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9" r:id="rId2"/>
    <p:sldId id="258" r:id="rId3"/>
    <p:sldId id="260" r:id="rId4"/>
    <p:sldId id="280" r:id="rId5"/>
    <p:sldId id="282" r:id="rId6"/>
    <p:sldId id="284"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5"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D2D"/>
    <a:srgbClr val="DB204E"/>
    <a:srgbClr val="8E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23E4B-CBAF-43B3-AB5B-E9A4E0E6E98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8D526-F7B3-4AD0-B78E-CD7CD798DD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C8D526-F7B3-4AD0-B78E-CD7CD798DD6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dotDmnd">
            <a:fgClr>
              <a:srgbClr val="E7E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7F5F103-45F8-4435-920B-9FA42CB69FF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20772A-FA06-42B9-9CB8-180A8F473869}" type="slidenum">
              <a:rPr lang="zh-CN" altLang="en-US" smtClean="0"/>
              <a:t>‹#›</a:t>
            </a:fld>
            <a:endParaRPr lang="zh-CN" altLang="en-US"/>
          </a:p>
        </p:txBody>
      </p:sp>
    </p:spTree>
  </p:cSld>
  <p:clrMapOvr>
    <a:masterClrMapping/>
  </p:clrMapOvr>
  <p:transition spd="slow" advClick="0"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0" y="0"/>
            <a:ext cx="12192000" cy="6858000"/>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Tree>
  </p:cSld>
  <p:clrMapOvr>
    <a:masterClrMapping/>
  </p:clrMapOvr>
  <p:transition spd="slow" advClick="0"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err="1"/>
              <a:t>Subitle</a:t>
            </a:r>
            <a:r>
              <a:rPr lang="en-US" dirty="0"/>
              <a:t> Example here</a:t>
            </a:r>
          </a:p>
        </p:txBody>
      </p:sp>
      <p:cxnSp>
        <p:nvCxnSpPr>
          <p:cNvPr id="5" name="Conector recto 4"/>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615569" y="1946810"/>
            <a:ext cx="1834564" cy="271739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7" name="Picture Placeholder 2"/>
          <p:cNvSpPr>
            <a:spLocks noGrp="1"/>
          </p:cNvSpPr>
          <p:nvPr>
            <p:ph type="pic" sz="quarter" idx="12"/>
          </p:nvPr>
        </p:nvSpPr>
        <p:spPr>
          <a:xfrm>
            <a:off x="3982251" y="1946810"/>
            <a:ext cx="1834564" cy="271739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8" name="Picture Placeholder 2"/>
          <p:cNvSpPr>
            <a:spLocks noGrp="1"/>
          </p:cNvSpPr>
          <p:nvPr>
            <p:ph type="pic" sz="quarter" idx="13"/>
          </p:nvPr>
        </p:nvSpPr>
        <p:spPr>
          <a:xfrm>
            <a:off x="6348933" y="1946810"/>
            <a:ext cx="1834564" cy="271739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9" name="Picture Placeholder 2"/>
          <p:cNvSpPr>
            <a:spLocks noGrp="1"/>
          </p:cNvSpPr>
          <p:nvPr>
            <p:ph type="pic" sz="quarter" idx="14"/>
          </p:nvPr>
        </p:nvSpPr>
        <p:spPr>
          <a:xfrm>
            <a:off x="8715614" y="1946810"/>
            <a:ext cx="1834564" cy="271739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10" name="Conector recto 9"/>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9_Title Slid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1"/>
            <a:ext cx="12192000" cy="3096667"/>
          </a:xfrm>
          <a:prstGeom prst="rect">
            <a:avLst/>
          </a:prstGeom>
          <a:solidFill>
            <a:srgbClr val="E5E6EA"/>
          </a:solidFill>
        </p:spPr>
        <p:txBody>
          <a:bodyPr lIns="68580" tIns="34290" rIns="68580" bIns="34290" anchor="ctr">
            <a:normAutofit/>
          </a:bodyPr>
          <a:lstStyle>
            <a:lvl1pPr marL="0" indent="0" algn="ctr">
              <a:buNone/>
              <a:defRPr sz="1200" baseline="0">
                <a:latin typeface="Lato Regular"/>
                <a:cs typeface="Lato Regular"/>
              </a:defRPr>
            </a:lvl1pPr>
          </a:lstStyle>
          <a:p>
            <a:endParaRPr lang="en-US" dirty="0"/>
          </a:p>
        </p:txBody>
      </p:sp>
      <p:sp>
        <p:nvSpPr>
          <p:cNvPr id="7" name="Picture Placeholder 2"/>
          <p:cNvSpPr>
            <a:spLocks noGrp="1"/>
          </p:cNvSpPr>
          <p:nvPr>
            <p:ph type="pic" sz="quarter" idx="12"/>
          </p:nvPr>
        </p:nvSpPr>
        <p:spPr>
          <a:xfrm>
            <a:off x="931336" y="1789910"/>
            <a:ext cx="2511776" cy="2570909"/>
          </a:xfrm>
          <a:prstGeom prst="ellipse">
            <a:avLst/>
          </a:prstGeom>
          <a:solidFill>
            <a:srgbClr val="E5E6EA"/>
          </a:solidFill>
        </p:spPr>
        <p:txBody>
          <a:bodyPr lIns="68580" tIns="34290" rIns="68580" bIns="34290" anchor="ctr">
            <a:normAutofit/>
          </a:bodyPr>
          <a:lstStyle>
            <a:lvl1pPr marL="0" indent="0" algn="ctr">
              <a:buNone/>
              <a:defRPr sz="1200" baseline="0">
                <a:latin typeface="Lato Regular"/>
                <a:cs typeface="Lato Regular"/>
              </a:defRPr>
            </a:lvl1pPr>
          </a:lstStyle>
          <a:p>
            <a:endParaRPr lang="en-US" dirty="0"/>
          </a:p>
        </p:txBody>
      </p:sp>
    </p:spTree>
  </p:cSld>
  <p:clrMapOvr>
    <a:masterClrMapping/>
  </p:clrMapOvr>
  <p:transition spd="slow" advClick="0"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6583080" y="239891"/>
            <a:ext cx="5300117" cy="6335891"/>
          </a:xfrm>
          <a:custGeom>
            <a:avLst/>
            <a:gdLst/>
            <a:ahLst/>
            <a:cxnLst/>
            <a:rect l="l" t="t" r="r" b="b"/>
            <a:pathLst>
              <a:path w="4335753" h="5183067">
                <a:moveTo>
                  <a:pt x="2624125" y="1178296"/>
                </a:moveTo>
                <a:cubicBezTo>
                  <a:pt x="2698245" y="1173058"/>
                  <a:pt x="2774671" y="1189136"/>
                  <a:pt x="2843864" y="1229085"/>
                </a:cubicBezTo>
                <a:cubicBezTo>
                  <a:pt x="3028381" y="1335615"/>
                  <a:pt x="3091600" y="1571555"/>
                  <a:pt x="2985070" y="1756071"/>
                </a:cubicBezTo>
                <a:lnTo>
                  <a:pt x="1117895" y="4990113"/>
                </a:lnTo>
                <a:cubicBezTo>
                  <a:pt x="1011365" y="5174629"/>
                  <a:pt x="775425" y="5237849"/>
                  <a:pt x="590909" y="5131318"/>
                </a:cubicBezTo>
                <a:cubicBezTo>
                  <a:pt x="406393" y="5024788"/>
                  <a:pt x="343173" y="4788848"/>
                  <a:pt x="449703" y="4604332"/>
                </a:cubicBezTo>
                <a:lnTo>
                  <a:pt x="2316878" y="1370290"/>
                </a:lnTo>
                <a:cubicBezTo>
                  <a:pt x="2383459" y="1254968"/>
                  <a:pt x="2500592" y="1187027"/>
                  <a:pt x="2624125" y="1178296"/>
                </a:cubicBezTo>
                <a:close/>
                <a:moveTo>
                  <a:pt x="3923060" y="861165"/>
                </a:moveTo>
                <a:cubicBezTo>
                  <a:pt x="3997180" y="855927"/>
                  <a:pt x="4073605" y="872005"/>
                  <a:pt x="4142799" y="911954"/>
                </a:cubicBezTo>
                <a:cubicBezTo>
                  <a:pt x="4327315" y="1018484"/>
                  <a:pt x="4390534" y="1254424"/>
                  <a:pt x="4284004" y="1438940"/>
                </a:cubicBezTo>
                <a:lnTo>
                  <a:pt x="2416832" y="4672979"/>
                </a:lnTo>
                <a:cubicBezTo>
                  <a:pt x="2310301" y="4857495"/>
                  <a:pt x="2074361" y="4920715"/>
                  <a:pt x="1889845" y="4814185"/>
                </a:cubicBezTo>
                <a:cubicBezTo>
                  <a:pt x="1705329" y="4707654"/>
                  <a:pt x="1642109" y="4471714"/>
                  <a:pt x="1748639" y="4287198"/>
                </a:cubicBezTo>
                <a:lnTo>
                  <a:pt x="3615812" y="1053159"/>
                </a:lnTo>
                <a:cubicBezTo>
                  <a:pt x="3682394" y="937837"/>
                  <a:pt x="3799525" y="869895"/>
                  <a:pt x="3923060" y="861165"/>
                </a:cubicBezTo>
                <a:close/>
                <a:moveTo>
                  <a:pt x="2226169" y="961"/>
                </a:moveTo>
                <a:cubicBezTo>
                  <a:pt x="2300289" y="-4277"/>
                  <a:pt x="2376714" y="11800"/>
                  <a:pt x="2445908" y="51750"/>
                </a:cubicBezTo>
                <a:cubicBezTo>
                  <a:pt x="2630424" y="158280"/>
                  <a:pt x="2693644" y="394220"/>
                  <a:pt x="2587114" y="578736"/>
                </a:cubicBezTo>
                <a:lnTo>
                  <a:pt x="719942" y="3812773"/>
                </a:lnTo>
                <a:cubicBezTo>
                  <a:pt x="613411" y="3997289"/>
                  <a:pt x="377471" y="4060509"/>
                  <a:pt x="192955" y="3953979"/>
                </a:cubicBezTo>
                <a:cubicBezTo>
                  <a:pt x="8439" y="3847448"/>
                  <a:pt x="-54781" y="3611508"/>
                  <a:pt x="51749" y="3426992"/>
                </a:cubicBezTo>
                <a:lnTo>
                  <a:pt x="1918921" y="192955"/>
                </a:lnTo>
                <a:cubicBezTo>
                  <a:pt x="1985503" y="77633"/>
                  <a:pt x="2102635" y="9691"/>
                  <a:pt x="2226169" y="961"/>
                </a:cubicBezTo>
                <a:close/>
              </a:path>
            </a:pathLst>
          </a:cu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grpSp>
        <p:nvGrpSpPr>
          <p:cNvPr id="19" name="Group 18"/>
          <p:cNvGrpSpPr/>
          <p:nvPr userDrawn="1"/>
        </p:nvGrpSpPr>
        <p:grpSpPr>
          <a:xfrm>
            <a:off x="7603599" y="-1504888"/>
            <a:ext cx="3481263" cy="9209555"/>
            <a:chOff x="4347766" y="-2256740"/>
            <a:chExt cx="1816052" cy="4804336"/>
          </a:xfrm>
          <a:noFill/>
        </p:grpSpPr>
        <p:sp>
          <p:nvSpPr>
            <p:cNvPr id="20" name="Rounded Rectangle 19"/>
            <p:cNvSpPr/>
            <p:nvPr/>
          </p:nvSpPr>
          <p:spPr>
            <a:xfrm rot="12600000">
              <a:off x="4699527" y="-877025"/>
              <a:ext cx="507999" cy="2966732"/>
            </a:xfrm>
            <a:prstGeom prst="roundRect">
              <a:avLst>
                <a:gd name="adj" fmla="val 50000"/>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ounded Rectangle 20"/>
            <p:cNvSpPr/>
            <p:nvPr/>
          </p:nvSpPr>
          <p:spPr>
            <a:xfrm rot="12600000">
              <a:off x="5655819" y="-1073936"/>
              <a:ext cx="507999" cy="2966730"/>
            </a:xfrm>
            <a:prstGeom prst="roundRect">
              <a:avLst>
                <a:gd name="adj" fmla="val 50000"/>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Rounded Rectangle 21"/>
            <p:cNvSpPr/>
            <p:nvPr/>
          </p:nvSpPr>
          <p:spPr>
            <a:xfrm rot="12600000">
              <a:off x="4347766" y="-1640302"/>
              <a:ext cx="507999" cy="2966729"/>
            </a:xfrm>
            <a:prstGeom prst="roundRect">
              <a:avLst>
                <a:gd name="adj" fmla="val 50000"/>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ounded Rectangle 22"/>
            <p:cNvSpPr/>
            <p:nvPr userDrawn="1"/>
          </p:nvSpPr>
          <p:spPr>
            <a:xfrm rot="12600000">
              <a:off x="4595733" y="-2256740"/>
              <a:ext cx="295165" cy="172377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Rounded Rectangle 23"/>
            <p:cNvSpPr/>
            <p:nvPr userDrawn="1"/>
          </p:nvSpPr>
          <p:spPr>
            <a:xfrm rot="12600000">
              <a:off x="5661664" y="823826"/>
              <a:ext cx="295165" cy="1723770"/>
            </a:xfrm>
            <a:prstGeom prst="roundRect">
              <a:avLst>
                <a:gd name="adj" fmla="val 50000"/>
              </a:avLst>
            </a:prstGeom>
            <a:solidFill>
              <a:schemeClr val="accent3">
                <a:lumMod val="7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4210154" y="-14112"/>
            <a:ext cx="8116887" cy="6882111"/>
          </a:xfrm>
          <a:custGeom>
            <a:avLst/>
            <a:gdLst/>
            <a:ahLst/>
            <a:cxnLst/>
            <a:rect l="l" t="t" r="r" b="b"/>
            <a:pathLst>
              <a:path w="6087665" h="5161583">
                <a:moveTo>
                  <a:pt x="2932000" y="0"/>
                </a:moveTo>
                <a:lnTo>
                  <a:pt x="3457717" y="1763"/>
                </a:lnTo>
                <a:lnTo>
                  <a:pt x="2616927" y="1458054"/>
                </a:lnTo>
                <a:cubicBezTo>
                  <a:pt x="2541213" y="1589195"/>
                  <a:pt x="2586145" y="1756884"/>
                  <a:pt x="2717286" y="1832598"/>
                </a:cubicBezTo>
                <a:cubicBezTo>
                  <a:pt x="2848426" y="1908312"/>
                  <a:pt x="3016115" y="1863380"/>
                  <a:pt x="3091829" y="1732239"/>
                </a:cubicBezTo>
                <a:lnTo>
                  <a:pt x="4089696" y="3882"/>
                </a:lnTo>
                <a:lnTo>
                  <a:pt x="6087665" y="10583"/>
                </a:lnTo>
                <a:lnTo>
                  <a:pt x="6087665" y="5154083"/>
                </a:lnTo>
                <a:lnTo>
                  <a:pt x="1111540" y="5160214"/>
                </a:lnTo>
                <a:lnTo>
                  <a:pt x="1913017" y="3772014"/>
                </a:lnTo>
                <a:cubicBezTo>
                  <a:pt x="1986908" y="3644032"/>
                  <a:pt x="1943058" y="3480381"/>
                  <a:pt x="1815075" y="3406490"/>
                </a:cubicBezTo>
                <a:lnTo>
                  <a:pt x="1815077" y="3406490"/>
                </a:lnTo>
                <a:cubicBezTo>
                  <a:pt x="1687095" y="3332600"/>
                  <a:pt x="1523444" y="3376450"/>
                  <a:pt x="1449553" y="3504432"/>
                </a:cubicBezTo>
                <a:lnTo>
                  <a:pt x="493146" y="5160976"/>
                </a:lnTo>
                <a:lnTo>
                  <a:pt x="0" y="5161583"/>
                </a:lnTo>
                <a:close/>
              </a:path>
            </a:pathLst>
          </a:cu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l">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385869"/>
          </a:xfrm>
          <a:prstGeom prst="rect">
            <a:avLst/>
          </a:prstGeom>
        </p:spPr>
        <p:txBody>
          <a:bodyPr lIns="68580" tIns="34290" rIns="68580" bIns="34290">
            <a:normAutofit/>
          </a:bodyPr>
          <a:lstStyle>
            <a:lvl1pPr marL="0" indent="0" algn="l">
              <a:buNone/>
              <a:defRPr sz="1600">
                <a:solidFill>
                  <a:schemeClr val="tx1">
                    <a:alpha val="50000"/>
                  </a:schemeClr>
                </a:solidFill>
                <a:latin typeface="Lato Regular"/>
                <a:cs typeface="Lato Regular"/>
              </a:defRPr>
            </a:lvl1pPr>
          </a:lstStyle>
          <a:p>
            <a:pPr lvl="0"/>
            <a:r>
              <a:rPr lang="en-US" dirty="0"/>
              <a:t>Edit Master text style</a:t>
            </a:r>
          </a:p>
        </p:txBody>
      </p:sp>
      <p:cxnSp>
        <p:nvCxnSpPr>
          <p:cNvPr id="5" name="Conector recto 4"/>
          <p:cNvCxnSpPr/>
          <p:nvPr userDrawn="1"/>
        </p:nvCxnSpPr>
        <p:spPr>
          <a:xfrm>
            <a:off x="103601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4"/>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914402" y="2060863"/>
            <a:ext cx="2796988" cy="4008508"/>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7" name="Picture Placeholder 2"/>
          <p:cNvSpPr>
            <a:spLocks noGrp="1"/>
          </p:cNvSpPr>
          <p:nvPr>
            <p:ph type="pic" sz="quarter" idx="12"/>
          </p:nvPr>
        </p:nvSpPr>
        <p:spPr>
          <a:xfrm>
            <a:off x="3772862" y="2060863"/>
            <a:ext cx="2796988" cy="2110551"/>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8" name="Picture Placeholder 2"/>
          <p:cNvSpPr>
            <a:spLocks noGrp="1"/>
          </p:cNvSpPr>
          <p:nvPr>
            <p:ph type="pic" sz="quarter" idx="13"/>
          </p:nvPr>
        </p:nvSpPr>
        <p:spPr>
          <a:xfrm>
            <a:off x="6631322" y="2060863"/>
            <a:ext cx="4646279" cy="2110551"/>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9" name="Picture Placeholder 2"/>
          <p:cNvSpPr>
            <a:spLocks noGrp="1"/>
          </p:cNvSpPr>
          <p:nvPr>
            <p:ph type="pic" sz="quarter" idx="14"/>
          </p:nvPr>
        </p:nvSpPr>
        <p:spPr>
          <a:xfrm>
            <a:off x="6631322" y="4220077"/>
            <a:ext cx="4646279" cy="1849295"/>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2" name="Rectangle 1"/>
          <p:cNvSpPr/>
          <p:nvPr userDrawn="1"/>
        </p:nvSpPr>
        <p:spPr>
          <a:xfrm>
            <a:off x="3772862" y="4220075"/>
            <a:ext cx="2796988" cy="1849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cxnSp>
        <p:nvCxnSpPr>
          <p:cNvPr id="10" name="Conector recto 9"/>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7" name="Picture Placeholder 2"/>
          <p:cNvSpPr>
            <a:spLocks noGrp="1"/>
          </p:cNvSpPr>
          <p:nvPr>
            <p:ph type="pic" sz="quarter" idx="12"/>
          </p:nvPr>
        </p:nvSpPr>
        <p:spPr>
          <a:xfrm>
            <a:off x="5609346" y="1831360"/>
            <a:ext cx="2796988" cy="237012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8" name="Picture Placeholder 2"/>
          <p:cNvSpPr>
            <a:spLocks noGrp="1"/>
          </p:cNvSpPr>
          <p:nvPr>
            <p:ph type="pic" sz="quarter" idx="13"/>
          </p:nvPr>
        </p:nvSpPr>
        <p:spPr>
          <a:xfrm>
            <a:off x="914402" y="1831360"/>
            <a:ext cx="4646279" cy="237012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9" name="Picture Placeholder 2"/>
          <p:cNvSpPr>
            <a:spLocks noGrp="1"/>
          </p:cNvSpPr>
          <p:nvPr>
            <p:ph type="pic" sz="quarter" idx="14"/>
          </p:nvPr>
        </p:nvSpPr>
        <p:spPr>
          <a:xfrm>
            <a:off x="3611495" y="4263104"/>
            <a:ext cx="4794839" cy="2076741"/>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0" name="Picture Placeholder 2"/>
          <p:cNvSpPr>
            <a:spLocks noGrp="1"/>
          </p:cNvSpPr>
          <p:nvPr>
            <p:ph type="pic" sz="quarter" idx="15"/>
          </p:nvPr>
        </p:nvSpPr>
        <p:spPr>
          <a:xfrm>
            <a:off x="8454999" y="1831360"/>
            <a:ext cx="2822600" cy="237012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1" name="Picture Placeholder 2"/>
          <p:cNvSpPr>
            <a:spLocks noGrp="1"/>
          </p:cNvSpPr>
          <p:nvPr>
            <p:ph type="pic" sz="quarter" idx="16"/>
          </p:nvPr>
        </p:nvSpPr>
        <p:spPr>
          <a:xfrm>
            <a:off x="914400" y="4263104"/>
            <a:ext cx="2635624" cy="2076741"/>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2" name="Picture Placeholder 2"/>
          <p:cNvSpPr>
            <a:spLocks noGrp="1"/>
          </p:cNvSpPr>
          <p:nvPr>
            <p:ph type="pic" sz="quarter" idx="17"/>
          </p:nvPr>
        </p:nvSpPr>
        <p:spPr>
          <a:xfrm>
            <a:off x="8454999" y="4263104"/>
            <a:ext cx="2822600" cy="2076741"/>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13" name="Conector recto 12"/>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476411" y="1992721"/>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3" name="Picture Placeholder 2"/>
          <p:cNvSpPr>
            <a:spLocks noGrp="1"/>
          </p:cNvSpPr>
          <p:nvPr>
            <p:ph type="pic" sz="quarter" idx="17"/>
          </p:nvPr>
        </p:nvSpPr>
        <p:spPr>
          <a:xfrm>
            <a:off x="2358999" y="1992721"/>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4" name="Picture Placeholder 2"/>
          <p:cNvSpPr>
            <a:spLocks noGrp="1"/>
          </p:cNvSpPr>
          <p:nvPr>
            <p:ph type="pic" sz="quarter" idx="18"/>
          </p:nvPr>
        </p:nvSpPr>
        <p:spPr>
          <a:xfrm>
            <a:off x="4241587" y="1992721"/>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5" name="Picture Placeholder 2"/>
          <p:cNvSpPr>
            <a:spLocks noGrp="1"/>
          </p:cNvSpPr>
          <p:nvPr>
            <p:ph type="pic" sz="quarter" idx="19"/>
          </p:nvPr>
        </p:nvSpPr>
        <p:spPr>
          <a:xfrm>
            <a:off x="6124175" y="1992721"/>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6" name="Picture Placeholder 2"/>
          <p:cNvSpPr>
            <a:spLocks noGrp="1"/>
          </p:cNvSpPr>
          <p:nvPr>
            <p:ph type="pic" sz="quarter" idx="20"/>
          </p:nvPr>
        </p:nvSpPr>
        <p:spPr>
          <a:xfrm>
            <a:off x="8006763" y="1992721"/>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7" name="Picture Placeholder 2"/>
          <p:cNvSpPr>
            <a:spLocks noGrp="1"/>
          </p:cNvSpPr>
          <p:nvPr>
            <p:ph type="pic" sz="quarter" idx="21"/>
          </p:nvPr>
        </p:nvSpPr>
        <p:spPr>
          <a:xfrm>
            <a:off x="9889351" y="1992721"/>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0" name="Picture Placeholder 2"/>
          <p:cNvSpPr>
            <a:spLocks noGrp="1"/>
          </p:cNvSpPr>
          <p:nvPr>
            <p:ph type="pic" sz="quarter" idx="22"/>
          </p:nvPr>
        </p:nvSpPr>
        <p:spPr>
          <a:xfrm>
            <a:off x="476411" y="4198555"/>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2" name="Picture Placeholder 2"/>
          <p:cNvSpPr>
            <a:spLocks noGrp="1"/>
          </p:cNvSpPr>
          <p:nvPr>
            <p:ph type="pic" sz="quarter" idx="23"/>
          </p:nvPr>
        </p:nvSpPr>
        <p:spPr>
          <a:xfrm>
            <a:off x="2358999" y="4198555"/>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8" name="Picture Placeholder 2"/>
          <p:cNvSpPr>
            <a:spLocks noGrp="1"/>
          </p:cNvSpPr>
          <p:nvPr>
            <p:ph type="pic" sz="quarter" idx="24"/>
          </p:nvPr>
        </p:nvSpPr>
        <p:spPr>
          <a:xfrm>
            <a:off x="4241587" y="4198555"/>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9" name="Picture Placeholder 2"/>
          <p:cNvSpPr>
            <a:spLocks noGrp="1"/>
          </p:cNvSpPr>
          <p:nvPr>
            <p:ph type="pic" sz="quarter" idx="25"/>
          </p:nvPr>
        </p:nvSpPr>
        <p:spPr>
          <a:xfrm>
            <a:off x="6124175" y="4198555"/>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20" name="Picture Placeholder 2"/>
          <p:cNvSpPr>
            <a:spLocks noGrp="1"/>
          </p:cNvSpPr>
          <p:nvPr>
            <p:ph type="pic" sz="quarter" idx="26"/>
          </p:nvPr>
        </p:nvSpPr>
        <p:spPr>
          <a:xfrm>
            <a:off x="8006763" y="4198555"/>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21" name="Picture Placeholder 2"/>
          <p:cNvSpPr>
            <a:spLocks noGrp="1"/>
          </p:cNvSpPr>
          <p:nvPr>
            <p:ph type="pic" sz="quarter" idx="27"/>
          </p:nvPr>
        </p:nvSpPr>
        <p:spPr>
          <a:xfrm>
            <a:off x="9889351" y="4198555"/>
            <a:ext cx="1828800" cy="2155632"/>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22" name="Conector recto 21"/>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15369" y="1992723"/>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22" name="Rectangle 21"/>
          <p:cNvSpPr/>
          <p:nvPr userDrawn="1"/>
        </p:nvSpPr>
        <p:spPr>
          <a:xfrm>
            <a:off x="2043954" y="1992723"/>
            <a:ext cx="2028585" cy="2018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7" name="Picture Placeholder 2"/>
          <p:cNvSpPr>
            <a:spLocks noGrp="1"/>
          </p:cNvSpPr>
          <p:nvPr>
            <p:ph type="pic" sz="quarter" idx="17"/>
          </p:nvPr>
        </p:nvSpPr>
        <p:spPr>
          <a:xfrm>
            <a:off x="4072540" y="1992723"/>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28" name="Rectangle 27"/>
          <p:cNvSpPr/>
          <p:nvPr userDrawn="1"/>
        </p:nvSpPr>
        <p:spPr>
          <a:xfrm>
            <a:off x="6101125" y="1992723"/>
            <a:ext cx="2028585" cy="2018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9" name="Picture Placeholder 2"/>
          <p:cNvSpPr>
            <a:spLocks noGrp="1"/>
          </p:cNvSpPr>
          <p:nvPr>
            <p:ph type="pic" sz="quarter" idx="18"/>
          </p:nvPr>
        </p:nvSpPr>
        <p:spPr>
          <a:xfrm>
            <a:off x="8129709" y="1992723"/>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30" name="Rectangle 29"/>
          <p:cNvSpPr/>
          <p:nvPr userDrawn="1"/>
        </p:nvSpPr>
        <p:spPr>
          <a:xfrm>
            <a:off x="10158294" y="1992723"/>
            <a:ext cx="2028585" cy="20183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1" name="Rectangle 30"/>
          <p:cNvSpPr/>
          <p:nvPr userDrawn="1"/>
        </p:nvSpPr>
        <p:spPr>
          <a:xfrm>
            <a:off x="15369" y="4011067"/>
            <a:ext cx="2028585" cy="201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2" name="Picture Placeholder 2"/>
          <p:cNvSpPr>
            <a:spLocks noGrp="1"/>
          </p:cNvSpPr>
          <p:nvPr>
            <p:ph type="pic" sz="quarter" idx="19"/>
          </p:nvPr>
        </p:nvSpPr>
        <p:spPr>
          <a:xfrm>
            <a:off x="2043954" y="4011067"/>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33" name="Rectangle 32"/>
          <p:cNvSpPr/>
          <p:nvPr userDrawn="1"/>
        </p:nvSpPr>
        <p:spPr>
          <a:xfrm>
            <a:off x="4072538" y="4011067"/>
            <a:ext cx="2028585" cy="2018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4" name="Picture Placeholder 2"/>
          <p:cNvSpPr>
            <a:spLocks noGrp="1"/>
          </p:cNvSpPr>
          <p:nvPr>
            <p:ph type="pic" sz="quarter" idx="20"/>
          </p:nvPr>
        </p:nvSpPr>
        <p:spPr>
          <a:xfrm>
            <a:off x="6101124" y="4011067"/>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35" name="Rectangle 34"/>
          <p:cNvSpPr/>
          <p:nvPr userDrawn="1"/>
        </p:nvSpPr>
        <p:spPr>
          <a:xfrm>
            <a:off x="8129708" y="4011067"/>
            <a:ext cx="2028585" cy="2018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6" name="Picture Placeholder 2"/>
          <p:cNvSpPr>
            <a:spLocks noGrp="1"/>
          </p:cNvSpPr>
          <p:nvPr>
            <p:ph type="pic" sz="quarter" idx="21"/>
          </p:nvPr>
        </p:nvSpPr>
        <p:spPr>
          <a:xfrm>
            <a:off x="10158293" y="4011067"/>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16" name="Conector recto 15"/>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5"/>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15368" y="1992723"/>
            <a:ext cx="6085752" cy="4036688"/>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28" name="Rectangle 27"/>
          <p:cNvSpPr/>
          <p:nvPr userDrawn="1"/>
        </p:nvSpPr>
        <p:spPr>
          <a:xfrm>
            <a:off x="6101125" y="1992723"/>
            <a:ext cx="2028585" cy="2018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9" name="Picture Placeholder 2"/>
          <p:cNvSpPr>
            <a:spLocks noGrp="1"/>
          </p:cNvSpPr>
          <p:nvPr>
            <p:ph type="pic" sz="quarter" idx="18"/>
          </p:nvPr>
        </p:nvSpPr>
        <p:spPr>
          <a:xfrm>
            <a:off x="8129709" y="1992723"/>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30" name="Rectangle 29"/>
          <p:cNvSpPr/>
          <p:nvPr userDrawn="1"/>
        </p:nvSpPr>
        <p:spPr>
          <a:xfrm>
            <a:off x="10158294" y="1992723"/>
            <a:ext cx="2028585" cy="20183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4" name="Picture Placeholder 2"/>
          <p:cNvSpPr>
            <a:spLocks noGrp="1"/>
          </p:cNvSpPr>
          <p:nvPr>
            <p:ph type="pic" sz="quarter" idx="20"/>
          </p:nvPr>
        </p:nvSpPr>
        <p:spPr>
          <a:xfrm>
            <a:off x="6101124" y="4011067"/>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35" name="Rectangle 34"/>
          <p:cNvSpPr/>
          <p:nvPr userDrawn="1"/>
        </p:nvSpPr>
        <p:spPr>
          <a:xfrm>
            <a:off x="8129708" y="4011067"/>
            <a:ext cx="2028585" cy="2018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6" name="Picture Placeholder 2"/>
          <p:cNvSpPr>
            <a:spLocks noGrp="1"/>
          </p:cNvSpPr>
          <p:nvPr>
            <p:ph type="pic" sz="quarter" idx="21"/>
          </p:nvPr>
        </p:nvSpPr>
        <p:spPr>
          <a:xfrm>
            <a:off x="10158293" y="4011067"/>
            <a:ext cx="2028585" cy="2018344"/>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12" name="Conector recto 11"/>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9" name="Picture Placeholder 2"/>
          <p:cNvSpPr>
            <a:spLocks noGrp="1"/>
          </p:cNvSpPr>
          <p:nvPr>
            <p:ph type="pic" sz="quarter" idx="11"/>
          </p:nvPr>
        </p:nvSpPr>
        <p:spPr>
          <a:xfrm>
            <a:off x="1281977" y="2469132"/>
            <a:ext cx="4299355" cy="2662659"/>
          </a:xfrm>
          <a:prstGeom prst="rect">
            <a:avLst/>
          </a:prstGeom>
          <a:solidFill>
            <a:srgbClr val="E5E6EA"/>
          </a:solid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5" name="Conector recto 4"/>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ct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ctr">
              <a:buNone/>
              <a:defRPr sz="16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183342" y="2669594"/>
            <a:ext cx="2950669" cy="1717991"/>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7" name="Picture Placeholder 2"/>
          <p:cNvSpPr>
            <a:spLocks noGrp="1"/>
          </p:cNvSpPr>
          <p:nvPr>
            <p:ph type="pic" sz="quarter" idx="12"/>
          </p:nvPr>
        </p:nvSpPr>
        <p:spPr>
          <a:xfrm>
            <a:off x="4659086" y="2669594"/>
            <a:ext cx="2950669" cy="1717991"/>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8" name="Picture Placeholder 2"/>
          <p:cNvSpPr>
            <a:spLocks noGrp="1"/>
          </p:cNvSpPr>
          <p:nvPr>
            <p:ph type="pic" sz="quarter" idx="13"/>
          </p:nvPr>
        </p:nvSpPr>
        <p:spPr>
          <a:xfrm>
            <a:off x="8134830" y="2669594"/>
            <a:ext cx="2950669" cy="1717991"/>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9" name="Conector recto 8"/>
          <p:cNvCxnSpPr/>
          <p:nvPr userDrawn="1"/>
        </p:nvCxnSpPr>
        <p:spPr>
          <a:xfrm>
            <a:off x="5613994"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l">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l">
              <a:buNone/>
              <a:defRPr sz="1600">
                <a:solidFill>
                  <a:schemeClr val="tx1">
                    <a:alpha val="50000"/>
                  </a:schemeClr>
                </a:solidFill>
                <a:latin typeface="Lato Regular"/>
                <a:cs typeface="Lato Regular"/>
              </a:defRPr>
            </a:lvl1pPr>
          </a:lstStyle>
          <a:p>
            <a:pPr lvl="0"/>
            <a:r>
              <a:rPr lang="en-US" dirty="0"/>
              <a:t>Edit Master text style</a:t>
            </a:r>
          </a:p>
        </p:txBody>
      </p:sp>
      <p:cxnSp>
        <p:nvCxnSpPr>
          <p:cNvPr id="5" name="Conector recto 4"/>
          <p:cNvCxnSpPr/>
          <p:nvPr userDrawn="1"/>
        </p:nvCxnSpPr>
        <p:spPr>
          <a:xfrm>
            <a:off x="103601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r">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r">
              <a:buNone/>
              <a:defRPr sz="1600">
                <a:solidFill>
                  <a:schemeClr val="tx1">
                    <a:alpha val="50000"/>
                  </a:schemeClr>
                </a:solidFill>
                <a:latin typeface="Lato Regular"/>
                <a:cs typeface="Lato Regular"/>
              </a:defRPr>
            </a:lvl1pPr>
          </a:lstStyle>
          <a:p>
            <a:pPr lvl="0"/>
            <a:r>
              <a:rPr lang="en-US" dirty="0"/>
              <a:t>Edit Master text style</a:t>
            </a:r>
          </a:p>
        </p:txBody>
      </p:sp>
      <p:cxnSp>
        <p:nvCxnSpPr>
          <p:cNvPr id="5" name="Conector recto 4"/>
          <p:cNvCxnSpPr/>
          <p:nvPr userDrawn="1"/>
        </p:nvCxnSpPr>
        <p:spPr>
          <a:xfrm>
            <a:off x="1026356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l">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l">
              <a:buNone/>
              <a:defRPr sz="16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544492" y="1978029"/>
            <a:ext cx="2674043" cy="2674043"/>
          </a:xfrm>
          <a:prstGeom prst="round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7" name="Conector recto 6"/>
          <p:cNvCxnSpPr/>
          <p:nvPr userDrawn="1"/>
        </p:nvCxnSpPr>
        <p:spPr>
          <a:xfrm>
            <a:off x="103601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l">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l">
              <a:buNone/>
              <a:defRPr sz="16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214080" y="1978031"/>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7" name="Picture Placeholder 2"/>
          <p:cNvSpPr>
            <a:spLocks noGrp="1"/>
          </p:cNvSpPr>
          <p:nvPr>
            <p:ph type="pic" sz="quarter" idx="12"/>
          </p:nvPr>
        </p:nvSpPr>
        <p:spPr>
          <a:xfrm>
            <a:off x="3749810" y="1978031"/>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8" name="Picture Placeholder 2"/>
          <p:cNvSpPr>
            <a:spLocks noGrp="1"/>
          </p:cNvSpPr>
          <p:nvPr>
            <p:ph type="pic" sz="quarter" idx="13"/>
          </p:nvPr>
        </p:nvSpPr>
        <p:spPr>
          <a:xfrm>
            <a:off x="6285541" y="1978031"/>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9" name="Picture Placeholder 2"/>
          <p:cNvSpPr>
            <a:spLocks noGrp="1"/>
          </p:cNvSpPr>
          <p:nvPr>
            <p:ph type="pic" sz="quarter" idx="14"/>
          </p:nvPr>
        </p:nvSpPr>
        <p:spPr>
          <a:xfrm>
            <a:off x="8821273" y="1978031"/>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10" name="Conector recto 9"/>
          <p:cNvCxnSpPr/>
          <p:nvPr userDrawn="1"/>
        </p:nvCxnSpPr>
        <p:spPr>
          <a:xfrm>
            <a:off x="103601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l">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l">
              <a:buNone/>
              <a:defRPr sz="16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214080" y="1978031"/>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0" name="Picture Placeholder 2"/>
          <p:cNvSpPr>
            <a:spLocks noGrp="1"/>
          </p:cNvSpPr>
          <p:nvPr>
            <p:ph type="pic" sz="quarter" idx="12"/>
          </p:nvPr>
        </p:nvSpPr>
        <p:spPr>
          <a:xfrm>
            <a:off x="1214080" y="4283247"/>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1" name="Picture Placeholder 2"/>
          <p:cNvSpPr>
            <a:spLocks noGrp="1"/>
          </p:cNvSpPr>
          <p:nvPr>
            <p:ph type="pic" sz="quarter" idx="13"/>
          </p:nvPr>
        </p:nvSpPr>
        <p:spPr>
          <a:xfrm>
            <a:off x="6154913" y="1978031"/>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2" name="Picture Placeholder 2"/>
          <p:cNvSpPr>
            <a:spLocks noGrp="1"/>
          </p:cNvSpPr>
          <p:nvPr>
            <p:ph type="pic" sz="quarter" idx="14"/>
          </p:nvPr>
        </p:nvSpPr>
        <p:spPr>
          <a:xfrm>
            <a:off x="6154913" y="4283247"/>
            <a:ext cx="2136161"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8" name="Conector recto 7"/>
          <p:cNvCxnSpPr/>
          <p:nvPr userDrawn="1"/>
        </p:nvCxnSpPr>
        <p:spPr>
          <a:xfrm>
            <a:off x="103601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0" y="618911"/>
            <a:ext cx="10363200" cy="817561"/>
          </a:xfrm>
          <a:prstGeom prst="rect">
            <a:avLst/>
          </a:prstGeom>
        </p:spPr>
        <p:txBody>
          <a:bodyPr lIns="68580" tIns="34290" rIns="68580" bIns="34290">
            <a:normAutofit/>
          </a:bodyPr>
          <a:lstStyle>
            <a:lvl1pPr algn="l">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914400" y="1442936"/>
            <a:ext cx="10363200" cy="198541"/>
          </a:xfrm>
          <a:prstGeom prst="rect">
            <a:avLst/>
          </a:prstGeom>
        </p:spPr>
        <p:txBody>
          <a:bodyPr lIns="68580" tIns="34290" rIns="68580" bIns="34290">
            <a:noAutofit/>
          </a:bodyPr>
          <a:lstStyle>
            <a:lvl1pPr marL="0" indent="0" algn="l">
              <a:buNone/>
              <a:defRPr sz="16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214079" y="1978031"/>
            <a:ext cx="2804672"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0" name="Picture Placeholder 2"/>
          <p:cNvSpPr>
            <a:spLocks noGrp="1"/>
          </p:cNvSpPr>
          <p:nvPr>
            <p:ph type="pic" sz="quarter" idx="12"/>
          </p:nvPr>
        </p:nvSpPr>
        <p:spPr>
          <a:xfrm>
            <a:off x="4572001" y="1978031"/>
            <a:ext cx="2804672"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11" name="Picture Placeholder 2"/>
          <p:cNvSpPr>
            <a:spLocks noGrp="1"/>
          </p:cNvSpPr>
          <p:nvPr>
            <p:ph type="pic" sz="quarter" idx="13"/>
          </p:nvPr>
        </p:nvSpPr>
        <p:spPr>
          <a:xfrm>
            <a:off x="7929924" y="1978031"/>
            <a:ext cx="2804672" cy="1794832"/>
          </a:xfrm>
          <a:prstGeom prst="roundRect">
            <a:avLst>
              <a:gd name="adj" fmla="val 8034"/>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cxnSp>
        <p:nvCxnSpPr>
          <p:cNvPr id="7" name="Conector recto 6"/>
          <p:cNvCxnSpPr/>
          <p:nvPr userDrawn="1"/>
        </p:nvCxnSpPr>
        <p:spPr>
          <a:xfrm>
            <a:off x="103601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1" y="0"/>
            <a:ext cx="5406999" cy="6858000"/>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endParaRPr lang="en-US" dirty="0"/>
          </a:p>
        </p:txBody>
      </p:sp>
      <p:sp>
        <p:nvSpPr>
          <p:cNvPr id="4" name="Title 3"/>
          <p:cNvSpPr>
            <a:spLocks noGrp="1"/>
          </p:cNvSpPr>
          <p:nvPr>
            <p:ph type="title" hasCustomPrompt="1"/>
          </p:nvPr>
        </p:nvSpPr>
        <p:spPr>
          <a:xfrm>
            <a:off x="6001232" y="618911"/>
            <a:ext cx="5722937" cy="817561"/>
          </a:xfrm>
          <a:prstGeom prst="rect">
            <a:avLst/>
          </a:prstGeom>
        </p:spPr>
        <p:txBody>
          <a:bodyPr lIns="68580" tIns="34290" rIns="68580" bIns="34290">
            <a:normAutofit/>
          </a:bodyPr>
          <a:lstStyle>
            <a:lvl1pPr algn="l">
              <a:defRPr sz="44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6001232" y="1442936"/>
            <a:ext cx="5722937" cy="198541"/>
          </a:xfrm>
          <a:prstGeom prst="rect">
            <a:avLst/>
          </a:prstGeom>
        </p:spPr>
        <p:txBody>
          <a:bodyPr lIns="68580" tIns="34290" rIns="68580" bIns="34290">
            <a:noAutofit/>
          </a:bodyPr>
          <a:lstStyle>
            <a:lvl1pPr marL="0" indent="0" algn="l">
              <a:buNone/>
              <a:defRPr sz="1600">
                <a:solidFill>
                  <a:schemeClr val="tx1">
                    <a:alpha val="50000"/>
                  </a:schemeClr>
                </a:solidFill>
                <a:latin typeface="Lato Regular"/>
                <a:cs typeface="Lato Regular"/>
              </a:defRPr>
            </a:lvl1pPr>
          </a:lstStyle>
          <a:p>
            <a:pPr lvl="0"/>
            <a:r>
              <a:rPr lang="en-US" dirty="0"/>
              <a:t>Edit Master text style</a:t>
            </a:r>
          </a:p>
        </p:txBody>
      </p:sp>
      <p:cxnSp>
        <p:nvCxnSpPr>
          <p:cNvPr id="8" name="Conector recto 7"/>
          <p:cNvCxnSpPr/>
          <p:nvPr userDrawn="1"/>
        </p:nvCxnSpPr>
        <p:spPr>
          <a:xfrm>
            <a:off x="6123236" y="1351516"/>
            <a:ext cx="921485"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Rectangle 13"/>
          <p:cNvSpPr>
            <a:spLocks noGrp="1"/>
          </p:cNvSpPr>
          <p:nvPr>
            <p:ph type="sldNum" sz="quarter" idx="10"/>
          </p:nvPr>
        </p:nvSpPr>
        <p:spPr/>
        <p:txBody>
          <a:bodyPr/>
          <a:lstStyle>
            <a:lvl1pPr>
              <a:defRPr/>
            </a:lvl1pPr>
          </a:lstStyle>
          <a:p>
            <a:endParaRPr lang="es-ES" altLang="en-US" sz="1000" b="0" dirty="0"/>
          </a:p>
        </p:txBody>
      </p:sp>
    </p:spTree>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12CD33-8D10-4FEC-A538-076271A3A10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DFADAF9-3A25-4203-BA2A-EF688600B133}" type="slidenum">
              <a:rPr lang="zh-CN" altLang="en-US" smtClean="0"/>
              <a:t>‹#›</a:t>
            </a:fld>
            <a:endParaRPr lang="zh-CN" altLang="en-US"/>
          </a:p>
        </p:txBody>
      </p:sp>
    </p:spTree>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dotDmnd">
            <a:fgClr>
              <a:srgbClr val="E7E7E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cstate="screen"/>
          <a:srcRect t="44" b="44"/>
          <a:stretch>
            <a:fillRect/>
          </a:stretch>
        </p:blipFill>
        <p:spPr/>
      </p:pic>
      <p:sp>
        <p:nvSpPr>
          <p:cNvPr id="11" name="Rectangle 10"/>
          <p:cNvSpPr/>
          <p:nvPr/>
        </p:nvSpPr>
        <p:spPr>
          <a:xfrm>
            <a:off x="1" y="0"/>
            <a:ext cx="12223895" cy="6858000"/>
          </a:xfrm>
          <a:custGeom>
            <a:avLst/>
            <a:gdLst/>
            <a:ahLst/>
            <a:cxnLst/>
            <a:rect l="l" t="t" r="r" b="b"/>
            <a:pathLst>
              <a:path w="9167921" h="5143500">
                <a:moveTo>
                  <a:pt x="3214792" y="1018751"/>
                </a:moveTo>
                <a:cubicBezTo>
                  <a:pt x="3102668" y="1026675"/>
                  <a:pt x="2996355" y="1088340"/>
                  <a:pt x="2935924" y="1193010"/>
                </a:cubicBezTo>
                <a:lnTo>
                  <a:pt x="1241219" y="4128325"/>
                </a:lnTo>
                <a:cubicBezTo>
                  <a:pt x="1144528" y="4295798"/>
                  <a:pt x="1201909" y="4509945"/>
                  <a:pt x="1369382" y="4606635"/>
                </a:cubicBezTo>
                <a:cubicBezTo>
                  <a:pt x="1536854" y="4703326"/>
                  <a:pt x="1751001" y="4645945"/>
                  <a:pt x="1847691" y="4478473"/>
                </a:cubicBezTo>
                <a:lnTo>
                  <a:pt x="3542396" y="1543157"/>
                </a:lnTo>
                <a:cubicBezTo>
                  <a:pt x="3639087" y="1375684"/>
                  <a:pt x="3581706" y="1161538"/>
                  <a:pt x="3414234" y="1064848"/>
                </a:cubicBezTo>
                <a:cubicBezTo>
                  <a:pt x="3351431" y="1028589"/>
                  <a:pt x="3282065" y="1013996"/>
                  <a:pt x="3214792" y="1018751"/>
                </a:cubicBezTo>
                <a:close/>
                <a:moveTo>
                  <a:pt x="4610921" y="591605"/>
                </a:moveTo>
                <a:cubicBezTo>
                  <a:pt x="4498798" y="599529"/>
                  <a:pt x="4392485" y="661195"/>
                  <a:pt x="4332053" y="765865"/>
                </a:cubicBezTo>
                <a:lnTo>
                  <a:pt x="2637350" y="3701178"/>
                </a:lnTo>
                <a:cubicBezTo>
                  <a:pt x="2540659" y="3868651"/>
                  <a:pt x="2598040" y="4082797"/>
                  <a:pt x="2765512" y="4179488"/>
                </a:cubicBezTo>
                <a:cubicBezTo>
                  <a:pt x="2932985" y="4276178"/>
                  <a:pt x="3147132" y="4218797"/>
                  <a:pt x="3243822" y="4051325"/>
                </a:cubicBezTo>
                <a:lnTo>
                  <a:pt x="4938526" y="1116012"/>
                </a:lnTo>
                <a:cubicBezTo>
                  <a:pt x="5035216" y="948539"/>
                  <a:pt x="4977836" y="734393"/>
                  <a:pt x="4810364" y="637702"/>
                </a:cubicBezTo>
                <a:cubicBezTo>
                  <a:pt x="4747561" y="601444"/>
                  <a:pt x="4678195" y="586851"/>
                  <a:pt x="4610921" y="591605"/>
                </a:cubicBezTo>
                <a:close/>
                <a:moveTo>
                  <a:pt x="2434614" y="375260"/>
                </a:moveTo>
                <a:cubicBezTo>
                  <a:pt x="2322491" y="383183"/>
                  <a:pt x="2216179" y="444849"/>
                  <a:pt x="2155747" y="549521"/>
                </a:cubicBezTo>
                <a:lnTo>
                  <a:pt x="461044" y="3484831"/>
                </a:lnTo>
                <a:cubicBezTo>
                  <a:pt x="364353" y="3652305"/>
                  <a:pt x="421734" y="3866451"/>
                  <a:pt x="589207" y="3963141"/>
                </a:cubicBezTo>
                <a:cubicBezTo>
                  <a:pt x="756680" y="4059832"/>
                  <a:pt x="970826" y="4002452"/>
                  <a:pt x="1067517" y="3834978"/>
                </a:cubicBezTo>
                <a:lnTo>
                  <a:pt x="2762220" y="899667"/>
                </a:lnTo>
                <a:cubicBezTo>
                  <a:pt x="2858910" y="732194"/>
                  <a:pt x="2801530" y="518047"/>
                  <a:pt x="2634057" y="421357"/>
                </a:cubicBezTo>
                <a:cubicBezTo>
                  <a:pt x="2571255" y="385098"/>
                  <a:pt x="2501888" y="370506"/>
                  <a:pt x="2434614" y="375260"/>
                </a:cubicBezTo>
                <a:close/>
                <a:moveTo>
                  <a:pt x="0" y="0"/>
                </a:moveTo>
                <a:lnTo>
                  <a:pt x="9167921" y="0"/>
                </a:lnTo>
                <a:lnTo>
                  <a:pt x="9167921" y="5143500"/>
                </a:lnTo>
                <a:lnTo>
                  <a:pt x="0" y="5143500"/>
                </a:lnTo>
                <a:close/>
              </a:path>
            </a:pathLst>
          </a:custGeom>
          <a:gradFill flip="none" rotWithShape="1">
            <a:gsLst>
              <a:gs pos="0">
                <a:schemeClr val="accent1">
                  <a:lumMod val="50000"/>
                  <a:alpha val="96000"/>
                </a:schemeClr>
              </a:gs>
              <a:gs pos="100000">
                <a:srgbClr val="12161C">
                  <a:alpha val="9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Roboto Condensed"/>
            </a:endParaRPr>
          </a:p>
        </p:txBody>
      </p:sp>
      <p:sp>
        <p:nvSpPr>
          <p:cNvPr id="4" name="TextBox 3"/>
          <p:cNvSpPr txBox="1"/>
          <p:nvPr/>
        </p:nvSpPr>
        <p:spPr>
          <a:xfrm>
            <a:off x="2928284" y="21616571"/>
            <a:ext cx="6946365" cy="385811"/>
          </a:xfrm>
          <a:prstGeom prst="rect">
            <a:avLst/>
          </a:prstGeom>
          <a:noFill/>
        </p:spPr>
        <p:txBody>
          <a:bodyPr wrap="square" lIns="0" tIns="45720" rIns="0" bIns="45720" rtlCol="0">
            <a:spAutoFit/>
          </a:bodyPr>
          <a:lstStyle/>
          <a:p>
            <a:pPr algn="ctr" defTabSz="914400">
              <a:lnSpc>
                <a:spcPct val="130000"/>
              </a:lnSpc>
            </a:pPr>
            <a:r>
              <a:rPr lang="en-US" sz="1465" dirty="0">
                <a:solidFill>
                  <a:prstClr val="black"/>
                </a:solidFill>
                <a:latin typeface="Roboto Condensed"/>
              </a:rPr>
              <a:t>World One Powerful Presentation Template</a:t>
            </a:r>
          </a:p>
        </p:txBody>
      </p:sp>
      <p:sp>
        <p:nvSpPr>
          <p:cNvPr id="18" name="Rounded Rectangle 17"/>
          <p:cNvSpPr/>
          <p:nvPr/>
        </p:nvSpPr>
        <p:spPr>
          <a:xfrm rot="12600000">
            <a:off x="2718984" y="1017163"/>
            <a:ext cx="933725" cy="5452939"/>
          </a:xfrm>
          <a:prstGeom prst="roundRect">
            <a:avLst>
              <a:gd name="adj" fmla="val 50000"/>
            </a:avLst>
          </a:prstGeom>
          <a:noFill/>
          <a:ln>
            <a:solidFill>
              <a:srgbClr val="8E8B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65">
              <a:solidFill>
                <a:prstClr val="white"/>
              </a:solidFill>
              <a:latin typeface="Roboto Condensed"/>
            </a:endParaRPr>
          </a:p>
        </p:txBody>
      </p:sp>
      <p:sp>
        <p:nvSpPr>
          <p:cNvPr id="19" name="Rounded Rectangle 18"/>
          <p:cNvSpPr/>
          <p:nvPr/>
        </p:nvSpPr>
        <p:spPr>
          <a:xfrm rot="12600000">
            <a:off x="4570739" y="462451"/>
            <a:ext cx="933725" cy="5452935"/>
          </a:xfrm>
          <a:prstGeom prst="roundRect">
            <a:avLst>
              <a:gd name="adj" fmla="val 50000"/>
            </a:avLst>
          </a:prstGeom>
          <a:noFill/>
          <a:ln>
            <a:solidFill>
              <a:srgbClr val="DB204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65">
              <a:solidFill>
                <a:prstClr val="white"/>
              </a:solidFill>
              <a:latin typeface="Roboto Condensed"/>
            </a:endParaRPr>
          </a:p>
        </p:txBody>
      </p:sp>
      <p:sp>
        <p:nvSpPr>
          <p:cNvPr id="20" name="Rounded Rectangle 19"/>
          <p:cNvSpPr/>
          <p:nvPr/>
        </p:nvSpPr>
        <p:spPr>
          <a:xfrm rot="12600000">
            <a:off x="1688424" y="202580"/>
            <a:ext cx="933725" cy="5452933"/>
          </a:xfrm>
          <a:prstGeom prst="roundRect">
            <a:avLst>
              <a:gd name="adj" fmla="val 50000"/>
            </a:avLst>
          </a:prstGeom>
          <a:noFill/>
          <a:ln>
            <a:solidFill>
              <a:srgbClr val="DB204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65">
              <a:solidFill>
                <a:prstClr val="white"/>
              </a:solidFill>
              <a:latin typeface="Roboto Condensed"/>
            </a:endParaRPr>
          </a:p>
        </p:txBody>
      </p:sp>
      <p:grpSp>
        <p:nvGrpSpPr>
          <p:cNvPr id="39" name="组合 38"/>
          <p:cNvGrpSpPr/>
          <p:nvPr/>
        </p:nvGrpSpPr>
        <p:grpSpPr>
          <a:xfrm>
            <a:off x="5997041" y="1238988"/>
            <a:ext cx="5627077" cy="2328568"/>
            <a:chOff x="8339842" y="4031424"/>
            <a:chExt cx="2925103" cy="1041871"/>
          </a:xfrm>
        </p:grpSpPr>
        <p:sp>
          <p:nvSpPr>
            <p:cNvPr id="40" name="文本框 62"/>
            <p:cNvSpPr txBox="1"/>
            <p:nvPr/>
          </p:nvSpPr>
          <p:spPr>
            <a:xfrm flipH="1">
              <a:off x="8429029" y="4420484"/>
              <a:ext cx="2354351" cy="345928"/>
            </a:xfrm>
            <a:prstGeom prst="rect">
              <a:avLst/>
            </a:prstGeom>
            <a:noFill/>
          </p:spPr>
          <p:txBody>
            <a:bodyPr wrap="square" rtlCol="0">
              <a:spAutoFit/>
            </a:bodyPr>
            <a:lstStyle/>
            <a:p>
              <a:pPr algn="ctr" defTabSz="913765" fontAlgn="base">
                <a:spcBef>
                  <a:spcPct val="0"/>
                </a:spcBef>
                <a:spcAft>
                  <a:spcPct val="0"/>
                </a:spcAft>
              </a:pPr>
              <a:endParaRPr lang="zh-CN" altLang="en-US" sz="1800" dirty="0">
                <a:solidFill>
                  <a:srgbClr val="DB204E"/>
                </a:solidFill>
                <a:latin typeface="Stencil Std" panose="04020904080802020404" pitchFamily="82" charset="0"/>
              </a:endParaRPr>
            </a:p>
          </p:txBody>
        </p:sp>
        <p:pic>
          <p:nvPicPr>
            <p:cNvPr id="41" name="图片 40"/>
            <p:cNvPicPr>
              <a:picLocks noChangeAspect="1"/>
            </p:cNvPicPr>
            <p:nvPr/>
          </p:nvPicPr>
          <p:blipFill rotWithShape="1">
            <a:blip r:embed="rId4" cstate="screen">
              <a:grayscl/>
            </a:blip>
            <a:srcRect/>
            <a:stretch>
              <a:fillRect/>
            </a:stretch>
          </p:blipFill>
          <p:spPr>
            <a:xfrm rot="16200000">
              <a:off x="9655068" y="2716198"/>
              <a:ext cx="239821" cy="2870274"/>
            </a:xfrm>
            <a:prstGeom prst="rect">
              <a:avLst/>
            </a:prstGeom>
          </p:spPr>
        </p:pic>
        <p:pic>
          <p:nvPicPr>
            <p:cNvPr id="42" name="图片 41"/>
            <p:cNvPicPr>
              <a:picLocks noChangeAspect="1"/>
            </p:cNvPicPr>
            <p:nvPr/>
          </p:nvPicPr>
          <p:blipFill rotWithShape="1">
            <a:blip r:embed="rId4" cstate="screen">
              <a:grayscl/>
            </a:blip>
            <a:srcRect/>
            <a:stretch>
              <a:fillRect/>
            </a:stretch>
          </p:blipFill>
          <p:spPr>
            <a:xfrm rot="16200000">
              <a:off x="9680191" y="3488541"/>
              <a:ext cx="244405" cy="2925103"/>
            </a:xfrm>
            <a:prstGeom prst="rect">
              <a:avLst/>
            </a:prstGeom>
          </p:spPr>
        </p:pic>
      </p:grpSp>
      <p:sp>
        <p:nvSpPr>
          <p:cNvPr id="43" name="Text Box 5"/>
          <p:cNvSpPr txBox="1">
            <a:spLocks noChangeArrowheads="1"/>
          </p:cNvSpPr>
          <p:nvPr/>
        </p:nvSpPr>
        <p:spPr bwMode="auto">
          <a:xfrm>
            <a:off x="5997040" y="1896300"/>
            <a:ext cx="5701687" cy="1436612"/>
          </a:xfrm>
          <a:prstGeom prst="rect">
            <a:avLst/>
          </a:prstGeom>
          <a:noFill/>
          <a:ln>
            <a:noFill/>
          </a:ln>
          <a:effectLst/>
        </p:spPr>
        <p:txBody>
          <a:bodyPr wrap="square" lIns="81596" tIns="40799" rIns="81596" bIns="40799">
            <a:spAutoFit/>
          </a:bodyPr>
          <a:lstStyle/>
          <a:p>
            <a:pPr algn="ctr" defTabSz="913765" fontAlgn="base">
              <a:spcBef>
                <a:spcPct val="0"/>
              </a:spcBef>
              <a:spcAft>
                <a:spcPct val="0"/>
              </a:spcAft>
            </a:pPr>
            <a:r>
              <a:rPr lang="zh-CN" altLang="en-US" sz="8800" spc="432" dirty="0">
                <a:solidFill>
                  <a:srgbClr val="DB204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a:t>
            </a:r>
            <a:r>
              <a:rPr lang="zh-CN" altLang="en-US" sz="8800" spc="432" dirty="0" smtClean="0">
                <a:solidFill>
                  <a:srgbClr val="DB204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人竞聘</a:t>
            </a:r>
            <a:endParaRPr lang="zh-CN" altLang="en-US" sz="8800" spc="432" dirty="0">
              <a:solidFill>
                <a:srgbClr val="DB204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TextBox 34"/>
          <p:cNvSpPr txBox="1"/>
          <p:nvPr/>
        </p:nvSpPr>
        <p:spPr>
          <a:xfrm>
            <a:off x="7139678" y="4010907"/>
            <a:ext cx="1979494" cy="53686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65775" tIns="32888" rIns="65775" bIns="32888" rtlCol="0" anchor="ctr" anchorCtr="0">
            <a:spAutoFit/>
          </a:bodyPr>
          <a:lstStyle/>
          <a:p>
            <a:pPr>
              <a:lnSpc>
                <a:spcPct val="200000"/>
              </a:lnSpc>
            </a:pPr>
            <a:r>
              <a:rPr lang="zh-CN" altLang="en-US" dirty="0">
                <a:solidFill>
                  <a:srgbClr val="DB204E"/>
                </a:solidFill>
                <a:latin typeface="Wingdings" panose="05000000000000000000" pitchFamily="2" charset="2"/>
                <a:ea typeface="微软雅黑" panose="020B0503020204020204" pitchFamily="34" charset="-122"/>
              </a:rPr>
              <a:t>竞聘岗位</a:t>
            </a:r>
            <a:r>
              <a:rPr lang="zh-CN" altLang="en-US" dirty="0">
                <a:solidFill>
                  <a:srgbClr val="DB204E"/>
                </a:solidFill>
                <a:latin typeface="微软雅黑" panose="020B0503020204020204" pitchFamily="34" charset="-122"/>
                <a:ea typeface="微软雅黑" panose="020B0503020204020204" pitchFamily="34" charset="-122"/>
              </a:rPr>
              <a:t>：总经理</a:t>
            </a:r>
            <a:endParaRPr lang="en-US" altLang="zh-CN" dirty="0">
              <a:solidFill>
                <a:srgbClr val="DB204E"/>
              </a:solidFill>
              <a:latin typeface="微软雅黑" panose="020B0503020204020204" pitchFamily="34" charset="-122"/>
              <a:ea typeface="微软雅黑" panose="020B0503020204020204" pitchFamily="34" charset="-122"/>
            </a:endParaRPr>
          </a:p>
        </p:txBody>
      </p:sp>
      <p:sp>
        <p:nvSpPr>
          <p:cNvPr id="45" name="TextBox 49"/>
          <p:cNvSpPr txBox="1"/>
          <p:nvPr/>
        </p:nvSpPr>
        <p:spPr>
          <a:xfrm>
            <a:off x="9359954" y="3964252"/>
            <a:ext cx="1944228" cy="62041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65775" tIns="32888" rIns="65775" bIns="32888" rtlCol="0" anchor="ctr" anchorCtr="0">
            <a:spAutoFit/>
          </a:bodyPr>
          <a:lstStyle/>
          <a:p>
            <a:pPr>
              <a:lnSpc>
                <a:spcPct val="200000"/>
              </a:lnSpc>
            </a:pPr>
            <a:r>
              <a:rPr lang="zh-CN" altLang="en-US" smtClean="0">
                <a:solidFill>
                  <a:srgbClr val="DB204E"/>
                </a:solidFill>
                <a:latin typeface="微软雅黑" panose="020B0503020204020204" pitchFamily="34" charset="-122"/>
                <a:ea typeface="微软雅黑" panose="020B0503020204020204" pitchFamily="34" charset="-122"/>
              </a:rPr>
              <a:t>竞聘人：</a:t>
            </a:r>
            <a:r>
              <a:rPr lang="en-US" altLang="zh-CN" smtClean="0">
                <a:solidFill>
                  <a:srgbClr val="DB204E"/>
                </a:solidFill>
                <a:latin typeface="微软雅黑" panose="020B0503020204020204" pitchFamily="34" charset="-122"/>
                <a:ea typeface="微软雅黑" panose="020B0503020204020204" pitchFamily="34" charset="-122"/>
              </a:rPr>
              <a:t>PPT818 </a:t>
            </a:r>
            <a:endParaRPr lang="en-US" altLang="zh-CN" dirty="0">
              <a:solidFill>
                <a:srgbClr val="DB204E"/>
              </a:solidFill>
              <a:latin typeface="微软雅黑" panose="020B0503020204020204" pitchFamily="34" charset="-122"/>
              <a:ea typeface="微软雅黑" panose="020B0503020204020204" pitchFamily="34" charset="-122"/>
            </a:endParaRPr>
          </a:p>
        </p:txBody>
      </p:sp>
      <p:sp>
        <p:nvSpPr>
          <p:cNvPr id="46" name="矩形 259"/>
          <p:cNvSpPr>
            <a:spLocks noChangeArrowheads="1"/>
          </p:cNvSpPr>
          <p:nvPr/>
        </p:nvSpPr>
        <p:spPr bwMode="auto">
          <a:xfrm>
            <a:off x="6584235" y="3670593"/>
            <a:ext cx="5455507" cy="33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7" tIns="45658" rIns="91317" bIns="456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None/>
            </a:pPr>
            <a:r>
              <a:rPr lang="zh-CN" altLang="en-US" sz="1600" cap="all" dirty="0" smtClean="0">
                <a:solidFill>
                  <a:srgbClr val="DB204E"/>
                </a:solidFill>
                <a:cs typeface="Arial" panose="020B0604020202020204" pitchFamily="34" charset="0"/>
              </a:rPr>
              <a:t>述</a:t>
            </a:r>
            <a:r>
              <a:rPr lang="zh-CN" altLang="en-US" sz="1600" cap="all" dirty="0">
                <a:solidFill>
                  <a:srgbClr val="DB204E"/>
                </a:solidFill>
                <a:cs typeface="Arial" panose="020B0604020202020204" pitchFamily="34" charset="0"/>
              </a:rPr>
              <a:t>职报</a:t>
            </a:r>
            <a:r>
              <a:rPr lang="zh-CN" altLang="en-US" sz="1600" cap="all" dirty="0" smtClean="0">
                <a:solidFill>
                  <a:srgbClr val="DB204E"/>
                </a:solidFill>
                <a:cs typeface="Arial" panose="020B0604020202020204" pitchFamily="34" charset="0"/>
              </a:rPr>
              <a:t>告</a:t>
            </a:r>
            <a:r>
              <a:rPr lang="en-US" altLang="zh-CN" sz="1600" cap="all" dirty="0">
                <a:solidFill>
                  <a:srgbClr val="DB204E"/>
                </a:solidFill>
                <a:cs typeface="Arial" panose="020B0604020202020204" pitchFamily="34" charset="0"/>
              </a:rPr>
              <a:t> </a:t>
            </a:r>
            <a:r>
              <a:rPr lang="en-US" altLang="zh-CN" sz="1600" cap="all" dirty="0" smtClean="0">
                <a:solidFill>
                  <a:srgbClr val="DB204E"/>
                </a:solidFill>
                <a:cs typeface="Arial" panose="020B0604020202020204" pitchFamily="34" charset="0"/>
              </a:rPr>
              <a:t>| </a:t>
            </a:r>
            <a:r>
              <a:rPr lang="zh-CN" altLang="en-US" sz="1600" cap="all" dirty="0" smtClean="0">
                <a:solidFill>
                  <a:srgbClr val="DB204E"/>
                </a:solidFill>
                <a:cs typeface="Arial" panose="020B0604020202020204" pitchFamily="34" charset="0"/>
              </a:rPr>
              <a:t>个</a:t>
            </a:r>
            <a:r>
              <a:rPr lang="zh-CN" altLang="en-US" sz="1600" cap="all" dirty="0">
                <a:solidFill>
                  <a:srgbClr val="DB204E"/>
                </a:solidFill>
                <a:cs typeface="Arial" panose="020B0604020202020204" pitchFamily="34" charset="0"/>
              </a:rPr>
              <a:t>人简</a:t>
            </a:r>
            <a:r>
              <a:rPr lang="zh-CN" altLang="en-US" sz="1600" cap="all" dirty="0" smtClean="0">
                <a:solidFill>
                  <a:srgbClr val="DB204E"/>
                </a:solidFill>
                <a:cs typeface="Arial" panose="020B0604020202020204" pitchFamily="34" charset="0"/>
              </a:rPr>
              <a:t>历</a:t>
            </a:r>
            <a:r>
              <a:rPr lang="en-US" altLang="zh-CN" sz="1600" cap="all" dirty="0">
                <a:solidFill>
                  <a:srgbClr val="DB204E"/>
                </a:solidFill>
                <a:cs typeface="Arial" panose="020B0604020202020204" pitchFamily="34" charset="0"/>
              </a:rPr>
              <a:t> </a:t>
            </a:r>
            <a:r>
              <a:rPr lang="en-US" altLang="zh-CN" sz="1600" cap="all" dirty="0" smtClean="0">
                <a:solidFill>
                  <a:srgbClr val="DB204E"/>
                </a:solidFill>
                <a:cs typeface="Arial" panose="020B0604020202020204" pitchFamily="34" charset="0"/>
              </a:rPr>
              <a:t>| </a:t>
            </a:r>
            <a:r>
              <a:rPr lang="zh-CN" altLang="en-US" sz="1600" cap="all" dirty="0" smtClean="0">
                <a:solidFill>
                  <a:srgbClr val="DB204E"/>
                </a:solidFill>
                <a:cs typeface="Arial" panose="020B0604020202020204" pitchFamily="34" charset="0"/>
              </a:rPr>
              <a:t>工</a:t>
            </a:r>
            <a:r>
              <a:rPr lang="zh-CN" altLang="en-US" sz="1600" cap="all" dirty="0">
                <a:solidFill>
                  <a:srgbClr val="DB204E"/>
                </a:solidFill>
                <a:cs typeface="Arial" panose="020B0604020202020204" pitchFamily="34" charset="0"/>
              </a:rPr>
              <a:t>作总</a:t>
            </a:r>
            <a:r>
              <a:rPr lang="zh-CN" altLang="en-US" sz="1600" cap="all" dirty="0" smtClean="0">
                <a:solidFill>
                  <a:srgbClr val="DB204E"/>
                </a:solidFill>
                <a:cs typeface="Arial" panose="020B0604020202020204" pitchFamily="34" charset="0"/>
              </a:rPr>
              <a:t>结</a:t>
            </a:r>
            <a:r>
              <a:rPr lang="en-US" altLang="zh-CN" sz="1600" cap="all" dirty="0">
                <a:solidFill>
                  <a:srgbClr val="DB204E"/>
                </a:solidFill>
                <a:cs typeface="Arial" panose="020B0604020202020204" pitchFamily="34" charset="0"/>
              </a:rPr>
              <a:t> </a:t>
            </a:r>
            <a:r>
              <a:rPr lang="en-US" altLang="zh-CN" sz="1600" cap="all" dirty="0" smtClean="0">
                <a:solidFill>
                  <a:srgbClr val="DB204E"/>
                </a:solidFill>
                <a:cs typeface="Arial" panose="020B0604020202020204" pitchFamily="34" charset="0"/>
              </a:rPr>
              <a:t>| </a:t>
            </a:r>
            <a:r>
              <a:rPr lang="zh-CN" altLang="en-US" sz="1600" cap="all" dirty="0" smtClean="0">
                <a:solidFill>
                  <a:srgbClr val="DB204E"/>
                </a:solidFill>
                <a:cs typeface="Arial" panose="020B0604020202020204" pitchFamily="34" charset="0"/>
              </a:rPr>
              <a:t>岗</a:t>
            </a:r>
            <a:r>
              <a:rPr lang="zh-CN" altLang="en-US" sz="1600" cap="all" dirty="0">
                <a:solidFill>
                  <a:srgbClr val="DB204E"/>
                </a:solidFill>
                <a:cs typeface="Arial" panose="020B0604020202020204" pitchFamily="34" charset="0"/>
              </a:rPr>
              <a:t>位竞</a:t>
            </a:r>
            <a:r>
              <a:rPr lang="zh-CN" altLang="en-US" sz="1600" cap="all" dirty="0" smtClean="0">
                <a:solidFill>
                  <a:srgbClr val="DB204E"/>
                </a:solidFill>
                <a:cs typeface="Arial" panose="020B0604020202020204" pitchFamily="34" charset="0"/>
              </a:rPr>
              <a:t>聘</a:t>
            </a:r>
            <a:endParaRPr lang="zh-CN" altLang="en-US" sz="1600" cap="all" dirty="0">
              <a:solidFill>
                <a:srgbClr val="DB204E"/>
              </a:solidFill>
              <a:cs typeface="Arial" panose="020B0604020202020204" pitchFamily="34" charset="0"/>
            </a:endParaRPr>
          </a:p>
        </p:txBody>
      </p:sp>
      <p:sp>
        <p:nvSpPr>
          <p:cNvPr id="47" name="椭圆 46"/>
          <p:cNvSpPr/>
          <p:nvPr/>
        </p:nvSpPr>
        <p:spPr>
          <a:xfrm>
            <a:off x="6977220" y="4253051"/>
            <a:ext cx="124359" cy="1243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spcCol="0" rtlCol="0" anchor="ctr"/>
          <a:lstStyle/>
          <a:p>
            <a:pPr algn="ctr"/>
            <a:endParaRPr lang="zh-CN" altLang="en-US">
              <a:solidFill>
                <a:srgbClr val="DB204E"/>
              </a:solidFill>
            </a:endParaRPr>
          </a:p>
        </p:txBody>
      </p:sp>
      <p:sp>
        <p:nvSpPr>
          <p:cNvPr id="48" name="椭圆 47"/>
          <p:cNvSpPr/>
          <p:nvPr/>
        </p:nvSpPr>
        <p:spPr>
          <a:xfrm>
            <a:off x="9204676" y="4253049"/>
            <a:ext cx="124359" cy="1243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spcCol="0" rtlCol="0" anchor="ctr"/>
          <a:lstStyle/>
          <a:p>
            <a:pPr algn="ctr"/>
            <a:endParaRPr lang="zh-CN" altLang="en-US">
              <a:solidFill>
                <a:srgbClr val="DB204E"/>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by="(-#ppt_w*2)" calcmode="lin" valueType="num">
                                      <p:cBhvr rctx="PPT">
                                        <p:cTn id="11" dur="500" autoRev="1" fill="hold">
                                          <p:stCondLst>
                                            <p:cond delay="0"/>
                                          </p:stCondLst>
                                        </p:cTn>
                                        <p:tgtEl>
                                          <p:spTgt spid="43"/>
                                        </p:tgtEl>
                                        <p:attrNameLst>
                                          <p:attrName>ppt_w</p:attrName>
                                        </p:attrNameLst>
                                      </p:cBhvr>
                                    </p:anim>
                                    <p:anim by="(#ppt_w*0.50)" calcmode="lin" valueType="num">
                                      <p:cBhvr>
                                        <p:cTn id="12" dur="500" decel="50000" autoRev="1" fill="hold">
                                          <p:stCondLst>
                                            <p:cond delay="0"/>
                                          </p:stCondLst>
                                        </p:cTn>
                                        <p:tgtEl>
                                          <p:spTgt spid="43"/>
                                        </p:tgtEl>
                                        <p:attrNameLst>
                                          <p:attrName>ppt_x</p:attrName>
                                        </p:attrNameLst>
                                      </p:cBhvr>
                                    </p:anim>
                                    <p:anim from="(-#ppt_h/2)" to="(#ppt_y)" calcmode="lin" valueType="num">
                                      <p:cBhvr>
                                        <p:cTn id="13" dur="1000" fill="hold">
                                          <p:stCondLst>
                                            <p:cond delay="0"/>
                                          </p:stCondLst>
                                        </p:cTn>
                                        <p:tgtEl>
                                          <p:spTgt spid="43"/>
                                        </p:tgtEl>
                                        <p:attrNameLst>
                                          <p:attrName>ppt_y</p:attrName>
                                        </p:attrNameLst>
                                      </p:cBhvr>
                                    </p:anim>
                                    <p:animRot by="21600000">
                                      <p:cBhvr>
                                        <p:cTn id="14" dur="1000" fill="hold">
                                          <p:stCondLst>
                                            <p:cond delay="0"/>
                                          </p:stCondLst>
                                        </p:cTn>
                                        <p:tgtEl>
                                          <p:spTgt spid="43"/>
                                        </p:tgtEl>
                                        <p:attrNameLst>
                                          <p:attrName>r</p:attrName>
                                        </p:attrNameLst>
                                      </p:cBhvr>
                                    </p:animRot>
                                  </p:childTnLst>
                                </p:cTn>
                              </p:par>
                            </p:childTnLst>
                          </p:cTn>
                        </p:par>
                        <p:par>
                          <p:cTn id="15" fill="hold">
                            <p:stCondLst>
                              <p:cond delay="1799"/>
                            </p:stCondLst>
                            <p:childTnLst>
                              <p:par>
                                <p:cTn id="16" presetID="14" presetClass="entr" presetSubtype="1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par>
                          <p:cTn id="19" fill="hold">
                            <p:stCondLst>
                              <p:cond delay="2299"/>
                            </p:stCondLst>
                            <p:childTnLst>
                              <p:par>
                                <p:cTn id="20" presetID="14" presetClass="entr" presetSubtype="1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par>
                          <p:cTn id="23" fill="hold">
                            <p:stCondLst>
                              <p:cond delay="2799"/>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6"/>
                                        </p:tgtEl>
                                        <p:attrNameLst>
                                          <p:attrName>ppt_y</p:attrName>
                                        </p:attrNameLst>
                                      </p:cBhvr>
                                      <p:tavLst>
                                        <p:tav tm="0">
                                          <p:val>
                                            <p:strVal val="#ppt_y"/>
                                          </p:val>
                                        </p:tav>
                                        <p:tav tm="100000">
                                          <p:val>
                                            <p:strVal val="#ppt_y"/>
                                          </p:val>
                                        </p:tav>
                                      </p:tavLst>
                                    </p:anim>
                                    <p:anim calcmode="lin" valueType="num">
                                      <p:cBhvr>
                                        <p:cTn id="28"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6"/>
                                        </p:tgtEl>
                                      </p:cBhvr>
                                    </p:animEffect>
                                  </p:childTnLst>
                                </p:cTn>
                              </p:par>
                            </p:childTnLst>
                          </p:cTn>
                        </p:par>
                        <p:par>
                          <p:cTn id="31" fill="hold">
                            <p:stCondLst>
                              <p:cond delay="45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46"/>
                                        </p:tgtEl>
                                      </p:cBhvr>
                                    </p:animEffect>
                                    <p:animScale>
                                      <p:cBhvr>
                                        <p:cTn id="34"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bldLvl="0" animBg="1"/>
      <p:bldP spid="46" grpId="0"/>
      <p:bldP spid="4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12192001" cy="6865496"/>
          </a:xfrm>
          <a:prstGeom prst="rect">
            <a:avLst/>
          </a:prstGeom>
          <a:pattFill prst="dotDmnd">
            <a:fgClr>
              <a:srgbClr val="3E4142"/>
            </a:fgClr>
            <a:bgClr>
              <a:srgbClr val="191A1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8" name="矩形 7"/>
          <p:cNvSpPr/>
          <p:nvPr/>
        </p:nvSpPr>
        <p:spPr>
          <a:xfrm>
            <a:off x="-1" y="2175061"/>
            <a:ext cx="12192001" cy="129484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grpSp>
        <p:nvGrpSpPr>
          <p:cNvPr id="9" name="组合 8"/>
          <p:cNvGrpSpPr/>
          <p:nvPr/>
        </p:nvGrpSpPr>
        <p:grpSpPr>
          <a:xfrm>
            <a:off x="4903843" y="1669299"/>
            <a:ext cx="2308116" cy="2306354"/>
            <a:chOff x="4747736" y="1971992"/>
            <a:chExt cx="3206117" cy="3206117"/>
          </a:xfrm>
        </p:grpSpPr>
        <p:sp>
          <p:nvSpPr>
            <p:cNvPr id="10" name="椭圆 9"/>
            <p:cNvSpPr/>
            <p:nvPr/>
          </p:nvSpPr>
          <p:spPr>
            <a:xfrm>
              <a:off x="4747736" y="1971992"/>
              <a:ext cx="3206117" cy="3206117"/>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1800">
                <a:solidFill>
                  <a:srgbClr val="FFFFFF"/>
                </a:solidFill>
              </a:endParaRPr>
            </a:p>
          </p:txBody>
        </p:sp>
        <p:sp>
          <p:nvSpPr>
            <p:cNvPr id="11" name="椭圆 10"/>
            <p:cNvSpPr>
              <a:spLocks noChangeAspect="1"/>
            </p:cNvSpPr>
            <p:nvPr/>
          </p:nvSpPr>
          <p:spPr>
            <a:xfrm>
              <a:off x="5126794" y="2351049"/>
              <a:ext cx="2448000" cy="24480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3600" dirty="0">
                <a:solidFill>
                  <a:srgbClr val="FFFFFF"/>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8189489" y="2947684"/>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3" name="椭圆 12"/>
          <p:cNvSpPr/>
          <p:nvPr/>
        </p:nvSpPr>
        <p:spPr>
          <a:xfrm>
            <a:off x="7717019" y="2490101"/>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4" name="椭圆 13"/>
          <p:cNvSpPr/>
          <p:nvPr/>
        </p:nvSpPr>
        <p:spPr>
          <a:xfrm>
            <a:off x="8940999" y="3090118"/>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5" name="TextBox 1"/>
          <p:cNvSpPr txBox="1"/>
          <p:nvPr/>
        </p:nvSpPr>
        <p:spPr>
          <a:xfrm>
            <a:off x="5444886" y="2253482"/>
            <a:ext cx="1268197" cy="1200278"/>
          </a:xfrm>
          <a:prstGeom prst="rect">
            <a:avLst/>
          </a:prstGeom>
          <a:noFill/>
        </p:spPr>
        <p:txBody>
          <a:bodyPr wrap="none" lIns="91391" tIns="45695" rIns="91391" bIns="45695" rtlCol="0">
            <a:spAutoFit/>
          </a:bodyPr>
          <a:lstStyle/>
          <a:p>
            <a:r>
              <a:rPr lang="en-US" altLang="zh-CN" sz="7200" dirty="0">
                <a:solidFill>
                  <a:srgbClr val="DB204E"/>
                </a:solidFill>
                <a:latin typeface="微软雅黑" panose="020B0503020204020204" pitchFamily="34" charset="-122"/>
                <a:ea typeface="微软雅黑" panose="020B0503020204020204" pitchFamily="34" charset="-122"/>
              </a:rPr>
              <a:t>02</a:t>
            </a:r>
            <a:endParaRPr lang="zh-CN" altLang="en-US" sz="7200" dirty="0">
              <a:solidFill>
                <a:srgbClr val="DB204E"/>
              </a:solidFill>
              <a:latin typeface="微软雅黑" panose="020B0503020204020204" pitchFamily="34" charset="-122"/>
              <a:ea typeface="微软雅黑" panose="020B0503020204020204" pitchFamily="34" charset="-122"/>
            </a:endParaRPr>
          </a:p>
        </p:txBody>
      </p:sp>
      <p:sp>
        <p:nvSpPr>
          <p:cNvPr id="16" name="椭圆 15"/>
          <p:cNvSpPr/>
          <p:nvPr/>
        </p:nvSpPr>
        <p:spPr>
          <a:xfrm>
            <a:off x="7459564" y="3154860"/>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7" name="TextBox 2"/>
          <p:cNvSpPr txBox="1"/>
          <p:nvPr/>
        </p:nvSpPr>
        <p:spPr>
          <a:xfrm>
            <a:off x="4613597" y="4249906"/>
            <a:ext cx="2954556" cy="923279"/>
          </a:xfrm>
          <a:prstGeom prst="rect">
            <a:avLst/>
          </a:prstGeom>
          <a:noFill/>
        </p:spPr>
        <p:txBody>
          <a:bodyPr wrap="none" lIns="91391" tIns="45695" rIns="91391" bIns="45695" rtlCol="0">
            <a:spAutoFit/>
          </a:bodyPr>
          <a:lstStyle/>
          <a:p>
            <a:r>
              <a:rPr lang="zh-CN" altLang="en-US" sz="5400" dirty="0">
                <a:solidFill>
                  <a:srgbClr val="DB204E"/>
                </a:solidFill>
                <a:latin typeface="微软雅黑" panose="020B0503020204020204" pitchFamily="34" charset="-122"/>
                <a:ea typeface="微软雅黑" panose="020B0503020204020204" pitchFamily="34" charset="-122"/>
              </a:rPr>
              <a:t>工作经验</a:t>
            </a:r>
          </a:p>
        </p:txBody>
      </p:sp>
      <p:sp>
        <p:nvSpPr>
          <p:cNvPr id="18" name="椭圆 17"/>
          <p:cNvSpPr/>
          <p:nvPr/>
        </p:nvSpPr>
        <p:spPr>
          <a:xfrm>
            <a:off x="4472510" y="3150007"/>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9" name="椭圆 18"/>
          <p:cNvSpPr/>
          <p:nvPr/>
        </p:nvSpPr>
        <p:spPr>
          <a:xfrm>
            <a:off x="3386689" y="2948889"/>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20" name="椭圆 19"/>
          <p:cNvSpPr/>
          <p:nvPr/>
        </p:nvSpPr>
        <p:spPr>
          <a:xfrm>
            <a:off x="4034738" y="2490100"/>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21" name="椭圆 20"/>
          <p:cNvSpPr/>
          <p:nvPr/>
        </p:nvSpPr>
        <p:spPr>
          <a:xfrm>
            <a:off x="2923264" y="2954806"/>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5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5000">
                                          <p:cBhvr additive="base">
                                            <p:cTn id="7" dur="200" fill="hold"/>
                                            <p:tgtEl>
                                              <p:spTgt spid="4"/>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90"/>
                                              </p:val>
                                            </p:tav>
                                            <p:tav tm="100000">
                                              <p:val>
                                                <p:fltVal val="0"/>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anim calcmode="lin" valueType="num">
                                          <p:cBhvr>
                                            <p:cTn id="66" dur="2000" fill="hold"/>
                                            <p:tgtEl>
                                              <p:spTgt spid="17"/>
                                            </p:tgtEl>
                                            <p:attrNameLst>
                                              <p:attrName>ppt_w</p:attrName>
                                            </p:attrNameLst>
                                          </p:cBhvr>
                                          <p:tavLst>
                                            <p:tav tm="0" fmla="#ppt_w*sin(2.5*pi*$)">
                                              <p:val>
                                                <p:fltVal val="0"/>
                                              </p:val>
                                            </p:tav>
                                            <p:tav tm="100000">
                                              <p:val>
                                                <p:fltVal val="1"/>
                                              </p:val>
                                            </p:tav>
                                          </p:tavLst>
                                        </p:anim>
                                        <p:anim calcmode="lin" valueType="num">
                                          <p:cBhvr>
                                            <p:cTn id="6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4" grpId="0" animBg="1"/>
          <p:bldP spid="15" grpId="0"/>
          <p:bldP spid="16" grpId="0" animBg="1"/>
          <p:bldP spid="17" grpId="0"/>
          <p:bldP spid="18" grpId="0" animBg="1"/>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 fill="hold"/>
                                            <p:tgtEl>
                                              <p:spTgt spid="4"/>
                                            </p:tgtEl>
                                            <p:attrNameLst>
                                              <p:attrName>ppt_x</p:attrName>
                                            </p:attrNameLst>
                                          </p:cBhvr>
                                          <p:tavLst>
                                            <p:tav tm="0">
                                              <p:val>
                                                <p:strVal val="0-#ppt_w/2"/>
                                              </p:val>
                                            </p:tav>
                                            <p:tav tm="100000">
                                              <p:val>
                                                <p:strVal val="#ppt_x"/>
                                              </p:val>
                                            </p:tav>
                                          </p:tavLst>
                                        </p:anim>
                                        <p:anim calcmode="lin" valueType="num">
                                          <p:cBhvr additive="base">
                                            <p:cTn id="8" dur="2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90"/>
                                              </p:val>
                                            </p:tav>
                                            <p:tav tm="100000">
                                              <p:val>
                                                <p:fltVal val="0"/>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anim calcmode="lin" valueType="num">
                                          <p:cBhvr>
                                            <p:cTn id="66" dur="2000" fill="hold"/>
                                            <p:tgtEl>
                                              <p:spTgt spid="17"/>
                                            </p:tgtEl>
                                            <p:attrNameLst>
                                              <p:attrName>ppt_w</p:attrName>
                                            </p:attrNameLst>
                                          </p:cBhvr>
                                          <p:tavLst>
                                            <p:tav tm="0" fmla="#ppt_w*sin(2.5*pi*$)">
                                              <p:val>
                                                <p:fltVal val="0"/>
                                              </p:val>
                                            </p:tav>
                                            <p:tav tm="100000">
                                              <p:val>
                                                <p:fltVal val="1"/>
                                              </p:val>
                                            </p:tav>
                                          </p:tavLst>
                                        </p:anim>
                                        <p:anim calcmode="lin" valueType="num">
                                          <p:cBhvr>
                                            <p:cTn id="6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4" grpId="0" animBg="1"/>
          <p:bldP spid="15" grpId="0"/>
          <p:bldP spid="16" grpId="0" animBg="1"/>
          <p:bldP spid="17" grpId="0"/>
          <p:bldP spid="18" grpId="0" animBg="1"/>
          <p:bldP spid="19" grpId="0" animBg="1"/>
          <p:bldP spid="20" grpId="0" animBg="1"/>
          <p:bldP spid="2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318293" y="3204699"/>
            <a:ext cx="1128514" cy="309828"/>
          </a:xfrm>
          <a:prstGeom prst="rect">
            <a:avLst/>
          </a:prstGeom>
          <a:ln w="12700">
            <a:miter lim="400000"/>
          </a:ln>
        </p:spPr>
        <p:txBody>
          <a:bodyPr wrap="none" lIns="25400" tIns="25400" rIns="25400" bIns="254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5" name="TextBox 2"/>
          <p:cNvSpPr txBox="1"/>
          <p:nvPr/>
        </p:nvSpPr>
        <p:spPr>
          <a:xfrm>
            <a:off x="1281959" y="3889265"/>
            <a:ext cx="2299733" cy="436017"/>
          </a:xfrm>
          <a:prstGeom prst="rect">
            <a:avLst/>
          </a:prstGeom>
          <a:ln w="12700">
            <a:miter lim="400000"/>
          </a:ln>
        </p:spPr>
        <p:txBody>
          <a:bodyPr wrap="square" lIns="25400" tIns="25400" rIns="25400" bIns="25400">
            <a:normAutofit fontScale="4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6" name="Freeform: Shape 3"/>
          <p:cNvSpPr/>
          <p:nvPr/>
        </p:nvSpPr>
        <p:spPr>
          <a:xfrm>
            <a:off x="7193013" y="2612216"/>
            <a:ext cx="1596734" cy="1669515"/>
          </a:xfrm>
          <a:custGeom>
            <a:avLst/>
            <a:gdLst/>
            <a:ahLst/>
            <a:cxnLst>
              <a:cxn ang="0">
                <a:pos x="wd2" y="hd2"/>
              </a:cxn>
              <a:cxn ang="5400000">
                <a:pos x="wd2" y="hd2"/>
              </a:cxn>
              <a:cxn ang="10800000">
                <a:pos x="wd2" y="hd2"/>
              </a:cxn>
              <a:cxn ang="16200000">
                <a:pos x="wd2" y="hd2"/>
              </a:cxn>
            </a:cxnLst>
            <a:rect l="0" t="0" r="r" b="b"/>
            <a:pathLst>
              <a:path w="21600" h="21600" extrusionOk="0">
                <a:moveTo>
                  <a:pt x="5473" y="0"/>
                </a:moveTo>
                <a:lnTo>
                  <a:pt x="0" y="0"/>
                </a:lnTo>
                <a:lnTo>
                  <a:pt x="9794" y="21600"/>
                </a:lnTo>
                <a:lnTo>
                  <a:pt x="21600" y="21600"/>
                </a:lnTo>
                <a:lnTo>
                  <a:pt x="11806" y="0"/>
                </a:lnTo>
                <a:cubicBezTo>
                  <a:pt x="11806" y="0"/>
                  <a:pt x="5473" y="0"/>
                  <a:pt x="5473" y="0"/>
                </a:cubicBezTo>
                <a:close/>
              </a:path>
            </a:pathLst>
          </a:custGeom>
          <a:solidFill>
            <a:schemeClr val="accent1"/>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 name="Freeform: Shape 4"/>
          <p:cNvSpPr/>
          <p:nvPr/>
        </p:nvSpPr>
        <p:spPr>
          <a:xfrm>
            <a:off x="5550353" y="3136046"/>
            <a:ext cx="1596745" cy="16695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1"/>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8" name="Freeform: Shape 5"/>
          <p:cNvSpPr/>
          <p:nvPr/>
        </p:nvSpPr>
        <p:spPr>
          <a:xfrm>
            <a:off x="3874184" y="3673070"/>
            <a:ext cx="1596726" cy="16695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2"/>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9" name="Freeform: Shape 6"/>
          <p:cNvSpPr/>
          <p:nvPr/>
        </p:nvSpPr>
        <p:spPr>
          <a:xfrm>
            <a:off x="6266384" y="2604446"/>
            <a:ext cx="1820532" cy="2202426"/>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2"/>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0" name="Freeform: Shape 7"/>
          <p:cNvSpPr/>
          <p:nvPr/>
        </p:nvSpPr>
        <p:spPr>
          <a:xfrm>
            <a:off x="4595642" y="3136047"/>
            <a:ext cx="1820537" cy="2202421"/>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3"/>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1" name="Freeform: Shape 8"/>
          <p:cNvSpPr/>
          <p:nvPr/>
        </p:nvSpPr>
        <p:spPr>
          <a:xfrm>
            <a:off x="7942553" y="789156"/>
            <a:ext cx="2524771" cy="3484116"/>
          </a:xfrm>
          <a:custGeom>
            <a:avLst/>
            <a:gdLst/>
            <a:ahLst/>
            <a:cxnLst>
              <a:cxn ang="0">
                <a:pos x="wd2" y="hd2"/>
              </a:cxn>
              <a:cxn ang="5400000">
                <a:pos x="wd2" y="hd2"/>
              </a:cxn>
              <a:cxn ang="10800000">
                <a:pos x="wd2" y="hd2"/>
              </a:cxn>
              <a:cxn ang="16200000">
                <a:pos x="wd2" y="hd2"/>
              </a:cxn>
            </a:cxnLst>
            <a:rect l="0" t="0" r="r" b="b"/>
            <a:pathLst>
              <a:path w="21600" h="21600" extrusionOk="0">
                <a:moveTo>
                  <a:pt x="21600" y="6058"/>
                </a:moveTo>
                <a:lnTo>
                  <a:pt x="17869" y="0"/>
                </a:lnTo>
                <a:lnTo>
                  <a:pt x="6889" y="6058"/>
                </a:lnTo>
                <a:lnTo>
                  <a:pt x="10511" y="6058"/>
                </a:lnTo>
                <a:lnTo>
                  <a:pt x="0" y="21600"/>
                </a:lnTo>
                <a:lnTo>
                  <a:pt x="7466" y="21600"/>
                </a:lnTo>
                <a:lnTo>
                  <a:pt x="17978" y="6058"/>
                </a:lnTo>
                <a:lnTo>
                  <a:pt x="21600" y="6058"/>
                </a:lnTo>
                <a:close/>
              </a:path>
            </a:pathLst>
          </a:custGeom>
          <a:solidFill>
            <a:schemeClr val="accent3"/>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2" name="Rectangle 9"/>
          <p:cNvSpPr/>
          <p:nvPr/>
        </p:nvSpPr>
        <p:spPr>
          <a:xfrm>
            <a:off x="7411315" y="4872294"/>
            <a:ext cx="1128514" cy="266740"/>
          </a:xfrm>
          <a:prstGeom prst="rect">
            <a:avLst/>
          </a:prstGeom>
          <a:ln w="12700">
            <a:miter lim="400000"/>
          </a:ln>
        </p:spPr>
        <p:txBody>
          <a:bodyPr wrap="none" lIns="25400" tIns="25400" rIns="25400" bIns="254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3" name="Rectangle 10"/>
          <p:cNvSpPr/>
          <p:nvPr/>
        </p:nvSpPr>
        <p:spPr>
          <a:xfrm>
            <a:off x="6575363" y="5528178"/>
            <a:ext cx="1988595" cy="436017"/>
          </a:xfrm>
          <a:prstGeom prst="rect">
            <a:avLst/>
          </a:prstGeom>
          <a:ln w="12700">
            <a:miter lim="400000"/>
          </a:ln>
        </p:spPr>
        <p:txBody>
          <a:bodyPr wrap="square" lIns="25400" tIns="25400" rIns="25400" bIns="2540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4" name="Rectangle 11"/>
          <p:cNvSpPr/>
          <p:nvPr/>
        </p:nvSpPr>
        <p:spPr>
          <a:xfrm>
            <a:off x="3024096" y="2107058"/>
            <a:ext cx="1128514" cy="309828"/>
          </a:xfrm>
          <a:prstGeom prst="rect">
            <a:avLst/>
          </a:prstGeom>
          <a:ln w="12700">
            <a:miter lim="400000"/>
          </a:ln>
        </p:spPr>
        <p:txBody>
          <a:bodyPr wrap="none" lIns="25400" tIns="25400" rIns="25400" bIns="254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5" name="Rectangle 12"/>
          <p:cNvSpPr/>
          <p:nvPr/>
        </p:nvSpPr>
        <p:spPr>
          <a:xfrm>
            <a:off x="3017993" y="2784487"/>
            <a:ext cx="1988595" cy="436017"/>
          </a:xfrm>
          <a:prstGeom prst="rect">
            <a:avLst/>
          </a:prstGeom>
          <a:ln w="12700">
            <a:miter lim="400000"/>
          </a:ln>
        </p:spPr>
        <p:txBody>
          <a:bodyPr wrap="square" lIns="25400" tIns="25400" rIns="25400" bIns="2540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6" name="Rectangle 13"/>
          <p:cNvSpPr/>
          <p:nvPr/>
        </p:nvSpPr>
        <p:spPr>
          <a:xfrm>
            <a:off x="9918393" y="3806033"/>
            <a:ext cx="1128514" cy="266740"/>
          </a:xfrm>
          <a:prstGeom prst="rect">
            <a:avLst/>
          </a:prstGeom>
          <a:ln w="12700">
            <a:miter lim="400000"/>
          </a:ln>
        </p:spPr>
        <p:txBody>
          <a:bodyPr wrap="none" lIns="25400" tIns="25400" rIns="25400" bIns="254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7" name="Rectangle 14"/>
          <p:cNvSpPr/>
          <p:nvPr/>
        </p:nvSpPr>
        <p:spPr>
          <a:xfrm>
            <a:off x="9082440" y="4461916"/>
            <a:ext cx="1988595" cy="436017"/>
          </a:xfrm>
          <a:prstGeom prst="rect">
            <a:avLst/>
          </a:prstGeom>
          <a:ln w="12700">
            <a:miter lim="400000"/>
          </a:ln>
        </p:spPr>
        <p:txBody>
          <a:bodyPr wrap="square" lIns="25400" tIns="25400" rIns="25400" bIns="2540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8" name="Oval 19"/>
          <p:cNvSpPr/>
          <p:nvPr/>
        </p:nvSpPr>
        <p:spPr>
          <a:xfrm>
            <a:off x="4905295" y="4731108"/>
            <a:ext cx="513680" cy="513679"/>
          </a:xfrm>
          <a:prstGeom prst="ellipse">
            <a:avLst/>
          </a:prstGeom>
          <a:solidFill>
            <a:srgbClr val="FFFFFF"/>
          </a:solidFill>
          <a:ln w="12700" cap="flat">
            <a:noFill/>
            <a:miter lim="400000"/>
          </a:ln>
          <a:effectLst/>
        </p:spPr>
        <p:txBody>
          <a:bodyPr wrap="none" lIns="19050" tIns="19050" rIns="19050" bIns="1905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srgbClr val="000000">
                    <a:lumMod val="65000"/>
                    <a:lumOff val="35000"/>
                  </a:srgbClr>
                </a:solidFill>
                <a:effectLst/>
                <a:uLnTx/>
                <a:uFillTx/>
                <a:latin typeface="华文细黑" panose="02010600040101010101" charset="-122"/>
                <a:ea typeface="微软雅黑" panose="020B0503020204020204" pitchFamily="34" charset="-122"/>
                <a:cs typeface="+mn-ea"/>
                <a:sym typeface="+mn-lt"/>
              </a:rPr>
              <a:t>2</a:t>
            </a:r>
          </a:p>
        </p:txBody>
      </p:sp>
      <p:sp>
        <p:nvSpPr>
          <p:cNvPr id="19" name="Oval 22"/>
          <p:cNvSpPr/>
          <p:nvPr/>
        </p:nvSpPr>
        <p:spPr>
          <a:xfrm>
            <a:off x="7256980" y="2701315"/>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srgbClr val="000000">
                    <a:lumMod val="65000"/>
                    <a:lumOff val="35000"/>
                  </a:srgbClr>
                </a:solidFill>
                <a:effectLst/>
                <a:uLnTx/>
                <a:uFillTx/>
                <a:latin typeface="华文细黑" panose="02010600040101010101" charset="-122"/>
                <a:ea typeface="微软雅黑" panose="020B0503020204020204" pitchFamily="34" charset="-122"/>
                <a:cs typeface="+mn-ea"/>
                <a:sym typeface="+mn-lt"/>
              </a:rPr>
              <a:t>3</a:t>
            </a:r>
          </a:p>
        </p:txBody>
      </p:sp>
      <p:sp>
        <p:nvSpPr>
          <p:cNvPr id="20" name="Oval 25"/>
          <p:cNvSpPr/>
          <p:nvPr/>
        </p:nvSpPr>
        <p:spPr>
          <a:xfrm>
            <a:off x="8285100" y="3644179"/>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srgbClr val="000000">
                    <a:lumMod val="65000"/>
                    <a:lumOff val="35000"/>
                  </a:srgbClr>
                </a:solidFill>
                <a:effectLst/>
                <a:uLnTx/>
                <a:uFillTx/>
                <a:latin typeface="华文细黑" panose="02010600040101010101" charset="-122"/>
                <a:ea typeface="微软雅黑" panose="020B0503020204020204" pitchFamily="34" charset="-122"/>
                <a:cs typeface="+mn-ea"/>
                <a:sym typeface="+mn-lt"/>
              </a:rPr>
              <a:t>4</a:t>
            </a:r>
          </a:p>
        </p:txBody>
      </p:sp>
      <p:grpSp>
        <p:nvGrpSpPr>
          <p:cNvPr id="21" name="Group 27"/>
          <p:cNvGrpSpPr/>
          <p:nvPr/>
        </p:nvGrpSpPr>
        <p:grpSpPr>
          <a:xfrm>
            <a:off x="3017993" y="2571272"/>
            <a:ext cx="5105082" cy="78541"/>
            <a:chOff x="3307444" y="2571272"/>
            <a:chExt cx="5105082" cy="78541"/>
          </a:xfrm>
        </p:grpSpPr>
        <p:sp>
          <p:nvSpPr>
            <p:cNvPr id="33" name="Straight Connector 28"/>
            <p:cNvSpPr/>
            <p:nvPr/>
          </p:nvSpPr>
          <p:spPr>
            <a:xfrm>
              <a:off x="3320190" y="2600708"/>
              <a:ext cx="5092336" cy="0"/>
            </a:xfrm>
            <a:prstGeom prst="line">
              <a:avLst/>
            </a:prstGeom>
            <a:ln w="12700">
              <a:solidFill>
                <a:srgbClr val="DCDEE0"/>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4" name="Oval 29"/>
            <p:cNvSpPr/>
            <p:nvPr/>
          </p:nvSpPr>
          <p:spPr>
            <a:xfrm>
              <a:off x="3307444" y="2571272"/>
              <a:ext cx="78541" cy="78541"/>
            </a:xfrm>
            <a:prstGeom prst="ellipse">
              <a:avLst/>
            </a:prstGeom>
            <a:solidFill>
              <a:schemeClr val="accent1"/>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22" name="Group 30"/>
          <p:cNvGrpSpPr/>
          <p:nvPr/>
        </p:nvGrpSpPr>
        <p:grpSpPr>
          <a:xfrm>
            <a:off x="1287233" y="3636525"/>
            <a:ext cx="3432355" cy="78541"/>
            <a:chOff x="1576684" y="3636525"/>
            <a:chExt cx="3432355" cy="78541"/>
          </a:xfrm>
        </p:grpSpPr>
        <p:sp>
          <p:nvSpPr>
            <p:cNvPr id="31" name="Straight Connector 31"/>
            <p:cNvSpPr/>
            <p:nvPr/>
          </p:nvSpPr>
          <p:spPr>
            <a:xfrm>
              <a:off x="1592407" y="3675797"/>
              <a:ext cx="3416632" cy="0"/>
            </a:xfrm>
            <a:prstGeom prst="line">
              <a:avLst/>
            </a:prstGeom>
            <a:ln w="12700">
              <a:solidFill>
                <a:srgbClr val="DCDEE0"/>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2" name="Oval 32"/>
            <p:cNvSpPr/>
            <p:nvPr/>
          </p:nvSpPr>
          <p:spPr>
            <a:xfrm>
              <a:off x="1576684" y="3636525"/>
              <a:ext cx="78541" cy="78541"/>
            </a:xfrm>
            <a:prstGeom prst="ellipse">
              <a:avLst/>
            </a:prstGeom>
            <a:solidFill>
              <a:schemeClr val="accent4"/>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23" name="Group 33"/>
          <p:cNvGrpSpPr/>
          <p:nvPr/>
        </p:nvGrpSpPr>
        <p:grpSpPr>
          <a:xfrm>
            <a:off x="7937472" y="4238866"/>
            <a:ext cx="3107990" cy="78541"/>
            <a:chOff x="7937472" y="4238866"/>
            <a:chExt cx="3107990" cy="78541"/>
          </a:xfrm>
        </p:grpSpPr>
        <p:sp>
          <p:nvSpPr>
            <p:cNvPr id="29" name="Straight Connector 34"/>
            <p:cNvSpPr/>
            <p:nvPr/>
          </p:nvSpPr>
          <p:spPr>
            <a:xfrm>
              <a:off x="7937472" y="4278136"/>
              <a:ext cx="3090384" cy="1"/>
            </a:xfrm>
            <a:prstGeom prst="line">
              <a:avLst/>
            </a:prstGeom>
            <a:ln w="12700">
              <a:solidFill>
                <a:srgbClr val="DCDEE0"/>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0" name="Oval 35"/>
            <p:cNvSpPr/>
            <p:nvPr/>
          </p:nvSpPr>
          <p:spPr>
            <a:xfrm>
              <a:off x="10966921" y="4238866"/>
              <a:ext cx="78541" cy="78541"/>
            </a:xfrm>
            <a:prstGeom prst="ellipse">
              <a:avLst/>
            </a:prstGeom>
            <a:solidFill>
              <a:schemeClr val="accent3"/>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24" name="Group 36"/>
          <p:cNvGrpSpPr/>
          <p:nvPr/>
        </p:nvGrpSpPr>
        <p:grpSpPr>
          <a:xfrm>
            <a:off x="4591378" y="5305128"/>
            <a:ext cx="3932623" cy="78541"/>
            <a:chOff x="4591378" y="5305128"/>
            <a:chExt cx="3932623" cy="78541"/>
          </a:xfrm>
        </p:grpSpPr>
        <p:sp>
          <p:nvSpPr>
            <p:cNvPr id="27" name="Straight Connector 37"/>
            <p:cNvSpPr/>
            <p:nvPr/>
          </p:nvSpPr>
          <p:spPr>
            <a:xfrm>
              <a:off x="4591378" y="5344398"/>
              <a:ext cx="3929401" cy="1"/>
            </a:xfrm>
            <a:prstGeom prst="line">
              <a:avLst/>
            </a:prstGeom>
            <a:ln w="12700">
              <a:solidFill>
                <a:srgbClr val="DCDEE0"/>
              </a:soli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8" name="Oval 38"/>
            <p:cNvSpPr/>
            <p:nvPr/>
          </p:nvSpPr>
          <p:spPr>
            <a:xfrm>
              <a:off x="8445460" y="5305128"/>
              <a:ext cx="78541" cy="78541"/>
            </a:xfrm>
            <a:prstGeom prst="ellipse">
              <a:avLst/>
            </a:prstGeom>
            <a:solidFill>
              <a:schemeClr val="accent2"/>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
        <p:nvSpPr>
          <p:cNvPr id="25" name="Freeform: Shape 39"/>
          <p:cNvSpPr/>
          <p:nvPr/>
        </p:nvSpPr>
        <p:spPr>
          <a:xfrm>
            <a:off x="1929381" y="3673070"/>
            <a:ext cx="2816054" cy="3197924"/>
          </a:xfrm>
          <a:custGeom>
            <a:avLst/>
            <a:gdLst/>
            <a:ahLst/>
            <a:cxnLst>
              <a:cxn ang="0">
                <a:pos x="wd2" y="hd2"/>
              </a:cxn>
              <a:cxn ang="5400000">
                <a:pos x="wd2" y="hd2"/>
              </a:cxn>
              <a:cxn ang="10800000">
                <a:pos x="wd2" y="hd2"/>
              </a:cxn>
              <a:cxn ang="16200000">
                <a:pos x="wd2" y="hd2"/>
              </a:cxn>
            </a:cxnLst>
            <a:rect l="0" t="0" r="r" b="b"/>
            <a:pathLst>
              <a:path w="21600" h="21600" extrusionOk="0">
                <a:moveTo>
                  <a:pt x="14906" y="0"/>
                </a:moveTo>
                <a:lnTo>
                  <a:pt x="0" y="21600"/>
                </a:lnTo>
                <a:lnTo>
                  <a:pt x="6694" y="21600"/>
                </a:lnTo>
                <a:lnTo>
                  <a:pt x="21600" y="0"/>
                </a:lnTo>
                <a:lnTo>
                  <a:pt x="14906" y="0"/>
                </a:lnTo>
                <a:close/>
              </a:path>
            </a:pathLst>
          </a:custGeom>
          <a:solidFill>
            <a:schemeClr val="accent1"/>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6" name="Oval 16"/>
          <p:cNvSpPr/>
          <p:nvPr/>
        </p:nvSpPr>
        <p:spPr>
          <a:xfrm>
            <a:off x="3920261" y="3758764"/>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lumMod val="65000"/>
                    <a:lumOff val="35000"/>
                  </a:srgbClr>
                </a:solidFill>
                <a:effectLst/>
                <a:uLnTx/>
                <a:uFillTx/>
                <a:latin typeface="华文细黑" panose="02010600040101010101" charset="-122"/>
                <a:ea typeface="微软雅黑" panose="020B0503020204020204" pitchFamily="34" charset="-122"/>
                <a:cs typeface="+mn-ea"/>
                <a:sym typeface="+mn-lt"/>
              </a:rPr>
              <a:t>1</a:t>
            </a:r>
          </a:p>
        </p:txBody>
      </p:sp>
      <p:grpSp>
        <p:nvGrpSpPr>
          <p:cNvPr id="35" name="组合 34"/>
          <p:cNvGrpSpPr/>
          <p:nvPr/>
        </p:nvGrpSpPr>
        <p:grpSpPr>
          <a:xfrm>
            <a:off x="281320" y="-9789"/>
            <a:ext cx="2813595" cy="892919"/>
            <a:chOff x="281320" y="-9789"/>
            <a:chExt cx="2813595" cy="892919"/>
          </a:xfrm>
        </p:grpSpPr>
        <p:grpSp>
          <p:nvGrpSpPr>
            <p:cNvPr id="36" name="组合 35"/>
            <p:cNvGrpSpPr/>
            <p:nvPr/>
          </p:nvGrpSpPr>
          <p:grpSpPr>
            <a:xfrm>
              <a:off x="281320" y="156928"/>
              <a:ext cx="2813595" cy="606565"/>
              <a:chOff x="2010476" y="-68237"/>
              <a:chExt cx="4034462" cy="869763"/>
            </a:xfrm>
          </p:grpSpPr>
          <p:grpSp>
            <p:nvGrpSpPr>
              <p:cNvPr id="38" name="组合 37"/>
              <p:cNvGrpSpPr/>
              <p:nvPr/>
            </p:nvGrpSpPr>
            <p:grpSpPr>
              <a:xfrm>
                <a:off x="2401360" y="-68237"/>
                <a:ext cx="3643578" cy="869763"/>
                <a:chOff x="2401361" y="-68237"/>
                <a:chExt cx="6262446" cy="1494916"/>
              </a:xfrm>
            </p:grpSpPr>
            <p:sp>
              <p:nvSpPr>
                <p:cNvPr id="40" name="文本框 39"/>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工作经历</a:t>
                  </a:r>
                </a:p>
              </p:txBody>
            </p:sp>
            <p:sp>
              <p:nvSpPr>
                <p:cNvPr id="41"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39" name="文本框 38"/>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03</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37" name="Rectangle 17"/>
            <p:cNvSpPr/>
            <p:nvPr/>
          </p:nvSpPr>
          <p:spPr bwMode="auto">
            <a:xfrm>
              <a:off x="309735" y="-9789"/>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3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30000">
                                          <p:cBhvr additive="base">
                                            <p:cTn id="7" dur="200" fill="hold"/>
                                            <p:tgtEl>
                                              <p:spTgt spid="35"/>
                                            </p:tgtEl>
                                            <p:attrNameLst>
                                              <p:attrName>ppt_x</p:attrName>
                                            </p:attrNameLst>
                                          </p:cBhvr>
                                          <p:tavLst>
                                            <p:tav tm="0">
                                              <p:val>
                                                <p:strVal val="0-#ppt_w/2"/>
                                              </p:val>
                                            </p:tav>
                                            <p:tav tm="100000">
                                              <p:val>
                                                <p:strVal val="#ppt_x"/>
                                              </p:val>
                                            </p:tav>
                                          </p:tavLst>
                                        </p:anim>
                                        <p:anim calcmode="lin" valueType="num" p14:bounceEnd="30000">
                                          <p:cBhvr additive="base">
                                            <p:cTn id="8" dur="2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30000">
                                          <p:cBhvr additive="base">
                                            <p:cTn id="12" dur="200" fill="hold"/>
                                            <p:tgtEl>
                                              <p:spTgt spid="25"/>
                                            </p:tgtEl>
                                            <p:attrNameLst>
                                              <p:attrName>ppt_x</p:attrName>
                                            </p:attrNameLst>
                                          </p:cBhvr>
                                          <p:tavLst>
                                            <p:tav tm="0">
                                              <p:val>
                                                <p:strVal val="0-#ppt_w/2"/>
                                              </p:val>
                                            </p:tav>
                                            <p:tav tm="100000">
                                              <p:val>
                                                <p:strVal val="#ppt_x"/>
                                              </p:val>
                                            </p:tav>
                                          </p:tavLst>
                                        </p:anim>
                                        <p:anim calcmode="lin" valueType="num" p14:bounceEnd="30000">
                                          <p:cBhvr additive="base">
                                            <p:cTn id="13" dur="2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30000">
                                          <p:cBhvr additive="base">
                                            <p:cTn id="17" dur="2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8" dur="2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30000">
                                          <p:cBhvr additive="base">
                                            <p:cTn id="22" dur="2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23" dur="2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30000">
                                          <p:cBhvr additive="base">
                                            <p:cTn id="27" dur="2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28" dur="2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14:bounceEnd="30000">
                                          <p:cBhvr additive="base">
                                            <p:cTn id="32" dur="2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33" dur="2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14:bounceEnd="30000">
                                          <p:cBhvr additive="base">
                                            <p:cTn id="37" dur="2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38" dur="2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14:bounceEnd="30000">
                                          <p:cBhvr additive="base">
                                            <p:cTn id="42" dur="2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43" dur="2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14:bounceEnd="30000">
                                          <p:cBhvr additive="base">
                                            <p:cTn id="47" dur="2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48" dur="200" fill="hold"/>
                                            <p:tgtEl>
                                              <p:spTgt spid="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14:bounceEnd="30000">
                                          <p:cBhvr additive="base">
                                            <p:cTn id="52" dur="2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53" dur="200" fill="hold"/>
                                            <p:tgtEl>
                                              <p:spTgt spid="5"/>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14:presetBounceEnd="30000">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14:bounceEnd="30000">
                                          <p:cBhvr additive="base">
                                            <p:cTn id="57" dur="200" fill="hold"/>
                                            <p:tgtEl>
                                              <p:spTgt spid="14"/>
                                            </p:tgtEl>
                                            <p:attrNameLst>
                                              <p:attrName>ppt_x</p:attrName>
                                            </p:attrNameLst>
                                          </p:cBhvr>
                                          <p:tavLst>
                                            <p:tav tm="0">
                                              <p:val>
                                                <p:strVal val="0-#ppt_w/2"/>
                                              </p:val>
                                            </p:tav>
                                            <p:tav tm="100000">
                                              <p:val>
                                                <p:strVal val="#ppt_x"/>
                                              </p:val>
                                            </p:tav>
                                          </p:tavLst>
                                        </p:anim>
                                        <p:anim calcmode="lin" valueType="num" p14:bounceEnd="30000">
                                          <p:cBhvr additive="base">
                                            <p:cTn id="58" dur="2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30000">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14:bounceEnd="30000">
                                          <p:cBhvr additive="base">
                                            <p:cTn id="62" dur="200" fill="hold"/>
                                            <p:tgtEl>
                                              <p:spTgt spid="15"/>
                                            </p:tgtEl>
                                            <p:attrNameLst>
                                              <p:attrName>ppt_x</p:attrName>
                                            </p:attrNameLst>
                                          </p:cBhvr>
                                          <p:tavLst>
                                            <p:tav tm="0">
                                              <p:val>
                                                <p:strVal val="0-#ppt_w/2"/>
                                              </p:val>
                                            </p:tav>
                                            <p:tav tm="100000">
                                              <p:val>
                                                <p:strVal val="#ppt_x"/>
                                              </p:val>
                                            </p:tav>
                                          </p:tavLst>
                                        </p:anim>
                                        <p:anim calcmode="lin" valueType="num" p14:bounceEnd="30000">
                                          <p:cBhvr additive="base">
                                            <p:cTn id="63" dur="2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30000">
                                          <p:cBhvr additive="base">
                                            <p:cTn id="67" dur="200" fill="hold"/>
                                            <p:tgtEl>
                                              <p:spTgt spid="12"/>
                                            </p:tgtEl>
                                            <p:attrNameLst>
                                              <p:attrName>ppt_x</p:attrName>
                                            </p:attrNameLst>
                                          </p:cBhvr>
                                          <p:tavLst>
                                            <p:tav tm="0">
                                              <p:val>
                                                <p:strVal val="0-#ppt_w/2"/>
                                              </p:val>
                                            </p:tav>
                                            <p:tav tm="100000">
                                              <p:val>
                                                <p:strVal val="#ppt_x"/>
                                              </p:val>
                                            </p:tav>
                                          </p:tavLst>
                                        </p:anim>
                                        <p:anim calcmode="lin" valueType="num" p14:bounceEnd="30000">
                                          <p:cBhvr additive="base">
                                            <p:cTn id="68" dur="2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14:bounceEnd="30000">
                                          <p:cBhvr additive="base">
                                            <p:cTn id="72" dur="200" fill="hold"/>
                                            <p:tgtEl>
                                              <p:spTgt spid="13"/>
                                            </p:tgtEl>
                                            <p:attrNameLst>
                                              <p:attrName>ppt_x</p:attrName>
                                            </p:attrNameLst>
                                          </p:cBhvr>
                                          <p:tavLst>
                                            <p:tav tm="0">
                                              <p:val>
                                                <p:strVal val="0-#ppt_w/2"/>
                                              </p:val>
                                            </p:tav>
                                            <p:tav tm="100000">
                                              <p:val>
                                                <p:strVal val="#ppt_x"/>
                                              </p:val>
                                            </p:tav>
                                          </p:tavLst>
                                        </p:anim>
                                        <p:anim calcmode="lin" valueType="num" p14:bounceEnd="30000">
                                          <p:cBhvr additive="base">
                                            <p:cTn id="73" dur="200" fill="hold"/>
                                            <p:tgtEl>
                                              <p:spTgt spid="13"/>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14:bounceEnd="30000">
                                          <p:cBhvr additive="base">
                                            <p:cTn id="77" dur="200" fill="hold"/>
                                            <p:tgtEl>
                                              <p:spTgt spid="16"/>
                                            </p:tgtEl>
                                            <p:attrNameLst>
                                              <p:attrName>ppt_x</p:attrName>
                                            </p:attrNameLst>
                                          </p:cBhvr>
                                          <p:tavLst>
                                            <p:tav tm="0">
                                              <p:val>
                                                <p:strVal val="0-#ppt_w/2"/>
                                              </p:val>
                                            </p:tav>
                                            <p:tav tm="100000">
                                              <p:val>
                                                <p:strVal val="#ppt_x"/>
                                              </p:val>
                                            </p:tav>
                                          </p:tavLst>
                                        </p:anim>
                                        <p:anim calcmode="lin" valueType="num" p14:bounceEnd="30000">
                                          <p:cBhvr additive="base">
                                            <p:cTn id="78" dur="2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14:bounceEnd="30000">
                                          <p:cBhvr additive="base">
                                            <p:cTn id="82" dur="200" fill="hold"/>
                                            <p:tgtEl>
                                              <p:spTgt spid="17"/>
                                            </p:tgtEl>
                                            <p:attrNameLst>
                                              <p:attrName>ppt_x</p:attrName>
                                            </p:attrNameLst>
                                          </p:cBhvr>
                                          <p:tavLst>
                                            <p:tav tm="0">
                                              <p:val>
                                                <p:strVal val="0-#ppt_w/2"/>
                                              </p:val>
                                            </p:tav>
                                            <p:tav tm="100000">
                                              <p:val>
                                                <p:strVal val="#ppt_x"/>
                                              </p:val>
                                            </p:tav>
                                          </p:tavLst>
                                        </p:anim>
                                        <p:anim calcmode="lin" valueType="num" p14:bounceEnd="30000">
                                          <p:cBhvr additive="base">
                                            <p:cTn id="83" dur="200" fill="hold"/>
                                            <p:tgtEl>
                                              <p:spTgt spid="17"/>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14:bounceEnd="30000">
                                          <p:cBhvr additive="base">
                                            <p:cTn id="87" dur="200" fill="hold"/>
                                            <p:tgtEl>
                                              <p:spTgt spid="26"/>
                                            </p:tgtEl>
                                            <p:attrNameLst>
                                              <p:attrName>ppt_x</p:attrName>
                                            </p:attrNameLst>
                                          </p:cBhvr>
                                          <p:tavLst>
                                            <p:tav tm="0">
                                              <p:val>
                                                <p:strVal val="0-#ppt_w/2"/>
                                              </p:val>
                                            </p:tav>
                                            <p:tav tm="100000">
                                              <p:val>
                                                <p:strVal val="#ppt_x"/>
                                              </p:val>
                                            </p:tav>
                                          </p:tavLst>
                                        </p:anim>
                                        <p:anim calcmode="lin" valueType="num" p14:bounceEnd="30000">
                                          <p:cBhvr additive="base">
                                            <p:cTn id="88" dur="200" fill="hold"/>
                                            <p:tgtEl>
                                              <p:spTgt spid="26"/>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14:bounceEnd="30000">
                                          <p:cBhvr additive="base">
                                            <p:cTn id="92" dur="2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93" dur="200" fill="hold"/>
                                            <p:tgtEl>
                                              <p:spTgt spid="18"/>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14:bounceEnd="30000">
                                          <p:cBhvr additive="base">
                                            <p:cTn id="97" dur="200" fill="hold"/>
                                            <p:tgtEl>
                                              <p:spTgt spid="19"/>
                                            </p:tgtEl>
                                            <p:attrNameLst>
                                              <p:attrName>ppt_x</p:attrName>
                                            </p:attrNameLst>
                                          </p:cBhvr>
                                          <p:tavLst>
                                            <p:tav tm="0">
                                              <p:val>
                                                <p:strVal val="0-#ppt_w/2"/>
                                              </p:val>
                                            </p:tav>
                                            <p:tav tm="100000">
                                              <p:val>
                                                <p:strVal val="#ppt_x"/>
                                              </p:val>
                                            </p:tav>
                                          </p:tavLst>
                                        </p:anim>
                                        <p:anim calcmode="lin" valueType="num" p14:bounceEnd="30000">
                                          <p:cBhvr additive="base">
                                            <p:cTn id="98" dur="2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14:bounceEnd="30000">
                                          <p:cBhvr additive="base">
                                            <p:cTn id="102" dur="200" fill="hold"/>
                                            <p:tgtEl>
                                              <p:spTgt spid="20"/>
                                            </p:tgtEl>
                                            <p:attrNameLst>
                                              <p:attrName>ppt_x</p:attrName>
                                            </p:attrNameLst>
                                          </p:cBhvr>
                                          <p:tavLst>
                                            <p:tav tm="0">
                                              <p:val>
                                                <p:strVal val="0-#ppt_w/2"/>
                                              </p:val>
                                            </p:tav>
                                            <p:tav tm="100000">
                                              <p:val>
                                                <p:strVal val="#ppt_x"/>
                                              </p:val>
                                            </p:tav>
                                          </p:tavLst>
                                        </p:anim>
                                        <p:anim calcmode="lin" valueType="num" p14:bounceEnd="30000">
                                          <p:cBhvr additive="base">
                                            <p:cTn id="103" dur="200" fill="hold"/>
                                            <p:tgtEl>
                                              <p:spTgt spid="20"/>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8" fill="hold" nodeType="afterEffect" p14:presetBounceEnd="30000">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14:bounceEnd="30000">
                                          <p:cBhvr additive="base">
                                            <p:cTn id="107" dur="200" fill="hold"/>
                                            <p:tgtEl>
                                              <p:spTgt spid="21"/>
                                            </p:tgtEl>
                                            <p:attrNameLst>
                                              <p:attrName>ppt_x</p:attrName>
                                            </p:attrNameLst>
                                          </p:cBhvr>
                                          <p:tavLst>
                                            <p:tav tm="0">
                                              <p:val>
                                                <p:strVal val="0-#ppt_w/2"/>
                                              </p:val>
                                            </p:tav>
                                            <p:tav tm="100000">
                                              <p:val>
                                                <p:strVal val="#ppt_x"/>
                                              </p:val>
                                            </p:tav>
                                          </p:tavLst>
                                        </p:anim>
                                        <p:anim calcmode="lin" valueType="num" p14:bounceEnd="30000">
                                          <p:cBhvr additive="base">
                                            <p:cTn id="108" dur="2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8" fill="hold" nodeType="afterEffect" p14:presetBounceEnd="30000">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14:bounceEnd="30000">
                                          <p:cBhvr additive="base">
                                            <p:cTn id="112" dur="200" fill="hold"/>
                                            <p:tgtEl>
                                              <p:spTgt spid="22"/>
                                            </p:tgtEl>
                                            <p:attrNameLst>
                                              <p:attrName>ppt_x</p:attrName>
                                            </p:attrNameLst>
                                          </p:cBhvr>
                                          <p:tavLst>
                                            <p:tav tm="0">
                                              <p:val>
                                                <p:strVal val="0-#ppt_w/2"/>
                                              </p:val>
                                            </p:tav>
                                            <p:tav tm="100000">
                                              <p:val>
                                                <p:strVal val="#ppt_x"/>
                                              </p:val>
                                            </p:tav>
                                          </p:tavLst>
                                        </p:anim>
                                        <p:anim calcmode="lin" valueType="num" p14:bounceEnd="30000">
                                          <p:cBhvr additive="base">
                                            <p:cTn id="113" dur="200" fill="hold"/>
                                            <p:tgtEl>
                                              <p:spTgt spid="22"/>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 presetClass="entr" presetSubtype="8" fill="hold" nodeType="afterEffect" p14:presetBounceEnd="30000">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14:bounceEnd="30000">
                                          <p:cBhvr additive="base">
                                            <p:cTn id="117" dur="200" fill="hold"/>
                                            <p:tgtEl>
                                              <p:spTgt spid="23"/>
                                            </p:tgtEl>
                                            <p:attrNameLst>
                                              <p:attrName>ppt_x</p:attrName>
                                            </p:attrNameLst>
                                          </p:cBhvr>
                                          <p:tavLst>
                                            <p:tav tm="0">
                                              <p:val>
                                                <p:strVal val="0-#ppt_w/2"/>
                                              </p:val>
                                            </p:tav>
                                            <p:tav tm="100000">
                                              <p:val>
                                                <p:strVal val="#ppt_x"/>
                                              </p:val>
                                            </p:tav>
                                          </p:tavLst>
                                        </p:anim>
                                        <p:anim calcmode="lin" valueType="num" p14:bounceEnd="30000">
                                          <p:cBhvr additive="base">
                                            <p:cTn id="118" dur="200" fill="hold"/>
                                            <p:tgtEl>
                                              <p:spTgt spid="23"/>
                                            </p:tgtEl>
                                            <p:attrNameLst>
                                              <p:attrName>ppt_y</p:attrName>
                                            </p:attrNameLst>
                                          </p:cBhvr>
                                          <p:tavLst>
                                            <p:tav tm="0">
                                              <p:val>
                                                <p:strVal val="#ppt_y"/>
                                              </p:val>
                                            </p:tav>
                                            <p:tav tm="100000">
                                              <p:val>
                                                <p:strVal val="#ppt_y"/>
                                              </p:val>
                                            </p:tav>
                                          </p:tavLst>
                                        </p:anim>
                                      </p:childTnLst>
                                    </p:cTn>
                                  </p:par>
                                </p:childTnLst>
                              </p:cTn>
                            </p:par>
                            <p:par>
                              <p:cTn id="119" fill="hold">
                                <p:stCondLst>
                                  <p:cond delay="11500"/>
                                </p:stCondLst>
                                <p:childTnLst>
                                  <p:par>
                                    <p:cTn id="120" presetID="2" presetClass="entr" presetSubtype="8" fill="hold" nodeType="afterEffect" p14:presetBounceEnd="30000">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14:bounceEnd="30000">
                                          <p:cBhvr additive="base">
                                            <p:cTn id="122" dur="200" fill="hold"/>
                                            <p:tgtEl>
                                              <p:spTgt spid="24"/>
                                            </p:tgtEl>
                                            <p:attrNameLst>
                                              <p:attrName>ppt_x</p:attrName>
                                            </p:attrNameLst>
                                          </p:cBhvr>
                                          <p:tavLst>
                                            <p:tav tm="0">
                                              <p:val>
                                                <p:strVal val="0-#ppt_w/2"/>
                                              </p:val>
                                            </p:tav>
                                            <p:tav tm="100000">
                                              <p:val>
                                                <p:strVal val="#ppt_x"/>
                                              </p:val>
                                            </p:tav>
                                          </p:tavLst>
                                        </p:anim>
                                        <p:anim calcmode="lin" valueType="num" p14:bounceEnd="30000">
                                          <p:cBhvr additive="base">
                                            <p:cTn id="123" dur="2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00" fill="hold"/>
                                            <p:tgtEl>
                                              <p:spTgt spid="25"/>
                                            </p:tgtEl>
                                            <p:attrNameLst>
                                              <p:attrName>ppt_x</p:attrName>
                                            </p:attrNameLst>
                                          </p:cBhvr>
                                          <p:tavLst>
                                            <p:tav tm="0">
                                              <p:val>
                                                <p:strVal val="0-#ppt_w/2"/>
                                              </p:val>
                                            </p:tav>
                                            <p:tav tm="100000">
                                              <p:val>
                                                <p:strVal val="#ppt_x"/>
                                              </p:val>
                                            </p:tav>
                                          </p:tavLst>
                                        </p:anim>
                                        <p:anim calcmode="lin" valueType="num">
                                          <p:cBhvr additive="base">
                                            <p:cTn id="13" dur="2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 fill="hold"/>
                                            <p:tgtEl>
                                              <p:spTgt spid="8"/>
                                            </p:tgtEl>
                                            <p:attrNameLst>
                                              <p:attrName>ppt_x</p:attrName>
                                            </p:attrNameLst>
                                          </p:cBhvr>
                                          <p:tavLst>
                                            <p:tav tm="0">
                                              <p:val>
                                                <p:strVal val="0-#ppt_w/2"/>
                                              </p:val>
                                            </p:tav>
                                            <p:tav tm="100000">
                                              <p:val>
                                                <p:strVal val="#ppt_x"/>
                                              </p:val>
                                            </p:tav>
                                          </p:tavLst>
                                        </p:anim>
                                        <p:anim calcmode="lin" valueType="num">
                                          <p:cBhvr additive="base">
                                            <p:cTn id="18" dur="2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 fill="hold"/>
                                            <p:tgtEl>
                                              <p:spTgt spid="10"/>
                                            </p:tgtEl>
                                            <p:attrNameLst>
                                              <p:attrName>ppt_x</p:attrName>
                                            </p:attrNameLst>
                                          </p:cBhvr>
                                          <p:tavLst>
                                            <p:tav tm="0">
                                              <p:val>
                                                <p:strVal val="0-#ppt_w/2"/>
                                              </p:val>
                                            </p:tav>
                                            <p:tav tm="100000">
                                              <p:val>
                                                <p:strVal val="#ppt_x"/>
                                              </p:val>
                                            </p:tav>
                                          </p:tavLst>
                                        </p:anim>
                                        <p:anim calcmode="lin" valueType="num">
                                          <p:cBhvr additive="base">
                                            <p:cTn id="23" dur="2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 fill="hold"/>
                                            <p:tgtEl>
                                              <p:spTgt spid="7"/>
                                            </p:tgtEl>
                                            <p:attrNameLst>
                                              <p:attrName>ppt_x</p:attrName>
                                            </p:attrNameLst>
                                          </p:cBhvr>
                                          <p:tavLst>
                                            <p:tav tm="0">
                                              <p:val>
                                                <p:strVal val="0-#ppt_w/2"/>
                                              </p:val>
                                            </p:tav>
                                            <p:tav tm="100000">
                                              <p:val>
                                                <p:strVal val="#ppt_x"/>
                                              </p:val>
                                            </p:tav>
                                          </p:tavLst>
                                        </p:anim>
                                        <p:anim calcmode="lin" valueType="num">
                                          <p:cBhvr additive="base">
                                            <p:cTn id="28" dur="2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 fill="hold"/>
                                            <p:tgtEl>
                                              <p:spTgt spid="9"/>
                                            </p:tgtEl>
                                            <p:attrNameLst>
                                              <p:attrName>ppt_x</p:attrName>
                                            </p:attrNameLst>
                                          </p:cBhvr>
                                          <p:tavLst>
                                            <p:tav tm="0">
                                              <p:val>
                                                <p:strVal val="0-#ppt_w/2"/>
                                              </p:val>
                                            </p:tav>
                                            <p:tav tm="100000">
                                              <p:val>
                                                <p:strVal val="#ppt_x"/>
                                              </p:val>
                                            </p:tav>
                                          </p:tavLst>
                                        </p:anim>
                                        <p:anim calcmode="lin" valueType="num">
                                          <p:cBhvr additive="base">
                                            <p:cTn id="33" dur="2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 fill="hold"/>
                                            <p:tgtEl>
                                              <p:spTgt spid="6"/>
                                            </p:tgtEl>
                                            <p:attrNameLst>
                                              <p:attrName>ppt_x</p:attrName>
                                            </p:attrNameLst>
                                          </p:cBhvr>
                                          <p:tavLst>
                                            <p:tav tm="0">
                                              <p:val>
                                                <p:strVal val="0-#ppt_w/2"/>
                                              </p:val>
                                            </p:tav>
                                            <p:tav tm="100000">
                                              <p:val>
                                                <p:strVal val="#ppt_x"/>
                                              </p:val>
                                            </p:tav>
                                          </p:tavLst>
                                        </p:anim>
                                        <p:anim calcmode="lin" valueType="num">
                                          <p:cBhvr additive="base">
                                            <p:cTn id="38" dur="2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00" fill="hold"/>
                                            <p:tgtEl>
                                              <p:spTgt spid="11"/>
                                            </p:tgtEl>
                                            <p:attrNameLst>
                                              <p:attrName>ppt_x</p:attrName>
                                            </p:attrNameLst>
                                          </p:cBhvr>
                                          <p:tavLst>
                                            <p:tav tm="0">
                                              <p:val>
                                                <p:strVal val="0-#ppt_w/2"/>
                                              </p:val>
                                            </p:tav>
                                            <p:tav tm="100000">
                                              <p:val>
                                                <p:strVal val="#ppt_x"/>
                                              </p:val>
                                            </p:tav>
                                          </p:tavLst>
                                        </p:anim>
                                        <p:anim calcmode="lin" valueType="num">
                                          <p:cBhvr additive="base">
                                            <p:cTn id="43" dur="2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00" fill="hold"/>
                                            <p:tgtEl>
                                              <p:spTgt spid="4"/>
                                            </p:tgtEl>
                                            <p:attrNameLst>
                                              <p:attrName>ppt_x</p:attrName>
                                            </p:attrNameLst>
                                          </p:cBhvr>
                                          <p:tavLst>
                                            <p:tav tm="0">
                                              <p:val>
                                                <p:strVal val="0-#ppt_w/2"/>
                                              </p:val>
                                            </p:tav>
                                            <p:tav tm="100000">
                                              <p:val>
                                                <p:strVal val="#ppt_x"/>
                                              </p:val>
                                            </p:tav>
                                          </p:tavLst>
                                        </p:anim>
                                        <p:anim calcmode="lin" valueType="num">
                                          <p:cBhvr additive="base">
                                            <p:cTn id="48" dur="200" fill="hold"/>
                                            <p:tgtEl>
                                              <p:spTgt spid="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200" fill="hold"/>
                                            <p:tgtEl>
                                              <p:spTgt spid="5"/>
                                            </p:tgtEl>
                                            <p:attrNameLst>
                                              <p:attrName>ppt_x</p:attrName>
                                            </p:attrNameLst>
                                          </p:cBhvr>
                                          <p:tavLst>
                                            <p:tav tm="0">
                                              <p:val>
                                                <p:strVal val="0-#ppt_w/2"/>
                                              </p:val>
                                            </p:tav>
                                            <p:tav tm="100000">
                                              <p:val>
                                                <p:strVal val="#ppt_x"/>
                                              </p:val>
                                            </p:tav>
                                          </p:tavLst>
                                        </p:anim>
                                        <p:anim calcmode="lin" valueType="num">
                                          <p:cBhvr additive="base">
                                            <p:cTn id="53" dur="200" fill="hold"/>
                                            <p:tgtEl>
                                              <p:spTgt spid="5"/>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00" fill="hold"/>
                                            <p:tgtEl>
                                              <p:spTgt spid="14"/>
                                            </p:tgtEl>
                                            <p:attrNameLst>
                                              <p:attrName>ppt_x</p:attrName>
                                            </p:attrNameLst>
                                          </p:cBhvr>
                                          <p:tavLst>
                                            <p:tav tm="0">
                                              <p:val>
                                                <p:strVal val="0-#ppt_w/2"/>
                                              </p:val>
                                            </p:tav>
                                            <p:tav tm="100000">
                                              <p:val>
                                                <p:strVal val="#ppt_x"/>
                                              </p:val>
                                            </p:tav>
                                          </p:tavLst>
                                        </p:anim>
                                        <p:anim calcmode="lin" valueType="num">
                                          <p:cBhvr additive="base">
                                            <p:cTn id="58" dur="2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00" fill="hold"/>
                                            <p:tgtEl>
                                              <p:spTgt spid="15"/>
                                            </p:tgtEl>
                                            <p:attrNameLst>
                                              <p:attrName>ppt_x</p:attrName>
                                            </p:attrNameLst>
                                          </p:cBhvr>
                                          <p:tavLst>
                                            <p:tav tm="0">
                                              <p:val>
                                                <p:strVal val="0-#ppt_w/2"/>
                                              </p:val>
                                            </p:tav>
                                            <p:tav tm="100000">
                                              <p:val>
                                                <p:strVal val="#ppt_x"/>
                                              </p:val>
                                            </p:tav>
                                          </p:tavLst>
                                        </p:anim>
                                        <p:anim calcmode="lin" valueType="num">
                                          <p:cBhvr additive="base">
                                            <p:cTn id="63" dur="2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200" fill="hold"/>
                                            <p:tgtEl>
                                              <p:spTgt spid="12"/>
                                            </p:tgtEl>
                                            <p:attrNameLst>
                                              <p:attrName>ppt_x</p:attrName>
                                            </p:attrNameLst>
                                          </p:cBhvr>
                                          <p:tavLst>
                                            <p:tav tm="0">
                                              <p:val>
                                                <p:strVal val="0-#ppt_w/2"/>
                                              </p:val>
                                            </p:tav>
                                            <p:tav tm="100000">
                                              <p:val>
                                                <p:strVal val="#ppt_x"/>
                                              </p:val>
                                            </p:tav>
                                          </p:tavLst>
                                        </p:anim>
                                        <p:anim calcmode="lin" valueType="num">
                                          <p:cBhvr additive="base">
                                            <p:cTn id="68" dur="2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200" fill="hold"/>
                                            <p:tgtEl>
                                              <p:spTgt spid="13"/>
                                            </p:tgtEl>
                                            <p:attrNameLst>
                                              <p:attrName>ppt_x</p:attrName>
                                            </p:attrNameLst>
                                          </p:cBhvr>
                                          <p:tavLst>
                                            <p:tav tm="0">
                                              <p:val>
                                                <p:strVal val="0-#ppt_w/2"/>
                                              </p:val>
                                            </p:tav>
                                            <p:tav tm="100000">
                                              <p:val>
                                                <p:strVal val="#ppt_x"/>
                                              </p:val>
                                            </p:tav>
                                          </p:tavLst>
                                        </p:anim>
                                        <p:anim calcmode="lin" valueType="num">
                                          <p:cBhvr additive="base">
                                            <p:cTn id="73" dur="200" fill="hold"/>
                                            <p:tgtEl>
                                              <p:spTgt spid="13"/>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200" fill="hold"/>
                                            <p:tgtEl>
                                              <p:spTgt spid="16"/>
                                            </p:tgtEl>
                                            <p:attrNameLst>
                                              <p:attrName>ppt_x</p:attrName>
                                            </p:attrNameLst>
                                          </p:cBhvr>
                                          <p:tavLst>
                                            <p:tav tm="0">
                                              <p:val>
                                                <p:strVal val="0-#ppt_w/2"/>
                                              </p:val>
                                            </p:tav>
                                            <p:tav tm="100000">
                                              <p:val>
                                                <p:strVal val="#ppt_x"/>
                                              </p:val>
                                            </p:tav>
                                          </p:tavLst>
                                        </p:anim>
                                        <p:anim calcmode="lin" valueType="num">
                                          <p:cBhvr additive="base">
                                            <p:cTn id="78" dur="2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00" fill="hold"/>
                                            <p:tgtEl>
                                              <p:spTgt spid="17"/>
                                            </p:tgtEl>
                                            <p:attrNameLst>
                                              <p:attrName>ppt_x</p:attrName>
                                            </p:attrNameLst>
                                          </p:cBhvr>
                                          <p:tavLst>
                                            <p:tav tm="0">
                                              <p:val>
                                                <p:strVal val="0-#ppt_w/2"/>
                                              </p:val>
                                            </p:tav>
                                            <p:tav tm="100000">
                                              <p:val>
                                                <p:strVal val="#ppt_x"/>
                                              </p:val>
                                            </p:tav>
                                          </p:tavLst>
                                        </p:anim>
                                        <p:anim calcmode="lin" valueType="num">
                                          <p:cBhvr additive="base">
                                            <p:cTn id="83" dur="200" fill="hold"/>
                                            <p:tgtEl>
                                              <p:spTgt spid="17"/>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200" fill="hold"/>
                                            <p:tgtEl>
                                              <p:spTgt spid="26"/>
                                            </p:tgtEl>
                                            <p:attrNameLst>
                                              <p:attrName>ppt_x</p:attrName>
                                            </p:attrNameLst>
                                          </p:cBhvr>
                                          <p:tavLst>
                                            <p:tav tm="0">
                                              <p:val>
                                                <p:strVal val="0-#ppt_w/2"/>
                                              </p:val>
                                            </p:tav>
                                            <p:tav tm="100000">
                                              <p:val>
                                                <p:strVal val="#ppt_x"/>
                                              </p:val>
                                            </p:tav>
                                          </p:tavLst>
                                        </p:anim>
                                        <p:anim calcmode="lin" valueType="num">
                                          <p:cBhvr additive="base">
                                            <p:cTn id="88" dur="200" fill="hold"/>
                                            <p:tgtEl>
                                              <p:spTgt spid="26"/>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additive="base">
                                            <p:cTn id="92" dur="200" fill="hold"/>
                                            <p:tgtEl>
                                              <p:spTgt spid="18"/>
                                            </p:tgtEl>
                                            <p:attrNameLst>
                                              <p:attrName>ppt_x</p:attrName>
                                            </p:attrNameLst>
                                          </p:cBhvr>
                                          <p:tavLst>
                                            <p:tav tm="0">
                                              <p:val>
                                                <p:strVal val="0-#ppt_w/2"/>
                                              </p:val>
                                            </p:tav>
                                            <p:tav tm="100000">
                                              <p:val>
                                                <p:strVal val="#ppt_x"/>
                                              </p:val>
                                            </p:tav>
                                          </p:tavLst>
                                        </p:anim>
                                        <p:anim calcmode="lin" valueType="num">
                                          <p:cBhvr additive="base">
                                            <p:cTn id="93" dur="200" fill="hold"/>
                                            <p:tgtEl>
                                              <p:spTgt spid="18"/>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200" fill="hold"/>
                                            <p:tgtEl>
                                              <p:spTgt spid="19"/>
                                            </p:tgtEl>
                                            <p:attrNameLst>
                                              <p:attrName>ppt_x</p:attrName>
                                            </p:attrNameLst>
                                          </p:cBhvr>
                                          <p:tavLst>
                                            <p:tav tm="0">
                                              <p:val>
                                                <p:strVal val="0-#ppt_w/2"/>
                                              </p:val>
                                            </p:tav>
                                            <p:tav tm="100000">
                                              <p:val>
                                                <p:strVal val="#ppt_x"/>
                                              </p:val>
                                            </p:tav>
                                          </p:tavLst>
                                        </p:anim>
                                        <p:anim calcmode="lin" valueType="num">
                                          <p:cBhvr additive="base">
                                            <p:cTn id="98" dur="2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200" fill="hold"/>
                                            <p:tgtEl>
                                              <p:spTgt spid="20"/>
                                            </p:tgtEl>
                                            <p:attrNameLst>
                                              <p:attrName>ppt_x</p:attrName>
                                            </p:attrNameLst>
                                          </p:cBhvr>
                                          <p:tavLst>
                                            <p:tav tm="0">
                                              <p:val>
                                                <p:strVal val="0-#ppt_w/2"/>
                                              </p:val>
                                            </p:tav>
                                            <p:tav tm="100000">
                                              <p:val>
                                                <p:strVal val="#ppt_x"/>
                                              </p:val>
                                            </p:tav>
                                          </p:tavLst>
                                        </p:anim>
                                        <p:anim calcmode="lin" valueType="num">
                                          <p:cBhvr additive="base">
                                            <p:cTn id="103" dur="200" fill="hold"/>
                                            <p:tgtEl>
                                              <p:spTgt spid="20"/>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8"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200" fill="hold"/>
                                            <p:tgtEl>
                                              <p:spTgt spid="21"/>
                                            </p:tgtEl>
                                            <p:attrNameLst>
                                              <p:attrName>ppt_x</p:attrName>
                                            </p:attrNameLst>
                                          </p:cBhvr>
                                          <p:tavLst>
                                            <p:tav tm="0">
                                              <p:val>
                                                <p:strVal val="0-#ppt_w/2"/>
                                              </p:val>
                                            </p:tav>
                                            <p:tav tm="100000">
                                              <p:val>
                                                <p:strVal val="#ppt_x"/>
                                              </p:val>
                                            </p:tav>
                                          </p:tavLst>
                                        </p:anim>
                                        <p:anim calcmode="lin" valueType="num">
                                          <p:cBhvr additive="base">
                                            <p:cTn id="108" dur="2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8"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additive="base">
                                            <p:cTn id="112" dur="200" fill="hold"/>
                                            <p:tgtEl>
                                              <p:spTgt spid="22"/>
                                            </p:tgtEl>
                                            <p:attrNameLst>
                                              <p:attrName>ppt_x</p:attrName>
                                            </p:attrNameLst>
                                          </p:cBhvr>
                                          <p:tavLst>
                                            <p:tav tm="0">
                                              <p:val>
                                                <p:strVal val="0-#ppt_w/2"/>
                                              </p:val>
                                            </p:tav>
                                            <p:tav tm="100000">
                                              <p:val>
                                                <p:strVal val="#ppt_x"/>
                                              </p:val>
                                            </p:tav>
                                          </p:tavLst>
                                        </p:anim>
                                        <p:anim calcmode="lin" valueType="num">
                                          <p:cBhvr additive="base">
                                            <p:cTn id="113" dur="200" fill="hold"/>
                                            <p:tgtEl>
                                              <p:spTgt spid="22"/>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 presetClass="entr" presetSubtype="8"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additive="base">
                                            <p:cTn id="117" dur="200" fill="hold"/>
                                            <p:tgtEl>
                                              <p:spTgt spid="23"/>
                                            </p:tgtEl>
                                            <p:attrNameLst>
                                              <p:attrName>ppt_x</p:attrName>
                                            </p:attrNameLst>
                                          </p:cBhvr>
                                          <p:tavLst>
                                            <p:tav tm="0">
                                              <p:val>
                                                <p:strVal val="0-#ppt_w/2"/>
                                              </p:val>
                                            </p:tav>
                                            <p:tav tm="100000">
                                              <p:val>
                                                <p:strVal val="#ppt_x"/>
                                              </p:val>
                                            </p:tav>
                                          </p:tavLst>
                                        </p:anim>
                                        <p:anim calcmode="lin" valueType="num">
                                          <p:cBhvr additive="base">
                                            <p:cTn id="118" dur="200" fill="hold"/>
                                            <p:tgtEl>
                                              <p:spTgt spid="23"/>
                                            </p:tgtEl>
                                            <p:attrNameLst>
                                              <p:attrName>ppt_y</p:attrName>
                                            </p:attrNameLst>
                                          </p:cBhvr>
                                          <p:tavLst>
                                            <p:tav tm="0">
                                              <p:val>
                                                <p:strVal val="#ppt_y"/>
                                              </p:val>
                                            </p:tav>
                                            <p:tav tm="100000">
                                              <p:val>
                                                <p:strVal val="#ppt_y"/>
                                              </p:val>
                                            </p:tav>
                                          </p:tavLst>
                                        </p:anim>
                                      </p:childTnLst>
                                    </p:cTn>
                                  </p:par>
                                </p:childTnLst>
                              </p:cTn>
                            </p:par>
                            <p:par>
                              <p:cTn id="119" fill="hold">
                                <p:stCondLst>
                                  <p:cond delay="11500"/>
                                </p:stCondLst>
                                <p:childTnLst>
                                  <p:par>
                                    <p:cTn id="120" presetID="2" presetClass="entr" presetSubtype="8"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additive="base">
                                            <p:cTn id="122" dur="200" fill="hold"/>
                                            <p:tgtEl>
                                              <p:spTgt spid="24"/>
                                            </p:tgtEl>
                                            <p:attrNameLst>
                                              <p:attrName>ppt_x</p:attrName>
                                            </p:attrNameLst>
                                          </p:cBhvr>
                                          <p:tavLst>
                                            <p:tav tm="0">
                                              <p:val>
                                                <p:strVal val="0-#ppt_w/2"/>
                                              </p:val>
                                            </p:tav>
                                            <p:tav tm="100000">
                                              <p:val>
                                                <p:strVal val="#ppt_x"/>
                                              </p:val>
                                            </p:tav>
                                          </p:tavLst>
                                        </p:anim>
                                        <p:anim calcmode="lin" valueType="num">
                                          <p:cBhvr additive="base">
                                            <p:cTn id="123" dur="2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
          <p:cNvCxnSpPr/>
          <p:nvPr/>
        </p:nvCxnSpPr>
        <p:spPr>
          <a:xfrm>
            <a:off x="2193975" y="5231726"/>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3"/>
          <p:cNvCxnSpPr/>
          <p:nvPr/>
        </p:nvCxnSpPr>
        <p:spPr>
          <a:xfrm>
            <a:off x="3758000" y="5231726"/>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4"/>
          <p:cNvCxnSpPr/>
          <p:nvPr/>
        </p:nvCxnSpPr>
        <p:spPr>
          <a:xfrm>
            <a:off x="5336681" y="5231726"/>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5"/>
          <p:cNvCxnSpPr/>
          <p:nvPr/>
        </p:nvCxnSpPr>
        <p:spPr>
          <a:xfrm>
            <a:off x="6900706" y="5231726"/>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6"/>
          <p:cNvCxnSpPr/>
          <p:nvPr/>
        </p:nvCxnSpPr>
        <p:spPr>
          <a:xfrm rot="10800000">
            <a:off x="10064486" y="5231727"/>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p:nvCxnSpPr>
        <p:spPr>
          <a:xfrm rot="10800000">
            <a:off x="8479161" y="5231726"/>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rot="10800000">
            <a:off x="915230" y="5231726"/>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1528922" y="3894349"/>
            <a:ext cx="1261885" cy="307777"/>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3" name="TextBox 10"/>
          <p:cNvSpPr txBox="1"/>
          <p:nvPr/>
        </p:nvSpPr>
        <p:spPr>
          <a:xfrm>
            <a:off x="1241054" y="4119621"/>
            <a:ext cx="1837621" cy="553998"/>
          </a:xfrm>
          <a:prstGeom prst="rect">
            <a:avLst/>
          </a:prstGeom>
          <a:noFill/>
        </p:spPr>
        <p:txBody>
          <a:bodyPr wrap="square">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sp>
        <p:nvSpPr>
          <p:cNvPr id="14" name="TextBox 11"/>
          <p:cNvSpPr txBox="1"/>
          <p:nvPr/>
        </p:nvSpPr>
        <p:spPr>
          <a:xfrm>
            <a:off x="9749584" y="5330465"/>
            <a:ext cx="524503" cy="276999"/>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1" i="0" u="none" strike="noStrike" kern="1200" cap="none" spc="0" normalizeH="0" baseline="0" noProof="0" dirty="0" smtClean="0">
                <a:ln>
                  <a:noFill/>
                </a:ln>
                <a:solidFill>
                  <a:srgbClr val="000000"/>
                </a:solidFill>
                <a:effectLst/>
                <a:uLnTx/>
                <a:uFillTx/>
                <a:latin typeface="华文细黑" panose="02010600040101010101" charset="-122"/>
                <a:ea typeface="微软雅黑" panose="020B0503020204020204" pitchFamily="34" charset="-122"/>
                <a:cs typeface="+mn-ea"/>
                <a:sym typeface="+mn-lt"/>
              </a:rPr>
              <a:t>201</a:t>
            </a:r>
            <a:r>
              <a:rPr kumimoji="0" lang="en-US" sz="1200" b="1" i="0" u="none" strike="noStrike" kern="1200" cap="none" spc="0" normalizeH="0" baseline="0" noProof="0" dirty="0" smtClean="0">
                <a:ln>
                  <a:noFill/>
                </a:ln>
                <a:solidFill>
                  <a:srgbClr val="000000"/>
                </a:solidFill>
                <a:effectLst/>
                <a:uLnTx/>
                <a:uFillTx/>
                <a:latin typeface="华文细黑" panose="02010600040101010101" charset="-122"/>
                <a:ea typeface="微软雅黑" panose="020B0503020204020204" pitchFamily="34" charset="-122"/>
                <a:cs typeface="+mn-ea"/>
                <a:sym typeface="+mn-lt"/>
              </a:rPr>
              <a:t>9</a:t>
            </a:r>
            <a:endParaRPr kumimoji="0" lang="id-ID" sz="12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5" name="TextBox 12"/>
          <p:cNvSpPr txBox="1"/>
          <p:nvPr/>
        </p:nvSpPr>
        <p:spPr>
          <a:xfrm>
            <a:off x="8166934" y="5330465"/>
            <a:ext cx="524503" cy="276999"/>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2016</a:t>
            </a:r>
          </a:p>
        </p:txBody>
      </p:sp>
      <p:sp>
        <p:nvSpPr>
          <p:cNvPr id="16" name="TextBox 13"/>
          <p:cNvSpPr txBox="1"/>
          <p:nvPr/>
        </p:nvSpPr>
        <p:spPr>
          <a:xfrm>
            <a:off x="6612957" y="5320940"/>
            <a:ext cx="524503" cy="276999"/>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2015</a:t>
            </a:r>
          </a:p>
        </p:txBody>
      </p:sp>
      <p:sp>
        <p:nvSpPr>
          <p:cNvPr id="17" name="TextBox 14"/>
          <p:cNvSpPr txBox="1"/>
          <p:nvPr/>
        </p:nvSpPr>
        <p:spPr>
          <a:xfrm>
            <a:off x="5049357" y="5330465"/>
            <a:ext cx="524503" cy="276999"/>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2014</a:t>
            </a:r>
          </a:p>
        </p:txBody>
      </p:sp>
      <p:sp>
        <p:nvSpPr>
          <p:cNvPr id="18" name="TextBox 15"/>
          <p:cNvSpPr txBox="1"/>
          <p:nvPr/>
        </p:nvSpPr>
        <p:spPr>
          <a:xfrm>
            <a:off x="3459476" y="5330465"/>
            <a:ext cx="524503" cy="276999"/>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2013</a:t>
            </a:r>
          </a:p>
        </p:txBody>
      </p:sp>
      <p:sp>
        <p:nvSpPr>
          <p:cNvPr id="19" name="TextBox 16"/>
          <p:cNvSpPr txBox="1"/>
          <p:nvPr/>
        </p:nvSpPr>
        <p:spPr>
          <a:xfrm>
            <a:off x="1886392" y="5330465"/>
            <a:ext cx="524503" cy="276999"/>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2012</a:t>
            </a:r>
          </a:p>
        </p:txBody>
      </p:sp>
      <p:sp>
        <p:nvSpPr>
          <p:cNvPr id="20" name="Oval 17"/>
          <p:cNvSpPr/>
          <p:nvPr/>
        </p:nvSpPr>
        <p:spPr>
          <a:xfrm>
            <a:off x="2105864" y="5177726"/>
            <a:ext cx="108000" cy="108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1" name="Oval 18"/>
          <p:cNvSpPr/>
          <p:nvPr/>
        </p:nvSpPr>
        <p:spPr>
          <a:xfrm>
            <a:off x="3666124" y="5177726"/>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2" name="Oval 19"/>
          <p:cNvSpPr/>
          <p:nvPr/>
        </p:nvSpPr>
        <p:spPr>
          <a:xfrm>
            <a:off x="5241578" y="5177726"/>
            <a:ext cx="108000" cy="108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3" name="Oval 20"/>
          <p:cNvSpPr/>
          <p:nvPr/>
        </p:nvSpPr>
        <p:spPr>
          <a:xfrm>
            <a:off x="6813193" y="5177726"/>
            <a:ext cx="108000" cy="1080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4" name="Oval 21"/>
          <p:cNvSpPr/>
          <p:nvPr/>
        </p:nvSpPr>
        <p:spPr>
          <a:xfrm>
            <a:off x="8361270" y="5177726"/>
            <a:ext cx="108000" cy="108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5" name="Oval 22"/>
          <p:cNvSpPr/>
          <p:nvPr/>
        </p:nvSpPr>
        <p:spPr>
          <a:xfrm rot="10800000">
            <a:off x="9950622" y="5177727"/>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cxnSp>
        <p:nvCxnSpPr>
          <p:cNvPr id="26" name="Straight Connector 23"/>
          <p:cNvCxnSpPr/>
          <p:nvPr/>
        </p:nvCxnSpPr>
        <p:spPr>
          <a:xfrm flipV="1">
            <a:off x="2159864" y="4757052"/>
            <a:ext cx="0" cy="360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flipV="1">
            <a:off x="2159864" y="3513349"/>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 25"/>
          <p:cNvGrpSpPr/>
          <p:nvPr/>
        </p:nvGrpSpPr>
        <p:grpSpPr>
          <a:xfrm>
            <a:off x="1895475" y="2928252"/>
            <a:ext cx="540000" cy="540000"/>
            <a:chOff x="1895475" y="3190875"/>
            <a:chExt cx="540000" cy="540000"/>
          </a:xfrm>
        </p:grpSpPr>
        <p:sp>
          <p:nvSpPr>
            <p:cNvPr id="76" name="Oval 73"/>
            <p:cNvSpPr/>
            <p:nvPr/>
          </p:nvSpPr>
          <p:spPr>
            <a:xfrm>
              <a:off x="1895475" y="3190875"/>
              <a:ext cx="540000" cy="540000"/>
            </a:xfrm>
            <a:prstGeom prst="ellipse">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77" name="Freeform: Shape 74"/>
            <p:cNvSpPr/>
            <p:nvPr/>
          </p:nvSpPr>
          <p:spPr bwMode="auto">
            <a:xfrm>
              <a:off x="2000853" y="3295413"/>
              <a:ext cx="329244" cy="330924"/>
            </a:xfrm>
            <a:custGeom>
              <a:avLst/>
              <a:gdLst>
                <a:gd name="T0" fmla="*/ 234 w 246"/>
                <a:gd name="T1" fmla="*/ 13 h 247"/>
                <a:gd name="T2" fmla="*/ 175 w 246"/>
                <a:gd name="T3" fmla="*/ 35 h 247"/>
                <a:gd name="T4" fmla="*/ 153 w 246"/>
                <a:gd name="T5" fmla="*/ 60 h 247"/>
                <a:gd name="T6" fmla="*/ 24 w 246"/>
                <a:gd name="T7" fmla="*/ 36 h 247"/>
                <a:gd name="T8" fmla="*/ 5 w 246"/>
                <a:gd name="T9" fmla="*/ 55 h 247"/>
                <a:gd name="T10" fmla="*/ 107 w 246"/>
                <a:gd name="T11" fmla="*/ 109 h 247"/>
                <a:gd name="T12" fmla="*/ 65 w 246"/>
                <a:gd name="T13" fmla="*/ 159 h 247"/>
                <a:gd name="T14" fmla="*/ 54 w 246"/>
                <a:gd name="T15" fmla="*/ 172 h 247"/>
                <a:gd name="T16" fmla="*/ 12 w 246"/>
                <a:gd name="T17" fmla="*/ 161 h 247"/>
                <a:gd name="T18" fmla="*/ 0 w 246"/>
                <a:gd name="T19" fmla="*/ 173 h 247"/>
                <a:gd name="T20" fmla="*/ 47 w 246"/>
                <a:gd name="T21" fmla="*/ 200 h 247"/>
                <a:gd name="T22" fmla="*/ 74 w 246"/>
                <a:gd name="T23" fmla="*/ 247 h 247"/>
                <a:gd name="T24" fmla="*/ 86 w 246"/>
                <a:gd name="T25" fmla="*/ 235 h 247"/>
                <a:gd name="T26" fmla="*/ 75 w 246"/>
                <a:gd name="T27" fmla="*/ 193 h 247"/>
                <a:gd name="T28" fmla="*/ 88 w 246"/>
                <a:gd name="T29" fmla="*/ 182 h 247"/>
                <a:gd name="T30" fmla="*/ 138 w 246"/>
                <a:gd name="T31" fmla="*/ 140 h 247"/>
                <a:gd name="T32" fmla="*/ 192 w 246"/>
                <a:gd name="T33" fmla="*/ 242 h 247"/>
                <a:gd name="T34" fmla="*/ 211 w 246"/>
                <a:gd name="T35" fmla="*/ 223 h 247"/>
                <a:gd name="T36" fmla="*/ 187 w 246"/>
                <a:gd name="T37" fmla="*/ 94 h 247"/>
                <a:gd name="T38" fmla="*/ 212 w 246"/>
                <a:gd name="T39" fmla="*/ 72 h 247"/>
                <a:gd name="T40" fmla="*/ 234 w 246"/>
                <a:gd name="T41"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
        <p:nvSpPr>
          <p:cNvPr id="29" name="TextBox 26"/>
          <p:cNvSpPr txBox="1"/>
          <p:nvPr/>
        </p:nvSpPr>
        <p:spPr>
          <a:xfrm>
            <a:off x="3099124" y="2608474"/>
            <a:ext cx="1261884" cy="307777"/>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30" name="TextBox 27"/>
          <p:cNvSpPr txBox="1"/>
          <p:nvPr/>
        </p:nvSpPr>
        <p:spPr>
          <a:xfrm>
            <a:off x="2811253" y="2833746"/>
            <a:ext cx="1837621" cy="553998"/>
          </a:xfrm>
          <a:prstGeom prst="rect">
            <a:avLst/>
          </a:prstGeom>
          <a:noFill/>
        </p:spPr>
        <p:txBody>
          <a:bodyPr wrap="square">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cxnSp>
        <p:nvCxnSpPr>
          <p:cNvPr id="31" name="Straight Connector 28"/>
          <p:cNvCxnSpPr/>
          <p:nvPr/>
        </p:nvCxnSpPr>
        <p:spPr>
          <a:xfrm flipV="1">
            <a:off x="3730063" y="3471177"/>
            <a:ext cx="0" cy="165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29"/>
          <p:cNvCxnSpPr/>
          <p:nvPr/>
        </p:nvCxnSpPr>
        <p:spPr>
          <a:xfrm flipV="1">
            <a:off x="3720124" y="2217949"/>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33" name="Group 30"/>
          <p:cNvGrpSpPr/>
          <p:nvPr/>
        </p:nvGrpSpPr>
        <p:grpSpPr>
          <a:xfrm>
            <a:off x="3460063" y="1628800"/>
            <a:ext cx="540000" cy="540000"/>
            <a:chOff x="3450124" y="2009775"/>
            <a:chExt cx="540000" cy="540000"/>
          </a:xfrm>
        </p:grpSpPr>
        <p:sp>
          <p:nvSpPr>
            <p:cNvPr id="66" name="Oval 63"/>
            <p:cNvSpPr/>
            <p:nvPr/>
          </p:nvSpPr>
          <p:spPr>
            <a:xfrm>
              <a:off x="3450124" y="2009775"/>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67" name="Group 64"/>
            <p:cNvGrpSpPr/>
            <p:nvPr/>
          </p:nvGrpSpPr>
          <p:grpSpPr>
            <a:xfrm>
              <a:off x="3567882" y="2071853"/>
              <a:ext cx="304483" cy="415884"/>
              <a:chOff x="5772150" y="2981325"/>
              <a:chExt cx="650875" cy="889001"/>
            </a:xfrm>
            <a:solidFill>
              <a:schemeClr val="bg1"/>
            </a:solidFill>
          </p:grpSpPr>
          <p:sp>
            <p:nvSpPr>
              <p:cNvPr id="68" name="Rectangle 65"/>
              <p:cNvSpPr/>
              <p:nvPr/>
            </p:nvSpPr>
            <p:spPr bwMode="auto">
              <a:xfrm>
                <a:off x="5875338" y="3159125"/>
                <a:ext cx="1460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69" name="Rectangle 66"/>
              <p:cNvSpPr/>
              <p:nvPr/>
            </p:nvSpPr>
            <p:spPr bwMode="auto">
              <a:xfrm>
                <a:off x="5875338" y="3375025"/>
                <a:ext cx="3683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0" name="Rectangle 67"/>
              <p:cNvSpPr/>
              <p:nvPr/>
            </p:nvSpPr>
            <p:spPr bwMode="auto">
              <a:xfrm>
                <a:off x="5875338" y="3470275"/>
                <a:ext cx="3683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1" name="Rectangle 68"/>
              <p:cNvSpPr/>
              <p:nvPr/>
            </p:nvSpPr>
            <p:spPr bwMode="auto">
              <a:xfrm>
                <a:off x="5875338" y="3565525"/>
                <a:ext cx="2063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2" name="Freeform: Shape 69"/>
              <p:cNvSpPr/>
              <p:nvPr/>
            </p:nvSpPr>
            <p:spPr bwMode="auto">
              <a:xfrm>
                <a:off x="5772150" y="2981325"/>
                <a:ext cx="650875" cy="835025"/>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3" name="Freeform: Shape 70"/>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4" name="Oval 71"/>
              <p:cNvSpPr/>
              <p:nvPr/>
            </p:nvSpPr>
            <p:spPr bwMode="auto">
              <a:xfrm>
                <a:off x="6178550" y="3625850"/>
                <a:ext cx="84138"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5" name="Freeform: Shape 72"/>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sp>
        <p:nvSpPr>
          <p:cNvPr id="34" name="TextBox 31"/>
          <p:cNvSpPr txBox="1"/>
          <p:nvPr/>
        </p:nvSpPr>
        <p:spPr>
          <a:xfrm>
            <a:off x="4673177" y="3893128"/>
            <a:ext cx="1261885" cy="307777"/>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35" name="TextBox 32"/>
          <p:cNvSpPr txBox="1"/>
          <p:nvPr/>
        </p:nvSpPr>
        <p:spPr>
          <a:xfrm>
            <a:off x="4385308" y="4118400"/>
            <a:ext cx="1837621" cy="553998"/>
          </a:xfrm>
          <a:prstGeom prst="rect">
            <a:avLst/>
          </a:prstGeom>
          <a:noFill/>
        </p:spPr>
        <p:txBody>
          <a:bodyPr wrap="square">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cxnSp>
        <p:nvCxnSpPr>
          <p:cNvPr id="36" name="Straight Connector 33"/>
          <p:cNvCxnSpPr/>
          <p:nvPr/>
        </p:nvCxnSpPr>
        <p:spPr>
          <a:xfrm flipV="1">
            <a:off x="5304118" y="4735953"/>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4"/>
          <p:cNvCxnSpPr/>
          <p:nvPr/>
        </p:nvCxnSpPr>
        <p:spPr>
          <a:xfrm flipV="1">
            <a:off x="5304118" y="3551884"/>
            <a:ext cx="0" cy="324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8" name="TextBox 35"/>
          <p:cNvSpPr txBox="1"/>
          <p:nvPr/>
        </p:nvSpPr>
        <p:spPr>
          <a:xfrm>
            <a:off x="6233442" y="2786155"/>
            <a:ext cx="1261885" cy="307777"/>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39" name="TextBox 36"/>
          <p:cNvSpPr txBox="1"/>
          <p:nvPr/>
        </p:nvSpPr>
        <p:spPr>
          <a:xfrm>
            <a:off x="5945568" y="3011427"/>
            <a:ext cx="1837621" cy="553998"/>
          </a:xfrm>
          <a:prstGeom prst="rect">
            <a:avLst/>
          </a:prstGeom>
          <a:noFill/>
        </p:spPr>
        <p:txBody>
          <a:bodyPr wrap="square">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cxnSp>
        <p:nvCxnSpPr>
          <p:cNvPr id="40" name="Straight Connector 37"/>
          <p:cNvCxnSpPr/>
          <p:nvPr/>
        </p:nvCxnSpPr>
        <p:spPr>
          <a:xfrm flipV="1">
            <a:off x="6864378" y="3648858"/>
            <a:ext cx="0" cy="147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38"/>
          <p:cNvCxnSpPr/>
          <p:nvPr/>
        </p:nvCxnSpPr>
        <p:spPr>
          <a:xfrm flipV="1">
            <a:off x="6864378" y="2395630"/>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42" name="Group 39"/>
          <p:cNvGrpSpPr/>
          <p:nvPr/>
        </p:nvGrpSpPr>
        <p:grpSpPr>
          <a:xfrm>
            <a:off x="5039729" y="2946909"/>
            <a:ext cx="540000" cy="540000"/>
            <a:chOff x="5039729" y="3314307"/>
            <a:chExt cx="540000" cy="540000"/>
          </a:xfrm>
        </p:grpSpPr>
        <p:sp>
          <p:nvSpPr>
            <p:cNvPr id="64" name="Oval 61"/>
            <p:cNvSpPr/>
            <p:nvPr/>
          </p:nvSpPr>
          <p:spPr>
            <a:xfrm>
              <a:off x="5039729" y="3314307"/>
              <a:ext cx="540000" cy="54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65" name="Freeform: Shape 62"/>
            <p:cNvSpPr/>
            <p:nvPr/>
          </p:nvSpPr>
          <p:spPr bwMode="auto">
            <a:xfrm>
              <a:off x="5142973" y="3395648"/>
              <a:ext cx="333512" cy="377319"/>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43" name="Group 40"/>
          <p:cNvGrpSpPr/>
          <p:nvPr/>
        </p:nvGrpSpPr>
        <p:grpSpPr>
          <a:xfrm>
            <a:off x="6594378" y="1810533"/>
            <a:ext cx="540000" cy="540000"/>
            <a:chOff x="6594378" y="2177931"/>
            <a:chExt cx="540000" cy="540000"/>
          </a:xfrm>
        </p:grpSpPr>
        <p:sp>
          <p:nvSpPr>
            <p:cNvPr id="60" name="Oval 57"/>
            <p:cNvSpPr/>
            <p:nvPr/>
          </p:nvSpPr>
          <p:spPr>
            <a:xfrm>
              <a:off x="6594378" y="2177931"/>
              <a:ext cx="540000" cy="54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61" name="Group 58"/>
            <p:cNvGrpSpPr/>
            <p:nvPr/>
          </p:nvGrpSpPr>
          <p:grpSpPr>
            <a:xfrm>
              <a:off x="6675953" y="2239847"/>
              <a:ext cx="371937" cy="351888"/>
              <a:chOff x="8493125" y="2289175"/>
              <a:chExt cx="854075" cy="808038"/>
            </a:xfrm>
            <a:solidFill>
              <a:schemeClr val="bg1"/>
            </a:solidFill>
          </p:grpSpPr>
          <p:sp>
            <p:nvSpPr>
              <p:cNvPr id="62" name="Freeform: Shape 59"/>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63" name="Oval 60"/>
              <p:cNvSpPr/>
              <p:nvPr/>
            </p:nvSpPr>
            <p:spPr bwMode="auto">
              <a:xfrm>
                <a:off x="8729663" y="2289175"/>
                <a:ext cx="382588" cy="427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sp>
        <p:nvSpPr>
          <p:cNvPr id="44" name="TextBox 41"/>
          <p:cNvSpPr txBox="1"/>
          <p:nvPr/>
        </p:nvSpPr>
        <p:spPr>
          <a:xfrm>
            <a:off x="7791800" y="3869974"/>
            <a:ext cx="1261884" cy="307777"/>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45" name="TextBox 42"/>
          <p:cNvSpPr txBox="1"/>
          <p:nvPr/>
        </p:nvSpPr>
        <p:spPr>
          <a:xfrm>
            <a:off x="7503928" y="4095246"/>
            <a:ext cx="1837621" cy="553998"/>
          </a:xfrm>
          <a:prstGeom prst="rect">
            <a:avLst/>
          </a:prstGeom>
          <a:noFill/>
        </p:spPr>
        <p:txBody>
          <a:bodyPr wrap="square">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cxnSp>
        <p:nvCxnSpPr>
          <p:cNvPr id="46" name="Straight Connector 43"/>
          <p:cNvCxnSpPr/>
          <p:nvPr/>
        </p:nvCxnSpPr>
        <p:spPr>
          <a:xfrm flipV="1">
            <a:off x="8422738" y="4732677"/>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4"/>
          <p:cNvCxnSpPr/>
          <p:nvPr/>
        </p:nvCxnSpPr>
        <p:spPr>
          <a:xfrm flipV="1">
            <a:off x="8422738" y="3488974"/>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48" name="TextBox 45"/>
          <p:cNvSpPr txBox="1"/>
          <p:nvPr/>
        </p:nvSpPr>
        <p:spPr>
          <a:xfrm>
            <a:off x="9371939" y="2594038"/>
            <a:ext cx="1261885" cy="307777"/>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49" name="TextBox 46"/>
          <p:cNvSpPr txBox="1"/>
          <p:nvPr/>
        </p:nvSpPr>
        <p:spPr>
          <a:xfrm>
            <a:off x="9084066" y="2819310"/>
            <a:ext cx="1837621" cy="553998"/>
          </a:xfrm>
          <a:prstGeom prst="rect">
            <a:avLst/>
          </a:prstGeom>
          <a:noFill/>
        </p:spPr>
        <p:txBody>
          <a:bodyPr wrap="square">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cxnSp>
        <p:nvCxnSpPr>
          <p:cNvPr id="50" name="Straight Connector 47"/>
          <p:cNvCxnSpPr/>
          <p:nvPr/>
        </p:nvCxnSpPr>
        <p:spPr>
          <a:xfrm flipV="1">
            <a:off x="10002876" y="3456741"/>
            <a:ext cx="0" cy="165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flipV="1">
            <a:off x="10002876" y="2203513"/>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52" name="Group 49"/>
          <p:cNvGrpSpPr/>
          <p:nvPr/>
        </p:nvGrpSpPr>
        <p:grpSpPr>
          <a:xfrm>
            <a:off x="8158349" y="2903877"/>
            <a:ext cx="540000" cy="540000"/>
            <a:chOff x="8158349" y="3271275"/>
            <a:chExt cx="540000" cy="540000"/>
          </a:xfrm>
        </p:grpSpPr>
        <p:sp>
          <p:nvSpPr>
            <p:cNvPr id="56" name="Oval 53"/>
            <p:cNvSpPr/>
            <p:nvPr/>
          </p:nvSpPr>
          <p:spPr>
            <a:xfrm>
              <a:off x="8158349" y="3271275"/>
              <a:ext cx="540000" cy="54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57" name="Group 54"/>
            <p:cNvGrpSpPr/>
            <p:nvPr/>
          </p:nvGrpSpPr>
          <p:grpSpPr>
            <a:xfrm>
              <a:off x="8252383" y="3379975"/>
              <a:ext cx="351933" cy="322606"/>
              <a:chOff x="7816850" y="1350963"/>
              <a:chExt cx="895350" cy="820737"/>
            </a:xfrm>
            <a:solidFill>
              <a:schemeClr val="bg1"/>
            </a:solidFill>
          </p:grpSpPr>
          <p:sp>
            <p:nvSpPr>
              <p:cNvPr id="58" name="Freeform: Shape 55"/>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9" name="Freeform: Shape 56"/>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grpSp>
        <p:nvGrpSpPr>
          <p:cNvPr id="53" name="Group 50"/>
          <p:cNvGrpSpPr/>
          <p:nvPr/>
        </p:nvGrpSpPr>
        <p:grpSpPr>
          <a:xfrm>
            <a:off x="9732876" y="1658172"/>
            <a:ext cx="540000" cy="540000"/>
            <a:chOff x="9732876" y="1985814"/>
            <a:chExt cx="540000" cy="540000"/>
          </a:xfrm>
        </p:grpSpPr>
        <p:sp>
          <p:nvSpPr>
            <p:cNvPr id="54" name="Oval 51"/>
            <p:cNvSpPr/>
            <p:nvPr/>
          </p:nvSpPr>
          <p:spPr>
            <a:xfrm>
              <a:off x="9732876" y="1985814"/>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55" name="Freeform: Shape 52"/>
            <p:cNvSpPr/>
            <p:nvPr/>
          </p:nvSpPr>
          <p:spPr bwMode="auto">
            <a:xfrm>
              <a:off x="9842613" y="2095551"/>
              <a:ext cx="320527" cy="320527"/>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78" name="组合 77"/>
          <p:cNvGrpSpPr/>
          <p:nvPr/>
        </p:nvGrpSpPr>
        <p:grpSpPr>
          <a:xfrm>
            <a:off x="281320" y="-9789"/>
            <a:ext cx="2813595" cy="892919"/>
            <a:chOff x="281320" y="-9789"/>
            <a:chExt cx="2813595" cy="892919"/>
          </a:xfrm>
        </p:grpSpPr>
        <p:grpSp>
          <p:nvGrpSpPr>
            <p:cNvPr id="79" name="组合 78"/>
            <p:cNvGrpSpPr/>
            <p:nvPr/>
          </p:nvGrpSpPr>
          <p:grpSpPr>
            <a:xfrm>
              <a:off x="281320" y="156928"/>
              <a:ext cx="2813595" cy="606565"/>
              <a:chOff x="2010476" y="-68237"/>
              <a:chExt cx="4034462" cy="869763"/>
            </a:xfrm>
          </p:grpSpPr>
          <p:grpSp>
            <p:nvGrpSpPr>
              <p:cNvPr id="81" name="组合 80"/>
              <p:cNvGrpSpPr/>
              <p:nvPr/>
            </p:nvGrpSpPr>
            <p:grpSpPr>
              <a:xfrm>
                <a:off x="2401360" y="-68237"/>
                <a:ext cx="3643578" cy="869763"/>
                <a:chOff x="2401361" y="-68237"/>
                <a:chExt cx="6262446" cy="1494916"/>
              </a:xfrm>
            </p:grpSpPr>
            <p:sp>
              <p:nvSpPr>
                <p:cNvPr id="83" name="文本框 82"/>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工作经历</a:t>
                  </a:r>
                </a:p>
              </p:txBody>
            </p:sp>
            <p:sp>
              <p:nvSpPr>
                <p:cNvPr id="84"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82" name="文本框 81"/>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04</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80" name="Rectangle 17"/>
            <p:cNvSpPr/>
            <p:nvPr/>
          </p:nvSpPr>
          <p:spPr bwMode="auto">
            <a:xfrm>
              <a:off x="309735" y="-9789"/>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0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20000">
                                          <p:cBhvr additive="base">
                                            <p:cTn id="7" dur="250" fill="hold"/>
                                            <p:tgtEl>
                                              <p:spTgt spid="78"/>
                                            </p:tgtEl>
                                            <p:attrNameLst>
                                              <p:attrName>ppt_x</p:attrName>
                                            </p:attrNameLst>
                                          </p:cBhvr>
                                          <p:tavLst>
                                            <p:tav tm="0">
                                              <p:val>
                                                <p:strVal val="0-#ppt_w/2"/>
                                              </p:val>
                                            </p:tav>
                                            <p:tav tm="100000">
                                              <p:val>
                                                <p:strVal val="#ppt_x"/>
                                              </p:val>
                                            </p:tav>
                                          </p:tavLst>
                                        </p:anim>
                                        <p:anim calcmode="lin" valueType="num" p14:bounceEnd="20000">
                                          <p:cBhvr additive="base">
                                            <p:cTn id="8" dur="250" fill="hold"/>
                                            <p:tgtEl>
                                              <p:spTgt spid="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2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20000">
                                          <p:cBhvr additive="base">
                                            <p:cTn id="12" dur="250" fill="hold"/>
                                            <p:tgtEl>
                                              <p:spTgt spid="11"/>
                                            </p:tgtEl>
                                            <p:attrNameLst>
                                              <p:attrName>ppt_x</p:attrName>
                                            </p:attrNameLst>
                                          </p:cBhvr>
                                          <p:tavLst>
                                            <p:tav tm="0">
                                              <p:val>
                                                <p:strVal val="0-#ppt_w/2"/>
                                              </p:val>
                                            </p:tav>
                                            <p:tav tm="100000">
                                              <p:val>
                                                <p:strVal val="#ppt_x"/>
                                              </p:val>
                                            </p:tav>
                                          </p:tavLst>
                                        </p:anim>
                                        <p:anim calcmode="lin" valueType="num" p14:bounceEnd="20000">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20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20000">
                                          <p:cBhvr additive="base">
                                            <p:cTn id="17" dur="25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2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20000">
                                          <p:cBhvr additive="base">
                                            <p:cTn id="22" dur="25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23" dur="25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14:presetBounceEnd="2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20000">
                                          <p:cBhvr additive="base">
                                            <p:cTn id="27" dur="2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14:presetBounceEnd="20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20000">
                                          <p:cBhvr additive="base">
                                            <p:cTn id="32" dur="250" fill="hold"/>
                                            <p:tgtEl>
                                              <p:spTgt spid="8"/>
                                            </p:tgtEl>
                                            <p:attrNameLst>
                                              <p:attrName>ppt_x</p:attrName>
                                            </p:attrNameLst>
                                          </p:cBhvr>
                                          <p:tavLst>
                                            <p:tav tm="0">
                                              <p:val>
                                                <p:strVal val="0-#ppt_w/2"/>
                                              </p:val>
                                            </p:tav>
                                            <p:tav tm="100000">
                                              <p:val>
                                                <p:strVal val="#ppt_x"/>
                                              </p:val>
                                            </p:tav>
                                          </p:tavLst>
                                        </p:anim>
                                        <p:anim calcmode="lin" valueType="num" p14:bounceEnd="20000">
                                          <p:cBhvr additive="base">
                                            <p:cTn id="33" dur="25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14:presetBounceEnd="20000">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14:bounceEnd="20000">
                                          <p:cBhvr additive="base">
                                            <p:cTn id="37" dur="25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14:presetBounceEnd="20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20000">
                                          <p:cBhvr additive="base">
                                            <p:cTn id="42" dur="25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20000">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14:bounceEnd="20000">
                                          <p:cBhvr additive="base">
                                            <p:cTn id="47" dur="2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48" dur="25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20000">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20000">
                                          <p:cBhvr additive="base">
                                            <p:cTn id="52" dur="250" fill="hold"/>
                                            <p:tgtEl>
                                              <p:spTgt spid="15"/>
                                            </p:tgtEl>
                                            <p:attrNameLst>
                                              <p:attrName>ppt_x</p:attrName>
                                            </p:attrNameLst>
                                          </p:cBhvr>
                                          <p:tavLst>
                                            <p:tav tm="0">
                                              <p:val>
                                                <p:strVal val="0-#ppt_w/2"/>
                                              </p:val>
                                            </p:tav>
                                            <p:tav tm="100000">
                                              <p:val>
                                                <p:strVal val="#ppt_x"/>
                                              </p:val>
                                            </p:tav>
                                          </p:tavLst>
                                        </p:anim>
                                        <p:anim calcmode="lin" valueType="num" p14:bounceEnd="20000">
                                          <p:cBhvr additive="base">
                                            <p:cTn id="53" dur="25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14:presetBounceEnd="20000">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14:bounceEnd="20000">
                                          <p:cBhvr additive="base">
                                            <p:cTn id="57" dur="250" fill="hold"/>
                                            <p:tgtEl>
                                              <p:spTgt spid="16"/>
                                            </p:tgtEl>
                                            <p:attrNameLst>
                                              <p:attrName>ppt_x</p:attrName>
                                            </p:attrNameLst>
                                          </p:cBhvr>
                                          <p:tavLst>
                                            <p:tav tm="0">
                                              <p:val>
                                                <p:strVal val="0-#ppt_w/2"/>
                                              </p:val>
                                            </p:tav>
                                            <p:tav tm="100000">
                                              <p:val>
                                                <p:strVal val="#ppt_x"/>
                                              </p:val>
                                            </p:tav>
                                          </p:tavLst>
                                        </p:anim>
                                        <p:anim calcmode="lin" valueType="num" p14:bounceEnd="20000">
                                          <p:cBhvr additive="base">
                                            <p:cTn id="58" dur="250" fill="hold"/>
                                            <p:tgtEl>
                                              <p:spTgt spid="16"/>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20000">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14:bounceEnd="20000">
                                          <p:cBhvr additive="base">
                                            <p:cTn id="62" dur="250" fill="hold"/>
                                            <p:tgtEl>
                                              <p:spTgt spid="17"/>
                                            </p:tgtEl>
                                            <p:attrNameLst>
                                              <p:attrName>ppt_x</p:attrName>
                                            </p:attrNameLst>
                                          </p:cBhvr>
                                          <p:tavLst>
                                            <p:tav tm="0">
                                              <p:val>
                                                <p:strVal val="0-#ppt_w/2"/>
                                              </p:val>
                                            </p:tav>
                                            <p:tav tm="100000">
                                              <p:val>
                                                <p:strVal val="#ppt_x"/>
                                              </p:val>
                                            </p:tav>
                                          </p:tavLst>
                                        </p:anim>
                                        <p:anim calcmode="lin" valueType="num" p14:bounceEnd="20000">
                                          <p:cBhvr additive="base">
                                            <p:cTn id="63" dur="25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14:presetBounceEnd="20000">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14:bounceEnd="20000">
                                          <p:cBhvr additive="base">
                                            <p:cTn id="67" dur="250" fill="hold"/>
                                            <p:tgtEl>
                                              <p:spTgt spid="18"/>
                                            </p:tgtEl>
                                            <p:attrNameLst>
                                              <p:attrName>ppt_x</p:attrName>
                                            </p:attrNameLst>
                                          </p:cBhvr>
                                          <p:tavLst>
                                            <p:tav tm="0">
                                              <p:val>
                                                <p:strVal val="0-#ppt_w/2"/>
                                              </p:val>
                                            </p:tav>
                                            <p:tav tm="100000">
                                              <p:val>
                                                <p:strVal val="#ppt_x"/>
                                              </p:val>
                                            </p:tav>
                                          </p:tavLst>
                                        </p:anim>
                                        <p:anim calcmode="lin" valueType="num" p14:bounceEnd="20000">
                                          <p:cBhvr additive="base">
                                            <p:cTn id="68" dur="25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14:presetBounceEnd="20000">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14:bounceEnd="20000">
                                          <p:cBhvr additive="base">
                                            <p:cTn id="72" dur="250" fill="hold"/>
                                            <p:tgtEl>
                                              <p:spTgt spid="19"/>
                                            </p:tgtEl>
                                            <p:attrNameLst>
                                              <p:attrName>ppt_x</p:attrName>
                                            </p:attrNameLst>
                                          </p:cBhvr>
                                          <p:tavLst>
                                            <p:tav tm="0">
                                              <p:val>
                                                <p:strVal val="0-#ppt_w/2"/>
                                              </p:val>
                                            </p:tav>
                                            <p:tav tm="100000">
                                              <p:val>
                                                <p:strVal val="#ppt_x"/>
                                              </p:val>
                                            </p:tav>
                                          </p:tavLst>
                                        </p:anim>
                                        <p:anim calcmode="lin" valueType="num" p14:bounceEnd="20000">
                                          <p:cBhvr additive="base">
                                            <p:cTn id="73" dur="25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14:presetBounceEnd="2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20000">
                                          <p:cBhvr additive="base">
                                            <p:cTn id="77" dur="250" fill="hold"/>
                                            <p:tgtEl>
                                              <p:spTgt spid="20"/>
                                            </p:tgtEl>
                                            <p:attrNameLst>
                                              <p:attrName>ppt_x</p:attrName>
                                            </p:attrNameLst>
                                          </p:cBhvr>
                                          <p:tavLst>
                                            <p:tav tm="0">
                                              <p:val>
                                                <p:strVal val="0-#ppt_w/2"/>
                                              </p:val>
                                            </p:tav>
                                            <p:tav tm="100000">
                                              <p:val>
                                                <p:strVal val="#ppt_x"/>
                                              </p:val>
                                            </p:tav>
                                          </p:tavLst>
                                        </p:anim>
                                        <p:anim calcmode="lin" valueType="num" p14:bounceEnd="20000">
                                          <p:cBhvr additive="base">
                                            <p:cTn id="78" dur="25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14:presetBounceEnd="20000">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14:bounceEnd="20000">
                                          <p:cBhvr additive="base">
                                            <p:cTn id="82" dur="250" fill="hold"/>
                                            <p:tgtEl>
                                              <p:spTgt spid="21"/>
                                            </p:tgtEl>
                                            <p:attrNameLst>
                                              <p:attrName>ppt_x</p:attrName>
                                            </p:attrNameLst>
                                          </p:cBhvr>
                                          <p:tavLst>
                                            <p:tav tm="0">
                                              <p:val>
                                                <p:strVal val="0-#ppt_w/2"/>
                                              </p:val>
                                            </p:tav>
                                            <p:tav tm="100000">
                                              <p:val>
                                                <p:strVal val="#ppt_x"/>
                                              </p:val>
                                            </p:tav>
                                          </p:tavLst>
                                        </p:anim>
                                        <p:anim calcmode="lin" valueType="num" p14:bounceEnd="20000">
                                          <p:cBhvr additive="base">
                                            <p:cTn id="83" dur="250" fill="hold"/>
                                            <p:tgtEl>
                                              <p:spTgt spid="21"/>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14:presetBounceEnd="20000">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14:bounceEnd="20000">
                                          <p:cBhvr additive="base">
                                            <p:cTn id="87" dur="250" fill="hold"/>
                                            <p:tgtEl>
                                              <p:spTgt spid="22"/>
                                            </p:tgtEl>
                                            <p:attrNameLst>
                                              <p:attrName>ppt_x</p:attrName>
                                            </p:attrNameLst>
                                          </p:cBhvr>
                                          <p:tavLst>
                                            <p:tav tm="0">
                                              <p:val>
                                                <p:strVal val="0-#ppt_w/2"/>
                                              </p:val>
                                            </p:tav>
                                            <p:tav tm="100000">
                                              <p:val>
                                                <p:strVal val="#ppt_x"/>
                                              </p:val>
                                            </p:tav>
                                          </p:tavLst>
                                        </p:anim>
                                        <p:anim calcmode="lin" valueType="num" p14:bounceEnd="20000">
                                          <p:cBhvr additive="base">
                                            <p:cTn id="88" dur="25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14:presetBounceEnd="20000">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14:bounceEnd="20000">
                                          <p:cBhvr additive="base">
                                            <p:cTn id="92" dur="250" fill="hold"/>
                                            <p:tgtEl>
                                              <p:spTgt spid="23"/>
                                            </p:tgtEl>
                                            <p:attrNameLst>
                                              <p:attrName>ppt_x</p:attrName>
                                            </p:attrNameLst>
                                          </p:cBhvr>
                                          <p:tavLst>
                                            <p:tav tm="0">
                                              <p:val>
                                                <p:strVal val="0-#ppt_w/2"/>
                                              </p:val>
                                            </p:tav>
                                            <p:tav tm="100000">
                                              <p:val>
                                                <p:strVal val="#ppt_x"/>
                                              </p:val>
                                            </p:tav>
                                          </p:tavLst>
                                        </p:anim>
                                        <p:anim calcmode="lin" valueType="num" p14:bounceEnd="20000">
                                          <p:cBhvr additive="base">
                                            <p:cTn id="93" dur="250" fill="hold"/>
                                            <p:tgtEl>
                                              <p:spTgt spid="23"/>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14:presetBounceEnd="20000">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14:bounceEnd="20000">
                                          <p:cBhvr additive="base">
                                            <p:cTn id="97" dur="250" fill="hold"/>
                                            <p:tgtEl>
                                              <p:spTgt spid="24"/>
                                            </p:tgtEl>
                                            <p:attrNameLst>
                                              <p:attrName>ppt_x</p:attrName>
                                            </p:attrNameLst>
                                          </p:cBhvr>
                                          <p:tavLst>
                                            <p:tav tm="0">
                                              <p:val>
                                                <p:strVal val="0-#ppt_w/2"/>
                                              </p:val>
                                            </p:tav>
                                            <p:tav tm="100000">
                                              <p:val>
                                                <p:strVal val="#ppt_x"/>
                                              </p:val>
                                            </p:tav>
                                          </p:tavLst>
                                        </p:anim>
                                        <p:anim calcmode="lin" valueType="num" p14:bounceEnd="20000">
                                          <p:cBhvr additive="base">
                                            <p:cTn id="98" dur="250" fill="hold"/>
                                            <p:tgtEl>
                                              <p:spTgt spid="24"/>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14:presetBounceEnd="20000">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14:bounceEnd="20000">
                                          <p:cBhvr additive="base">
                                            <p:cTn id="102" dur="250" fill="hold"/>
                                            <p:tgtEl>
                                              <p:spTgt spid="25"/>
                                            </p:tgtEl>
                                            <p:attrNameLst>
                                              <p:attrName>ppt_x</p:attrName>
                                            </p:attrNameLst>
                                          </p:cBhvr>
                                          <p:tavLst>
                                            <p:tav tm="0">
                                              <p:val>
                                                <p:strVal val="0-#ppt_w/2"/>
                                              </p:val>
                                            </p:tav>
                                            <p:tav tm="100000">
                                              <p:val>
                                                <p:strVal val="#ppt_x"/>
                                              </p:val>
                                            </p:tav>
                                          </p:tavLst>
                                        </p:anim>
                                        <p:anim calcmode="lin" valueType="num" p14:bounceEnd="20000">
                                          <p:cBhvr additive="base">
                                            <p:cTn id="103" dur="250" fill="hold"/>
                                            <p:tgtEl>
                                              <p:spTgt spid="25"/>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4" fill="hold" nodeType="afterEffect" p14:presetBounceEnd="20000">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14:bounceEnd="20000">
                                          <p:cBhvr additive="base">
                                            <p:cTn id="107" dur="250" fill="hold"/>
                                            <p:tgtEl>
                                              <p:spTgt spid="26"/>
                                            </p:tgtEl>
                                            <p:attrNameLst>
                                              <p:attrName>ppt_x</p:attrName>
                                            </p:attrNameLst>
                                          </p:cBhvr>
                                          <p:tavLst>
                                            <p:tav tm="0">
                                              <p:val>
                                                <p:strVal val="#ppt_x"/>
                                              </p:val>
                                            </p:tav>
                                            <p:tav tm="100000">
                                              <p:val>
                                                <p:strVal val="#ppt_x"/>
                                              </p:val>
                                            </p:tav>
                                          </p:tavLst>
                                        </p:anim>
                                        <p:anim calcmode="lin" valueType="num" p14:bounceEnd="20000">
                                          <p:cBhvr additive="base">
                                            <p:cTn id="108" dur="250" fill="hold"/>
                                            <p:tgtEl>
                                              <p:spTgt spid="26"/>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14:presetBounceEnd="20000">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14:bounceEnd="20000">
                                          <p:cBhvr additive="base">
                                            <p:cTn id="112" dur="250" fill="hold"/>
                                            <p:tgtEl>
                                              <p:spTgt spid="27"/>
                                            </p:tgtEl>
                                            <p:attrNameLst>
                                              <p:attrName>ppt_x</p:attrName>
                                            </p:attrNameLst>
                                          </p:cBhvr>
                                          <p:tavLst>
                                            <p:tav tm="0">
                                              <p:val>
                                                <p:strVal val="#ppt_x"/>
                                              </p:val>
                                            </p:tav>
                                            <p:tav tm="100000">
                                              <p:val>
                                                <p:strVal val="#ppt_x"/>
                                              </p:val>
                                            </p:tav>
                                          </p:tavLst>
                                        </p:anim>
                                        <p:anim calcmode="lin" valueType="num" p14:bounceEnd="20000">
                                          <p:cBhvr additive="base">
                                            <p:cTn id="113" dur="25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14:presetBounceEnd="20000">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14:bounceEnd="20000">
                                          <p:cBhvr additive="base">
                                            <p:cTn id="117" dur="25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118" dur="250" fill="hold"/>
                                            <p:tgtEl>
                                              <p:spTgt spid="28"/>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14:presetBounceEnd="20000">
                                      <p:stCondLst>
                                        <p:cond delay="0"/>
                                      </p:stCondLst>
                                      <p:childTnLst>
                                        <p:set>
                                          <p:cBhvr>
                                            <p:cTn id="121" dur="1" fill="hold">
                                              <p:stCondLst>
                                                <p:cond delay="0"/>
                                              </p:stCondLst>
                                            </p:cTn>
                                            <p:tgtEl>
                                              <p:spTgt spid="12"/>
                                            </p:tgtEl>
                                            <p:attrNameLst>
                                              <p:attrName>style.visibility</p:attrName>
                                            </p:attrNameLst>
                                          </p:cBhvr>
                                          <p:to>
                                            <p:strVal val="visible"/>
                                          </p:to>
                                        </p:set>
                                        <p:anim calcmode="lin" valueType="num" p14:bounceEnd="20000">
                                          <p:cBhvr additive="base">
                                            <p:cTn id="122" dur="25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123" dur="250" fill="hold"/>
                                            <p:tgtEl>
                                              <p:spTgt spid="12"/>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14:presetBounceEnd="20000">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14:bounceEnd="20000">
                                          <p:cBhvr additive="base">
                                            <p:cTn id="127" dur="25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128" dur="250" fill="hold"/>
                                            <p:tgtEl>
                                              <p:spTgt spid="13"/>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14:presetBounceEnd="20000">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14:bounceEnd="20000">
                                          <p:cBhvr additive="base">
                                            <p:cTn id="132" dur="250" fill="hold"/>
                                            <p:tgtEl>
                                              <p:spTgt spid="29"/>
                                            </p:tgtEl>
                                            <p:attrNameLst>
                                              <p:attrName>ppt_x</p:attrName>
                                            </p:attrNameLst>
                                          </p:cBhvr>
                                          <p:tavLst>
                                            <p:tav tm="0">
                                              <p:val>
                                                <p:strVal val="#ppt_x"/>
                                              </p:val>
                                            </p:tav>
                                            <p:tav tm="100000">
                                              <p:val>
                                                <p:strVal val="#ppt_x"/>
                                              </p:val>
                                            </p:tav>
                                          </p:tavLst>
                                        </p:anim>
                                        <p:anim calcmode="lin" valueType="num" p14:bounceEnd="20000">
                                          <p:cBhvr additive="base">
                                            <p:cTn id="133" dur="250" fill="hold"/>
                                            <p:tgtEl>
                                              <p:spTgt spid="29"/>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14:presetBounceEnd="20000">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14:bounceEnd="20000">
                                          <p:cBhvr additive="base">
                                            <p:cTn id="137" dur="250" fill="hold"/>
                                            <p:tgtEl>
                                              <p:spTgt spid="30"/>
                                            </p:tgtEl>
                                            <p:attrNameLst>
                                              <p:attrName>ppt_x</p:attrName>
                                            </p:attrNameLst>
                                          </p:cBhvr>
                                          <p:tavLst>
                                            <p:tav tm="0">
                                              <p:val>
                                                <p:strVal val="#ppt_x"/>
                                              </p:val>
                                            </p:tav>
                                            <p:tav tm="100000">
                                              <p:val>
                                                <p:strVal val="#ppt_x"/>
                                              </p:val>
                                            </p:tav>
                                          </p:tavLst>
                                        </p:anim>
                                        <p:anim calcmode="lin" valueType="num" p14:bounceEnd="20000">
                                          <p:cBhvr additive="base">
                                            <p:cTn id="138" dur="250" fill="hold"/>
                                            <p:tgtEl>
                                              <p:spTgt spid="30"/>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nodeType="afterEffect" p14:presetBounceEnd="20000">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14:bounceEnd="20000">
                                          <p:cBhvr additive="base">
                                            <p:cTn id="142" dur="250" fill="hold"/>
                                            <p:tgtEl>
                                              <p:spTgt spid="31"/>
                                            </p:tgtEl>
                                            <p:attrNameLst>
                                              <p:attrName>ppt_x</p:attrName>
                                            </p:attrNameLst>
                                          </p:cBhvr>
                                          <p:tavLst>
                                            <p:tav tm="0">
                                              <p:val>
                                                <p:strVal val="#ppt_x"/>
                                              </p:val>
                                            </p:tav>
                                            <p:tav tm="100000">
                                              <p:val>
                                                <p:strVal val="#ppt_x"/>
                                              </p:val>
                                            </p:tav>
                                          </p:tavLst>
                                        </p:anim>
                                        <p:anim calcmode="lin" valueType="num" p14:bounceEnd="20000">
                                          <p:cBhvr additive="base">
                                            <p:cTn id="143" dur="25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14:presetBounceEnd="20000">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14:bounceEnd="20000">
                                          <p:cBhvr additive="base">
                                            <p:cTn id="147" dur="250" fill="hold"/>
                                            <p:tgtEl>
                                              <p:spTgt spid="32"/>
                                            </p:tgtEl>
                                            <p:attrNameLst>
                                              <p:attrName>ppt_x</p:attrName>
                                            </p:attrNameLst>
                                          </p:cBhvr>
                                          <p:tavLst>
                                            <p:tav tm="0">
                                              <p:val>
                                                <p:strVal val="#ppt_x"/>
                                              </p:val>
                                            </p:tav>
                                            <p:tav tm="100000">
                                              <p:val>
                                                <p:strVal val="#ppt_x"/>
                                              </p:val>
                                            </p:tav>
                                          </p:tavLst>
                                        </p:anim>
                                        <p:anim calcmode="lin" valueType="num" p14:bounceEnd="20000">
                                          <p:cBhvr additive="base">
                                            <p:cTn id="148" dur="250" fill="hold"/>
                                            <p:tgtEl>
                                              <p:spTgt spid="32"/>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nodeType="afterEffect" p14:presetBounceEnd="20000">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14:bounceEnd="20000">
                                          <p:cBhvr additive="base">
                                            <p:cTn id="152" dur="250" fill="hold"/>
                                            <p:tgtEl>
                                              <p:spTgt spid="33"/>
                                            </p:tgtEl>
                                            <p:attrNameLst>
                                              <p:attrName>ppt_x</p:attrName>
                                            </p:attrNameLst>
                                          </p:cBhvr>
                                          <p:tavLst>
                                            <p:tav tm="0">
                                              <p:val>
                                                <p:strVal val="#ppt_x"/>
                                              </p:val>
                                            </p:tav>
                                            <p:tav tm="100000">
                                              <p:val>
                                                <p:strVal val="#ppt_x"/>
                                              </p:val>
                                            </p:tav>
                                          </p:tavLst>
                                        </p:anim>
                                        <p:anim calcmode="lin" valueType="num" p14:bounceEnd="20000">
                                          <p:cBhvr additive="base">
                                            <p:cTn id="153" dur="250" fill="hold"/>
                                            <p:tgtEl>
                                              <p:spTgt spid="33"/>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14:presetBounceEnd="20000">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14:bounceEnd="20000">
                                          <p:cBhvr additive="base">
                                            <p:cTn id="157" dur="250" fill="hold"/>
                                            <p:tgtEl>
                                              <p:spTgt spid="34"/>
                                            </p:tgtEl>
                                            <p:attrNameLst>
                                              <p:attrName>ppt_x</p:attrName>
                                            </p:attrNameLst>
                                          </p:cBhvr>
                                          <p:tavLst>
                                            <p:tav tm="0">
                                              <p:val>
                                                <p:strVal val="#ppt_x"/>
                                              </p:val>
                                            </p:tav>
                                            <p:tav tm="100000">
                                              <p:val>
                                                <p:strVal val="#ppt_x"/>
                                              </p:val>
                                            </p:tav>
                                          </p:tavLst>
                                        </p:anim>
                                        <p:anim calcmode="lin" valueType="num" p14:bounceEnd="20000">
                                          <p:cBhvr additive="base">
                                            <p:cTn id="158" dur="250" fill="hold"/>
                                            <p:tgtEl>
                                              <p:spTgt spid="34"/>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14:presetBounceEnd="20000">
                                      <p:stCondLst>
                                        <p:cond delay="0"/>
                                      </p:stCondLst>
                                      <p:childTnLst>
                                        <p:set>
                                          <p:cBhvr>
                                            <p:cTn id="161" dur="1" fill="hold">
                                              <p:stCondLst>
                                                <p:cond delay="0"/>
                                              </p:stCondLst>
                                            </p:cTn>
                                            <p:tgtEl>
                                              <p:spTgt spid="35"/>
                                            </p:tgtEl>
                                            <p:attrNameLst>
                                              <p:attrName>style.visibility</p:attrName>
                                            </p:attrNameLst>
                                          </p:cBhvr>
                                          <p:to>
                                            <p:strVal val="visible"/>
                                          </p:to>
                                        </p:set>
                                        <p:anim calcmode="lin" valueType="num" p14:bounceEnd="20000">
                                          <p:cBhvr additive="base">
                                            <p:cTn id="162" dur="25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163" dur="250" fill="hold"/>
                                            <p:tgtEl>
                                              <p:spTgt spid="35"/>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nodeType="afterEffect" p14:presetBounceEnd="20000">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14:bounceEnd="20000">
                                          <p:cBhvr additive="base">
                                            <p:cTn id="167" dur="250" fill="hold"/>
                                            <p:tgtEl>
                                              <p:spTgt spid="36"/>
                                            </p:tgtEl>
                                            <p:attrNameLst>
                                              <p:attrName>ppt_x</p:attrName>
                                            </p:attrNameLst>
                                          </p:cBhvr>
                                          <p:tavLst>
                                            <p:tav tm="0">
                                              <p:val>
                                                <p:strVal val="#ppt_x"/>
                                              </p:val>
                                            </p:tav>
                                            <p:tav tm="100000">
                                              <p:val>
                                                <p:strVal val="#ppt_x"/>
                                              </p:val>
                                            </p:tav>
                                          </p:tavLst>
                                        </p:anim>
                                        <p:anim calcmode="lin" valueType="num" p14:bounceEnd="20000">
                                          <p:cBhvr additive="base">
                                            <p:cTn id="168" dur="250" fill="hold"/>
                                            <p:tgtEl>
                                              <p:spTgt spid="36"/>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nodeType="afterEffect" p14:presetBounceEnd="20000">
                                      <p:stCondLst>
                                        <p:cond delay="0"/>
                                      </p:stCondLst>
                                      <p:childTnLst>
                                        <p:set>
                                          <p:cBhvr>
                                            <p:cTn id="171" dur="1" fill="hold">
                                              <p:stCondLst>
                                                <p:cond delay="0"/>
                                              </p:stCondLst>
                                            </p:cTn>
                                            <p:tgtEl>
                                              <p:spTgt spid="37"/>
                                            </p:tgtEl>
                                            <p:attrNameLst>
                                              <p:attrName>style.visibility</p:attrName>
                                            </p:attrNameLst>
                                          </p:cBhvr>
                                          <p:to>
                                            <p:strVal val="visible"/>
                                          </p:to>
                                        </p:set>
                                        <p:anim calcmode="lin" valueType="num" p14:bounceEnd="20000">
                                          <p:cBhvr additive="base">
                                            <p:cTn id="172" dur="250" fill="hold"/>
                                            <p:tgtEl>
                                              <p:spTgt spid="37"/>
                                            </p:tgtEl>
                                            <p:attrNameLst>
                                              <p:attrName>ppt_x</p:attrName>
                                            </p:attrNameLst>
                                          </p:cBhvr>
                                          <p:tavLst>
                                            <p:tav tm="0">
                                              <p:val>
                                                <p:strVal val="#ppt_x"/>
                                              </p:val>
                                            </p:tav>
                                            <p:tav tm="100000">
                                              <p:val>
                                                <p:strVal val="#ppt_x"/>
                                              </p:val>
                                            </p:tav>
                                          </p:tavLst>
                                        </p:anim>
                                        <p:anim calcmode="lin" valueType="num" p14:bounceEnd="20000">
                                          <p:cBhvr additive="base">
                                            <p:cTn id="173" dur="250" fill="hold"/>
                                            <p:tgtEl>
                                              <p:spTgt spid="37"/>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14:presetBounceEnd="20000">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14:bounceEnd="20000">
                                          <p:cBhvr additive="base">
                                            <p:cTn id="177" dur="250" fill="hold"/>
                                            <p:tgtEl>
                                              <p:spTgt spid="38"/>
                                            </p:tgtEl>
                                            <p:attrNameLst>
                                              <p:attrName>ppt_x</p:attrName>
                                            </p:attrNameLst>
                                          </p:cBhvr>
                                          <p:tavLst>
                                            <p:tav tm="0">
                                              <p:val>
                                                <p:strVal val="#ppt_x"/>
                                              </p:val>
                                            </p:tav>
                                            <p:tav tm="100000">
                                              <p:val>
                                                <p:strVal val="#ppt_x"/>
                                              </p:val>
                                            </p:tav>
                                          </p:tavLst>
                                        </p:anim>
                                        <p:anim calcmode="lin" valueType="num" p14:bounceEnd="20000">
                                          <p:cBhvr additive="base">
                                            <p:cTn id="178" dur="250" fill="hold"/>
                                            <p:tgtEl>
                                              <p:spTgt spid="38"/>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14:presetBounceEnd="20000">
                                      <p:stCondLst>
                                        <p:cond delay="0"/>
                                      </p:stCondLst>
                                      <p:childTnLst>
                                        <p:set>
                                          <p:cBhvr>
                                            <p:cTn id="181" dur="1" fill="hold">
                                              <p:stCondLst>
                                                <p:cond delay="0"/>
                                              </p:stCondLst>
                                            </p:cTn>
                                            <p:tgtEl>
                                              <p:spTgt spid="39"/>
                                            </p:tgtEl>
                                            <p:attrNameLst>
                                              <p:attrName>style.visibility</p:attrName>
                                            </p:attrNameLst>
                                          </p:cBhvr>
                                          <p:to>
                                            <p:strVal val="visible"/>
                                          </p:to>
                                        </p:set>
                                        <p:anim calcmode="lin" valueType="num" p14:bounceEnd="20000">
                                          <p:cBhvr additive="base">
                                            <p:cTn id="182" dur="25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183" dur="250" fill="hold"/>
                                            <p:tgtEl>
                                              <p:spTgt spid="39"/>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nodeType="afterEffect" p14:presetBounceEnd="20000">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14:bounceEnd="20000">
                                          <p:cBhvr additive="base">
                                            <p:cTn id="187" dur="25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188" dur="250" fill="hold"/>
                                            <p:tgtEl>
                                              <p:spTgt spid="40"/>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nodeType="afterEffect" p14:presetBounceEnd="20000">
                                      <p:stCondLst>
                                        <p:cond delay="0"/>
                                      </p:stCondLst>
                                      <p:childTnLst>
                                        <p:set>
                                          <p:cBhvr>
                                            <p:cTn id="191" dur="1" fill="hold">
                                              <p:stCondLst>
                                                <p:cond delay="0"/>
                                              </p:stCondLst>
                                            </p:cTn>
                                            <p:tgtEl>
                                              <p:spTgt spid="41"/>
                                            </p:tgtEl>
                                            <p:attrNameLst>
                                              <p:attrName>style.visibility</p:attrName>
                                            </p:attrNameLst>
                                          </p:cBhvr>
                                          <p:to>
                                            <p:strVal val="visible"/>
                                          </p:to>
                                        </p:set>
                                        <p:anim calcmode="lin" valueType="num" p14:bounceEnd="20000">
                                          <p:cBhvr additive="base">
                                            <p:cTn id="192" dur="25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193" dur="250" fill="hold"/>
                                            <p:tgtEl>
                                              <p:spTgt spid="41"/>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nodeType="afterEffect" p14:presetBounceEnd="20000">
                                      <p:stCondLst>
                                        <p:cond delay="0"/>
                                      </p:stCondLst>
                                      <p:childTnLst>
                                        <p:set>
                                          <p:cBhvr>
                                            <p:cTn id="196" dur="1" fill="hold">
                                              <p:stCondLst>
                                                <p:cond delay="0"/>
                                              </p:stCondLst>
                                            </p:cTn>
                                            <p:tgtEl>
                                              <p:spTgt spid="42"/>
                                            </p:tgtEl>
                                            <p:attrNameLst>
                                              <p:attrName>style.visibility</p:attrName>
                                            </p:attrNameLst>
                                          </p:cBhvr>
                                          <p:to>
                                            <p:strVal val="visible"/>
                                          </p:to>
                                        </p:set>
                                        <p:anim calcmode="lin" valueType="num" p14:bounceEnd="20000">
                                          <p:cBhvr additive="base">
                                            <p:cTn id="197" dur="25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198" dur="250" fill="hold"/>
                                            <p:tgtEl>
                                              <p:spTgt spid="42"/>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nodeType="afterEffect" p14:presetBounceEnd="20000">
                                      <p:stCondLst>
                                        <p:cond delay="0"/>
                                      </p:stCondLst>
                                      <p:childTnLst>
                                        <p:set>
                                          <p:cBhvr>
                                            <p:cTn id="201" dur="1" fill="hold">
                                              <p:stCondLst>
                                                <p:cond delay="0"/>
                                              </p:stCondLst>
                                            </p:cTn>
                                            <p:tgtEl>
                                              <p:spTgt spid="43"/>
                                            </p:tgtEl>
                                            <p:attrNameLst>
                                              <p:attrName>style.visibility</p:attrName>
                                            </p:attrNameLst>
                                          </p:cBhvr>
                                          <p:to>
                                            <p:strVal val="visible"/>
                                          </p:to>
                                        </p:set>
                                        <p:anim calcmode="lin" valueType="num" p14:bounceEnd="20000">
                                          <p:cBhvr additive="base">
                                            <p:cTn id="202" dur="250" fill="hold"/>
                                            <p:tgtEl>
                                              <p:spTgt spid="43"/>
                                            </p:tgtEl>
                                            <p:attrNameLst>
                                              <p:attrName>ppt_x</p:attrName>
                                            </p:attrNameLst>
                                          </p:cBhvr>
                                          <p:tavLst>
                                            <p:tav tm="0">
                                              <p:val>
                                                <p:strVal val="#ppt_x"/>
                                              </p:val>
                                            </p:tav>
                                            <p:tav tm="100000">
                                              <p:val>
                                                <p:strVal val="#ppt_x"/>
                                              </p:val>
                                            </p:tav>
                                          </p:tavLst>
                                        </p:anim>
                                        <p:anim calcmode="lin" valueType="num" p14:bounceEnd="20000">
                                          <p:cBhvr additive="base">
                                            <p:cTn id="203" dur="250" fill="hold"/>
                                            <p:tgtEl>
                                              <p:spTgt spid="43"/>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grpId="0" nodeType="afterEffect" p14:presetBounceEnd="20000">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14:bounceEnd="20000">
                                          <p:cBhvr additive="base">
                                            <p:cTn id="207" dur="250" fill="hold"/>
                                            <p:tgtEl>
                                              <p:spTgt spid="44"/>
                                            </p:tgtEl>
                                            <p:attrNameLst>
                                              <p:attrName>ppt_x</p:attrName>
                                            </p:attrNameLst>
                                          </p:cBhvr>
                                          <p:tavLst>
                                            <p:tav tm="0">
                                              <p:val>
                                                <p:strVal val="#ppt_x"/>
                                              </p:val>
                                            </p:tav>
                                            <p:tav tm="100000">
                                              <p:val>
                                                <p:strVal val="#ppt_x"/>
                                              </p:val>
                                            </p:tav>
                                          </p:tavLst>
                                        </p:anim>
                                        <p:anim calcmode="lin" valueType="num" p14:bounceEnd="20000">
                                          <p:cBhvr additive="base">
                                            <p:cTn id="208" dur="250" fill="hold"/>
                                            <p:tgtEl>
                                              <p:spTgt spid="44"/>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grpId="0" nodeType="afterEffect" p14:presetBounceEnd="20000">
                                      <p:stCondLst>
                                        <p:cond delay="0"/>
                                      </p:stCondLst>
                                      <p:childTnLst>
                                        <p:set>
                                          <p:cBhvr>
                                            <p:cTn id="211" dur="1" fill="hold">
                                              <p:stCondLst>
                                                <p:cond delay="0"/>
                                              </p:stCondLst>
                                            </p:cTn>
                                            <p:tgtEl>
                                              <p:spTgt spid="45"/>
                                            </p:tgtEl>
                                            <p:attrNameLst>
                                              <p:attrName>style.visibility</p:attrName>
                                            </p:attrNameLst>
                                          </p:cBhvr>
                                          <p:to>
                                            <p:strVal val="visible"/>
                                          </p:to>
                                        </p:set>
                                        <p:anim calcmode="lin" valueType="num" p14:bounceEnd="20000">
                                          <p:cBhvr additive="base">
                                            <p:cTn id="212" dur="250" fill="hold"/>
                                            <p:tgtEl>
                                              <p:spTgt spid="45"/>
                                            </p:tgtEl>
                                            <p:attrNameLst>
                                              <p:attrName>ppt_x</p:attrName>
                                            </p:attrNameLst>
                                          </p:cBhvr>
                                          <p:tavLst>
                                            <p:tav tm="0">
                                              <p:val>
                                                <p:strVal val="#ppt_x"/>
                                              </p:val>
                                            </p:tav>
                                            <p:tav tm="100000">
                                              <p:val>
                                                <p:strVal val="#ppt_x"/>
                                              </p:val>
                                            </p:tav>
                                          </p:tavLst>
                                        </p:anim>
                                        <p:anim calcmode="lin" valueType="num" p14:bounceEnd="20000">
                                          <p:cBhvr additive="base">
                                            <p:cTn id="213" dur="250" fill="hold"/>
                                            <p:tgtEl>
                                              <p:spTgt spid="45"/>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4" fill="hold" nodeType="afterEffect" p14:presetBounceEnd="20000">
                                      <p:stCondLst>
                                        <p:cond delay="0"/>
                                      </p:stCondLst>
                                      <p:childTnLst>
                                        <p:set>
                                          <p:cBhvr>
                                            <p:cTn id="216" dur="1" fill="hold">
                                              <p:stCondLst>
                                                <p:cond delay="0"/>
                                              </p:stCondLst>
                                            </p:cTn>
                                            <p:tgtEl>
                                              <p:spTgt spid="46"/>
                                            </p:tgtEl>
                                            <p:attrNameLst>
                                              <p:attrName>style.visibility</p:attrName>
                                            </p:attrNameLst>
                                          </p:cBhvr>
                                          <p:to>
                                            <p:strVal val="visible"/>
                                          </p:to>
                                        </p:set>
                                        <p:anim calcmode="lin" valueType="num" p14:bounceEnd="20000">
                                          <p:cBhvr additive="base">
                                            <p:cTn id="217" dur="25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218" dur="250" fill="hold"/>
                                            <p:tgtEl>
                                              <p:spTgt spid="46"/>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4" fill="hold" nodeType="afterEffect" p14:presetBounceEnd="20000">
                                      <p:stCondLst>
                                        <p:cond delay="0"/>
                                      </p:stCondLst>
                                      <p:childTnLst>
                                        <p:set>
                                          <p:cBhvr>
                                            <p:cTn id="221" dur="1" fill="hold">
                                              <p:stCondLst>
                                                <p:cond delay="0"/>
                                              </p:stCondLst>
                                            </p:cTn>
                                            <p:tgtEl>
                                              <p:spTgt spid="47"/>
                                            </p:tgtEl>
                                            <p:attrNameLst>
                                              <p:attrName>style.visibility</p:attrName>
                                            </p:attrNameLst>
                                          </p:cBhvr>
                                          <p:to>
                                            <p:strVal val="visible"/>
                                          </p:to>
                                        </p:set>
                                        <p:anim calcmode="lin" valueType="num" p14:bounceEnd="20000">
                                          <p:cBhvr additive="base">
                                            <p:cTn id="222" dur="25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23" dur="250" fill="hold"/>
                                            <p:tgtEl>
                                              <p:spTgt spid="47"/>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4" fill="hold" grpId="0" nodeType="afterEffect" p14:presetBounceEnd="20000">
                                      <p:stCondLst>
                                        <p:cond delay="0"/>
                                      </p:stCondLst>
                                      <p:childTnLst>
                                        <p:set>
                                          <p:cBhvr>
                                            <p:cTn id="226" dur="1" fill="hold">
                                              <p:stCondLst>
                                                <p:cond delay="0"/>
                                              </p:stCondLst>
                                            </p:cTn>
                                            <p:tgtEl>
                                              <p:spTgt spid="48"/>
                                            </p:tgtEl>
                                            <p:attrNameLst>
                                              <p:attrName>style.visibility</p:attrName>
                                            </p:attrNameLst>
                                          </p:cBhvr>
                                          <p:to>
                                            <p:strVal val="visible"/>
                                          </p:to>
                                        </p:set>
                                        <p:anim calcmode="lin" valueType="num" p14:bounceEnd="20000">
                                          <p:cBhvr additive="base">
                                            <p:cTn id="227" dur="250" fill="hold"/>
                                            <p:tgtEl>
                                              <p:spTgt spid="48"/>
                                            </p:tgtEl>
                                            <p:attrNameLst>
                                              <p:attrName>ppt_x</p:attrName>
                                            </p:attrNameLst>
                                          </p:cBhvr>
                                          <p:tavLst>
                                            <p:tav tm="0">
                                              <p:val>
                                                <p:strVal val="#ppt_x"/>
                                              </p:val>
                                            </p:tav>
                                            <p:tav tm="100000">
                                              <p:val>
                                                <p:strVal val="#ppt_x"/>
                                              </p:val>
                                            </p:tav>
                                          </p:tavLst>
                                        </p:anim>
                                        <p:anim calcmode="lin" valueType="num" p14:bounceEnd="20000">
                                          <p:cBhvr additive="base">
                                            <p:cTn id="228" dur="250" fill="hold"/>
                                            <p:tgtEl>
                                              <p:spTgt spid="48"/>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4" fill="hold" grpId="0" nodeType="afterEffect" p14:presetBounceEnd="20000">
                                      <p:stCondLst>
                                        <p:cond delay="0"/>
                                      </p:stCondLst>
                                      <p:childTnLst>
                                        <p:set>
                                          <p:cBhvr>
                                            <p:cTn id="231" dur="1" fill="hold">
                                              <p:stCondLst>
                                                <p:cond delay="0"/>
                                              </p:stCondLst>
                                            </p:cTn>
                                            <p:tgtEl>
                                              <p:spTgt spid="49"/>
                                            </p:tgtEl>
                                            <p:attrNameLst>
                                              <p:attrName>style.visibility</p:attrName>
                                            </p:attrNameLst>
                                          </p:cBhvr>
                                          <p:to>
                                            <p:strVal val="visible"/>
                                          </p:to>
                                        </p:set>
                                        <p:anim calcmode="lin" valueType="num" p14:bounceEnd="20000">
                                          <p:cBhvr additive="base">
                                            <p:cTn id="232" dur="250" fill="hold"/>
                                            <p:tgtEl>
                                              <p:spTgt spid="49"/>
                                            </p:tgtEl>
                                            <p:attrNameLst>
                                              <p:attrName>ppt_x</p:attrName>
                                            </p:attrNameLst>
                                          </p:cBhvr>
                                          <p:tavLst>
                                            <p:tav tm="0">
                                              <p:val>
                                                <p:strVal val="#ppt_x"/>
                                              </p:val>
                                            </p:tav>
                                            <p:tav tm="100000">
                                              <p:val>
                                                <p:strVal val="#ppt_x"/>
                                              </p:val>
                                            </p:tav>
                                          </p:tavLst>
                                        </p:anim>
                                        <p:anim calcmode="lin" valueType="num" p14:bounceEnd="20000">
                                          <p:cBhvr additive="base">
                                            <p:cTn id="233" dur="250" fill="hold"/>
                                            <p:tgtEl>
                                              <p:spTgt spid="49"/>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4" fill="hold" nodeType="afterEffect" p14:presetBounceEnd="20000">
                                      <p:stCondLst>
                                        <p:cond delay="0"/>
                                      </p:stCondLst>
                                      <p:childTnLst>
                                        <p:set>
                                          <p:cBhvr>
                                            <p:cTn id="236" dur="1" fill="hold">
                                              <p:stCondLst>
                                                <p:cond delay="0"/>
                                              </p:stCondLst>
                                            </p:cTn>
                                            <p:tgtEl>
                                              <p:spTgt spid="50"/>
                                            </p:tgtEl>
                                            <p:attrNameLst>
                                              <p:attrName>style.visibility</p:attrName>
                                            </p:attrNameLst>
                                          </p:cBhvr>
                                          <p:to>
                                            <p:strVal val="visible"/>
                                          </p:to>
                                        </p:set>
                                        <p:anim calcmode="lin" valueType="num" p14:bounceEnd="20000">
                                          <p:cBhvr additive="base">
                                            <p:cTn id="237" dur="250" fill="hold"/>
                                            <p:tgtEl>
                                              <p:spTgt spid="50"/>
                                            </p:tgtEl>
                                            <p:attrNameLst>
                                              <p:attrName>ppt_x</p:attrName>
                                            </p:attrNameLst>
                                          </p:cBhvr>
                                          <p:tavLst>
                                            <p:tav tm="0">
                                              <p:val>
                                                <p:strVal val="#ppt_x"/>
                                              </p:val>
                                            </p:tav>
                                            <p:tav tm="100000">
                                              <p:val>
                                                <p:strVal val="#ppt_x"/>
                                              </p:val>
                                            </p:tav>
                                          </p:tavLst>
                                        </p:anim>
                                        <p:anim calcmode="lin" valueType="num" p14:bounceEnd="20000">
                                          <p:cBhvr additive="base">
                                            <p:cTn id="238" dur="250" fill="hold"/>
                                            <p:tgtEl>
                                              <p:spTgt spid="50"/>
                                            </p:tgtEl>
                                            <p:attrNameLst>
                                              <p:attrName>ppt_y</p:attrName>
                                            </p:attrNameLst>
                                          </p:cBhvr>
                                          <p:tavLst>
                                            <p:tav tm="0">
                                              <p:val>
                                                <p:strVal val="1+#ppt_h/2"/>
                                              </p:val>
                                            </p:tav>
                                            <p:tav tm="100000">
                                              <p:val>
                                                <p:strVal val="#ppt_y"/>
                                              </p:val>
                                            </p:tav>
                                          </p:tavLst>
                                        </p:anim>
                                      </p:childTnLst>
                                    </p:cTn>
                                  </p:par>
                                </p:childTnLst>
                              </p:cTn>
                            </p:par>
                            <p:par>
                              <p:cTn id="239" fill="hold">
                                <p:stCondLst>
                                  <p:cond delay="23500"/>
                                </p:stCondLst>
                                <p:childTnLst>
                                  <p:par>
                                    <p:cTn id="240" presetID="2" presetClass="entr" presetSubtype="4" fill="hold" nodeType="afterEffect" p14:presetBounceEnd="20000">
                                      <p:stCondLst>
                                        <p:cond delay="0"/>
                                      </p:stCondLst>
                                      <p:childTnLst>
                                        <p:set>
                                          <p:cBhvr>
                                            <p:cTn id="241" dur="1" fill="hold">
                                              <p:stCondLst>
                                                <p:cond delay="0"/>
                                              </p:stCondLst>
                                            </p:cTn>
                                            <p:tgtEl>
                                              <p:spTgt spid="51"/>
                                            </p:tgtEl>
                                            <p:attrNameLst>
                                              <p:attrName>style.visibility</p:attrName>
                                            </p:attrNameLst>
                                          </p:cBhvr>
                                          <p:to>
                                            <p:strVal val="visible"/>
                                          </p:to>
                                        </p:set>
                                        <p:anim calcmode="lin" valueType="num" p14:bounceEnd="20000">
                                          <p:cBhvr additive="base">
                                            <p:cTn id="242" dur="250" fill="hold"/>
                                            <p:tgtEl>
                                              <p:spTgt spid="51"/>
                                            </p:tgtEl>
                                            <p:attrNameLst>
                                              <p:attrName>ppt_x</p:attrName>
                                            </p:attrNameLst>
                                          </p:cBhvr>
                                          <p:tavLst>
                                            <p:tav tm="0">
                                              <p:val>
                                                <p:strVal val="#ppt_x"/>
                                              </p:val>
                                            </p:tav>
                                            <p:tav tm="100000">
                                              <p:val>
                                                <p:strVal val="#ppt_x"/>
                                              </p:val>
                                            </p:tav>
                                          </p:tavLst>
                                        </p:anim>
                                        <p:anim calcmode="lin" valueType="num" p14:bounceEnd="20000">
                                          <p:cBhvr additive="base">
                                            <p:cTn id="243" dur="250" fill="hold"/>
                                            <p:tgtEl>
                                              <p:spTgt spid="51"/>
                                            </p:tgtEl>
                                            <p:attrNameLst>
                                              <p:attrName>ppt_y</p:attrName>
                                            </p:attrNameLst>
                                          </p:cBhvr>
                                          <p:tavLst>
                                            <p:tav tm="0">
                                              <p:val>
                                                <p:strVal val="1+#ppt_h/2"/>
                                              </p:val>
                                            </p:tav>
                                            <p:tav tm="100000">
                                              <p:val>
                                                <p:strVal val="#ppt_y"/>
                                              </p:val>
                                            </p:tav>
                                          </p:tavLst>
                                        </p:anim>
                                      </p:childTnLst>
                                    </p:cTn>
                                  </p:par>
                                </p:childTnLst>
                              </p:cTn>
                            </p:par>
                            <p:par>
                              <p:cTn id="244" fill="hold">
                                <p:stCondLst>
                                  <p:cond delay="24000"/>
                                </p:stCondLst>
                                <p:childTnLst>
                                  <p:par>
                                    <p:cTn id="245" presetID="2" presetClass="entr" presetSubtype="4" fill="hold" nodeType="afterEffect" p14:presetBounceEnd="20000">
                                      <p:stCondLst>
                                        <p:cond delay="0"/>
                                      </p:stCondLst>
                                      <p:childTnLst>
                                        <p:set>
                                          <p:cBhvr>
                                            <p:cTn id="246" dur="1" fill="hold">
                                              <p:stCondLst>
                                                <p:cond delay="0"/>
                                              </p:stCondLst>
                                            </p:cTn>
                                            <p:tgtEl>
                                              <p:spTgt spid="52"/>
                                            </p:tgtEl>
                                            <p:attrNameLst>
                                              <p:attrName>style.visibility</p:attrName>
                                            </p:attrNameLst>
                                          </p:cBhvr>
                                          <p:to>
                                            <p:strVal val="visible"/>
                                          </p:to>
                                        </p:set>
                                        <p:anim calcmode="lin" valueType="num" p14:bounceEnd="20000">
                                          <p:cBhvr additive="base">
                                            <p:cTn id="247" dur="250" fill="hold"/>
                                            <p:tgtEl>
                                              <p:spTgt spid="52"/>
                                            </p:tgtEl>
                                            <p:attrNameLst>
                                              <p:attrName>ppt_x</p:attrName>
                                            </p:attrNameLst>
                                          </p:cBhvr>
                                          <p:tavLst>
                                            <p:tav tm="0">
                                              <p:val>
                                                <p:strVal val="#ppt_x"/>
                                              </p:val>
                                            </p:tav>
                                            <p:tav tm="100000">
                                              <p:val>
                                                <p:strVal val="#ppt_x"/>
                                              </p:val>
                                            </p:tav>
                                          </p:tavLst>
                                        </p:anim>
                                        <p:anim calcmode="lin" valueType="num" p14:bounceEnd="20000">
                                          <p:cBhvr additive="base">
                                            <p:cTn id="248" dur="250" fill="hold"/>
                                            <p:tgtEl>
                                              <p:spTgt spid="52"/>
                                            </p:tgtEl>
                                            <p:attrNameLst>
                                              <p:attrName>ppt_y</p:attrName>
                                            </p:attrNameLst>
                                          </p:cBhvr>
                                          <p:tavLst>
                                            <p:tav tm="0">
                                              <p:val>
                                                <p:strVal val="1+#ppt_h/2"/>
                                              </p:val>
                                            </p:tav>
                                            <p:tav tm="100000">
                                              <p:val>
                                                <p:strVal val="#ppt_y"/>
                                              </p:val>
                                            </p:tav>
                                          </p:tavLst>
                                        </p:anim>
                                      </p:childTnLst>
                                    </p:cTn>
                                  </p:par>
                                </p:childTnLst>
                              </p:cTn>
                            </p:par>
                            <p:par>
                              <p:cTn id="249" fill="hold">
                                <p:stCondLst>
                                  <p:cond delay="24500"/>
                                </p:stCondLst>
                                <p:childTnLst>
                                  <p:par>
                                    <p:cTn id="250" presetID="2" presetClass="entr" presetSubtype="4" fill="hold" nodeType="afterEffect" p14:presetBounceEnd="20000">
                                      <p:stCondLst>
                                        <p:cond delay="0"/>
                                      </p:stCondLst>
                                      <p:childTnLst>
                                        <p:set>
                                          <p:cBhvr>
                                            <p:cTn id="251" dur="1" fill="hold">
                                              <p:stCondLst>
                                                <p:cond delay="0"/>
                                              </p:stCondLst>
                                            </p:cTn>
                                            <p:tgtEl>
                                              <p:spTgt spid="53"/>
                                            </p:tgtEl>
                                            <p:attrNameLst>
                                              <p:attrName>style.visibility</p:attrName>
                                            </p:attrNameLst>
                                          </p:cBhvr>
                                          <p:to>
                                            <p:strVal val="visible"/>
                                          </p:to>
                                        </p:set>
                                        <p:anim calcmode="lin" valueType="num" p14:bounceEnd="20000">
                                          <p:cBhvr additive="base">
                                            <p:cTn id="252" dur="250" fill="hold"/>
                                            <p:tgtEl>
                                              <p:spTgt spid="53"/>
                                            </p:tgtEl>
                                            <p:attrNameLst>
                                              <p:attrName>ppt_x</p:attrName>
                                            </p:attrNameLst>
                                          </p:cBhvr>
                                          <p:tavLst>
                                            <p:tav tm="0">
                                              <p:val>
                                                <p:strVal val="#ppt_x"/>
                                              </p:val>
                                            </p:tav>
                                            <p:tav tm="100000">
                                              <p:val>
                                                <p:strVal val="#ppt_x"/>
                                              </p:val>
                                            </p:tav>
                                          </p:tavLst>
                                        </p:anim>
                                        <p:anim calcmode="lin" valueType="num" p14:bounceEnd="20000">
                                          <p:cBhvr additive="base">
                                            <p:cTn id="253" dur="25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9" grpId="0"/>
          <p:bldP spid="30" grpId="0"/>
          <p:bldP spid="34" grpId="0"/>
          <p:bldP spid="35" grpId="0"/>
          <p:bldP spid="38" grpId="0"/>
          <p:bldP spid="39" grpId="0"/>
          <p:bldP spid="44" grpId="0"/>
          <p:bldP spid="45"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250" fill="hold"/>
                                            <p:tgtEl>
                                              <p:spTgt spid="78"/>
                                            </p:tgtEl>
                                            <p:attrNameLst>
                                              <p:attrName>ppt_x</p:attrName>
                                            </p:attrNameLst>
                                          </p:cBhvr>
                                          <p:tavLst>
                                            <p:tav tm="0">
                                              <p:val>
                                                <p:strVal val="0-#ppt_w/2"/>
                                              </p:val>
                                            </p:tav>
                                            <p:tav tm="100000">
                                              <p:val>
                                                <p:strVal val="#ppt_x"/>
                                              </p:val>
                                            </p:tav>
                                          </p:tavLst>
                                        </p:anim>
                                        <p:anim calcmode="lin" valueType="num">
                                          <p:cBhvr additive="base">
                                            <p:cTn id="8" dur="250" fill="hold"/>
                                            <p:tgtEl>
                                              <p:spTgt spid="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0-#ppt_w/2"/>
                                              </p:val>
                                            </p:tav>
                                            <p:tav tm="100000">
                                              <p:val>
                                                <p:strVal val="#ppt_x"/>
                                              </p:val>
                                            </p:tav>
                                          </p:tavLst>
                                        </p:anim>
                                        <p:anim calcmode="lin" valueType="num">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50" fill="hold"/>
                                            <p:tgtEl>
                                              <p:spTgt spid="6"/>
                                            </p:tgtEl>
                                            <p:attrNameLst>
                                              <p:attrName>ppt_x</p:attrName>
                                            </p:attrNameLst>
                                          </p:cBhvr>
                                          <p:tavLst>
                                            <p:tav tm="0">
                                              <p:val>
                                                <p:strVal val="0-#ppt_w/2"/>
                                              </p:val>
                                            </p:tav>
                                            <p:tav tm="100000">
                                              <p:val>
                                                <p:strVal val="#ppt_x"/>
                                              </p:val>
                                            </p:tav>
                                          </p:tavLst>
                                        </p:anim>
                                        <p:anim calcmode="lin" valueType="num">
                                          <p:cBhvr additive="base">
                                            <p:cTn id="23" dur="25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fill="hold"/>
                                            <p:tgtEl>
                                              <p:spTgt spid="8"/>
                                            </p:tgtEl>
                                            <p:attrNameLst>
                                              <p:attrName>ppt_x</p:attrName>
                                            </p:attrNameLst>
                                          </p:cBhvr>
                                          <p:tavLst>
                                            <p:tav tm="0">
                                              <p:val>
                                                <p:strVal val="0-#ppt_w/2"/>
                                              </p:val>
                                            </p:tav>
                                            <p:tav tm="100000">
                                              <p:val>
                                                <p:strVal val="#ppt_x"/>
                                              </p:val>
                                            </p:tav>
                                          </p:tavLst>
                                        </p:anim>
                                        <p:anim calcmode="lin" valueType="num">
                                          <p:cBhvr additive="base">
                                            <p:cTn id="33" dur="25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0-#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0-#ppt_w/2"/>
                                              </p:val>
                                            </p:tav>
                                            <p:tav tm="100000">
                                              <p:val>
                                                <p:strVal val="#ppt_x"/>
                                              </p:val>
                                            </p:tav>
                                          </p:tavLst>
                                        </p:anim>
                                        <p:anim calcmode="lin" valueType="num">
                                          <p:cBhvr additive="base">
                                            <p:cTn id="48" dur="25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0-#ppt_w/2"/>
                                              </p:val>
                                            </p:tav>
                                            <p:tav tm="100000">
                                              <p:val>
                                                <p:strVal val="#ppt_x"/>
                                              </p:val>
                                            </p:tav>
                                          </p:tavLst>
                                        </p:anim>
                                        <p:anim calcmode="lin" valueType="num">
                                          <p:cBhvr additive="base">
                                            <p:cTn id="53" dur="25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250" fill="hold"/>
                                            <p:tgtEl>
                                              <p:spTgt spid="16"/>
                                            </p:tgtEl>
                                            <p:attrNameLst>
                                              <p:attrName>ppt_x</p:attrName>
                                            </p:attrNameLst>
                                          </p:cBhvr>
                                          <p:tavLst>
                                            <p:tav tm="0">
                                              <p:val>
                                                <p:strVal val="0-#ppt_w/2"/>
                                              </p:val>
                                            </p:tav>
                                            <p:tav tm="100000">
                                              <p:val>
                                                <p:strVal val="#ppt_x"/>
                                              </p:val>
                                            </p:tav>
                                          </p:tavLst>
                                        </p:anim>
                                        <p:anim calcmode="lin" valueType="num">
                                          <p:cBhvr additive="base">
                                            <p:cTn id="58" dur="250" fill="hold"/>
                                            <p:tgtEl>
                                              <p:spTgt spid="16"/>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50" fill="hold"/>
                                            <p:tgtEl>
                                              <p:spTgt spid="17"/>
                                            </p:tgtEl>
                                            <p:attrNameLst>
                                              <p:attrName>ppt_x</p:attrName>
                                            </p:attrNameLst>
                                          </p:cBhvr>
                                          <p:tavLst>
                                            <p:tav tm="0">
                                              <p:val>
                                                <p:strVal val="0-#ppt_w/2"/>
                                              </p:val>
                                            </p:tav>
                                            <p:tav tm="100000">
                                              <p:val>
                                                <p:strVal val="#ppt_x"/>
                                              </p:val>
                                            </p:tav>
                                          </p:tavLst>
                                        </p:anim>
                                        <p:anim calcmode="lin" valueType="num">
                                          <p:cBhvr additive="base">
                                            <p:cTn id="63" dur="25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250" fill="hold"/>
                                            <p:tgtEl>
                                              <p:spTgt spid="18"/>
                                            </p:tgtEl>
                                            <p:attrNameLst>
                                              <p:attrName>ppt_x</p:attrName>
                                            </p:attrNameLst>
                                          </p:cBhvr>
                                          <p:tavLst>
                                            <p:tav tm="0">
                                              <p:val>
                                                <p:strVal val="0-#ppt_w/2"/>
                                              </p:val>
                                            </p:tav>
                                            <p:tav tm="100000">
                                              <p:val>
                                                <p:strVal val="#ppt_x"/>
                                              </p:val>
                                            </p:tav>
                                          </p:tavLst>
                                        </p:anim>
                                        <p:anim calcmode="lin" valueType="num">
                                          <p:cBhvr additive="base">
                                            <p:cTn id="68" dur="25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250" fill="hold"/>
                                            <p:tgtEl>
                                              <p:spTgt spid="19"/>
                                            </p:tgtEl>
                                            <p:attrNameLst>
                                              <p:attrName>ppt_x</p:attrName>
                                            </p:attrNameLst>
                                          </p:cBhvr>
                                          <p:tavLst>
                                            <p:tav tm="0">
                                              <p:val>
                                                <p:strVal val="0-#ppt_w/2"/>
                                              </p:val>
                                            </p:tav>
                                            <p:tav tm="100000">
                                              <p:val>
                                                <p:strVal val="#ppt_x"/>
                                              </p:val>
                                            </p:tav>
                                          </p:tavLst>
                                        </p:anim>
                                        <p:anim calcmode="lin" valueType="num">
                                          <p:cBhvr additive="base">
                                            <p:cTn id="73" dur="25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250" fill="hold"/>
                                            <p:tgtEl>
                                              <p:spTgt spid="20"/>
                                            </p:tgtEl>
                                            <p:attrNameLst>
                                              <p:attrName>ppt_x</p:attrName>
                                            </p:attrNameLst>
                                          </p:cBhvr>
                                          <p:tavLst>
                                            <p:tav tm="0">
                                              <p:val>
                                                <p:strVal val="0-#ppt_w/2"/>
                                              </p:val>
                                            </p:tav>
                                            <p:tav tm="100000">
                                              <p:val>
                                                <p:strVal val="#ppt_x"/>
                                              </p:val>
                                            </p:tav>
                                          </p:tavLst>
                                        </p:anim>
                                        <p:anim calcmode="lin" valueType="num">
                                          <p:cBhvr additive="base">
                                            <p:cTn id="78" dur="25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250" fill="hold"/>
                                            <p:tgtEl>
                                              <p:spTgt spid="21"/>
                                            </p:tgtEl>
                                            <p:attrNameLst>
                                              <p:attrName>ppt_x</p:attrName>
                                            </p:attrNameLst>
                                          </p:cBhvr>
                                          <p:tavLst>
                                            <p:tav tm="0">
                                              <p:val>
                                                <p:strVal val="0-#ppt_w/2"/>
                                              </p:val>
                                            </p:tav>
                                            <p:tav tm="100000">
                                              <p:val>
                                                <p:strVal val="#ppt_x"/>
                                              </p:val>
                                            </p:tav>
                                          </p:tavLst>
                                        </p:anim>
                                        <p:anim calcmode="lin" valueType="num">
                                          <p:cBhvr additive="base">
                                            <p:cTn id="83" dur="250" fill="hold"/>
                                            <p:tgtEl>
                                              <p:spTgt spid="21"/>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250" fill="hold"/>
                                            <p:tgtEl>
                                              <p:spTgt spid="22"/>
                                            </p:tgtEl>
                                            <p:attrNameLst>
                                              <p:attrName>ppt_x</p:attrName>
                                            </p:attrNameLst>
                                          </p:cBhvr>
                                          <p:tavLst>
                                            <p:tav tm="0">
                                              <p:val>
                                                <p:strVal val="0-#ppt_w/2"/>
                                              </p:val>
                                            </p:tav>
                                            <p:tav tm="100000">
                                              <p:val>
                                                <p:strVal val="#ppt_x"/>
                                              </p:val>
                                            </p:tav>
                                          </p:tavLst>
                                        </p:anim>
                                        <p:anim calcmode="lin" valueType="num">
                                          <p:cBhvr additive="base">
                                            <p:cTn id="88" dur="25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250" fill="hold"/>
                                            <p:tgtEl>
                                              <p:spTgt spid="23"/>
                                            </p:tgtEl>
                                            <p:attrNameLst>
                                              <p:attrName>ppt_x</p:attrName>
                                            </p:attrNameLst>
                                          </p:cBhvr>
                                          <p:tavLst>
                                            <p:tav tm="0">
                                              <p:val>
                                                <p:strVal val="0-#ppt_w/2"/>
                                              </p:val>
                                            </p:tav>
                                            <p:tav tm="100000">
                                              <p:val>
                                                <p:strVal val="#ppt_x"/>
                                              </p:val>
                                            </p:tav>
                                          </p:tavLst>
                                        </p:anim>
                                        <p:anim calcmode="lin" valueType="num">
                                          <p:cBhvr additive="base">
                                            <p:cTn id="93" dur="250" fill="hold"/>
                                            <p:tgtEl>
                                              <p:spTgt spid="23"/>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250" fill="hold"/>
                                            <p:tgtEl>
                                              <p:spTgt spid="24"/>
                                            </p:tgtEl>
                                            <p:attrNameLst>
                                              <p:attrName>ppt_x</p:attrName>
                                            </p:attrNameLst>
                                          </p:cBhvr>
                                          <p:tavLst>
                                            <p:tav tm="0">
                                              <p:val>
                                                <p:strVal val="0-#ppt_w/2"/>
                                              </p:val>
                                            </p:tav>
                                            <p:tav tm="100000">
                                              <p:val>
                                                <p:strVal val="#ppt_x"/>
                                              </p:val>
                                            </p:tav>
                                          </p:tavLst>
                                        </p:anim>
                                        <p:anim calcmode="lin" valueType="num">
                                          <p:cBhvr additive="base">
                                            <p:cTn id="98" dur="250" fill="hold"/>
                                            <p:tgtEl>
                                              <p:spTgt spid="24"/>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250" fill="hold"/>
                                            <p:tgtEl>
                                              <p:spTgt spid="25"/>
                                            </p:tgtEl>
                                            <p:attrNameLst>
                                              <p:attrName>ppt_x</p:attrName>
                                            </p:attrNameLst>
                                          </p:cBhvr>
                                          <p:tavLst>
                                            <p:tav tm="0">
                                              <p:val>
                                                <p:strVal val="0-#ppt_w/2"/>
                                              </p:val>
                                            </p:tav>
                                            <p:tav tm="100000">
                                              <p:val>
                                                <p:strVal val="#ppt_x"/>
                                              </p:val>
                                            </p:tav>
                                          </p:tavLst>
                                        </p:anim>
                                        <p:anim calcmode="lin" valueType="num">
                                          <p:cBhvr additive="base">
                                            <p:cTn id="103" dur="250" fill="hold"/>
                                            <p:tgtEl>
                                              <p:spTgt spid="25"/>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250" fill="hold"/>
                                            <p:tgtEl>
                                              <p:spTgt spid="26"/>
                                            </p:tgtEl>
                                            <p:attrNameLst>
                                              <p:attrName>ppt_x</p:attrName>
                                            </p:attrNameLst>
                                          </p:cBhvr>
                                          <p:tavLst>
                                            <p:tav tm="0">
                                              <p:val>
                                                <p:strVal val="#ppt_x"/>
                                              </p:val>
                                            </p:tav>
                                            <p:tav tm="100000">
                                              <p:val>
                                                <p:strVal val="#ppt_x"/>
                                              </p:val>
                                            </p:tav>
                                          </p:tavLst>
                                        </p:anim>
                                        <p:anim calcmode="lin" valueType="num">
                                          <p:cBhvr additive="base">
                                            <p:cTn id="108" dur="250" fill="hold"/>
                                            <p:tgtEl>
                                              <p:spTgt spid="26"/>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250" fill="hold"/>
                                            <p:tgtEl>
                                              <p:spTgt spid="27"/>
                                            </p:tgtEl>
                                            <p:attrNameLst>
                                              <p:attrName>ppt_x</p:attrName>
                                            </p:attrNameLst>
                                          </p:cBhvr>
                                          <p:tavLst>
                                            <p:tav tm="0">
                                              <p:val>
                                                <p:strVal val="#ppt_x"/>
                                              </p:val>
                                            </p:tav>
                                            <p:tav tm="100000">
                                              <p:val>
                                                <p:strVal val="#ppt_x"/>
                                              </p:val>
                                            </p:tav>
                                          </p:tavLst>
                                        </p:anim>
                                        <p:anim calcmode="lin" valueType="num">
                                          <p:cBhvr additive="base">
                                            <p:cTn id="113" dur="25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additive="base">
                                            <p:cTn id="117" dur="250" fill="hold"/>
                                            <p:tgtEl>
                                              <p:spTgt spid="28"/>
                                            </p:tgtEl>
                                            <p:attrNameLst>
                                              <p:attrName>ppt_x</p:attrName>
                                            </p:attrNameLst>
                                          </p:cBhvr>
                                          <p:tavLst>
                                            <p:tav tm="0">
                                              <p:val>
                                                <p:strVal val="#ppt_x"/>
                                              </p:val>
                                            </p:tav>
                                            <p:tav tm="100000">
                                              <p:val>
                                                <p:strVal val="#ppt_x"/>
                                              </p:val>
                                            </p:tav>
                                          </p:tavLst>
                                        </p:anim>
                                        <p:anim calcmode="lin" valueType="num">
                                          <p:cBhvr additive="base">
                                            <p:cTn id="118" dur="250" fill="hold"/>
                                            <p:tgtEl>
                                              <p:spTgt spid="28"/>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12"/>
                                            </p:tgtEl>
                                            <p:attrNameLst>
                                              <p:attrName>style.visibility</p:attrName>
                                            </p:attrNameLst>
                                          </p:cBhvr>
                                          <p:to>
                                            <p:strVal val="visible"/>
                                          </p:to>
                                        </p:set>
                                        <p:anim calcmode="lin" valueType="num">
                                          <p:cBhvr additive="base">
                                            <p:cTn id="122" dur="250" fill="hold"/>
                                            <p:tgtEl>
                                              <p:spTgt spid="12"/>
                                            </p:tgtEl>
                                            <p:attrNameLst>
                                              <p:attrName>ppt_x</p:attrName>
                                            </p:attrNameLst>
                                          </p:cBhvr>
                                          <p:tavLst>
                                            <p:tav tm="0">
                                              <p:val>
                                                <p:strVal val="#ppt_x"/>
                                              </p:val>
                                            </p:tav>
                                            <p:tav tm="100000">
                                              <p:val>
                                                <p:strVal val="#ppt_x"/>
                                              </p:val>
                                            </p:tav>
                                          </p:tavLst>
                                        </p:anim>
                                        <p:anim calcmode="lin" valueType="num">
                                          <p:cBhvr additive="base">
                                            <p:cTn id="123" dur="250" fill="hold"/>
                                            <p:tgtEl>
                                              <p:spTgt spid="12"/>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cBhvr additive="base">
                                            <p:cTn id="127" dur="250" fill="hold"/>
                                            <p:tgtEl>
                                              <p:spTgt spid="13"/>
                                            </p:tgtEl>
                                            <p:attrNameLst>
                                              <p:attrName>ppt_x</p:attrName>
                                            </p:attrNameLst>
                                          </p:cBhvr>
                                          <p:tavLst>
                                            <p:tav tm="0">
                                              <p:val>
                                                <p:strVal val="#ppt_x"/>
                                              </p:val>
                                            </p:tav>
                                            <p:tav tm="100000">
                                              <p:val>
                                                <p:strVal val="#ppt_x"/>
                                              </p:val>
                                            </p:tav>
                                          </p:tavLst>
                                        </p:anim>
                                        <p:anim calcmode="lin" valueType="num">
                                          <p:cBhvr additive="base">
                                            <p:cTn id="128" dur="250" fill="hold"/>
                                            <p:tgtEl>
                                              <p:spTgt spid="13"/>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additive="base">
                                            <p:cTn id="132" dur="250" fill="hold"/>
                                            <p:tgtEl>
                                              <p:spTgt spid="29"/>
                                            </p:tgtEl>
                                            <p:attrNameLst>
                                              <p:attrName>ppt_x</p:attrName>
                                            </p:attrNameLst>
                                          </p:cBhvr>
                                          <p:tavLst>
                                            <p:tav tm="0">
                                              <p:val>
                                                <p:strVal val="#ppt_x"/>
                                              </p:val>
                                            </p:tav>
                                            <p:tav tm="100000">
                                              <p:val>
                                                <p:strVal val="#ppt_x"/>
                                              </p:val>
                                            </p:tav>
                                          </p:tavLst>
                                        </p:anim>
                                        <p:anim calcmode="lin" valueType="num">
                                          <p:cBhvr additive="base">
                                            <p:cTn id="133" dur="250" fill="hold"/>
                                            <p:tgtEl>
                                              <p:spTgt spid="29"/>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additive="base">
                                            <p:cTn id="137" dur="250" fill="hold"/>
                                            <p:tgtEl>
                                              <p:spTgt spid="30"/>
                                            </p:tgtEl>
                                            <p:attrNameLst>
                                              <p:attrName>ppt_x</p:attrName>
                                            </p:attrNameLst>
                                          </p:cBhvr>
                                          <p:tavLst>
                                            <p:tav tm="0">
                                              <p:val>
                                                <p:strVal val="#ppt_x"/>
                                              </p:val>
                                            </p:tav>
                                            <p:tav tm="100000">
                                              <p:val>
                                                <p:strVal val="#ppt_x"/>
                                              </p:val>
                                            </p:tav>
                                          </p:tavLst>
                                        </p:anim>
                                        <p:anim calcmode="lin" valueType="num">
                                          <p:cBhvr additive="base">
                                            <p:cTn id="138" dur="250" fill="hold"/>
                                            <p:tgtEl>
                                              <p:spTgt spid="30"/>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250" fill="hold"/>
                                            <p:tgtEl>
                                              <p:spTgt spid="31"/>
                                            </p:tgtEl>
                                            <p:attrNameLst>
                                              <p:attrName>ppt_x</p:attrName>
                                            </p:attrNameLst>
                                          </p:cBhvr>
                                          <p:tavLst>
                                            <p:tav tm="0">
                                              <p:val>
                                                <p:strVal val="#ppt_x"/>
                                              </p:val>
                                            </p:tav>
                                            <p:tav tm="100000">
                                              <p:val>
                                                <p:strVal val="#ppt_x"/>
                                              </p:val>
                                            </p:tav>
                                          </p:tavLst>
                                        </p:anim>
                                        <p:anim calcmode="lin" valueType="num">
                                          <p:cBhvr additive="base">
                                            <p:cTn id="143" dur="25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cBhvr additive="base">
                                            <p:cTn id="147" dur="250" fill="hold"/>
                                            <p:tgtEl>
                                              <p:spTgt spid="32"/>
                                            </p:tgtEl>
                                            <p:attrNameLst>
                                              <p:attrName>ppt_x</p:attrName>
                                            </p:attrNameLst>
                                          </p:cBhvr>
                                          <p:tavLst>
                                            <p:tav tm="0">
                                              <p:val>
                                                <p:strVal val="#ppt_x"/>
                                              </p:val>
                                            </p:tav>
                                            <p:tav tm="100000">
                                              <p:val>
                                                <p:strVal val="#ppt_x"/>
                                              </p:val>
                                            </p:tav>
                                          </p:tavLst>
                                        </p:anim>
                                        <p:anim calcmode="lin" valueType="num">
                                          <p:cBhvr additive="base">
                                            <p:cTn id="148" dur="250" fill="hold"/>
                                            <p:tgtEl>
                                              <p:spTgt spid="32"/>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nodeType="afterEffect">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cBhvr additive="base">
                                            <p:cTn id="152" dur="250" fill="hold"/>
                                            <p:tgtEl>
                                              <p:spTgt spid="33"/>
                                            </p:tgtEl>
                                            <p:attrNameLst>
                                              <p:attrName>ppt_x</p:attrName>
                                            </p:attrNameLst>
                                          </p:cBhvr>
                                          <p:tavLst>
                                            <p:tav tm="0">
                                              <p:val>
                                                <p:strVal val="#ppt_x"/>
                                              </p:val>
                                            </p:tav>
                                            <p:tav tm="100000">
                                              <p:val>
                                                <p:strVal val="#ppt_x"/>
                                              </p:val>
                                            </p:tav>
                                          </p:tavLst>
                                        </p:anim>
                                        <p:anim calcmode="lin" valueType="num">
                                          <p:cBhvr additive="base">
                                            <p:cTn id="153" dur="250" fill="hold"/>
                                            <p:tgtEl>
                                              <p:spTgt spid="33"/>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250" fill="hold"/>
                                            <p:tgtEl>
                                              <p:spTgt spid="34"/>
                                            </p:tgtEl>
                                            <p:attrNameLst>
                                              <p:attrName>ppt_x</p:attrName>
                                            </p:attrNameLst>
                                          </p:cBhvr>
                                          <p:tavLst>
                                            <p:tav tm="0">
                                              <p:val>
                                                <p:strVal val="#ppt_x"/>
                                              </p:val>
                                            </p:tav>
                                            <p:tav tm="100000">
                                              <p:val>
                                                <p:strVal val="#ppt_x"/>
                                              </p:val>
                                            </p:tav>
                                          </p:tavLst>
                                        </p:anim>
                                        <p:anim calcmode="lin" valueType="num">
                                          <p:cBhvr additive="base">
                                            <p:cTn id="158" dur="250" fill="hold"/>
                                            <p:tgtEl>
                                              <p:spTgt spid="34"/>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35"/>
                                            </p:tgtEl>
                                            <p:attrNameLst>
                                              <p:attrName>style.visibility</p:attrName>
                                            </p:attrNameLst>
                                          </p:cBhvr>
                                          <p:to>
                                            <p:strVal val="visible"/>
                                          </p:to>
                                        </p:set>
                                        <p:anim calcmode="lin" valueType="num">
                                          <p:cBhvr additive="base">
                                            <p:cTn id="162" dur="250" fill="hold"/>
                                            <p:tgtEl>
                                              <p:spTgt spid="35"/>
                                            </p:tgtEl>
                                            <p:attrNameLst>
                                              <p:attrName>ppt_x</p:attrName>
                                            </p:attrNameLst>
                                          </p:cBhvr>
                                          <p:tavLst>
                                            <p:tav tm="0">
                                              <p:val>
                                                <p:strVal val="#ppt_x"/>
                                              </p:val>
                                            </p:tav>
                                            <p:tav tm="100000">
                                              <p:val>
                                                <p:strVal val="#ppt_x"/>
                                              </p:val>
                                            </p:tav>
                                          </p:tavLst>
                                        </p:anim>
                                        <p:anim calcmode="lin" valueType="num">
                                          <p:cBhvr additive="base">
                                            <p:cTn id="163" dur="250" fill="hold"/>
                                            <p:tgtEl>
                                              <p:spTgt spid="35"/>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nodeType="after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additive="base">
                                            <p:cTn id="167" dur="250" fill="hold"/>
                                            <p:tgtEl>
                                              <p:spTgt spid="36"/>
                                            </p:tgtEl>
                                            <p:attrNameLst>
                                              <p:attrName>ppt_x</p:attrName>
                                            </p:attrNameLst>
                                          </p:cBhvr>
                                          <p:tavLst>
                                            <p:tav tm="0">
                                              <p:val>
                                                <p:strVal val="#ppt_x"/>
                                              </p:val>
                                            </p:tav>
                                            <p:tav tm="100000">
                                              <p:val>
                                                <p:strVal val="#ppt_x"/>
                                              </p:val>
                                            </p:tav>
                                          </p:tavLst>
                                        </p:anim>
                                        <p:anim calcmode="lin" valueType="num">
                                          <p:cBhvr additive="base">
                                            <p:cTn id="168" dur="250" fill="hold"/>
                                            <p:tgtEl>
                                              <p:spTgt spid="36"/>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nodeType="afterEffect">
                                      <p:stCondLst>
                                        <p:cond delay="0"/>
                                      </p:stCondLst>
                                      <p:childTnLst>
                                        <p:set>
                                          <p:cBhvr>
                                            <p:cTn id="171" dur="1" fill="hold">
                                              <p:stCondLst>
                                                <p:cond delay="0"/>
                                              </p:stCondLst>
                                            </p:cTn>
                                            <p:tgtEl>
                                              <p:spTgt spid="37"/>
                                            </p:tgtEl>
                                            <p:attrNameLst>
                                              <p:attrName>style.visibility</p:attrName>
                                            </p:attrNameLst>
                                          </p:cBhvr>
                                          <p:to>
                                            <p:strVal val="visible"/>
                                          </p:to>
                                        </p:set>
                                        <p:anim calcmode="lin" valueType="num">
                                          <p:cBhvr additive="base">
                                            <p:cTn id="172" dur="250" fill="hold"/>
                                            <p:tgtEl>
                                              <p:spTgt spid="37"/>
                                            </p:tgtEl>
                                            <p:attrNameLst>
                                              <p:attrName>ppt_x</p:attrName>
                                            </p:attrNameLst>
                                          </p:cBhvr>
                                          <p:tavLst>
                                            <p:tav tm="0">
                                              <p:val>
                                                <p:strVal val="#ppt_x"/>
                                              </p:val>
                                            </p:tav>
                                            <p:tav tm="100000">
                                              <p:val>
                                                <p:strVal val="#ppt_x"/>
                                              </p:val>
                                            </p:tav>
                                          </p:tavLst>
                                        </p:anim>
                                        <p:anim calcmode="lin" valueType="num">
                                          <p:cBhvr additive="base">
                                            <p:cTn id="173" dur="250" fill="hold"/>
                                            <p:tgtEl>
                                              <p:spTgt spid="37"/>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cBhvr additive="base">
                                            <p:cTn id="177" dur="250" fill="hold"/>
                                            <p:tgtEl>
                                              <p:spTgt spid="38"/>
                                            </p:tgtEl>
                                            <p:attrNameLst>
                                              <p:attrName>ppt_x</p:attrName>
                                            </p:attrNameLst>
                                          </p:cBhvr>
                                          <p:tavLst>
                                            <p:tav tm="0">
                                              <p:val>
                                                <p:strVal val="#ppt_x"/>
                                              </p:val>
                                            </p:tav>
                                            <p:tav tm="100000">
                                              <p:val>
                                                <p:strVal val="#ppt_x"/>
                                              </p:val>
                                            </p:tav>
                                          </p:tavLst>
                                        </p:anim>
                                        <p:anim calcmode="lin" valueType="num">
                                          <p:cBhvr additive="base">
                                            <p:cTn id="178" dur="250" fill="hold"/>
                                            <p:tgtEl>
                                              <p:spTgt spid="38"/>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stCondLst>
                                        <p:cond delay="0"/>
                                      </p:stCondLst>
                                      <p:childTnLst>
                                        <p:set>
                                          <p:cBhvr>
                                            <p:cTn id="181" dur="1" fill="hold">
                                              <p:stCondLst>
                                                <p:cond delay="0"/>
                                              </p:stCondLst>
                                            </p:cTn>
                                            <p:tgtEl>
                                              <p:spTgt spid="39"/>
                                            </p:tgtEl>
                                            <p:attrNameLst>
                                              <p:attrName>style.visibility</p:attrName>
                                            </p:attrNameLst>
                                          </p:cBhvr>
                                          <p:to>
                                            <p:strVal val="visible"/>
                                          </p:to>
                                        </p:set>
                                        <p:anim calcmode="lin" valueType="num">
                                          <p:cBhvr additive="base">
                                            <p:cTn id="182" dur="250" fill="hold"/>
                                            <p:tgtEl>
                                              <p:spTgt spid="39"/>
                                            </p:tgtEl>
                                            <p:attrNameLst>
                                              <p:attrName>ppt_x</p:attrName>
                                            </p:attrNameLst>
                                          </p:cBhvr>
                                          <p:tavLst>
                                            <p:tav tm="0">
                                              <p:val>
                                                <p:strVal val="#ppt_x"/>
                                              </p:val>
                                            </p:tav>
                                            <p:tav tm="100000">
                                              <p:val>
                                                <p:strVal val="#ppt_x"/>
                                              </p:val>
                                            </p:tav>
                                          </p:tavLst>
                                        </p:anim>
                                        <p:anim calcmode="lin" valueType="num">
                                          <p:cBhvr additive="base">
                                            <p:cTn id="183" dur="250" fill="hold"/>
                                            <p:tgtEl>
                                              <p:spTgt spid="39"/>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nodeType="afterEffect">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cBhvr additive="base">
                                            <p:cTn id="187" dur="250" fill="hold"/>
                                            <p:tgtEl>
                                              <p:spTgt spid="40"/>
                                            </p:tgtEl>
                                            <p:attrNameLst>
                                              <p:attrName>ppt_x</p:attrName>
                                            </p:attrNameLst>
                                          </p:cBhvr>
                                          <p:tavLst>
                                            <p:tav tm="0">
                                              <p:val>
                                                <p:strVal val="#ppt_x"/>
                                              </p:val>
                                            </p:tav>
                                            <p:tav tm="100000">
                                              <p:val>
                                                <p:strVal val="#ppt_x"/>
                                              </p:val>
                                            </p:tav>
                                          </p:tavLst>
                                        </p:anim>
                                        <p:anim calcmode="lin" valueType="num">
                                          <p:cBhvr additive="base">
                                            <p:cTn id="188" dur="250" fill="hold"/>
                                            <p:tgtEl>
                                              <p:spTgt spid="40"/>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nodeType="afterEffect">
                                      <p:stCondLst>
                                        <p:cond delay="0"/>
                                      </p:stCondLst>
                                      <p:childTnLst>
                                        <p:set>
                                          <p:cBhvr>
                                            <p:cTn id="191" dur="1" fill="hold">
                                              <p:stCondLst>
                                                <p:cond delay="0"/>
                                              </p:stCondLst>
                                            </p:cTn>
                                            <p:tgtEl>
                                              <p:spTgt spid="41"/>
                                            </p:tgtEl>
                                            <p:attrNameLst>
                                              <p:attrName>style.visibility</p:attrName>
                                            </p:attrNameLst>
                                          </p:cBhvr>
                                          <p:to>
                                            <p:strVal val="visible"/>
                                          </p:to>
                                        </p:set>
                                        <p:anim calcmode="lin" valueType="num">
                                          <p:cBhvr additive="base">
                                            <p:cTn id="192" dur="250" fill="hold"/>
                                            <p:tgtEl>
                                              <p:spTgt spid="41"/>
                                            </p:tgtEl>
                                            <p:attrNameLst>
                                              <p:attrName>ppt_x</p:attrName>
                                            </p:attrNameLst>
                                          </p:cBhvr>
                                          <p:tavLst>
                                            <p:tav tm="0">
                                              <p:val>
                                                <p:strVal val="#ppt_x"/>
                                              </p:val>
                                            </p:tav>
                                            <p:tav tm="100000">
                                              <p:val>
                                                <p:strVal val="#ppt_x"/>
                                              </p:val>
                                            </p:tav>
                                          </p:tavLst>
                                        </p:anim>
                                        <p:anim calcmode="lin" valueType="num">
                                          <p:cBhvr additive="base">
                                            <p:cTn id="193" dur="250" fill="hold"/>
                                            <p:tgtEl>
                                              <p:spTgt spid="41"/>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nodeType="afterEffect">
                                      <p:stCondLst>
                                        <p:cond delay="0"/>
                                      </p:stCondLst>
                                      <p:childTnLst>
                                        <p:set>
                                          <p:cBhvr>
                                            <p:cTn id="196" dur="1" fill="hold">
                                              <p:stCondLst>
                                                <p:cond delay="0"/>
                                              </p:stCondLst>
                                            </p:cTn>
                                            <p:tgtEl>
                                              <p:spTgt spid="42"/>
                                            </p:tgtEl>
                                            <p:attrNameLst>
                                              <p:attrName>style.visibility</p:attrName>
                                            </p:attrNameLst>
                                          </p:cBhvr>
                                          <p:to>
                                            <p:strVal val="visible"/>
                                          </p:to>
                                        </p:set>
                                        <p:anim calcmode="lin" valueType="num">
                                          <p:cBhvr additive="base">
                                            <p:cTn id="197" dur="250" fill="hold"/>
                                            <p:tgtEl>
                                              <p:spTgt spid="42"/>
                                            </p:tgtEl>
                                            <p:attrNameLst>
                                              <p:attrName>ppt_x</p:attrName>
                                            </p:attrNameLst>
                                          </p:cBhvr>
                                          <p:tavLst>
                                            <p:tav tm="0">
                                              <p:val>
                                                <p:strVal val="#ppt_x"/>
                                              </p:val>
                                            </p:tav>
                                            <p:tav tm="100000">
                                              <p:val>
                                                <p:strVal val="#ppt_x"/>
                                              </p:val>
                                            </p:tav>
                                          </p:tavLst>
                                        </p:anim>
                                        <p:anim calcmode="lin" valueType="num">
                                          <p:cBhvr additive="base">
                                            <p:cTn id="198" dur="250" fill="hold"/>
                                            <p:tgtEl>
                                              <p:spTgt spid="42"/>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nodeType="afterEffect">
                                      <p:stCondLst>
                                        <p:cond delay="0"/>
                                      </p:stCondLst>
                                      <p:childTnLst>
                                        <p:set>
                                          <p:cBhvr>
                                            <p:cTn id="201" dur="1" fill="hold">
                                              <p:stCondLst>
                                                <p:cond delay="0"/>
                                              </p:stCondLst>
                                            </p:cTn>
                                            <p:tgtEl>
                                              <p:spTgt spid="43"/>
                                            </p:tgtEl>
                                            <p:attrNameLst>
                                              <p:attrName>style.visibility</p:attrName>
                                            </p:attrNameLst>
                                          </p:cBhvr>
                                          <p:to>
                                            <p:strVal val="visible"/>
                                          </p:to>
                                        </p:set>
                                        <p:anim calcmode="lin" valueType="num">
                                          <p:cBhvr additive="base">
                                            <p:cTn id="202" dur="250" fill="hold"/>
                                            <p:tgtEl>
                                              <p:spTgt spid="43"/>
                                            </p:tgtEl>
                                            <p:attrNameLst>
                                              <p:attrName>ppt_x</p:attrName>
                                            </p:attrNameLst>
                                          </p:cBhvr>
                                          <p:tavLst>
                                            <p:tav tm="0">
                                              <p:val>
                                                <p:strVal val="#ppt_x"/>
                                              </p:val>
                                            </p:tav>
                                            <p:tav tm="100000">
                                              <p:val>
                                                <p:strVal val="#ppt_x"/>
                                              </p:val>
                                            </p:tav>
                                          </p:tavLst>
                                        </p:anim>
                                        <p:anim calcmode="lin" valueType="num">
                                          <p:cBhvr additive="base">
                                            <p:cTn id="203" dur="250" fill="hold"/>
                                            <p:tgtEl>
                                              <p:spTgt spid="43"/>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grpId="0" nodeType="after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additive="base">
                                            <p:cTn id="207" dur="250" fill="hold"/>
                                            <p:tgtEl>
                                              <p:spTgt spid="44"/>
                                            </p:tgtEl>
                                            <p:attrNameLst>
                                              <p:attrName>ppt_x</p:attrName>
                                            </p:attrNameLst>
                                          </p:cBhvr>
                                          <p:tavLst>
                                            <p:tav tm="0">
                                              <p:val>
                                                <p:strVal val="#ppt_x"/>
                                              </p:val>
                                            </p:tav>
                                            <p:tav tm="100000">
                                              <p:val>
                                                <p:strVal val="#ppt_x"/>
                                              </p:val>
                                            </p:tav>
                                          </p:tavLst>
                                        </p:anim>
                                        <p:anim calcmode="lin" valueType="num">
                                          <p:cBhvr additive="base">
                                            <p:cTn id="208" dur="250" fill="hold"/>
                                            <p:tgtEl>
                                              <p:spTgt spid="44"/>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grpId="0" nodeType="afterEffect">
                                      <p:stCondLst>
                                        <p:cond delay="0"/>
                                      </p:stCondLst>
                                      <p:childTnLst>
                                        <p:set>
                                          <p:cBhvr>
                                            <p:cTn id="211" dur="1" fill="hold">
                                              <p:stCondLst>
                                                <p:cond delay="0"/>
                                              </p:stCondLst>
                                            </p:cTn>
                                            <p:tgtEl>
                                              <p:spTgt spid="45"/>
                                            </p:tgtEl>
                                            <p:attrNameLst>
                                              <p:attrName>style.visibility</p:attrName>
                                            </p:attrNameLst>
                                          </p:cBhvr>
                                          <p:to>
                                            <p:strVal val="visible"/>
                                          </p:to>
                                        </p:set>
                                        <p:anim calcmode="lin" valueType="num">
                                          <p:cBhvr additive="base">
                                            <p:cTn id="212" dur="250" fill="hold"/>
                                            <p:tgtEl>
                                              <p:spTgt spid="45"/>
                                            </p:tgtEl>
                                            <p:attrNameLst>
                                              <p:attrName>ppt_x</p:attrName>
                                            </p:attrNameLst>
                                          </p:cBhvr>
                                          <p:tavLst>
                                            <p:tav tm="0">
                                              <p:val>
                                                <p:strVal val="#ppt_x"/>
                                              </p:val>
                                            </p:tav>
                                            <p:tav tm="100000">
                                              <p:val>
                                                <p:strVal val="#ppt_x"/>
                                              </p:val>
                                            </p:tav>
                                          </p:tavLst>
                                        </p:anim>
                                        <p:anim calcmode="lin" valueType="num">
                                          <p:cBhvr additive="base">
                                            <p:cTn id="213" dur="250" fill="hold"/>
                                            <p:tgtEl>
                                              <p:spTgt spid="45"/>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4" fill="hold" nodeType="afterEffect">
                                      <p:stCondLst>
                                        <p:cond delay="0"/>
                                      </p:stCondLst>
                                      <p:childTnLst>
                                        <p:set>
                                          <p:cBhvr>
                                            <p:cTn id="216" dur="1" fill="hold">
                                              <p:stCondLst>
                                                <p:cond delay="0"/>
                                              </p:stCondLst>
                                            </p:cTn>
                                            <p:tgtEl>
                                              <p:spTgt spid="46"/>
                                            </p:tgtEl>
                                            <p:attrNameLst>
                                              <p:attrName>style.visibility</p:attrName>
                                            </p:attrNameLst>
                                          </p:cBhvr>
                                          <p:to>
                                            <p:strVal val="visible"/>
                                          </p:to>
                                        </p:set>
                                        <p:anim calcmode="lin" valueType="num">
                                          <p:cBhvr additive="base">
                                            <p:cTn id="217" dur="250" fill="hold"/>
                                            <p:tgtEl>
                                              <p:spTgt spid="46"/>
                                            </p:tgtEl>
                                            <p:attrNameLst>
                                              <p:attrName>ppt_x</p:attrName>
                                            </p:attrNameLst>
                                          </p:cBhvr>
                                          <p:tavLst>
                                            <p:tav tm="0">
                                              <p:val>
                                                <p:strVal val="#ppt_x"/>
                                              </p:val>
                                            </p:tav>
                                            <p:tav tm="100000">
                                              <p:val>
                                                <p:strVal val="#ppt_x"/>
                                              </p:val>
                                            </p:tav>
                                          </p:tavLst>
                                        </p:anim>
                                        <p:anim calcmode="lin" valueType="num">
                                          <p:cBhvr additive="base">
                                            <p:cTn id="218" dur="250" fill="hold"/>
                                            <p:tgtEl>
                                              <p:spTgt spid="46"/>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4" fill="hold" nodeType="afterEffect">
                                      <p:stCondLst>
                                        <p:cond delay="0"/>
                                      </p:stCondLst>
                                      <p:childTnLst>
                                        <p:set>
                                          <p:cBhvr>
                                            <p:cTn id="221" dur="1" fill="hold">
                                              <p:stCondLst>
                                                <p:cond delay="0"/>
                                              </p:stCondLst>
                                            </p:cTn>
                                            <p:tgtEl>
                                              <p:spTgt spid="47"/>
                                            </p:tgtEl>
                                            <p:attrNameLst>
                                              <p:attrName>style.visibility</p:attrName>
                                            </p:attrNameLst>
                                          </p:cBhvr>
                                          <p:to>
                                            <p:strVal val="visible"/>
                                          </p:to>
                                        </p:set>
                                        <p:anim calcmode="lin" valueType="num">
                                          <p:cBhvr additive="base">
                                            <p:cTn id="222" dur="250" fill="hold"/>
                                            <p:tgtEl>
                                              <p:spTgt spid="47"/>
                                            </p:tgtEl>
                                            <p:attrNameLst>
                                              <p:attrName>ppt_x</p:attrName>
                                            </p:attrNameLst>
                                          </p:cBhvr>
                                          <p:tavLst>
                                            <p:tav tm="0">
                                              <p:val>
                                                <p:strVal val="#ppt_x"/>
                                              </p:val>
                                            </p:tav>
                                            <p:tav tm="100000">
                                              <p:val>
                                                <p:strVal val="#ppt_x"/>
                                              </p:val>
                                            </p:tav>
                                          </p:tavLst>
                                        </p:anim>
                                        <p:anim calcmode="lin" valueType="num">
                                          <p:cBhvr additive="base">
                                            <p:cTn id="223" dur="250" fill="hold"/>
                                            <p:tgtEl>
                                              <p:spTgt spid="47"/>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4" fill="hold" grpId="0" nodeType="afterEffect">
                                      <p:stCondLst>
                                        <p:cond delay="0"/>
                                      </p:stCondLst>
                                      <p:childTnLst>
                                        <p:set>
                                          <p:cBhvr>
                                            <p:cTn id="226" dur="1" fill="hold">
                                              <p:stCondLst>
                                                <p:cond delay="0"/>
                                              </p:stCondLst>
                                            </p:cTn>
                                            <p:tgtEl>
                                              <p:spTgt spid="48"/>
                                            </p:tgtEl>
                                            <p:attrNameLst>
                                              <p:attrName>style.visibility</p:attrName>
                                            </p:attrNameLst>
                                          </p:cBhvr>
                                          <p:to>
                                            <p:strVal val="visible"/>
                                          </p:to>
                                        </p:set>
                                        <p:anim calcmode="lin" valueType="num">
                                          <p:cBhvr additive="base">
                                            <p:cTn id="227" dur="250" fill="hold"/>
                                            <p:tgtEl>
                                              <p:spTgt spid="48"/>
                                            </p:tgtEl>
                                            <p:attrNameLst>
                                              <p:attrName>ppt_x</p:attrName>
                                            </p:attrNameLst>
                                          </p:cBhvr>
                                          <p:tavLst>
                                            <p:tav tm="0">
                                              <p:val>
                                                <p:strVal val="#ppt_x"/>
                                              </p:val>
                                            </p:tav>
                                            <p:tav tm="100000">
                                              <p:val>
                                                <p:strVal val="#ppt_x"/>
                                              </p:val>
                                            </p:tav>
                                          </p:tavLst>
                                        </p:anim>
                                        <p:anim calcmode="lin" valueType="num">
                                          <p:cBhvr additive="base">
                                            <p:cTn id="228" dur="250" fill="hold"/>
                                            <p:tgtEl>
                                              <p:spTgt spid="48"/>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4" fill="hold" grpId="0" nodeType="afterEffect">
                                      <p:stCondLst>
                                        <p:cond delay="0"/>
                                      </p:stCondLst>
                                      <p:childTnLst>
                                        <p:set>
                                          <p:cBhvr>
                                            <p:cTn id="231" dur="1" fill="hold">
                                              <p:stCondLst>
                                                <p:cond delay="0"/>
                                              </p:stCondLst>
                                            </p:cTn>
                                            <p:tgtEl>
                                              <p:spTgt spid="49"/>
                                            </p:tgtEl>
                                            <p:attrNameLst>
                                              <p:attrName>style.visibility</p:attrName>
                                            </p:attrNameLst>
                                          </p:cBhvr>
                                          <p:to>
                                            <p:strVal val="visible"/>
                                          </p:to>
                                        </p:set>
                                        <p:anim calcmode="lin" valueType="num">
                                          <p:cBhvr additive="base">
                                            <p:cTn id="232" dur="250" fill="hold"/>
                                            <p:tgtEl>
                                              <p:spTgt spid="49"/>
                                            </p:tgtEl>
                                            <p:attrNameLst>
                                              <p:attrName>ppt_x</p:attrName>
                                            </p:attrNameLst>
                                          </p:cBhvr>
                                          <p:tavLst>
                                            <p:tav tm="0">
                                              <p:val>
                                                <p:strVal val="#ppt_x"/>
                                              </p:val>
                                            </p:tav>
                                            <p:tav tm="100000">
                                              <p:val>
                                                <p:strVal val="#ppt_x"/>
                                              </p:val>
                                            </p:tav>
                                          </p:tavLst>
                                        </p:anim>
                                        <p:anim calcmode="lin" valueType="num">
                                          <p:cBhvr additive="base">
                                            <p:cTn id="233" dur="250" fill="hold"/>
                                            <p:tgtEl>
                                              <p:spTgt spid="49"/>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4" fill="hold" nodeType="afterEffect">
                                      <p:stCondLst>
                                        <p:cond delay="0"/>
                                      </p:stCondLst>
                                      <p:childTnLst>
                                        <p:set>
                                          <p:cBhvr>
                                            <p:cTn id="236" dur="1" fill="hold">
                                              <p:stCondLst>
                                                <p:cond delay="0"/>
                                              </p:stCondLst>
                                            </p:cTn>
                                            <p:tgtEl>
                                              <p:spTgt spid="50"/>
                                            </p:tgtEl>
                                            <p:attrNameLst>
                                              <p:attrName>style.visibility</p:attrName>
                                            </p:attrNameLst>
                                          </p:cBhvr>
                                          <p:to>
                                            <p:strVal val="visible"/>
                                          </p:to>
                                        </p:set>
                                        <p:anim calcmode="lin" valueType="num">
                                          <p:cBhvr additive="base">
                                            <p:cTn id="237" dur="250" fill="hold"/>
                                            <p:tgtEl>
                                              <p:spTgt spid="50"/>
                                            </p:tgtEl>
                                            <p:attrNameLst>
                                              <p:attrName>ppt_x</p:attrName>
                                            </p:attrNameLst>
                                          </p:cBhvr>
                                          <p:tavLst>
                                            <p:tav tm="0">
                                              <p:val>
                                                <p:strVal val="#ppt_x"/>
                                              </p:val>
                                            </p:tav>
                                            <p:tav tm="100000">
                                              <p:val>
                                                <p:strVal val="#ppt_x"/>
                                              </p:val>
                                            </p:tav>
                                          </p:tavLst>
                                        </p:anim>
                                        <p:anim calcmode="lin" valueType="num">
                                          <p:cBhvr additive="base">
                                            <p:cTn id="238" dur="250" fill="hold"/>
                                            <p:tgtEl>
                                              <p:spTgt spid="50"/>
                                            </p:tgtEl>
                                            <p:attrNameLst>
                                              <p:attrName>ppt_y</p:attrName>
                                            </p:attrNameLst>
                                          </p:cBhvr>
                                          <p:tavLst>
                                            <p:tav tm="0">
                                              <p:val>
                                                <p:strVal val="1+#ppt_h/2"/>
                                              </p:val>
                                            </p:tav>
                                            <p:tav tm="100000">
                                              <p:val>
                                                <p:strVal val="#ppt_y"/>
                                              </p:val>
                                            </p:tav>
                                          </p:tavLst>
                                        </p:anim>
                                      </p:childTnLst>
                                    </p:cTn>
                                  </p:par>
                                </p:childTnLst>
                              </p:cTn>
                            </p:par>
                            <p:par>
                              <p:cTn id="239" fill="hold">
                                <p:stCondLst>
                                  <p:cond delay="23500"/>
                                </p:stCondLst>
                                <p:childTnLst>
                                  <p:par>
                                    <p:cTn id="240" presetID="2" presetClass="entr" presetSubtype="4" fill="hold" nodeType="afterEffect">
                                      <p:stCondLst>
                                        <p:cond delay="0"/>
                                      </p:stCondLst>
                                      <p:childTnLst>
                                        <p:set>
                                          <p:cBhvr>
                                            <p:cTn id="241" dur="1" fill="hold">
                                              <p:stCondLst>
                                                <p:cond delay="0"/>
                                              </p:stCondLst>
                                            </p:cTn>
                                            <p:tgtEl>
                                              <p:spTgt spid="51"/>
                                            </p:tgtEl>
                                            <p:attrNameLst>
                                              <p:attrName>style.visibility</p:attrName>
                                            </p:attrNameLst>
                                          </p:cBhvr>
                                          <p:to>
                                            <p:strVal val="visible"/>
                                          </p:to>
                                        </p:set>
                                        <p:anim calcmode="lin" valueType="num">
                                          <p:cBhvr additive="base">
                                            <p:cTn id="242" dur="250" fill="hold"/>
                                            <p:tgtEl>
                                              <p:spTgt spid="51"/>
                                            </p:tgtEl>
                                            <p:attrNameLst>
                                              <p:attrName>ppt_x</p:attrName>
                                            </p:attrNameLst>
                                          </p:cBhvr>
                                          <p:tavLst>
                                            <p:tav tm="0">
                                              <p:val>
                                                <p:strVal val="#ppt_x"/>
                                              </p:val>
                                            </p:tav>
                                            <p:tav tm="100000">
                                              <p:val>
                                                <p:strVal val="#ppt_x"/>
                                              </p:val>
                                            </p:tav>
                                          </p:tavLst>
                                        </p:anim>
                                        <p:anim calcmode="lin" valueType="num">
                                          <p:cBhvr additive="base">
                                            <p:cTn id="243" dur="250" fill="hold"/>
                                            <p:tgtEl>
                                              <p:spTgt spid="51"/>
                                            </p:tgtEl>
                                            <p:attrNameLst>
                                              <p:attrName>ppt_y</p:attrName>
                                            </p:attrNameLst>
                                          </p:cBhvr>
                                          <p:tavLst>
                                            <p:tav tm="0">
                                              <p:val>
                                                <p:strVal val="1+#ppt_h/2"/>
                                              </p:val>
                                            </p:tav>
                                            <p:tav tm="100000">
                                              <p:val>
                                                <p:strVal val="#ppt_y"/>
                                              </p:val>
                                            </p:tav>
                                          </p:tavLst>
                                        </p:anim>
                                      </p:childTnLst>
                                    </p:cTn>
                                  </p:par>
                                </p:childTnLst>
                              </p:cTn>
                            </p:par>
                            <p:par>
                              <p:cTn id="244" fill="hold">
                                <p:stCondLst>
                                  <p:cond delay="24000"/>
                                </p:stCondLst>
                                <p:childTnLst>
                                  <p:par>
                                    <p:cTn id="245" presetID="2" presetClass="entr" presetSubtype="4" fill="hold" nodeType="afterEffect">
                                      <p:stCondLst>
                                        <p:cond delay="0"/>
                                      </p:stCondLst>
                                      <p:childTnLst>
                                        <p:set>
                                          <p:cBhvr>
                                            <p:cTn id="246" dur="1" fill="hold">
                                              <p:stCondLst>
                                                <p:cond delay="0"/>
                                              </p:stCondLst>
                                            </p:cTn>
                                            <p:tgtEl>
                                              <p:spTgt spid="52"/>
                                            </p:tgtEl>
                                            <p:attrNameLst>
                                              <p:attrName>style.visibility</p:attrName>
                                            </p:attrNameLst>
                                          </p:cBhvr>
                                          <p:to>
                                            <p:strVal val="visible"/>
                                          </p:to>
                                        </p:set>
                                        <p:anim calcmode="lin" valueType="num">
                                          <p:cBhvr additive="base">
                                            <p:cTn id="247" dur="250" fill="hold"/>
                                            <p:tgtEl>
                                              <p:spTgt spid="52"/>
                                            </p:tgtEl>
                                            <p:attrNameLst>
                                              <p:attrName>ppt_x</p:attrName>
                                            </p:attrNameLst>
                                          </p:cBhvr>
                                          <p:tavLst>
                                            <p:tav tm="0">
                                              <p:val>
                                                <p:strVal val="#ppt_x"/>
                                              </p:val>
                                            </p:tav>
                                            <p:tav tm="100000">
                                              <p:val>
                                                <p:strVal val="#ppt_x"/>
                                              </p:val>
                                            </p:tav>
                                          </p:tavLst>
                                        </p:anim>
                                        <p:anim calcmode="lin" valueType="num">
                                          <p:cBhvr additive="base">
                                            <p:cTn id="248" dur="250" fill="hold"/>
                                            <p:tgtEl>
                                              <p:spTgt spid="52"/>
                                            </p:tgtEl>
                                            <p:attrNameLst>
                                              <p:attrName>ppt_y</p:attrName>
                                            </p:attrNameLst>
                                          </p:cBhvr>
                                          <p:tavLst>
                                            <p:tav tm="0">
                                              <p:val>
                                                <p:strVal val="1+#ppt_h/2"/>
                                              </p:val>
                                            </p:tav>
                                            <p:tav tm="100000">
                                              <p:val>
                                                <p:strVal val="#ppt_y"/>
                                              </p:val>
                                            </p:tav>
                                          </p:tavLst>
                                        </p:anim>
                                      </p:childTnLst>
                                    </p:cTn>
                                  </p:par>
                                </p:childTnLst>
                              </p:cTn>
                            </p:par>
                            <p:par>
                              <p:cTn id="249" fill="hold">
                                <p:stCondLst>
                                  <p:cond delay="24500"/>
                                </p:stCondLst>
                                <p:childTnLst>
                                  <p:par>
                                    <p:cTn id="250" presetID="2" presetClass="entr" presetSubtype="4" fill="hold" nodeType="afterEffect">
                                      <p:stCondLst>
                                        <p:cond delay="0"/>
                                      </p:stCondLst>
                                      <p:childTnLst>
                                        <p:set>
                                          <p:cBhvr>
                                            <p:cTn id="251" dur="1" fill="hold">
                                              <p:stCondLst>
                                                <p:cond delay="0"/>
                                              </p:stCondLst>
                                            </p:cTn>
                                            <p:tgtEl>
                                              <p:spTgt spid="53"/>
                                            </p:tgtEl>
                                            <p:attrNameLst>
                                              <p:attrName>style.visibility</p:attrName>
                                            </p:attrNameLst>
                                          </p:cBhvr>
                                          <p:to>
                                            <p:strVal val="visible"/>
                                          </p:to>
                                        </p:set>
                                        <p:anim calcmode="lin" valueType="num">
                                          <p:cBhvr additive="base">
                                            <p:cTn id="252" dur="250" fill="hold"/>
                                            <p:tgtEl>
                                              <p:spTgt spid="53"/>
                                            </p:tgtEl>
                                            <p:attrNameLst>
                                              <p:attrName>ppt_x</p:attrName>
                                            </p:attrNameLst>
                                          </p:cBhvr>
                                          <p:tavLst>
                                            <p:tav tm="0">
                                              <p:val>
                                                <p:strVal val="#ppt_x"/>
                                              </p:val>
                                            </p:tav>
                                            <p:tav tm="100000">
                                              <p:val>
                                                <p:strVal val="#ppt_x"/>
                                              </p:val>
                                            </p:tav>
                                          </p:tavLst>
                                        </p:anim>
                                        <p:anim calcmode="lin" valueType="num">
                                          <p:cBhvr additive="base">
                                            <p:cTn id="253" dur="25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9" grpId="0"/>
          <p:bldP spid="30" grpId="0"/>
          <p:bldP spid="34" grpId="0"/>
          <p:bldP spid="35" grpId="0"/>
          <p:bldP spid="38" grpId="0"/>
          <p:bldP spid="39" grpId="0"/>
          <p:bldP spid="44" grpId="0"/>
          <p:bldP spid="45" grpId="0"/>
          <p:bldP spid="48" grpId="0"/>
          <p:bldP spid="4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6772238" y="1901813"/>
            <a:ext cx="3026014" cy="1269784"/>
          </a:xfrm>
          <a:custGeom>
            <a:avLst/>
            <a:gdLst/>
            <a:ahLst/>
            <a:cxnLst>
              <a:cxn ang="0">
                <a:pos x="wd2" y="hd2"/>
              </a:cxn>
              <a:cxn ang="5400000">
                <a:pos x="wd2" y="hd2"/>
              </a:cxn>
              <a:cxn ang="10800000">
                <a:pos x="wd2" y="hd2"/>
              </a:cxn>
              <a:cxn ang="16200000">
                <a:pos x="wd2" y="hd2"/>
              </a:cxn>
            </a:cxnLst>
            <a:rect l="0" t="0" r="r" b="b"/>
            <a:pathLst>
              <a:path w="21600" h="17890" extrusionOk="0">
                <a:moveTo>
                  <a:pt x="0" y="17890"/>
                </a:moveTo>
                <a:cubicBezTo>
                  <a:pt x="4906" y="1368"/>
                  <a:pt x="12106" y="-3710"/>
                  <a:pt x="21600" y="2657"/>
                </a:cubicBezTo>
              </a:path>
            </a:pathLst>
          </a:custGeom>
          <a:ln w="12700" cap="flat" cmpd="sng" algn="ctr">
            <a:solidFill>
              <a:schemeClr val="tx2"/>
            </a:solidFill>
            <a:prstDash val="solid"/>
            <a:miter lim="400000"/>
            <a:headEnd type="oval" w="med" len="med"/>
            <a:tailEnd type="triangl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 name="任意多边形: 形状 4"/>
          <p:cNvSpPr/>
          <p:nvPr/>
        </p:nvSpPr>
        <p:spPr>
          <a:xfrm>
            <a:off x="4148425" y="2442764"/>
            <a:ext cx="2422469" cy="1012955"/>
          </a:xfrm>
          <a:custGeom>
            <a:avLst/>
            <a:gdLst/>
            <a:ahLst/>
            <a:cxnLst>
              <a:cxn ang="0">
                <a:pos x="wd2" y="hd2"/>
              </a:cxn>
              <a:cxn ang="5400000">
                <a:pos x="wd2" y="hd2"/>
              </a:cxn>
              <a:cxn ang="10800000">
                <a:pos x="wd2" y="hd2"/>
              </a:cxn>
              <a:cxn ang="16200000">
                <a:pos x="wd2" y="hd2"/>
              </a:cxn>
            </a:cxnLst>
            <a:rect l="0" t="0" r="r" b="b"/>
            <a:pathLst>
              <a:path w="21600" h="17755" extrusionOk="0">
                <a:moveTo>
                  <a:pt x="0" y="17755"/>
                </a:moveTo>
                <a:cubicBezTo>
                  <a:pt x="4555" y="1088"/>
                  <a:pt x="11755" y="-3845"/>
                  <a:pt x="21600" y="2956"/>
                </a:cubicBezTo>
              </a:path>
            </a:pathLst>
          </a:custGeom>
          <a:ln w="12700" cap="flat" cmpd="sng" algn="ctr">
            <a:solidFill>
              <a:schemeClr val="tx2"/>
            </a:solidFill>
            <a:prstDash val="solid"/>
            <a:miter lim="400000"/>
            <a:headEnd type="oval" w="med" len="med"/>
            <a:tailEnd type="triangl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6" name="任意多边形: 形状 5"/>
          <p:cNvSpPr/>
          <p:nvPr/>
        </p:nvSpPr>
        <p:spPr>
          <a:xfrm>
            <a:off x="1665515" y="2869074"/>
            <a:ext cx="2300725" cy="1027059"/>
          </a:xfrm>
          <a:custGeom>
            <a:avLst/>
            <a:gdLst/>
            <a:ahLst/>
            <a:cxnLst>
              <a:cxn ang="0">
                <a:pos x="wd2" y="hd2"/>
              </a:cxn>
              <a:cxn ang="5400000">
                <a:pos x="wd2" y="hd2"/>
              </a:cxn>
              <a:cxn ang="10800000">
                <a:pos x="wd2" y="hd2"/>
              </a:cxn>
              <a:cxn ang="16200000">
                <a:pos x="wd2" y="hd2"/>
              </a:cxn>
            </a:cxnLst>
            <a:rect l="0" t="0" r="r" b="b"/>
            <a:pathLst>
              <a:path w="21600" h="17478" extrusionOk="0">
                <a:moveTo>
                  <a:pt x="0" y="17478"/>
                </a:moveTo>
                <a:cubicBezTo>
                  <a:pt x="6934" y="476"/>
                  <a:pt x="14134" y="-4122"/>
                  <a:pt x="21600" y="3685"/>
                </a:cubicBezTo>
              </a:path>
            </a:pathLst>
          </a:custGeom>
          <a:ln w="12700" cap="flat" cmpd="sng" algn="ctr">
            <a:solidFill>
              <a:schemeClr val="tx2"/>
            </a:solidFill>
            <a:prstDash val="solid"/>
            <a:miter lim="400000"/>
            <a:headEnd type="oval" w="med" len="med"/>
            <a:tailEnd type="triangl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 name="椭圆 6"/>
          <p:cNvSpPr/>
          <p:nvPr/>
        </p:nvSpPr>
        <p:spPr>
          <a:xfrm rot="21284061">
            <a:off x="2535606" y="2670044"/>
            <a:ext cx="533920" cy="533919"/>
          </a:xfrm>
          <a:prstGeom prst="ellipse">
            <a:avLst/>
          </a:prstGeom>
          <a:solidFill>
            <a:schemeClr val="tx2">
              <a:lumMod val="20000"/>
              <a:lumOff val="80000"/>
            </a:schemeClr>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8" name="任意多边形: 形状 7"/>
          <p:cNvSpPr/>
          <p:nvPr/>
        </p:nvSpPr>
        <p:spPr>
          <a:xfrm rot="21284061">
            <a:off x="2670224" y="2781334"/>
            <a:ext cx="261136" cy="272824"/>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rgbClr val="2F3035"/>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9" name="椭圆 8"/>
          <p:cNvSpPr/>
          <p:nvPr/>
        </p:nvSpPr>
        <p:spPr>
          <a:xfrm rot="21284061">
            <a:off x="5049592" y="2149017"/>
            <a:ext cx="632546" cy="632546"/>
          </a:xfrm>
          <a:prstGeom prst="ellipse">
            <a:avLst/>
          </a:prstGeom>
          <a:solidFill>
            <a:schemeClr val="tx2">
              <a:lumMod val="20000"/>
              <a:lumOff val="80000"/>
            </a:schemeClr>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0" name="任意多边形: 形状 9"/>
          <p:cNvSpPr/>
          <p:nvPr/>
        </p:nvSpPr>
        <p:spPr>
          <a:xfrm rot="21284061">
            <a:off x="5209076" y="2280867"/>
            <a:ext cx="309373" cy="323222"/>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rgbClr val="2F3035"/>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1" name="任意多边形: 形状 10"/>
          <p:cNvSpPr/>
          <p:nvPr/>
        </p:nvSpPr>
        <p:spPr>
          <a:xfrm rot="21284061">
            <a:off x="7731102" y="1710249"/>
            <a:ext cx="612314" cy="639723"/>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rgbClr val="53585E"/>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2" name="椭圆 11"/>
          <p:cNvSpPr/>
          <p:nvPr/>
        </p:nvSpPr>
        <p:spPr>
          <a:xfrm>
            <a:off x="1243685" y="3718238"/>
            <a:ext cx="1425146" cy="1425146"/>
          </a:xfrm>
          <a:prstGeom prst="ellipse">
            <a:avLst/>
          </a:prstGeom>
          <a:solidFill>
            <a:schemeClr val="accent1">
              <a:lumMod val="100000"/>
            </a:schemeClr>
          </a:solidFill>
          <a:ln w="12700">
            <a:miter lim="400000"/>
          </a:ln>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关键词</a:t>
            </a:r>
            <a:endParaRPr kumimoji="0" lang="zh-CN" altLang="en-US" sz="16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3" name="椭圆 12"/>
          <p:cNvSpPr/>
          <p:nvPr/>
        </p:nvSpPr>
        <p:spPr>
          <a:xfrm>
            <a:off x="3217140" y="3310401"/>
            <a:ext cx="1845098" cy="1845098"/>
          </a:xfrm>
          <a:prstGeom prst="ellipse">
            <a:avLst/>
          </a:prstGeom>
          <a:solidFill>
            <a:schemeClr val="accent2">
              <a:lumMod val="100000"/>
            </a:schemeClr>
          </a:solidFill>
          <a:ln w="12700">
            <a:miter lim="400000"/>
          </a:ln>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关键词</a:t>
            </a:r>
            <a:endParaRPr kumimoji="0" lang="zh-CN" altLang="en-US" sz="20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4" name="椭圆 13"/>
          <p:cNvSpPr/>
          <p:nvPr/>
        </p:nvSpPr>
        <p:spPr>
          <a:xfrm rot="21284061">
            <a:off x="5599832" y="2913501"/>
            <a:ext cx="2260867" cy="2260868"/>
          </a:xfrm>
          <a:prstGeom prst="ellipse">
            <a:avLst/>
          </a:prstGeom>
          <a:solidFill>
            <a:srgbClr val="53585E"/>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5" name="椭圆 14"/>
          <p:cNvSpPr/>
          <p:nvPr/>
        </p:nvSpPr>
        <p:spPr>
          <a:xfrm>
            <a:off x="8482409" y="2367389"/>
            <a:ext cx="2774429" cy="2774429"/>
          </a:xfrm>
          <a:prstGeom prst="ellipse">
            <a:avLst/>
          </a:prstGeom>
          <a:solidFill>
            <a:schemeClr val="accent4">
              <a:lumMod val="100000"/>
            </a:schemeClr>
          </a:solidFill>
          <a:ln w="12700">
            <a:miter lim="400000"/>
          </a:ln>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关键词</a:t>
            </a:r>
            <a:endParaRPr kumimoji="0" lang="zh-CN" altLang="en-US" sz="1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6" name="任意多边形: 形状 15"/>
          <p:cNvSpPr/>
          <p:nvPr/>
        </p:nvSpPr>
        <p:spPr>
          <a:xfrm>
            <a:off x="9275865" y="3007651"/>
            <a:ext cx="1187519" cy="90250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7" name="椭圆 16"/>
          <p:cNvSpPr/>
          <p:nvPr/>
        </p:nvSpPr>
        <p:spPr>
          <a:xfrm rot="21284061">
            <a:off x="7630961" y="1664804"/>
            <a:ext cx="820916" cy="820916"/>
          </a:xfrm>
          <a:prstGeom prst="ellipse">
            <a:avLst/>
          </a:prstGeom>
          <a:solidFill>
            <a:schemeClr val="tx2">
              <a:lumMod val="20000"/>
              <a:lumOff val="80000"/>
            </a:schemeClr>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8" name="任意多边形: 形状 17"/>
          <p:cNvSpPr/>
          <p:nvPr/>
        </p:nvSpPr>
        <p:spPr>
          <a:xfrm rot="21284061">
            <a:off x="7837939" y="1835918"/>
            <a:ext cx="401504" cy="419475"/>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rgbClr val="2F3035"/>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9" name="椭圆 18"/>
          <p:cNvSpPr/>
          <p:nvPr/>
        </p:nvSpPr>
        <p:spPr>
          <a:xfrm>
            <a:off x="5599832" y="2913501"/>
            <a:ext cx="2260867" cy="2260868"/>
          </a:xfrm>
          <a:prstGeom prst="ellipse">
            <a:avLst/>
          </a:prstGeom>
          <a:solidFill>
            <a:schemeClr val="accent3">
              <a:lumMod val="100000"/>
            </a:schemeClr>
          </a:solidFill>
          <a:ln w="12700">
            <a:miter lim="400000"/>
          </a:ln>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
            </a:r>
            <a:b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关键词</a:t>
            </a:r>
            <a:endParaRPr kumimoji="0" lang="zh-CN" altLang="en-US" sz="20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0" name="矩形 19"/>
          <p:cNvSpPr/>
          <p:nvPr/>
        </p:nvSpPr>
        <p:spPr>
          <a:xfrm>
            <a:off x="1472652" y="4236983"/>
            <a:ext cx="967210" cy="308618"/>
          </a:xfrm>
          <a:prstGeom prst="rect">
            <a:avLst/>
          </a:prstGeom>
          <a:ln w="254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1" name="矩形 20"/>
          <p:cNvSpPr/>
          <p:nvPr/>
        </p:nvSpPr>
        <p:spPr>
          <a:xfrm>
            <a:off x="3388828" y="4039123"/>
            <a:ext cx="1501726" cy="308618"/>
          </a:xfrm>
          <a:prstGeom prst="rect">
            <a:avLst/>
          </a:prstGeom>
          <a:ln w="254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2" name="矩形 21"/>
          <p:cNvSpPr/>
          <p:nvPr/>
        </p:nvSpPr>
        <p:spPr>
          <a:xfrm>
            <a:off x="9118762" y="4030254"/>
            <a:ext cx="1501725" cy="507036"/>
          </a:xfrm>
          <a:prstGeom prst="rect">
            <a:avLst/>
          </a:prstGeom>
          <a:ln w="254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3" name="矩形 22"/>
          <p:cNvSpPr/>
          <p:nvPr/>
        </p:nvSpPr>
        <p:spPr>
          <a:xfrm>
            <a:off x="5761637" y="3742205"/>
            <a:ext cx="1937257" cy="580664"/>
          </a:xfrm>
          <a:prstGeom prst="rect">
            <a:avLst/>
          </a:prstGeom>
          <a:ln w="254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4" name="矩形 23"/>
          <p:cNvSpPr/>
          <p:nvPr/>
        </p:nvSpPr>
        <p:spPr>
          <a:xfrm>
            <a:off x="808720" y="5415575"/>
            <a:ext cx="2027302" cy="584901"/>
          </a:xfrm>
          <a:prstGeom prst="rect">
            <a:avLst/>
          </a:prstGeom>
          <a:ln w="12700">
            <a:miter lim="400000"/>
          </a:ln>
        </p:spPr>
        <p:txBody>
          <a:bodyPr wrap="square" lIns="25400" tIns="25400" rIns="25400" bIns="25400" anchor="t" anchorCtr="1">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sp>
        <p:nvSpPr>
          <p:cNvPr id="25" name="矩形 24"/>
          <p:cNvSpPr/>
          <p:nvPr/>
        </p:nvSpPr>
        <p:spPr>
          <a:xfrm>
            <a:off x="2836022" y="2052697"/>
            <a:ext cx="2157530" cy="584901"/>
          </a:xfrm>
          <a:prstGeom prst="rect">
            <a:avLst/>
          </a:prstGeom>
          <a:ln w="12700">
            <a:miter lim="400000"/>
          </a:ln>
        </p:spPr>
        <p:txBody>
          <a:bodyPr wrap="square" lIns="25400" tIns="25400" rIns="25400" bIns="25400" anchor="t"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b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6" name="矩形 25"/>
          <p:cNvSpPr/>
          <p:nvPr/>
        </p:nvSpPr>
        <p:spPr>
          <a:xfrm>
            <a:off x="5760495" y="5415575"/>
            <a:ext cx="2157530" cy="701063"/>
          </a:xfrm>
          <a:prstGeom prst="rect">
            <a:avLst/>
          </a:prstGeom>
          <a:ln w="12700">
            <a:miter lim="400000"/>
          </a:ln>
        </p:spPr>
        <p:txBody>
          <a:bodyPr wrap="square" lIns="25400" tIns="25400" rIns="25400" bIns="25400" anchor="t" anchorCtr="1">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sp>
        <p:nvSpPr>
          <p:cNvPr id="27" name="矩形 26"/>
          <p:cNvSpPr/>
          <p:nvPr/>
        </p:nvSpPr>
        <p:spPr>
          <a:xfrm>
            <a:off x="8899854" y="5415575"/>
            <a:ext cx="2157530" cy="701063"/>
          </a:xfrm>
          <a:prstGeom prst="rect">
            <a:avLst/>
          </a:prstGeom>
          <a:ln w="12700">
            <a:miter lim="400000"/>
          </a:ln>
        </p:spPr>
        <p:txBody>
          <a:bodyPr wrap="square" lIns="25400" tIns="25400" rIns="25400" bIns="25400" anchor="t" anchorCtr="1">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sp>
        <p:nvSpPr>
          <p:cNvPr id="28" name="任意多边形: 形状 27"/>
          <p:cNvSpPr/>
          <p:nvPr/>
        </p:nvSpPr>
        <p:spPr>
          <a:xfrm>
            <a:off x="6260453" y="3381716"/>
            <a:ext cx="939626" cy="714110"/>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9" name="任意多边形: 形状 28"/>
          <p:cNvSpPr/>
          <p:nvPr/>
        </p:nvSpPr>
        <p:spPr>
          <a:xfrm>
            <a:off x="3797683" y="3742956"/>
            <a:ext cx="684639" cy="520322"/>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0" name="任意多边形: 形状 29"/>
          <p:cNvSpPr/>
          <p:nvPr/>
        </p:nvSpPr>
        <p:spPr>
          <a:xfrm>
            <a:off x="1613937" y="3935450"/>
            <a:ext cx="684639" cy="520322"/>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1" name="矩形 30"/>
          <p:cNvSpPr/>
          <p:nvPr/>
        </p:nvSpPr>
        <p:spPr>
          <a:xfrm>
            <a:off x="5569120" y="1562519"/>
            <a:ext cx="2157530" cy="584901"/>
          </a:xfrm>
          <a:prstGeom prst="rect">
            <a:avLst/>
          </a:prstGeom>
          <a:ln w="12700">
            <a:miter lim="400000"/>
          </a:ln>
        </p:spPr>
        <p:txBody>
          <a:bodyPr wrap="square" lIns="25400" tIns="25400" rIns="25400" bIns="25400" anchor="t"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b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32" name="矩形 31"/>
          <p:cNvSpPr/>
          <p:nvPr/>
        </p:nvSpPr>
        <p:spPr>
          <a:xfrm>
            <a:off x="3060924" y="5415574"/>
            <a:ext cx="2157530" cy="701063"/>
          </a:xfrm>
          <a:prstGeom prst="rect">
            <a:avLst/>
          </a:prstGeom>
          <a:ln w="12700">
            <a:miter lim="400000"/>
          </a:ln>
        </p:spPr>
        <p:txBody>
          <a:bodyPr wrap="square" lIns="25400" tIns="25400" rIns="25400" bIns="25400" anchor="t" anchorCtr="1">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p>
        </p:txBody>
      </p:sp>
      <p:grpSp>
        <p:nvGrpSpPr>
          <p:cNvPr id="33" name="组合 32"/>
          <p:cNvGrpSpPr/>
          <p:nvPr/>
        </p:nvGrpSpPr>
        <p:grpSpPr>
          <a:xfrm>
            <a:off x="281320" y="-9789"/>
            <a:ext cx="2813595" cy="892919"/>
            <a:chOff x="281320" y="-9789"/>
            <a:chExt cx="2813595" cy="892919"/>
          </a:xfrm>
        </p:grpSpPr>
        <p:grpSp>
          <p:nvGrpSpPr>
            <p:cNvPr id="34" name="组合 33"/>
            <p:cNvGrpSpPr/>
            <p:nvPr/>
          </p:nvGrpSpPr>
          <p:grpSpPr>
            <a:xfrm>
              <a:off x="281320" y="156928"/>
              <a:ext cx="2813595" cy="606565"/>
              <a:chOff x="2010476" y="-68237"/>
              <a:chExt cx="4034462" cy="869763"/>
            </a:xfrm>
          </p:grpSpPr>
          <p:grpSp>
            <p:nvGrpSpPr>
              <p:cNvPr id="36" name="组合 35"/>
              <p:cNvGrpSpPr/>
              <p:nvPr/>
            </p:nvGrpSpPr>
            <p:grpSpPr>
              <a:xfrm>
                <a:off x="2401360" y="-68237"/>
                <a:ext cx="3643578" cy="869763"/>
                <a:chOff x="2401361" y="-68237"/>
                <a:chExt cx="6262446" cy="1494916"/>
              </a:xfrm>
            </p:grpSpPr>
            <p:sp>
              <p:nvSpPr>
                <p:cNvPr id="38" name="文本框 37"/>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荣誉成就</a:t>
                  </a:r>
                </a:p>
              </p:txBody>
            </p:sp>
            <p:sp>
              <p:nvSpPr>
                <p:cNvPr id="39"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37" name="文本框 36"/>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05</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35" name="Rectangle 17"/>
            <p:cNvSpPr/>
            <p:nvPr/>
          </p:nvSpPr>
          <p:spPr bwMode="auto">
            <a:xfrm>
              <a:off x="309735" y="-9789"/>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36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36000">
                                          <p:cBhvr additive="base">
                                            <p:cTn id="7" dur="250" fill="hold"/>
                                            <p:tgtEl>
                                              <p:spTgt spid="33"/>
                                            </p:tgtEl>
                                            <p:attrNameLst>
                                              <p:attrName>ppt_x</p:attrName>
                                            </p:attrNameLst>
                                          </p:cBhvr>
                                          <p:tavLst>
                                            <p:tav tm="0">
                                              <p:val>
                                                <p:strVal val="0-#ppt_w/2"/>
                                              </p:val>
                                            </p:tav>
                                            <p:tav tm="100000">
                                              <p:val>
                                                <p:strVal val="#ppt_x"/>
                                              </p:val>
                                            </p:tav>
                                          </p:tavLst>
                                        </p:anim>
                                        <p:anim calcmode="lin" valueType="num" p14:bounceEnd="36000">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36000">
                                          <p:cBhvr additive="base">
                                            <p:cTn id="12" dur="250" fill="hold"/>
                                            <p:tgtEl>
                                              <p:spTgt spid="4"/>
                                            </p:tgtEl>
                                            <p:attrNameLst>
                                              <p:attrName>ppt_x</p:attrName>
                                            </p:attrNameLst>
                                          </p:cBhvr>
                                          <p:tavLst>
                                            <p:tav tm="0">
                                              <p:val>
                                                <p:strVal val="0-#ppt_w/2"/>
                                              </p:val>
                                            </p:tav>
                                            <p:tav tm="100000">
                                              <p:val>
                                                <p:strVal val="#ppt_x"/>
                                              </p:val>
                                            </p:tav>
                                          </p:tavLst>
                                        </p:anim>
                                        <p:anim calcmode="lin" valueType="num" p14:bounceEnd="36000">
                                          <p:cBhvr additive="base">
                                            <p:cTn id="13" dur="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6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36000">
                                          <p:cBhvr additive="base">
                                            <p:cTn id="17" dur="250" fill="hold"/>
                                            <p:tgtEl>
                                              <p:spTgt spid="5"/>
                                            </p:tgtEl>
                                            <p:attrNameLst>
                                              <p:attrName>ppt_x</p:attrName>
                                            </p:attrNameLst>
                                          </p:cBhvr>
                                          <p:tavLst>
                                            <p:tav tm="0">
                                              <p:val>
                                                <p:strVal val="0-#ppt_w/2"/>
                                              </p:val>
                                            </p:tav>
                                            <p:tav tm="100000">
                                              <p:val>
                                                <p:strVal val="#ppt_x"/>
                                              </p:val>
                                            </p:tav>
                                          </p:tavLst>
                                        </p:anim>
                                        <p:anim calcmode="lin" valueType="num" p14:bounceEnd="36000">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6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36000">
                                          <p:cBhvr additive="base">
                                            <p:cTn id="22" dur="250" fill="hold"/>
                                            <p:tgtEl>
                                              <p:spTgt spid="6"/>
                                            </p:tgtEl>
                                            <p:attrNameLst>
                                              <p:attrName>ppt_x</p:attrName>
                                            </p:attrNameLst>
                                          </p:cBhvr>
                                          <p:tavLst>
                                            <p:tav tm="0">
                                              <p:val>
                                                <p:strVal val="0-#ppt_w/2"/>
                                              </p:val>
                                            </p:tav>
                                            <p:tav tm="100000">
                                              <p:val>
                                                <p:strVal val="#ppt_x"/>
                                              </p:val>
                                            </p:tav>
                                          </p:tavLst>
                                        </p:anim>
                                        <p:anim calcmode="lin" valueType="num" p14:bounceEnd="36000">
                                          <p:cBhvr additive="base">
                                            <p:cTn id="23" dur="25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6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36000">
                                          <p:cBhvr additive="base">
                                            <p:cTn id="27" dur="25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6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36000">
                                          <p:cBhvr additive="base">
                                            <p:cTn id="32" dur="25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33" dur="25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6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36000">
                                          <p:cBhvr additive="base">
                                            <p:cTn id="37" dur="25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38" dur="2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6000">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14:bounceEnd="36000">
                                          <p:cBhvr additive="base">
                                            <p:cTn id="42" dur="25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43" dur="25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6000">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14:bounceEnd="36000">
                                          <p:cBhvr additive="base">
                                            <p:cTn id="47" dur="25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48" dur="25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36000">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14:bounceEnd="36000">
                                          <p:cBhvr additive="base">
                                            <p:cTn id="51" dur="25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52" dur="25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36000">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14:bounceEnd="36000">
                                          <p:cBhvr additive="base">
                                            <p:cTn id="55" dur="250" fill="hold"/>
                                            <p:tgtEl>
                                              <p:spTgt spid="13"/>
                                            </p:tgtEl>
                                            <p:attrNameLst>
                                              <p:attrName>ppt_x</p:attrName>
                                            </p:attrNameLst>
                                          </p:cBhvr>
                                          <p:tavLst>
                                            <p:tav tm="0">
                                              <p:val>
                                                <p:strVal val="0-#ppt_w/2"/>
                                              </p:val>
                                            </p:tav>
                                            <p:tav tm="100000">
                                              <p:val>
                                                <p:strVal val="#ppt_x"/>
                                              </p:val>
                                            </p:tav>
                                          </p:tavLst>
                                        </p:anim>
                                        <p:anim calcmode="lin" valueType="num" p14:bounceEnd="36000">
                                          <p:cBhvr additive="base">
                                            <p:cTn id="56" dur="25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14:presetBounceEnd="36000">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14:bounceEnd="36000">
                                          <p:cBhvr additive="base">
                                            <p:cTn id="59" dur="250" fill="hold"/>
                                            <p:tgtEl>
                                              <p:spTgt spid="14"/>
                                            </p:tgtEl>
                                            <p:attrNameLst>
                                              <p:attrName>ppt_x</p:attrName>
                                            </p:attrNameLst>
                                          </p:cBhvr>
                                          <p:tavLst>
                                            <p:tav tm="0">
                                              <p:val>
                                                <p:strVal val="0-#ppt_w/2"/>
                                              </p:val>
                                            </p:tav>
                                            <p:tav tm="100000">
                                              <p:val>
                                                <p:strVal val="#ppt_x"/>
                                              </p:val>
                                            </p:tav>
                                          </p:tavLst>
                                        </p:anim>
                                        <p:anim calcmode="lin" valueType="num" p14:bounceEnd="36000">
                                          <p:cBhvr additive="base">
                                            <p:cTn id="60" dur="25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14:presetBounceEnd="36000">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14:bounceEnd="36000">
                                          <p:cBhvr additive="base">
                                            <p:cTn id="63" dur="250" fill="hold"/>
                                            <p:tgtEl>
                                              <p:spTgt spid="19"/>
                                            </p:tgtEl>
                                            <p:attrNameLst>
                                              <p:attrName>ppt_x</p:attrName>
                                            </p:attrNameLst>
                                          </p:cBhvr>
                                          <p:tavLst>
                                            <p:tav tm="0">
                                              <p:val>
                                                <p:strVal val="0-#ppt_w/2"/>
                                              </p:val>
                                            </p:tav>
                                            <p:tav tm="100000">
                                              <p:val>
                                                <p:strVal val="#ppt_x"/>
                                              </p:val>
                                            </p:tav>
                                          </p:tavLst>
                                        </p:anim>
                                        <p:anim calcmode="lin" valueType="num" p14:bounceEnd="36000">
                                          <p:cBhvr additive="base">
                                            <p:cTn id="64" dur="25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14:presetBounceEnd="36000">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14:bounceEnd="36000">
                                          <p:cBhvr additive="base">
                                            <p:cTn id="67" dur="250" fill="hold"/>
                                            <p:tgtEl>
                                              <p:spTgt spid="15"/>
                                            </p:tgtEl>
                                            <p:attrNameLst>
                                              <p:attrName>ppt_x</p:attrName>
                                            </p:attrNameLst>
                                          </p:cBhvr>
                                          <p:tavLst>
                                            <p:tav tm="0">
                                              <p:val>
                                                <p:strVal val="0-#ppt_w/2"/>
                                              </p:val>
                                            </p:tav>
                                            <p:tav tm="100000">
                                              <p:val>
                                                <p:strVal val="#ppt_x"/>
                                              </p:val>
                                            </p:tav>
                                          </p:tavLst>
                                        </p:anim>
                                        <p:anim calcmode="lin" valueType="num" p14:bounceEnd="36000">
                                          <p:cBhvr additive="base">
                                            <p:cTn id="68" dur="250" fill="hold"/>
                                            <p:tgtEl>
                                              <p:spTgt spid="1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14:presetBounceEnd="36000">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14:bounceEnd="36000">
                                          <p:cBhvr additive="base">
                                            <p:cTn id="71" dur="250" fill="hold"/>
                                            <p:tgtEl>
                                              <p:spTgt spid="17"/>
                                            </p:tgtEl>
                                            <p:attrNameLst>
                                              <p:attrName>ppt_x</p:attrName>
                                            </p:attrNameLst>
                                          </p:cBhvr>
                                          <p:tavLst>
                                            <p:tav tm="0">
                                              <p:val>
                                                <p:strVal val="0-#ppt_w/2"/>
                                              </p:val>
                                            </p:tav>
                                            <p:tav tm="100000">
                                              <p:val>
                                                <p:strVal val="#ppt_x"/>
                                              </p:val>
                                            </p:tav>
                                          </p:tavLst>
                                        </p:anim>
                                        <p:anim calcmode="lin" valueType="num" p14:bounceEnd="36000">
                                          <p:cBhvr additive="base">
                                            <p:cTn id="72" dur="250" fill="hold"/>
                                            <p:tgtEl>
                                              <p:spTgt spid="17"/>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14:presetBounceEnd="36000">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14:bounceEnd="36000">
                                          <p:cBhvr additive="base">
                                            <p:cTn id="75" dur="250" fill="hold"/>
                                            <p:tgtEl>
                                              <p:spTgt spid="18"/>
                                            </p:tgtEl>
                                            <p:attrNameLst>
                                              <p:attrName>ppt_x</p:attrName>
                                            </p:attrNameLst>
                                          </p:cBhvr>
                                          <p:tavLst>
                                            <p:tav tm="0">
                                              <p:val>
                                                <p:strVal val="0-#ppt_w/2"/>
                                              </p:val>
                                            </p:tav>
                                            <p:tav tm="100000">
                                              <p:val>
                                                <p:strVal val="#ppt_x"/>
                                              </p:val>
                                            </p:tav>
                                          </p:tavLst>
                                        </p:anim>
                                        <p:anim calcmode="lin" valueType="num" p14:bounceEnd="36000">
                                          <p:cBhvr additive="base">
                                            <p:cTn id="76" dur="250" fill="hold"/>
                                            <p:tgtEl>
                                              <p:spTgt spid="18"/>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14:presetBounceEnd="36000">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14:bounceEnd="36000">
                                          <p:cBhvr additive="base">
                                            <p:cTn id="79" dur="250" fill="hold"/>
                                            <p:tgtEl>
                                              <p:spTgt spid="20"/>
                                            </p:tgtEl>
                                            <p:attrNameLst>
                                              <p:attrName>ppt_x</p:attrName>
                                            </p:attrNameLst>
                                          </p:cBhvr>
                                          <p:tavLst>
                                            <p:tav tm="0">
                                              <p:val>
                                                <p:strVal val="0-#ppt_w/2"/>
                                              </p:val>
                                            </p:tav>
                                            <p:tav tm="100000">
                                              <p:val>
                                                <p:strVal val="#ppt_x"/>
                                              </p:val>
                                            </p:tav>
                                          </p:tavLst>
                                        </p:anim>
                                        <p:anim calcmode="lin" valueType="num" p14:bounceEnd="36000">
                                          <p:cBhvr additive="base">
                                            <p:cTn id="80" dur="250" fill="hold"/>
                                            <p:tgtEl>
                                              <p:spTgt spid="2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14:presetBounceEnd="36000">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14:bounceEnd="36000">
                                          <p:cBhvr additive="base">
                                            <p:cTn id="83" dur="250" fill="hold"/>
                                            <p:tgtEl>
                                              <p:spTgt spid="21"/>
                                            </p:tgtEl>
                                            <p:attrNameLst>
                                              <p:attrName>ppt_x</p:attrName>
                                            </p:attrNameLst>
                                          </p:cBhvr>
                                          <p:tavLst>
                                            <p:tav tm="0">
                                              <p:val>
                                                <p:strVal val="0-#ppt_w/2"/>
                                              </p:val>
                                            </p:tav>
                                            <p:tav tm="100000">
                                              <p:val>
                                                <p:strVal val="#ppt_x"/>
                                              </p:val>
                                            </p:tav>
                                          </p:tavLst>
                                        </p:anim>
                                        <p:anim calcmode="lin" valueType="num" p14:bounceEnd="36000">
                                          <p:cBhvr additive="base">
                                            <p:cTn id="84" dur="250" fill="hold"/>
                                            <p:tgtEl>
                                              <p:spTgt spid="2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14:presetBounceEnd="36000">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14:bounceEnd="36000">
                                          <p:cBhvr additive="base">
                                            <p:cTn id="87" dur="250" fill="hold"/>
                                            <p:tgtEl>
                                              <p:spTgt spid="22"/>
                                            </p:tgtEl>
                                            <p:attrNameLst>
                                              <p:attrName>ppt_x</p:attrName>
                                            </p:attrNameLst>
                                          </p:cBhvr>
                                          <p:tavLst>
                                            <p:tav tm="0">
                                              <p:val>
                                                <p:strVal val="0-#ppt_w/2"/>
                                              </p:val>
                                            </p:tav>
                                            <p:tav tm="100000">
                                              <p:val>
                                                <p:strVal val="#ppt_x"/>
                                              </p:val>
                                            </p:tav>
                                          </p:tavLst>
                                        </p:anim>
                                        <p:anim calcmode="lin" valueType="num" p14:bounceEnd="36000">
                                          <p:cBhvr additive="base">
                                            <p:cTn id="88" dur="250" fill="hold"/>
                                            <p:tgtEl>
                                              <p:spTgt spid="2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14:presetBounceEnd="36000">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14:bounceEnd="36000">
                                          <p:cBhvr additive="base">
                                            <p:cTn id="91" dur="250" fill="hold"/>
                                            <p:tgtEl>
                                              <p:spTgt spid="23"/>
                                            </p:tgtEl>
                                            <p:attrNameLst>
                                              <p:attrName>ppt_x</p:attrName>
                                            </p:attrNameLst>
                                          </p:cBhvr>
                                          <p:tavLst>
                                            <p:tav tm="0">
                                              <p:val>
                                                <p:strVal val="0-#ppt_w/2"/>
                                              </p:val>
                                            </p:tav>
                                            <p:tav tm="100000">
                                              <p:val>
                                                <p:strVal val="#ppt_x"/>
                                              </p:val>
                                            </p:tav>
                                          </p:tavLst>
                                        </p:anim>
                                        <p:anim calcmode="lin" valueType="num" p14:bounceEnd="36000">
                                          <p:cBhvr additive="base">
                                            <p:cTn id="92" dur="25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14:presetBounceEnd="36000">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14:bounceEnd="36000">
                                          <p:cBhvr additive="base">
                                            <p:cTn id="95" dur="250" fill="hold"/>
                                            <p:tgtEl>
                                              <p:spTgt spid="24"/>
                                            </p:tgtEl>
                                            <p:attrNameLst>
                                              <p:attrName>ppt_x</p:attrName>
                                            </p:attrNameLst>
                                          </p:cBhvr>
                                          <p:tavLst>
                                            <p:tav tm="0">
                                              <p:val>
                                                <p:strVal val="0-#ppt_w/2"/>
                                              </p:val>
                                            </p:tav>
                                            <p:tav tm="100000">
                                              <p:val>
                                                <p:strVal val="#ppt_x"/>
                                              </p:val>
                                            </p:tav>
                                          </p:tavLst>
                                        </p:anim>
                                        <p:anim calcmode="lin" valueType="num" p14:bounceEnd="36000">
                                          <p:cBhvr additive="base">
                                            <p:cTn id="96" dur="25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14:presetBounceEnd="36000">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14:bounceEnd="36000">
                                          <p:cBhvr additive="base">
                                            <p:cTn id="99" dur="250" fill="hold"/>
                                            <p:tgtEl>
                                              <p:spTgt spid="25"/>
                                            </p:tgtEl>
                                            <p:attrNameLst>
                                              <p:attrName>ppt_x</p:attrName>
                                            </p:attrNameLst>
                                          </p:cBhvr>
                                          <p:tavLst>
                                            <p:tav tm="0">
                                              <p:val>
                                                <p:strVal val="0-#ppt_w/2"/>
                                              </p:val>
                                            </p:tav>
                                            <p:tav tm="100000">
                                              <p:val>
                                                <p:strVal val="#ppt_x"/>
                                              </p:val>
                                            </p:tav>
                                          </p:tavLst>
                                        </p:anim>
                                        <p:anim calcmode="lin" valueType="num" p14:bounceEnd="36000">
                                          <p:cBhvr additive="base">
                                            <p:cTn id="100" dur="250" fill="hold"/>
                                            <p:tgtEl>
                                              <p:spTgt spid="2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14:presetBounceEnd="36000">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14:bounceEnd="36000">
                                          <p:cBhvr additive="base">
                                            <p:cTn id="103" dur="250" fill="hold"/>
                                            <p:tgtEl>
                                              <p:spTgt spid="26"/>
                                            </p:tgtEl>
                                            <p:attrNameLst>
                                              <p:attrName>ppt_x</p:attrName>
                                            </p:attrNameLst>
                                          </p:cBhvr>
                                          <p:tavLst>
                                            <p:tav tm="0">
                                              <p:val>
                                                <p:strVal val="0-#ppt_w/2"/>
                                              </p:val>
                                            </p:tav>
                                            <p:tav tm="100000">
                                              <p:val>
                                                <p:strVal val="#ppt_x"/>
                                              </p:val>
                                            </p:tav>
                                          </p:tavLst>
                                        </p:anim>
                                        <p:anim calcmode="lin" valueType="num" p14:bounceEnd="36000">
                                          <p:cBhvr additive="base">
                                            <p:cTn id="104" dur="250" fill="hold"/>
                                            <p:tgtEl>
                                              <p:spTgt spid="2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14:presetBounceEnd="36000">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14:bounceEnd="36000">
                                          <p:cBhvr additive="base">
                                            <p:cTn id="107" dur="250" fill="hold"/>
                                            <p:tgtEl>
                                              <p:spTgt spid="27"/>
                                            </p:tgtEl>
                                            <p:attrNameLst>
                                              <p:attrName>ppt_x</p:attrName>
                                            </p:attrNameLst>
                                          </p:cBhvr>
                                          <p:tavLst>
                                            <p:tav tm="0">
                                              <p:val>
                                                <p:strVal val="0-#ppt_w/2"/>
                                              </p:val>
                                            </p:tav>
                                            <p:tav tm="100000">
                                              <p:val>
                                                <p:strVal val="#ppt_x"/>
                                              </p:val>
                                            </p:tav>
                                          </p:tavLst>
                                        </p:anim>
                                        <p:anim calcmode="lin" valueType="num" p14:bounceEnd="36000">
                                          <p:cBhvr additive="base">
                                            <p:cTn id="108" dur="250" fill="hold"/>
                                            <p:tgtEl>
                                              <p:spTgt spid="2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14:presetBounceEnd="36000">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14:bounceEnd="36000">
                                          <p:cBhvr additive="base">
                                            <p:cTn id="111" dur="250" fill="hold"/>
                                            <p:tgtEl>
                                              <p:spTgt spid="28"/>
                                            </p:tgtEl>
                                            <p:attrNameLst>
                                              <p:attrName>ppt_x</p:attrName>
                                            </p:attrNameLst>
                                          </p:cBhvr>
                                          <p:tavLst>
                                            <p:tav tm="0">
                                              <p:val>
                                                <p:strVal val="0-#ppt_w/2"/>
                                              </p:val>
                                            </p:tav>
                                            <p:tav tm="100000">
                                              <p:val>
                                                <p:strVal val="#ppt_x"/>
                                              </p:val>
                                            </p:tav>
                                          </p:tavLst>
                                        </p:anim>
                                        <p:anim calcmode="lin" valueType="num" p14:bounceEnd="36000">
                                          <p:cBhvr additive="base">
                                            <p:cTn id="112" dur="250" fill="hold"/>
                                            <p:tgtEl>
                                              <p:spTgt spid="2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14:presetBounceEnd="36000">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14:bounceEnd="36000">
                                          <p:cBhvr additive="base">
                                            <p:cTn id="115" dur="250" fill="hold"/>
                                            <p:tgtEl>
                                              <p:spTgt spid="29"/>
                                            </p:tgtEl>
                                            <p:attrNameLst>
                                              <p:attrName>ppt_x</p:attrName>
                                            </p:attrNameLst>
                                          </p:cBhvr>
                                          <p:tavLst>
                                            <p:tav tm="0">
                                              <p:val>
                                                <p:strVal val="0-#ppt_w/2"/>
                                              </p:val>
                                            </p:tav>
                                            <p:tav tm="100000">
                                              <p:val>
                                                <p:strVal val="#ppt_x"/>
                                              </p:val>
                                            </p:tav>
                                          </p:tavLst>
                                        </p:anim>
                                        <p:anim calcmode="lin" valueType="num" p14:bounceEnd="36000">
                                          <p:cBhvr additive="base">
                                            <p:cTn id="116" dur="250" fill="hold"/>
                                            <p:tgtEl>
                                              <p:spTgt spid="2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14:presetBounceEnd="36000">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14:bounceEnd="36000">
                                          <p:cBhvr additive="base">
                                            <p:cTn id="119" dur="250" fill="hold"/>
                                            <p:tgtEl>
                                              <p:spTgt spid="30"/>
                                            </p:tgtEl>
                                            <p:attrNameLst>
                                              <p:attrName>ppt_x</p:attrName>
                                            </p:attrNameLst>
                                          </p:cBhvr>
                                          <p:tavLst>
                                            <p:tav tm="0">
                                              <p:val>
                                                <p:strVal val="0-#ppt_w/2"/>
                                              </p:val>
                                            </p:tav>
                                            <p:tav tm="100000">
                                              <p:val>
                                                <p:strVal val="#ppt_x"/>
                                              </p:val>
                                            </p:tav>
                                          </p:tavLst>
                                        </p:anim>
                                        <p:anim calcmode="lin" valueType="num" p14:bounceEnd="36000">
                                          <p:cBhvr additive="base">
                                            <p:cTn id="120" dur="250" fill="hold"/>
                                            <p:tgtEl>
                                              <p:spTgt spid="3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14:presetBounceEnd="36000">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14:bounceEnd="36000">
                                          <p:cBhvr additive="base">
                                            <p:cTn id="123" dur="250" fill="hold"/>
                                            <p:tgtEl>
                                              <p:spTgt spid="16"/>
                                            </p:tgtEl>
                                            <p:attrNameLst>
                                              <p:attrName>ppt_x</p:attrName>
                                            </p:attrNameLst>
                                          </p:cBhvr>
                                          <p:tavLst>
                                            <p:tav tm="0">
                                              <p:val>
                                                <p:strVal val="0-#ppt_w/2"/>
                                              </p:val>
                                            </p:tav>
                                            <p:tav tm="100000">
                                              <p:val>
                                                <p:strVal val="#ppt_x"/>
                                              </p:val>
                                            </p:tav>
                                          </p:tavLst>
                                        </p:anim>
                                        <p:anim calcmode="lin" valueType="num" p14:bounceEnd="36000">
                                          <p:cBhvr additive="base">
                                            <p:cTn id="124" dur="250" fill="hold"/>
                                            <p:tgtEl>
                                              <p:spTgt spid="16"/>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14:presetBounceEnd="36000">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14:bounceEnd="36000">
                                          <p:cBhvr additive="base">
                                            <p:cTn id="127" dur="250" fill="hold"/>
                                            <p:tgtEl>
                                              <p:spTgt spid="31"/>
                                            </p:tgtEl>
                                            <p:attrNameLst>
                                              <p:attrName>ppt_x</p:attrName>
                                            </p:attrNameLst>
                                          </p:cBhvr>
                                          <p:tavLst>
                                            <p:tav tm="0">
                                              <p:val>
                                                <p:strVal val="0-#ppt_w/2"/>
                                              </p:val>
                                            </p:tav>
                                            <p:tav tm="100000">
                                              <p:val>
                                                <p:strVal val="#ppt_x"/>
                                              </p:val>
                                            </p:tav>
                                          </p:tavLst>
                                        </p:anim>
                                        <p:anim calcmode="lin" valueType="num" p14:bounceEnd="36000">
                                          <p:cBhvr additive="base">
                                            <p:cTn id="128" dur="250" fill="hold"/>
                                            <p:tgtEl>
                                              <p:spTgt spid="3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14:presetBounceEnd="36000">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14:bounceEnd="36000">
                                          <p:cBhvr additive="base">
                                            <p:cTn id="131" dur="250" fill="hold"/>
                                            <p:tgtEl>
                                              <p:spTgt spid="32"/>
                                            </p:tgtEl>
                                            <p:attrNameLst>
                                              <p:attrName>ppt_x</p:attrName>
                                            </p:attrNameLst>
                                          </p:cBhvr>
                                          <p:tavLst>
                                            <p:tav tm="0">
                                              <p:val>
                                                <p:strVal val="0-#ppt_w/2"/>
                                              </p:val>
                                            </p:tav>
                                            <p:tav tm="100000">
                                              <p:val>
                                                <p:strVal val="#ppt_x"/>
                                              </p:val>
                                            </p:tav>
                                          </p:tavLst>
                                        </p:anim>
                                        <p:anim calcmode="lin" valueType="num" p14:bounceEnd="36000">
                                          <p:cBhvr additive="base">
                                            <p:cTn id="132"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0-#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0-#ppt_w/2"/>
                                              </p:val>
                                            </p:tav>
                                            <p:tav tm="100000">
                                              <p:val>
                                                <p:strVal val="#ppt_x"/>
                                              </p:val>
                                            </p:tav>
                                          </p:tavLst>
                                        </p:anim>
                                        <p:anim calcmode="lin" valueType="num">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50" fill="hold"/>
                                            <p:tgtEl>
                                              <p:spTgt spid="6"/>
                                            </p:tgtEl>
                                            <p:attrNameLst>
                                              <p:attrName>ppt_x</p:attrName>
                                            </p:attrNameLst>
                                          </p:cBhvr>
                                          <p:tavLst>
                                            <p:tav tm="0">
                                              <p:val>
                                                <p:strVal val="0-#ppt_w/2"/>
                                              </p:val>
                                            </p:tav>
                                            <p:tav tm="100000">
                                              <p:val>
                                                <p:strVal val="#ppt_x"/>
                                              </p:val>
                                            </p:tav>
                                          </p:tavLst>
                                        </p:anim>
                                        <p:anim calcmode="lin" valueType="num">
                                          <p:cBhvr additive="base">
                                            <p:cTn id="23" dur="25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fill="hold"/>
                                            <p:tgtEl>
                                              <p:spTgt spid="8"/>
                                            </p:tgtEl>
                                            <p:attrNameLst>
                                              <p:attrName>ppt_x</p:attrName>
                                            </p:attrNameLst>
                                          </p:cBhvr>
                                          <p:tavLst>
                                            <p:tav tm="0">
                                              <p:val>
                                                <p:strVal val="0-#ppt_w/2"/>
                                              </p:val>
                                            </p:tav>
                                            <p:tav tm="100000">
                                              <p:val>
                                                <p:strVal val="#ppt_x"/>
                                              </p:val>
                                            </p:tav>
                                          </p:tavLst>
                                        </p:anim>
                                        <p:anim calcmode="lin" valueType="num">
                                          <p:cBhvr additive="base">
                                            <p:cTn id="33" dur="25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0-#ppt_w/2"/>
                                              </p:val>
                                            </p:tav>
                                            <p:tav tm="100000">
                                              <p:val>
                                                <p:strVal val="#ppt_x"/>
                                              </p:val>
                                            </p:tav>
                                          </p:tavLst>
                                        </p:anim>
                                        <p:anim calcmode="lin" valueType="num">
                                          <p:cBhvr additive="base">
                                            <p:cTn id="38" dur="2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0-#ppt_w/2"/>
                                              </p:val>
                                            </p:tav>
                                            <p:tav tm="100000">
                                              <p:val>
                                                <p:strVal val="#ppt_x"/>
                                              </p:val>
                                            </p:tav>
                                          </p:tavLst>
                                        </p:anim>
                                        <p:anim calcmode="lin" valueType="num">
                                          <p:cBhvr additive="base">
                                            <p:cTn id="43" dur="25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50" fill="hold"/>
                                            <p:tgtEl>
                                              <p:spTgt spid="11"/>
                                            </p:tgtEl>
                                            <p:attrNameLst>
                                              <p:attrName>ppt_x</p:attrName>
                                            </p:attrNameLst>
                                          </p:cBhvr>
                                          <p:tavLst>
                                            <p:tav tm="0">
                                              <p:val>
                                                <p:strVal val="0-#ppt_w/2"/>
                                              </p:val>
                                            </p:tav>
                                            <p:tav tm="100000">
                                              <p:val>
                                                <p:strVal val="#ppt_x"/>
                                              </p:val>
                                            </p:tav>
                                          </p:tavLst>
                                        </p:anim>
                                        <p:anim calcmode="lin" valueType="num">
                                          <p:cBhvr additive="base">
                                            <p:cTn id="48" dur="25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250" fill="hold"/>
                                            <p:tgtEl>
                                              <p:spTgt spid="12"/>
                                            </p:tgtEl>
                                            <p:attrNameLst>
                                              <p:attrName>ppt_x</p:attrName>
                                            </p:attrNameLst>
                                          </p:cBhvr>
                                          <p:tavLst>
                                            <p:tav tm="0">
                                              <p:val>
                                                <p:strVal val="0-#ppt_w/2"/>
                                              </p:val>
                                            </p:tav>
                                            <p:tav tm="100000">
                                              <p:val>
                                                <p:strVal val="#ppt_x"/>
                                              </p:val>
                                            </p:tav>
                                          </p:tavLst>
                                        </p:anim>
                                        <p:anim calcmode="lin" valueType="num">
                                          <p:cBhvr additive="base">
                                            <p:cTn id="52" dur="25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250" fill="hold"/>
                                            <p:tgtEl>
                                              <p:spTgt spid="13"/>
                                            </p:tgtEl>
                                            <p:attrNameLst>
                                              <p:attrName>ppt_x</p:attrName>
                                            </p:attrNameLst>
                                          </p:cBhvr>
                                          <p:tavLst>
                                            <p:tav tm="0">
                                              <p:val>
                                                <p:strVal val="0-#ppt_w/2"/>
                                              </p:val>
                                            </p:tav>
                                            <p:tav tm="100000">
                                              <p:val>
                                                <p:strVal val="#ppt_x"/>
                                              </p:val>
                                            </p:tav>
                                          </p:tavLst>
                                        </p:anim>
                                        <p:anim calcmode="lin" valueType="num">
                                          <p:cBhvr additive="base">
                                            <p:cTn id="56" dur="25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250" fill="hold"/>
                                            <p:tgtEl>
                                              <p:spTgt spid="14"/>
                                            </p:tgtEl>
                                            <p:attrNameLst>
                                              <p:attrName>ppt_x</p:attrName>
                                            </p:attrNameLst>
                                          </p:cBhvr>
                                          <p:tavLst>
                                            <p:tav tm="0">
                                              <p:val>
                                                <p:strVal val="0-#ppt_w/2"/>
                                              </p:val>
                                            </p:tav>
                                            <p:tav tm="100000">
                                              <p:val>
                                                <p:strVal val="#ppt_x"/>
                                              </p:val>
                                            </p:tav>
                                          </p:tavLst>
                                        </p:anim>
                                        <p:anim calcmode="lin" valueType="num">
                                          <p:cBhvr additive="base">
                                            <p:cTn id="60" dur="25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250" fill="hold"/>
                                            <p:tgtEl>
                                              <p:spTgt spid="19"/>
                                            </p:tgtEl>
                                            <p:attrNameLst>
                                              <p:attrName>ppt_x</p:attrName>
                                            </p:attrNameLst>
                                          </p:cBhvr>
                                          <p:tavLst>
                                            <p:tav tm="0">
                                              <p:val>
                                                <p:strVal val="0-#ppt_w/2"/>
                                              </p:val>
                                            </p:tav>
                                            <p:tav tm="100000">
                                              <p:val>
                                                <p:strVal val="#ppt_x"/>
                                              </p:val>
                                            </p:tav>
                                          </p:tavLst>
                                        </p:anim>
                                        <p:anim calcmode="lin" valueType="num">
                                          <p:cBhvr additive="base">
                                            <p:cTn id="64" dur="25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50" fill="hold"/>
                                            <p:tgtEl>
                                              <p:spTgt spid="15"/>
                                            </p:tgtEl>
                                            <p:attrNameLst>
                                              <p:attrName>ppt_x</p:attrName>
                                            </p:attrNameLst>
                                          </p:cBhvr>
                                          <p:tavLst>
                                            <p:tav tm="0">
                                              <p:val>
                                                <p:strVal val="0-#ppt_w/2"/>
                                              </p:val>
                                            </p:tav>
                                            <p:tav tm="100000">
                                              <p:val>
                                                <p:strVal val="#ppt_x"/>
                                              </p:val>
                                            </p:tav>
                                          </p:tavLst>
                                        </p:anim>
                                        <p:anim calcmode="lin" valueType="num">
                                          <p:cBhvr additive="base">
                                            <p:cTn id="68" dur="250" fill="hold"/>
                                            <p:tgtEl>
                                              <p:spTgt spid="1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250" fill="hold"/>
                                            <p:tgtEl>
                                              <p:spTgt spid="17"/>
                                            </p:tgtEl>
                                            <p:attrNameLst>
                                              <p:attrName>ppt_x</p:attrName>
                                            </p:attrNameLst>
                                          </p:cBhvr>
                                          <p:tavLst>
                                            <p:tav tm="0">
                                              <p:val>
                                                <p:strVal val="0-#ppt_w/2"/>
                                              </p:val>
                                            </p:tav>
                                            <p:tav tm="100000">
                                              <p:val>
                                                <p:strVal val="#ppt_x"/>
                                              </p:val>
                                            </p:tav>
                                          </p:tavLst>
                                        </p:anim>
                                        <p:anim calcmode="lin" valueType="num">
                                          <p:cBhvr additive="base">
                                            <p:cTn id="72" dur="250" fill="hold"/>
                                            <p:tgtEl>
                                              <p:spTgt spid="17"/>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250" fill="hold"/>
                                            <p:tgtEl>
                                              <p:spTgt spid="18"/>
                                            </p:tgtEl>
                                            <p:attrNameLst>
                                              <p:attrName>ppt_x</p:attrName>
                                            </p:attrNameLst>
                                          </p:cBhvr>
                                          <p:tavLst>
                                            <p:tav tm="0">
                                              <p:val>
                                                <p:strVal val="0-#ppt_w/2"/>
                                              </p:val>
                                            </p:tav>
                                            <p:tav tm="100000">
                                              <p:val>
                                                <p:strVal val="#ppt_x"/>
                                              </p:val>
                                            </p:tav>
                                          </p:tavLst>
                                        </p:anim>
                                        <p:anim calcmode="lin" valueType="num">
                                          <p:cBhvr additive="base">
                                            <p:cTn id="76" dur="250" fill="hold"/>
                                            <p:tgtEl>
                                              <p:spTgt spid="18"/>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250" fill="hold"/>
                                            <p:tgtEl>
                                              <p:spTgt spid="20"/>
                                            </p:tgtEl>
                                            <p:attrNameLst>
                                              <p:attrName>ppt_x</p:attrName>
                                            </p:attrNameLst>
                                          </p:cBhvr>
                                          <p:tavLst>
                                            <p:tav tm="0">
                                              <p:val>
                                                <p:strVal val="0-#ppt_w/2"/>
                                              </p:val>
                                            </p:tav>
                                            <p:tav tm="100000">
                                              <p:val>
                                                <p:strVal val="#ppt_x"/>
                                              </p:val>
                                            </p:tav>
                                          </p:tavLst>
                                        </p:anim>
                                        <p:anim calcmode="lin" valueType="num">
                                          <p:cBhvr additive="base">
                                            <p:cTn id="80" dur="250" fill="hold"/>
                                            <p:tgtEl>
                                              <p:spTgt spid="2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250" fill="hold"/>
                                            <p:tgtEl>
                                              <p:spTgt spid="21"/>
                                            </p:tgtEl>
                                            <p:attrNameLst>
                                              <p:attrName>ppt_x</p:attrName>
                                            </p:attrNameLst>
                                          </p:cBhvr>
                                          <p:tavLst>
                                            <p:tav tm="0">
                                              <p:val>
                                                <p:strVal val="0-#ppt_w/2"/>
                                              </p:val>
                                            </p:tav>
                                            <p:tav tm="100000">
                                              <p:val>
                                                <p:strVal val="#ppt_x"/>
                                              </p:val>
                                            </p:tav>
                                          </p:tavLst>
                                        </p:anim>
                                        <p:anim calcmode="lin" valueType="num">
                                          <p:cBhvr additive="base">
                                            <p:cTn id="84" dur="250" fill="hold"/>
                                            <p:tgtEl>
                                              <p:spTgt spid="2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250" fill="hold"/>
                                            <p:tgtEl>
                                              <p:spTgt spid="22"/>
                                            </p:tgtEl>
                                            <p:attrNameLst>
                                              <p:attrName>ppt_x</p:attrName>
                                            </p:attrNameLst>
                                          </p:cBhvr>
                                          <p:tavLst>
                                            <p:tav tm="0">
                                              <p:val>
                                                <p:strVal val="0-#ppt_w/2"/>
                                              </p:val>
                                            </p:tav>
                                            <p:tav tm="100000">
                                              <p:val>
                                                <p:strVal val="#ppt_x"/>
                                              </p:val>
                                            </p:tav>
                                          </p:tavLst>
                                        </p:anim>
                                        <p:anim calcmode="lin" valueType="num">
                                          <p:cBhvr additive="base">
                                            <p:cTn id="88" dur="250" fill="hold"/>
                                            <p:tgtEl>
                                              <p:spTgt spid="2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250" fill="hold"/>
                                            <p:tgtEl>
                                              <p:spTgt spid="23"/>
                                            </p:tgtEl>
                                            <p:attrNameLst>
                                              <p:attrName>ppt_x</p:attrName>
                                            </p:attrNameLst>
                                          </p:cBhvr>
                                          <p:tavLst>
                                            <p:tav tm="0">
                                              <p:val>
                                                <p:strVal val="0-#ppt_w/2"/>
                                              </p:val>
                                            </p:tav>
                                            <p:tav tm="100000">
                                              <p:val>
                                                <p:strVal val="#ppt_x"/>
                                              </p:val>
                                            </p:tav>
                                          </p:tavLst>
                                        </p:anim>
                                        <p:anim calcmode="lin" valueType="num">
                                          <p:cBhvr additive="base">
                                            <p:cTn id="92" dur="25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250" fill="hold"/>
                                            <p:tgtEl>
                                              <p:spTgt spid="24"/>
                                            </p:tgtEl>
                                            <p:attrNameLst>
                                              <p:attrName>ppt_x</p:attrName>
                                            </p:attrNameLst>
                                          </p:cBhvr>
                                          <p:tavLst>
                                            <p:tav tm="0">
                                              <p:val>
                                                <p:strVal val="0-#ppt_w/2"/>
                                              </p:val>
                                            </p:tav>
                                            <p:tav tm="100000">
                                              <p:val>
                                                <p:strVal val="#ppt_x"/>
                                              </p:val>
                                            </p:tav>
                                          </p:tavLst>
                                        </p:anim>
                                        <p:anim calcmode="lin" valueType="num">
                                          <p:cBhvr additive="base">
                                            <p:cTn id="96" dur="25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250" fill="hold"/>
                                            <p:tgtEl>
                                              <p:spTgt spid="25"/>
                                            </p:tgtEl>
                                            <p:attrNameLst>
                                              <p:attrName>ppt_x</p:attrName>
                                            </p:attrNameLst>
                                          </p:cBhvr>
                                          <p:tavLst>
                                            <p:tav tm="0">
                                              <p:val>
                                                <p:strVal val="0-#ppt_w/2"/>
                                              </p:val>
                                            </p:tav>
                                            <p:tav tm="100000">
                                              <p:val>
                                                <p:strVal val="#ppt_x"/>
                                              </p:val>
                                            </p:tav>
                                          </p:tavLst>
                                        </p:anim>
                                        <p:anim calcmode="lin" valueType="num">
                                          <p:cBhvr additive="base">
                                            <p:cTn id="100" dur="250" fill="hold"/>
                                            <p:tgtEl>
                                              <p:spTgt spid="2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250" fill="hold"/>
                                            <p:tgtEl>
                                              <p:spTgt spid="26"/>
                                            </p:tgtEl>
                                            <p:attrNameLst>
                                              <p:attrName>ppt_x</p:attrName>
                                            </p:attrNameLst>
                                          </p:cBhvr>
                                          <p:tavLst>
                                            <p:tav tm="0">
                                              <p:val>
                                                <p:strVal val="0-#ppt_w/2"/>
                                              </p:val>
                                            </p:tav>
                                            <p:tav tm="100000">
                                              <p:val>
                                                <p:strVal val="#ppt_x"/>
                                              </p:val>
                                            </p:tav>
                                          </p:tavLst>
                                        </p:anim>
                                        <p:anim calcmode="lin" valueType="num">
                                          <p:cBhvr additive="base">
                                            <p:cTn id="104" dur="250" fill="hold"/>
                                            <p:tgtEl>
                                              <p:spTgt spid="2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250" fill="hold"/>
                                            <p:tgtEl>
                                              <p:spTgt spid="27"/>
                                            </p:tgtEl>
                                            <p:attrNameLst>
                                              <p:attrName>ppt_x</p:attrName>
                                            </p:attrNameLst>
                                          </p:cBhvr>
                                          <p:tavLst>
                                            <p:tav tm="0">
                                              <p:val>
                                                <p:strVal val="0-#ppt_w/2"/>
                                              </p:val>
                                            </p:tav>
                                            <p:tav tm="100000">
                                              <p:val>
                                                <p:strVal val="#ppt_x"/>
                                              </p:val>
                                            </p:tav>
                                          </p:tavLst>
                                        </p:anim>
                                        <p:anim calcmode="lin" valueType="num">
                                          <p:cBhvr additive="base">
                                            <p:cTn id="108" dur="250" fill="hold"/>
                                            <p:tgtEl>
                                              <p:spTgt spid="2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250" fill="hold"/>
                                            <p:tgtEl>
                                              <p:spTgt spid="28"/>
                                            </p:tgtEl>
                                            <p:attrNameLst>
                                              <p:attrName>ppt_x</p:attrName>
                                            </p:attrNameLst>
                                          </p:cBhvr>
                                          <p:tavLst>
                                            <p:tav tm="0">
                                              <p:val>
                                                <p:strVal val="0-#ppt_w/2"/>
                                              </p:val>
                                            </p:tav>
                                            <p:tav tm="100000">
                                              <p:val>
                                                <p:strVal val="#ppt_x"/>
                                              </p:val>
                                            </p:tav>
                                          </p:tavLst>
                                        </p:anim>
                                        <p:anim calcmode="lin" valueType="num">
                                          <p:cBhvr additive="base">
                                            <p:cTn id="112" dur="250" fill="hold"/>
                                            <p:tgtEl>
                                              <p:spTgt spid="2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250" fill="hold"/>
                                            <p:tgtEl>
                                              <p:spTgt spid="29"/>
                                            </p:tgtEl>
                                            <p:attrNameLst>
                                              <p:attrName>ppt_x</p:attrName>
                                            </p:attrNameLst>
                                          </p:cBhvr>
                                          <p:tavLst>
                                            <p:tav tm="0">
                                              <p:val>
                                                <p:strVal val="0-#ppt_w/2"/>
                                              </p:val>
                                            </p:tav>
                                            <p:tav tm="100000">
                                              <p:val>
                                                <p:strVal val="#ppt_x"/>
                                              </p:val>
                                            </p:tav>
                                          </p:tavLst>
                                        </p:anim>
                                        <p:anim calcmode="lin" valueType="num">
                                          <p:cBhvr additive="base">
                                            <p:cTn id="116" dur="250" fill="hold"/>
                                            <p:tgtEl>
                                              <p:spTgt spid="2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250" fill="hold"/>
                                            <p:tgtEl>
                                              <p:spTgt spid="30"/>
                                            </p:tgtEl>
                                            <p:attrNameLst>
                                              <p:attrName>ppt_x</p:attrName>
                                            </p:attrNameLst>
                                          </p:cBhvr>
                                          <p:tavLst>
                                            <p:tav tm="0">
                                              <p:val>
                                                <p:strVal val="0-#ppt_w/2"/>
                                              </p:val>
                                            </p:tav>
                                            <p:tav tm="100000">
                                              <p:val>
                                                <p:strVal val="#ppt_x"/>
                                              </p:val>
                                            </p:tav>
                                          </p:tavLst>
                                        </p:anim>
                                        <p:anim calcmode="lin" valueType="num">
                                          <p:cBhvr additive="base">
                                            <p:cTn id="120" dur="250" fill="hold"/>
                                            <p:tgtEl>
                                              <p:spTgt spid="3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additive="base">
                                            <p:cTn id="123" dur="250" fill="hold"/>
                                            <p:tgtEl>
                                              <p:spTgt spid="16"/>
                                            </p:tgtEl>
                                            <p:attrNameLst>
                                              <p:attrName>ppt_x</p:attrName>
                                            </p:attrNameLst>
                                          </p:cBhvr>
                                          <p:tavLst>
                                            <p:tav tm="0">
                                              <p:val>
                                                <p:strVal val="0-#ppt_w/2"/>
                                              </p:val>
                                            </p:tav>
                                            <p:tav tm="100000">
                                              <p:val>
                                                <p:strVal val="#ppt_x"/>
                                              </p:val>
                                            </p:tav>
                                          </p:tavLst>
                                        </p:anim>
                                        <p:anim calcmode="lin" valueType="num">
                                          <p:cBhvr additive="base">
                                            <p:cTn id="124" dur="250" fill="hold"/>
                                            <p:tgtEl>
                                              <p:spTgt spid="16"/>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250" fill="hold"/>
                                            <p:tgtEl>
                                              <p:spTgt spid="31"/>
                                            </p:tgtEl>
                                            <p:attrNameLst>
                                              <p:attrName>ppt_x</p:attrName>
                                            </p:attrNameLst>
                                          </p:cBhvr>
                                          <p:tavLst>
                                            <p:tav tm="0">
                                              <p:val>
                                                <p:strVal val="0-#ppt_w/2"/>
                                              </p:val>
                                            </p:tav>
                                            <p:tav tm="100000">
                                              <p:val>
                                                <p:strVal val="#ppt_x"/>
                                              </p:val>
                                            </p:tav>
                                          </p:tavLst>
                                        </p:anim>
                                        <p:anim calcmode="lin" valueType="num">
                                          <p:cBhvr additive="base">
                                            <p:cTn id="128" dur="250" fill="hold"/>
                                            <p:tgtEl>
                                              <p:spTgt spid="3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250" fill="hold"/>
                                            <p:tgtEl>
                                              <p:spTgt spid="32"/>
                                            </p:tgtEl>
                                            <p:attrNameLst>
                                              <p:attrName>ppt_x</p:attrName>
                                            </p:attrNameLst>
                                          </p:cBhvr>
                                          <p:tavLst>
                                            <p:tav tm="0">
                                              <p:val>
                                                <p:strVal val="0-#ppt_w/2"/>
                                              </p:val>
                                            </p:tav>
                                            <p:tav tm="100000">
                                              <p:val>
                                                <p:strVal val="#ppt_x"/>
                                              </p:val>
                                            </p:tav>
                                          </p:tavLst>
                                        </p:anim>
                                        <p:anim calcmode="lin" valueType="num">
                                          <p:cBhvr additive="base">
                                            <p:cTn id="132"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12192001" cy="6865496"/>
          </a:xfrm>
          <a:prstGeom prst="rect">
            <a:avLst/>
          </a:prstGeom>
          <a:pattFill prst="dotDmnd">
            <a:fgClr>
              <a:srgbClr val="3E4142"/>
            </a:fgClr>
            <a:bgClr>
              <a:srgbClr val="191A1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6" name="矩形 5"/>
          <p:cNvSpPr/>
          <p:nvPr/>
        </p:nvSpPr>
        <p:spPr>
          <a:xfrm>
            <a:off x="-1" y="2175061"/>
            <a:ext cx="12192001" cy="129484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grpSp>
        <p:nvGrpSpPr>
          <p:cNvPr id="11" name="组合 10"/>
          <p:cNvGrpSpPr/>
          <p:nvPr/>
        </p:nvGrpSpPr>
        <p:grpSpPr>
          <a:xfrm>
            <a:off x="4903843" y="1669299"/>
            <a:ext cx="2308116" cy="2306354"/>
            <a:chOff x="4747736" y="1971992"/>
            <a:chExt cx="3206117" cy="3206117"/>
          </a:xfrm>
        </p:grpSpPr>
        <p:sp>
          <p:nvSpPr>
            <p:cNvPr id="12" name="椭圆 11"/>
            <p:cNvSpPr/>
            <p:nvPr/>
          </p:nvSpPr>
          <p:spPr>
            <a:xfrm>
              <a:off x="4747736" y="1971992"/>
              <a:ext cx="3206117" cy="3206117"/>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1800">
                <a:solidFill>
                  <a:srgbClr val="FFFFFF"/>
                </a:solidFill>
              </a:endParaRPr>
            </a:p>
          </p:txBody>
        </p:sp>
        <p:sp>
          <p:nvSpPr>
            <p:cNvPr id="13" name="椭圆 12"/>
            <p:cNvSpPr>
              <a:spLocks noChangeAspect="1"/>
            </p:cNvSpPr>
            <p:nvPr/>
          </p:nvSpPr>
          <p:spPr>
            <a:xfrm>
              <a:off x="5126794" y="2351049"/>
              <a:ext cx="2448000" cy="24480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3600" dirty="0">
                <a:solidFill>
                  <a:srgbClr val="FFFFFF"/>
                </a:solidFill>
                <a:latin typeface="微软雅黑" panose="020B0503020204020204" pitchFamily="34" charset="-122"/>
                <a:ea typeface="微软雅黑" panose="020B0503020204020204" pitchFamily="34" charset="-122"/>
              </a:endParaRPr>
            </a:p>
          </p:txBody>
        </p:sp>
      </p:grpSp>
      <p:sp>
        <p:nvSpPr>
          <p:cNvPr id="14" name="椭圆 13"/>
          <p:cNvSpPr/>
          <p:nvPr/>
        </p:nvSpPr>
        <p:spPr>
          <a:xfrm>
            <a:off x="8189489" y="2947684"/>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5" name="椭圆 14"/>
          <p:cNvSpPr/>
          <p:nvPr/>
        </p:nvSpPr>
        <p:spPr>
          <a:xfrm>
            <a:off x="7717019" y="2490101"/>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6" name="椭圆 15"/>
          <p:cNvSpPr/>
          <p:nvPr/>
        </p:nvSpPr>
        <p:spPr>
          <a:xfrm>
            <a:off x="8940999" y="3090118"/>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7" name="TextBox 1"/>
          <p:cNvSpPr txBox="1"/>
          <p:nvPr/>
        </p:nvSpPr>
        <p:spPr>
          <a:xfrm>
            <a:off x="5444886" y="2253482"/>
            <a:ext cx="1268197" cy="1200278"/>
          </a:xfrm>
          <a:prstGeom prst="rect">
            <a:avLst/>
          </a:prstGeom>
          <a:noFill/>
        </p:spPr>
        <p:txBody>
          <a:bodyPr wrap="none" lIns="91391" tIns="45695" rIns="91391" bIns="45695" rtlCol="0">
            <a:spAutoFit/>
          </a:bodyPr>
          <a:lstStyle/>
          <a:p>
            <a:r>
              <a:rPr lang="en-US" altLang="zh-CN" sz="7200" dirty="0">
                <a:solidFill>
                  <a:srgbClr val="DB204E"/>
                </a:solidFill>
                <a:latin typeface="微软雅黑" panose="020B0503020204020204" pitchFamily="34" charset="-122"/>
                <a:ea typeface="微软雅黑" panose="020B0503020204020204" pitchFamily="34" charset="-122"/>
              </a:rPr>
              <a:t>03</a:t>
            </a:r>
            <a:endParaRPr lang="zh-CN" altLang="en-US" sz="7200" dirty="0">
              <a:solidFill>
                <a:srgbClr val="DB204E"/>
              </a:solidFill>
              <a:latin typeface="微软雅黑" panose="020B0503020204020204" pitchFamily="34" charset="-122"/>
              <a:ea typeface="微软雅黑" panose="020B0503020204020204" pitchFamily="34" charset="-122"/>
            </a:endParaRPr>
          </a:p>
        </p:txBody>
      </p:sp>
      <p:sp>
        <p:nvSpPr>
          <p:cNvPr id="18" name="椭圆 17"/>
          <p:cNvSpPr/>
          <p:nvPr/>
        </p:nvSpPr>
        <p:spPr>
          <a:xfrm>
            <a:off x="7459564" y="3154860"/>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9" name="TextBox 2"/>
          <p:cNvSpPr txBox="1"/>
          <p:nvPr/>
        </p:nvSpPr>
        <p:spPr>
          <a:xfrm>
            <a:off x="4613597" y="4249906"/>
            <a:ext cx="2954556" cy="923279"/>
          </a:xfrm>
          <a:prstGeom prst="rect">
            <a:avLst/>
          </a:prstGeom>
          <a:noFill/>
        </p:spPr>
        <p:txBody>
          <a:bodyPr wrap="none" lIns="91391" tIns="45695" rIns="91391" bIns="45695" rtlCol="0">
            <a:spAutoFit/>
          </a:bodyPr>
          <a:lstStyle/>
          <a:p>
            <a:r>
              <a:rPr lang="zh-CN" altLang="en-US" sz="5400" dirty="0">
                <a:solidFill>
                  <a:srgbClr val="DB204E"/>
                </a:solidFill>
                <a:latin typeface="微软雅黑" panose="020B0503020204020204" pitchFamily="34" charset="-122"/>
                <a:ea typeface="微软雅黑" panose="020B0503020204020204" pitchFamily="34" charset="-122"/>
              </a:rPr>
              <a:t>以往业绩</a:t>
            </a:r>
          </a:p>
        </p:txBody>
      </p:sp>
      <p:sp>
        <p:nvSpPr>
          <p:cNvPr id="20" name="椭圆 19"/>
          <p:cNvSpPr/>
          <p:nvPr/>
        </p:nvSpPr>
        <p:spPr>
          <a:xfrm>
            <a:off x="4472510" y="3150007"/>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21" name="椭圆 20"/>
          <p:cNvSpPr/>
          <p:nvPr/>
        </p:nvSpPr>
        <p:spPr>
          <a:xfrm>
            <a:off x="3386689" y="2948889"/>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22" name="椭圆 21"/>
          <p:cNvSpPr/>
          <p:nvPr/>
        </p:nvSpPr>
        <p:spPr>
          <a:xfrm>
            <a:off x="4034738" y="2490100"/>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23" name="椭圆 22"/>
          <p:cNvSpPr/>
          <p:nvPr/>
        </p:nvSpPr>
        <p:spPr>
          <a:xfrm>
            <a:off x="2923264" y="2954806"/>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2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8" dur="2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90"/>
                                              </p:val>
                                            </p:tav>
                                            <p:tav tm="100000">
                                              <p:val>
                                                <p:fltVal val="0"/>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anim calcmode="lin" valueType="num">
                                          <p:cBhvr>
                                            <p:cTn id="66" dur="2000" fill="hold"/>
                                            <p:tgtEl>
                                              <p:spTgt spid="19"/>
                                            </p:tgtEl>
                                            <p:attrNameLst>
                                              <p:attrName>ppt_w</p:attrName>
                                            </p:attrNameLst>
                                          </p:cBhvr>
                                          <p:tavLst>
                                            <p:tav tm="0" fmla="#ppt_w*sin(2.5*pi*$)">
                                              <p:val>
                                                <p:fltVal val="0"/>
                                              </p:val>
                                            </p:tav>
                                            <p:tav tm="100000">
                                              <p:val>
                                                <p:fltVal val="1"/>
                                              </p:val>
                                            </p:tav>
                                          </p:tavLst>
                                        </p:anim>
                                        <p:anim calcmode="lin" valueType="num">
                                          <p:cBhvr>
                                            <p:cTn id="67"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4" grpId="0" animBg="1"/>
          <p:bldP spid="15" grpId="0" animBg="1"/>
          <p:bldP spid="16" grpId="0" animBg="1"/>
          <p:bldP spid="17" grpId="0"/>
          <p:bldP spid="18" grpId="0" animBg="1"/>
          <p:bldP spid="19" grpId="0"/>
          <p:bldP spid="20" grpId="0" animBg="1"/>
          <p:bldP spid="21" grpId="0" animBg="1"/>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fill="hold"/>
                                            <p:tgtEl>
                                              <p:spTgt spid="7"/>
                                            </p:tgtEl>
                                            <p:attrNameLst>
                                              <p:attrName>ppt_x</p:attrName>
                                            </p:attrNameLst>
                                          </p:cBhvr>
                                          <p:tavLst>
                                            <p:tav tm="0">
                                              <p:val>
                                                <p:strVal val="0-#ppt_w/2"/>
                                              </p:val>
                                            </p:tav>
                                            <p:tav tm="100000">
                                              <p:val>
                                                <p:strVal val="#ppt_x"/>
                                              </p:val>
                                            </p:tav>
                                          </p:tavLst>
                                        </p:anim>
                                        <p:anim calcmode="lin" valueType="num">
                                          <p:cBhvr additive="base">
                                            <p:cTn id="8" dur="2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90"/>
                                              </p:val>
                                            </p:tav>
                                            <p:tav tm="100000">
                                              <p:val>
                                                <p:fltVal val="0"/>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anim calcmode="lin" valueType="num">
                                          <p:cBhvr>
                                            <p:cTn id="66" dur="2000" fill="hold"/>
                                            <p:tgtEl>
                                              <p:spTgt spid="19"/>
                                            </p:tgtEl>
                                            <p:attrNameLst>
                                              <p:attrName>ppt_w</p:attrName>
                                            </p:attrNameLst>
                                          </p:cBhvr>
                                          <p:tavLst>
                                            <p:tav tm="0" fmla="#ppt_w*sin(2.5*pi*$)">
                                              <p:val>
                                                <p:fltVal val="0"/>
                                              </p:val>
                                            </p:tav>
                                            <p:tav tm="100000">
                                              <p:val>
                                                <p:fltVal val="1"/>
                                              </p:val>
                                            </p:tav>
                                          </p:tavLst>
                                        </p:anim>
                                        <p:anim calcmode="lin" valueType="num">
                                          <p:cBhvr>
                                            <p:cTn id="67"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4" grpId="0" animBg="1"/>
          <p:bldP spid="15" grpId="0" animBg="1"/>
          <p:bldP spid="16" grpId="0" animBg="1"/>
          <p:bldP spid="17" grpId="0"/>
          <p:bldP spid="18" grpId="0" animBg="1"/>
          <p:bldP spid="19" grpId="0"/>
          <p:bldP spid="20" grpId="0" animBg="1"/>
          <p:bldP spid="21" grpId="0" animBg="1"/>
          <p:bldP spid="22" grpId="0" animBg="1"/>
          <p:bldP spid="2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sp>
        <p:nvSpPr>
          <p:cNvPr id="4" name="矩形 3"/>
          <p:cNvSpPr/>
          <p:nvPr/>
        </p:nvSpPr>
        <p:spPr>
          <a:xfrm>
            <a:off x="-30480" y="0"/>
            <a:ext cx="13852144" cy="7772400"/>
          </a:xfrm>
          <a:prstGeom prst="rect">
            <a:avLst/>
          </a:prstGeom>
          <a:blipFill>
            <a:blip r:embed="rId3" cstate="screen"/>
            <a:stretch>
              <a:fillRect b="600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2" name="矩形 21"/>
          <p:cNvSpPr/>
          <p:nvPr/>
        </p:nvSpPr>
        <p:spPr>
          <a:xfrm>
            <a:off x="-30480" y="0"/>
            <a:ext cx="13541979" cy="733806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9" name="文本框 12"/>
          <p:cNvSpPr txBox="1"/>
          <p:nvPr/>
        </p:nvSpPr>
        <p:spPr>
          <a:xfrm>
            <a:off x="1264293" y="2672759"/>
            <a:ext cx="1824834" cy="1015663"/>
          </a:xfrm>
          <a:prstGeom prst="rect">
            <a:avLst/>
          </a:prstGeom>
          <a:noFill/>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23</a:t>
            </a:r>
          </a:p>
        </p:txBody>
      </p:sp>
      <p:sp>
        <p:nvSpPr>
          <p:cNvPr id="20" name="文本框 15"/>
          <p:cNvSpPr txBox="1"/>
          <p:nvPr/>
        </p:nvSpPr>
        <p:spPr>
          <a:xfrm>
            <a:off x="728524" y="4016280"/>
            <a:ext cx="2896372" cy="535531"/>
          </a:xfrm>
          <a:prstGeom prst="rect">
            <a:avLst/>
          </a:prstGeom>
          <a:noFill/>
        </p:spPr>
        <p:txBody>
          <a:bodyPr wrap="square" lIns="0" tIns="0" rIns="0" bIns="0" anchor="t" anchorCtr="1">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1" name="文本框 22"/>
          <p:cNvSpPr txBox="1"/>
          <p:nvPr/>
        </p:nvSpPr>
        <p:spPr>
          <a:xfrm>
            <a:off x="728524" y="3626695"/>
            <a:ext cx="2896372" cy="435632"/>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170" normalizeH="0" baseline="0" noProof="0">
                <a:ln>
                  <a:noFill/>
                </a:ln>
                <a:solidFill>
                  <a:srgbClr val="FFFFFF">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16" name="文本框 39"/>
          <p:cNvSpPr txBox="1"/>
          <p:nvPr/>
        </p:nvSpPr>
        <p:spPr>
          <a:xfrm>
            <a:off x="3874905" y="2672759"/>
            <a:ext cx="1824834" cy="1015663"/>
          </a:xfrm>
          <a:prstGeom prst="rect">
            <a:avLst/>
          </a:prstGeom>
          <a:noFill/>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134</a:t>
            </a:r>
          </a:p>
        </p:txBody>
      </p:sp>
      <p:sp>
        <p:nvSpPr>
          <p:cNvPr id="17" name="文本框 40"/>
          <p:cNvSpPr txBox="1"/>
          <p:nvPr/>
        </p:nvSpPr>
        <p:spPr>
          <a:xfrm>
            <a:off x="3357461" y="4016280"/>
            <a:ext cx="2859722" cy="535531"/>
          </a:xfrm>
          <a:prstGeom prst="rect">
            <a:avLst/>
          </a:prstGeom>
          <a:noFill/>
        </p:spPr>
        <p:txBody>
          <a:bodyPr wrap="square" lIns="0" tIns="0" rIns="0" bIns="0" anchor="t" anchorCtr="1">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8" name="文本框 41"/>
          <p:cNvSpPr txBox="1"/>
          <p:nvPr/>
        </p:nvSpPr>
        <p:spPr>
          <a:xfrm>
            <a:off x="3357461" y="3626695"/>
            <a:ext cx="2859722" cy="435632"/>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170" normalizeH="0" baseline="0" noProof="0">
                <a:ln>
                  <a:noFill/>
                </a:ln>
                <a:solidFill>
                  <a:srgbClr val="FFFFFF">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13" name="文本框 42"/>
          <p:cNvSpPr txBox="1"/>
          <p:nvPr/>
        </p:nvSpPr>
        <p:spPr>
          <a:xfrm>
            <a:off x="6384170" y="2672759"/>
            <a:ext cx="1824834" cy="1015663"/>
          </a:xfrm>
          <a:prstGeom prst="rect">
            <a:avLst/>
          </a:prstGeom>
          <a:noFill/>
        </p:spPr>
        <p:txBody>
          <a:bodyPr wrap="square" anchor="t"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456</a:t>
            </a:r>
          </a:p>
        </p:txBody>
      </p:sp>
      <p:sp>
        <p:nvSpPr>
          <p:cNvPr id="14" name="文本框 43"/>
          <p:cNvSpPr txBox="1"/>
          <p:nvPr/>
        </p:nvSpPr>
        <p:spPr>
          <a:xfrm>
            <a:off x="5949748" y="4016280"/>
            <a:ext cx="2693679" cy="535531"/>
          </a:xfrm>
          <a:prstGeom prst="rect">
            <a:avLst/>
          </a:prstGeom>
          <a:noFill/>
        </p:spPr>
        <p:txBody>
          <a:bodyPr wrap="square" lIns="0" tIns="0" rIns="0" bIns="0" anchor="t" anchorCtr="1">
            <a:normAutofit fontScale="925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5" name="文本框 44"/>
          <p:cNvSpPr txBox="1"/>
          <p:nvPr/>
        </p:nvSpPr>
        <p:spPr>
          <a:xfrm>
            <a:off x="5949748" y="3626695"/>
            <a:ext cx="2693679" cy="435632"/>
          </a:xfrm>
          <a:prstGeom prst="rect">
            <a:avLst/>
          </a:prstGeom>
          <a:noFill/>
        </p:spPr>
        <p:txBody>
          <a:bodyPr wrap="none" anchor="t"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170" normalizeH="0" baseline="0" noProof="0">
                <a:ln>
                  <a:noFill/>
                </a:ln>
                <a:solidFill>
                  <a:srgbClr val="FFFFFF">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10" name="文本框 45"/>
          <p:cNvSpPr txBox="1"/>
          <p:nvPr/>
        </p:nvSpPr>
        <p:spPr>
          <a:xfrm>
            <a:off x="8861022" y="2672759"/>
            <a:ext cx="1944969" cy="1015663"/>
          </a:xfrm>
          <a:prstGeom prst="rect">
            <a:avLst/>
          </a:prstGeom>
          <a:noFill/>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1349</a:t>
            </a:r>
          </a:p>
        </p:txBody>
      </p:sp>
      <p:sp>
        <p:nvSpPr>
          <p:cNvPr id="11" name="文本框 46"/>
          <p:cNvSpPr txBox="1"/>
          <p:nvPr/>
        </p:nvSpPr>
        <p:spPr>
          <a:xfrm>
            <a:off x="8375991" y="4016280"/>
            <a:ext cx="2915031" cy="535531"/>
          </a:xfrm>
          <a:prstGeom prst="rect">
            <a:avLst/>
          </a:prstGeom>
          <a:noFill/>
        </p:spPr>
        <p:txBody>
          <a:bodyPr wrap="square" lIns="0" tIns="0" rIns="0" bIns="0" anchor="t" anchorCtr="1">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17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2" name="文本框 47"/>
          <p:cNvSpPr txBox="1"/>
          <p:nvPr/>
        </p:nvSpPr>
        <p:spPr>
          <a:xfrm>
            <a:off x="8375991" y="3626695"/>
            <a:ext cx="2915031" cy="435632"/>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170" normalizeH="0" baseline="0" noProof="0">
                <a:ln>
                  <a:noFill/>
                </a:ln>
                <a:solidFill>
                  <a:srgbClr val="FFFFFF">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9" name="文本框 18"/>
          <p:cNvSpPr txBox="1"/>
          <p:nvPr/>
        </p:nvSpPr>
        <p:spPr>
          <a:xfrm>
            <a:off x="3268980" y="1887784"/>
            <a:ext cx="5654040" cy="530997"/>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lumMod val="100000"/>
                  </a:srgbClr>
                </a:solidFill>
                <a:effectLst/>
                <a:uLnTx/>
                <a:uFillTx/>
                <a:latin typeface="华文细黑" panose="02010600040101010101" charset="-122"/>
                <a:ea typeface="微软雅黑" panose="020B0503020204020204" pitchFamily="34" charset="-122"/>
                <a:cs typeface="+mn-ea"/>
                <a:sym typeface="+mn-lt"/>
              </a:rPr>
              <a:t>标题标题标题</a:t>
            </a:r>
          </a:p>
        </p:txBody>
      </p:sp>
      <p:grpSp>
        <p:nvGrpSpPr>
          <p:cNvPr id="26" name="组合 25"/>
          <p:cNvGrpSpPr/>
          <p:nvPr/>
        </p:nvGrpSpPr>
        <p:grpSpPr>
          <a:xfrm>
            <a:off x="548131" y="503829"/>
            <a:ext cx="2540996" cy="606565"/>
            <a:chOff x="2401361" y="-68237"/>
            <a:chExt cx="6262446" cy="1494916"/>
          </a:xfrm>
        </p:grpSpPr>
        <p:sp>
          <p:nvSpPr>
            <p:cNvPr id="28" name="文本框 27"/>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重点成就概述</a:t>
              </a:r>
            </a:p>
          </p:txBody>
        </p:sp>
        <p:sp>
          <p:nvSpPr>
            <p:cNvPr id="29"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27" name="文本框 26"/>
          <p:cNvSpPr txBox="1"/>
          <p:nvPr/>
        </p:nvSpPr>
        <p:spPr>
          <a:xfrm>
            <a:off x="275532" y="570138"/>
            <a:ext cx="1225720"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06</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sp>
        <p:nvSpPr>
          <p:cNvPr id="25" name="Rectangle 17"/>
          <p:cNvSpPr/>
          <p:nvPr/>
        </p:nvSpPr>
        <p:spPr bwMode="auto">
          <a:xfrm>
            <a:off x="303947" y="33711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30000">
                                          <p:cBhvr additive="base">
                                            <p:cTn id="7" dur="200" fill="hold"/>
                                            <p:tgtEl>
                                              <p:spTgt spid="27"/>
                                            </p:tgtEl>
                                            <p:attrNameLst>
                                              <p:attrName>ppt_x</p:attrName>
                                            </p:attrNameLst>
                                          </p:cBhvr>
                                          <p:tavLst>
                                            <p:tav tm="0">
                                              <p:val>
                                                <p:strVal val="0-#ppt_w/2"/>
                                              </p:val>
                                            </p:tav>
                                            <p:tav tm="100000">
                                              <p:val>
                                                <p:strVal val="#ppt_x"/>
                                              </p:val>
                                            </p:tav>
                                          </p:tavLst>
                                        </p:anim>
                                        <p:anim calcmode="lin" valueType="num" p14:bounceEnd="30000">
                                          <p:cBhvr additive="base">
                                            <p:cTn id="8" dur="2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30000">
                                          <p:cBhvr additive="base">
                                            <p:cTn id="12" dur="200" fill="hold"/>
                                            <p:tgtEl>
                                              <p:spTgt spid="25"/>
                                            </p:tgtEl>
                                            <p:attrNameLst>
                                              <p:attrName>ppt_x</p:attrName>
                                            </p:attrNameLst>
                                          </p:cBhvr>
                                          <p:tavLst>
                                            <p:tav tm="0">
                                              <p:val>
                                                <p:strVal val="0-#ppt_w/2"/>
                                              </p:val>
                                            </p:tav>
                                            <p:tav tm="100000">
                                              <p:val>
                                                <p:strVal val="#ppt_x"/>
                                              </p:val>
                                            </p:tav>
                                          </p:tavLst>
                                        </p:anim>
                                        <p:anim calcmode="lin" valueType="num" p14:bounceEnd="30000">
                                          <p:cBhvr additive="base">
                                            <p:cTn id="13" dur="2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30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30000">
                                          <p:cBhvr additive="base">
                                            <p:cTn id="17" dur="200" fill="hold"/>
                                            <p:tgtEl>
                                              <p:spTgt spid="26"/>
                                            </p:tgtEl>
                                            <p:attrNameLst>
                                              <p:attrName>ppt_x</p:attrName>
                                            </p:attrNameLst>
                                          </p:cBhvr>
                                          <p:tavLst>
                                            <p:tav tm="0">
                                              <p:val>
                                                <p:strVal val="0-#ppt_w/2"/>
                                              </p:val>
                                            </p:tav>
                                            <p:tav tm="100000">
                                              <p:val>
                                                <p:strVal val="#ppt_x"/>
                                              </p:val>
                                            </p:tav>
                                          </p:tavLst>
                                        </p:anim>
                                        <p:anim calcmode="lin" valueType="num" p14:bounceEnd="30000">
                                          <p:cBhvr additive="base">
                                            <p:cTn id="18" dur="2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nodePh="1" p14:presetBounceEnd="30000">
                                      <p:stCondLst>
                                        <p:cond delay="0"/>
                                      </p:stCondLst>
                                      <p:endCondLst>
                                        <p:cond evt="begin" delay="0">
                                          <p:tn val="20"/>
                                        </p:cond>
                                      </p:endCondLst>
                                      <p:childTnLst>
                                        <p:set>
                                          <p:cBhvr>
                                            <p:cTn id="21" dur="1" fill="hold">
                                              <p:stCondLst>
                                                <p:cond delay="0"/>
                                              </p:stCondLst>
                                            </p:cTn>
                                            <p:tgtEl>
                                              <p:spTgt spid="2"/>
                                            </p:tgtEl>
                                            <p:attrNameLst>
                                              <p:attrName>style.visibility</p:attrName>
                                            </p:attrNameLst>
                                          </p:cBhvr>
                                          <p:to>
                                            <p:strVal val="visible"/>
                                          </p:to>
                                        </p:set>
                                        <p:anim calcmode="lin" valueType="num" p14:bounceEnd="30000">
                                          <p:cBhvr additive="base">
                                            <p:cTn id="22" dur="200" fill="hold"/>
                                            <p:tgtEl>
                                              <p:spTgt spid="2"/>
                                            </p:tgtEl>
                                            <p:attrNameLst>
                                              <p:attrName>ppt_x</p:attrName>
                                            </p:attrNameLst>
                                          </p:cBhvr>
                                          <p:tavLst>
                                            <p:tav tm="0">
                                              <p:val>
                                                <p:strVal val="#ppt_x"/>
                                              </p:val>
                                            </p:tav>
                                            <p:tav tm="100000">
                                              <p:val>
                                                <p:strVal val="#ppt_x"/>
                                              </p:val>
                                            </p:tav>
                                          </p:tavLst>
                                        </p:anim>
                                        <p:anim calcmode="lin" valueType="num" p14:bounceEnd="30000">
                                          <p:cBhvr additive="base">
                                            <p:cTn id="23" dur="2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30000">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14:bounceEnd="30000">
                                          <p:cBhvr additive="base">
                                            <p:cTn id="27" dur="200" fill="hold"/>
                                            <p:tgtEl>
                                              <p:spTgt spid="4"/>
                                            </p:tgtEl>
                                            <p:attrNameLst>
                                              <p:attrName>ppt_x</p:attrName>
                                            </p:attrNameLst>
                                          </p:cBhvr>
                                          <p:tavLst>
                                            <p:tav tm="0">
                                              <p:val>
                                                <p:strVal val="#ppt_x"/>
                                              </p:val>
                                            </p:tav>
                                            <p:tav tm="100000">
                                              <p:val>
                                                <p:strVal val="#ppt_x"/>
                                              </p:val>
                                            </p:tav>
                                          </p:tavLst>
                                        </p:anim>
                                        <p:anim calcmode="lin" valueType="num" p14:bounceEnd="30000">
                                          <p:cBhvr additive="base">
                                            <p:cTn id="28" dur="2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30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30000">
                                          <p:cBhvr additive="base">
                                            <p:cTn id="32" dur="200" fill="hold"/>
                                            <p:tgtEl>
                                              <p:spTgt spid="22"/>
                                            </p:tgtEl>
                                            <p:attrNameLst>
                                              <p:attrName>ppt_x</p:attrName>
                                            </p:attrNameLst>
                                          </p:cBhvr>
                                          <p:tavLst>
                                            <p:tav tm="0">
                                              <p:val>
                                                <p:strVal val="#ppt_x"/>
                                              </p:val>
                                            </p:tav>
                                            <p:tav tm="100000">
                                              <p:val>
                                                <p:strVal val="#ppt_x"/>
                                              </p:val>
                                            </p:tav>
                                          </p:tavLst>
                                        </p:anim>
                                        <p:anim calcmode="lin" valueType="num" p14:bounceEnd="30000">
                                          <p:cBhvr additive="base">
                                            <p:cTn id="33" dur="2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30000">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14:bounceEnd="30000">
                                          <p:cBhvr additive="base">
                                            <p:cTn id="37" dur="200" fill="hold"/>
                                            <p:tgtEl>
                                              <p:spTgt spid="19"/>
                                            </p:tgtEl>
                                            <p:attrNameLst>
                                              <p:attrName>ppt_x</p:attrName>
                                            </p:attrNameLst>
                                          </p:cBhvr>
                                          <p:tavLst>
                                            <p:tav tm="0">
                                              <p:val>
                                                <p:strVal val="#ppt_x"/>
                                              </p:val>
                                            </p:tav>
                                            <p:tav tm="100000">
                                              <p:val>
                                                <p:strVal val="#ppt_x"/>
                                              </p:val>
                                            </p:tav>
                                          </p:tavLst>
                                        </p:anim>
                                        <p:anim calcmode="lin" valueType="num" p14:bounceEnd="30000">
                                          <p:cBhvr additive="base">
                                            <p:cTn id="38" dur="2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30000">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14:bounceEnd="30000">
                                          <p:cBhvr additive="base">
                                            <p:cTn id="42" dur="200" fill="hold"/>
                                            <p:tgtEl>
                                              <p:spTgt spid="20"/>
                                            </p:tgtEl>
                                            <p:attrNameLst>
                                              <p:attrName>ppt_x</p:attrName>
                                            </p:attrNameLst>
                                          </p:cBhvr>
                                          <p:tavLst>
                                            <p:tav tm="0">
                                              <p:val>
                                                <p:strVal val="#ppt_x"/>
                                              </p:val>
                                            </p:tav>
                                            <p:tav tm="100000">
                                              <p:val>
                                                <p:strVal val="#ppt_x"/>
                                              </p:val>
                                            </p:tav>
                                          </p:tavLst>
                                        </p:anim>
                                        <p:anim calcmode="lin" valueType="num" p14:bounceEnd="30000">
                                          <p:cBhvr additive="base">
                                            <p:cTn id="43" dur="2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30000">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14:bounceEnd="30000">
                                          <p:cBhvr additive="base">
                                            <p:cTn id="47" dur="200" fill="hold"/>
                                            <p:tgtEl>
                                              <p:spTgt spid="21"/>
                                            </p:tgtEl>
                                            <p:attrNameLst>
                                              <p:attrName>ppt_x</p:attrName>
                                            </p:attrNameLst>
                                          </p:cBhvr>
                                          <p:tavLst>
                                            <p:tav tm="0">
                                              <p:val>
                                                <p:strVal val="#ppt_x"/>
                                              </p:val>
                                            </p:tav>
                                            <p:tav tm="100000">
                                              <p:val>
                                                <p:strVal val="#ppt_x"/>
                                              </p:val>
                                            </p:tav>
                                          </p:tavLst>
                                        </p:anim>
                                        <p:anim calcmode="lin" valueType="num" p14:bounceEnd="30000">
                                          <p:cBhvr additive="base">
                                            <p:cTn id="48" dur="2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30000">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14:bounceEnd="30000">
                                          <p:cBhvr additive="base">
                                            <p:cTn id="52" dur="200" fill="hold"/>
                                            <p:tgtEl>
                                              <p:spTgt spid="16"/>
                                            </p:tgtEl>
                                            <p:attrNameLst>
                                              <p:attrName>ppt_x</p:attrName>
                                            </p:attrNameLst>
                                          </p:cBhvr>
                                          <p:tavLst>
                                            <p:tav tm="0">
                                              <p:val>
                                                <p:strVal val="#ppt_x"/>
                                              </p:val>
                                            </p:tav>
                                            <p:tav tm="100000">
                                              <p:val>
                                                <p:strVal val="#ppt_x"/>
                                              </p:val>
                                            </p:tav>
                                          </p:tavLst>
                                        </p:anim>
                                        <p:anim calcmode="lin" valueType="num" p14:bounceEnd="30000">
                                          <p:cBhvr additive="base">
                                            <p:cTn id="53" dur="2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30000">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14:bounceEnd="30000">
                                          <p:cBhvr additive="base">
                                            <p:cTn id="57" dur="2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58" dur="2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200" fill="hold"/>
                                            <p:tgtEl>
                                              <p:spTgt spid="18"/>
                                            </p:tgtEl>
                                            <p:attrNameLst>
                                              <p:attrName>ppt_x</p:attrName>
                                            </p:attrNameLst>
                                          </p:cBhvr>
                                          <p:tavLst>
                                            <p:tav tm="0">
                                              <p:val>
                                                <p:strVal val="#ppt_x"/>
                                              </p:val>
                                            </p:tav>
                                            <p:tav tm="100000">
                                              <p:val>
                                                <p:strVal val="#ppt_x"/>
                                              </p:val>
                                            </p:tav>
                                          </p:tavLst>
                                        </p:anim>
                                        <p:anim calcmode="lin" valueType="num" p14:bounceEnd="30000">
                                          <p:cBhvr additive="base">
                                            <p:cTn id="63" dur="2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30000">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14:bounceEnd="30000">
                                          <p:cBhvr additive="base">
                                            <p:cTn id="67" dur="200" fill="hold"/>
                                            <p:tgtEl>
                                              <p:spTgt spid="13"/>
                                            </p:tgtEl>
                                            <p:attrNameLst>
                                              <p:attrName>ppt_x</p:attrName>
                                            </p:attrNameLst>
                                          </p:cBhvr>
                                          <p:tavLst>
                                            <p:tav tm="0">
                                              <p:val>
                                                <p:strVal val="#ppt_x"/>
                                              </p:val>
                                            </p:tav>
                                            <p:tav tm="100000">
                                              <p:val>
                                                <p:strVal val="#ppt_x"/>
                                              </p:val>
                                            </p:tav>
                                          </p:tavLst>
                                        </p:anim>
                                        <p:anim calcmode="lin" valueType="num" p14:bounceEnd="30000">
                                          <p:cBhvr additive="base">
                                            <p:cTn id="68" dur="20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30000">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14:bounceEnd="30000">
                                          <p:cBhvr additive="base">
                                            <p:cTn id="72" dur="200" fill="hold"/>
                                            <p:tgtEl>
                                              <p:spTgt spid="14"/>
                                            </p:tgtEl>
                                            <p:attrNameLst>
                                              <p:attrName>ppt_x</p:attrName>
                                            </p:attrNameLst>
                                          </p:cBhvr>
                                          <p:tavLst>
                                            <p:tav tm="0">
                                              <p:val>
                                                <p:strVal val="#ppt_x"/>
                                              </p:val>
                                            </p:tav>
                                            <p:tav tm="100000">
                                              <p:val>
                                                <p:strVal val="#ppt_x"/>
                                              </p:val>
                                            </p:tav>
                                          </p:tavLst>
                                        </p:anim>
                                        <p:anim calcmode="lin" valueType="num" p14:bounceEnd="30000">
                                          <p:cBhvr additive="base">
                                            <p:cTn id="73" dur="20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30000">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14:bounceEnd="30000">
                                          <p:cBhvr additive="base">
                                            <p:cTn id="77" dur="200" fill="hold"/>
                                            <p:tgtEl>
                                              <p:spTgt spid="15"/>
                                            </p:tgtEl>
                                            <p:attrNameLst>
                                              <p:attrName>ppt_x</p:attrName>
                                            </p:attrNameLst>
                                          </p:cBhvr>
                                          <p:tavLst>
                                            <p:tav tm="0">
                                              <p:val>
                                                <p:strVal val="#ppt_x"/>
                                              </p:val>
                                            </p:tav>
                                            <p:tav tm="100000">
                                              <p:val>
                                                <p:strVal val="#ppt_x"/>
                                              </p:val>
                                            </p:tav>
                                          </p:tavLst>
                                        </p:anim>
                                        <p:anim calcmode="lin" valueType="num" p14:bounceEnd="30000">
                                          <p:cBhvr additive="base">
                                            <p:cTn id="78" dur="200" fill="hold"/>
                                            <p:tgtEl>
                                              <p:spTgt spid="1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30000">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14:bounceEnd="30000">
                                          <p:cBhvr additive="base">
                                            <p:cTn id="82" dur="200" fill="hold"/>
                                            <p:tgtEl>
                                              <p:spTgt spid="10"/>
                                            </p:tgtEl>
                                            <p:attrNameLst>
                                              <p:attrName>ppt_x</p:attrName>
                                            </p:attrNameLst>
                                          </p:cBhvr>
                                          <p:tavLst>
                                            <p:tav tm="0">
                                              <p:val>
                                                <p:strVal val="#ppt_x"/>
                                              </p:val>
                                            </p:tav>
                                            <p:tav tm="100000">
                                              <p:val>
                                                <p:strVal val="#ppt_x"/>
                                              </p:val>
                                            </p:tav>
                                          </p:tavLst>
                                        </p:anim>
                                        <p:anim calcmode="lin" valueType="num" p14:bounceEnd="30000">
                                          <p:cBhvr additive="base">
                                            <p:cTn id="83" dur="2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30000">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14:bounceEnd="30000">
                                          <p:cBhvr additive="base">
                                            <p:cTn id="87" dur="200" fill="hold"/>
                                            <p:tgtEl>
                                              <p:spTgt spid="11"/>
                                            </p:tgtEl>
                                            <p:attrNameLst>
                                              <p:attrName>ppt_x</p:attrName>
                                            </p:attrNameLst>
                                          </p:cBhvr>
                                          <p:tavLst>
                                            <p:tav tm="0">
                                              <p:val>
                                                <p:strVal val="#ppt_x"/>
                                              </p:val>
                                            </p:tav>
                                            <p:tav tm="100000">
                                              <p:val>
                                                <p:strVal val="#ppt_x"/>
                                              </p:val>
                                            </p:tav>
                                          </p:tavLst>
                                        </p:anim>
                                        <p:anim calcmode="lin" valueType="num" p14:bounceEnd="30000">
                                          <p:cBhvr additive="base">
                                            <p:cTn id="88" dur="200" fill="hold"/>
                                            <p:tgtEl>
                                              <p:spTgt spid="1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30000">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14:bounceEnd="30000">
                                          <p:cBhvr additive="base">
                                            <p:cTn id="92" dur="200" fill="hold"/>
                                            <p:tgtEl>
                                              <p:spTgt spid="12"/>
                                            </p:tgtEl>
                                            <p:attrNameLst>
                                              <p:attrName>ppt_x</p:attrName>
                                            </p:attrNameLst>
                                          </p:cBhvr>
                                          <p:tavLst>
                                            <p:tav tm="0">
                                              <p:val>
                                                <p:strVal val="#ppt_x"/>
                                              </p:val>
                                            </p:tav>
                                            <p:tav tm="100000">
                                              <p:val>
                                                <p:strVal val="#ppt_x"/>
                                              </p:val>
                                            </p:tav>
                                          </p:tavLst>
                                        </p:anim>
                                        <p:anim calcmode="lin" valueType="num" p14:bounceEnd="30000">
                                          <p:cBhvr additive="base">
                                            <p:cTn id="93" dur="200" fill="hold"/>
                                            <p:tgtEl>
                                              <p:spTgt spid="12"/>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14:presetBounceEnd="30000">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14:bounceEnd="30000">
                                          <p:cBhvr additive="base">
                                            <p:cTn id="97" dur="200" fill="hold"/>
                                            <p:tgtEl>
                                              <p:spTgt spid="9"/>
                                            </p:tgtEl>
                                            <p:attrNameLst>
                                              <p:attrName>ppt_x</p:attrName>
                                            </p:attrNameLst>
                                          </p:cBhvr>
                                          <p:tavLst>
                                            <p:tav tm="0">
                                              <p:val>
                                                <p:strVal val="#ppt_x"/>
                                              </p:val>
                                            </p:tav>
                                            <p:tav tm="100000">
                                              <p:val>
                                                <p:strVal val="#ppt_x"/>
                                              </p:val>
                                            </p:tav>
                                          </p:tavLst>
                                        </p:anim>
                                        <p:anim calcmode="lin" valueType="num" p14:bounceEnd="30000">
                                          <p:cBhvr additive="base">
                                            <p:cTn id="98" dur="2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2" grpId="0" animBg="1"/>
          <p:bldP spid="19" grpId="0"/>
          <p:bldP spid="20" grpId="0"/>
          <p:bldP spid="21" grpId="0"/>
          <p:bldP spid="16" grpId="0"/>
          <p:bldP spid="17" grpId="0"/>
          <p:bldP spid="18" grpId="0"/>
          <p:bldP spid="13" grpId="0"/>
          <p:bldP spid="14" grpId="0"/>
          <p:bldP spid="15" grpId="0"/>
          <p:bldP spid="10" grpId="0"/>
          <p:bldP spid="11" grpId="0"/>
          <p:bldP spid="12" grpId="0"/>
          <p:bldP spid="9" grpId="0"/>
          <p:bldP spid="27" grpId="0"/>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 fill="hold"/>
                                            <p:tgtEl>
                                              <p:spTgt spid="27"/>
                                            </p:tgtEl>
                                            <p:attrNameLst>
                                              <p:attrName>ppt_x</p:attrName>
                                            </p:attrNameLst>
                                          </p:cBhvr>
                                          <p:tavLst>
                                            <p:tav tm="0">
                                              <p:val>
                                                <p:strVal val="0-#ppt_w/2"/>
                                              </p:val>
                                            </p:tav>
                                            <p:tav tm="100000">
                                              <p:val>
                                                <p:strVal val="#ppt_x"/>
                                              </p:val>
                                            </p:tav>
                                          </p:tavLst>
                                        </p:anim>
                                        <p:anim calcmode="lin" valueType="num">
                                          <p:cBhvr additive="base">
                                            <p:cTn id="8" dur="2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00" fill="hold"/>
                                            <p:tgtEl>
                                              <p:spTgt spid="25"/>
                                            </p:tgtEl>
                                            <p:attrNameLst>
                                              <p:attrName>ppt_x</p:attrName>
                                            </p:attrNameLst>
                                          </p:cBhvr>
                                          <p:tavLst>
                                            <p:tav tm="0">
                                              <p:val>
                                                <p:strVal val="0-#ppt_w/2"/>
                                              </p:val>
                                            </p:tav>
                                            <p:tav tm="100000">
                                              <p:val>
                                                <p:strVal val="#ppt_x"/>
                                              </p:val>
                                            </p:tav>
                                          </p:tavLst>
                                        </p:anim>
                                        <p:anim calcmode="lin" valueType="num">
                                          <p:cBhvr additive="base">
                                            <p:cTn id="13" dur="2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00" fill="hold"/>
                                            <p:tgtEl>
                                              <p:spTgt spid="26"/>
                                            </p:tgtEl>
                                            <p:attrNameLst>
                                              <p:attrName>ppt_x</p:attrName>
                                            </p:attrNameLst>
                                          </p:cBhvr>
                                          <p:tavLst>
                                            <p:tav tm="0">
                                              <p:val>
                                                <p:strVal val="0-#ppt_w/2"/>
                                              </p:val>
                                            </p:tav>
                                            <p:tav tm="100000">
                                              <p:val>
                                                <p:strVal val="#ppt_x"/>
                                              </p:val>
                                            </p:tav>
                                          </p:tavLst>
                                        </p:anim>
                                        <p:anim calcmode="lin" valueType="num">
                                          <p:cBhvr additive="base">
                                            <p:cTn id="18" dur="2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nodePh="1">
                                      <p:stCondLst>
                                        <p:cond delay="0"/>
                                      </p:stCondLst>
                                      <p:endCondLst>
                                        <p:cond evt="begin" delay="0">
                                          <p:tn val="20"/>
                                        </p:cond>
                                      </p:end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 fill="hold"/>
                                            <p:tgtEl>
                                              <p:spTgt spid="2"/>
                                            </p:tgtEl>
                                            <p:attrNameLst>
                                              <p:attrName>ppt_x</p:attrName>
                                            </p:attrNameLst>
                                          </p:cBhvr>
                                          <p:tavLst>
                                            <p:tav tm="0">
                                              <p:val>
                                                <p:strVal val="#ppt_x"/>
                                              </p:val>
                                            </p:tav>
                                            <p:tav tm="100000">
                                              <p:val>
                                                <p:strVal val="#ppt_x"/>
                                              </p:val>
                                            </p:tav>
                                          </p:tavLst>
                                        </p:anim>
                                        <p:anim calcmode="lin" valueType="num">
                                          <p:cBhvr additive="base">
                                            <p:cTn id="23" dur="2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 fill="hold"/>
                                            <p:tgtEl>
                                              <p:spTgt spid="4"/>
                                            </p:tgtEl>
                                            <p:attrNameLst>
                                              <p:attrName>ppt_x</p:attrName>
                                            </p:attrNameLst>
                                          </p:cBhvr>
                                          <p:tavLst>
                                            <p:tav tm="0">
                                              <p:val>
                                                <p:strVal val="#ppt_x"/>
                                              </p:val>
                                            </p:tav>
                                            <p:tav tm="100000">
                                              <p:val>
                                                <p:strVal val="#ppt_x"/>
                                              </p:val>
                                            </p:tav>
                                          </p:tavLst>
                                        </p:anim>
                                        <p:anim calcmode="lin" valueType="num">
                                          <p:cBhvr additive="base">
                                            <p:cTn id="28" dur="2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200" fill="hold"/>
                                            <p:tgtEl>
                                              <p:spTgt spid="22"/>
                                            </p:tgtEl>
                                            <p:attrNameLst>
                                              <p:attrName>ppt_x</p:attrName>
                                            </p:attrNameLst>
                                          </p:cBhvr>
                                          <p:tavLst>
                                            <p:tav tm="0">
                                              <p:val>
                                                <p:strVal val="#ppt_x"/>
                                              </p:val>
                                            </p:tav>
                                            <p:tav tm="100000">
                                              <p:val>
                                                <p:strVal val="#ppt_x"/>
                                              </p:val>
                                            </p:tav>
                                          </p:tavLst>
                                        </p:anim>
                                        <p:anim calcmode="lin" valueType="num">
                                          <p:cBhvr additive="base">
                                            <p:cTn id="33" dur="2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200" fill="hold"/>
                                            <p:tgtEl>
                                              <p:spTgt spid="19"/>
                                            </p:tgtEl>
                                            <p:attrNameLst>
                                              <p:attrName>ppt_x</p:attrName>
                                            </p:attrNameLst>
                                          </p:cBhvr>
                                          <p:tavLst>
                                            <p:tav tm="0">
                                              <p:val>
                                                <p:strVal val="#ppt_x"/>
                                              </p:val>
                                            </p:tav>
                                            <p:tav tm="100000">
                                              <p:val>
                                                <p:strVal val="#ppt_x"/>
                                              </p:val>
                                            </p:tav>
                                          </p:tavLst>
                                        </p:anim>
                                        <p:anim calcmode="lin" valueType="num">
                                          <p:cBhvr additive="base">
                                            <p:cTn id="38" dur="2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00" fill="hold"/>
                                            <p:tgtEl>
                                              <p:spTgt spid="20"/>
                                            </p:tgtEl>
                                            <p:attrNameLst>
                                              <p:attrName>ppt_x</p:attrName>
                                            </p:attrNameLst>
                                          </p:cBhvr>
                                          <p:tavLst>
                                            <p:tav tm="0">
                                              <p:val>
                                                <p:strVal val="#ppt_x"/>
                                              </p:val>
                                            </p:tav>
                                            <p:tav tm="100000">
                                              <p:val>
                                                <p:strVal val="#ppt_x"/>
                                              </p:val>
                                            </p:tav>
                                          </p:tavLst>
                                        </p:anim>
                                        <p:anim calcmode="lin" valueType="num">
                                          <p:cBhvr additive="base">
                                            <p:cTn id="43" dur="2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200" fill="hold"/>
                                            <p:tgtEl>
                                              <p:spTgt spid="21"/>
                                            </p:tgtEl>
                                            <p:attrNameLst>
                                              <p:attrName>ppt_x</p:attrName>
                                            </p:attrNameLst>
                                          </p:cBhvr>
                                          <p:tavLst>
                                            <p:tav tm="0">
                                              <p:val>
                                                <p:strVal val="#ppt_x"/>
                                              </p:val>
                                            </p:tav>
                                            <p:tav tm="100000">
                                              <p:val>
                                                <p:strVal val="#ppt_x"/>
                                              </p:val>
                                            </p:tav>
                                          </p:tavLst>
                                        </p:anim>
                                        <p:anim calcmode="lin" valueType="num">
                                          <p:cBhvr additive="base">
                                            <p:cTn id="48" dur="2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00" fill="hold"/>
                                            <p:tgtEl>
                                              <p:spTgt spid="16"/>
                                            </p:tgtEl>
                                            <p:attrNameLst>
                                              <p:attrName>ppt_x</p:attrName>
                                            </p:attrNameLst>
                                          </p:cBhvr>
                                          <p:tavLst>
                                            <p:tav tm="0">
                                              <p:val>
                                                <p:strVal val="#ppt_x"/>
                                              </p:val>
                                            </p:tav>
                                            <p:tav tm="100000">
                                              <p:val>
                                                <p:strVal val="#ppt_x"/>
                                              </p:val>
                                            </p:tav>
                                          </p:tavLst>
                                        </p:anim>
                                        <p:anim calcmode="lin" valueType="num">
                                          <p:cBhvr additive="base">
                                            <p:cTn id="53" dur="2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00" fill="hold"/>
                                            <p:tgtEl>
                                              <p:spTgt spid="17"/>
                                            </p:tgtEl>
                                            <p:attrNameLst>
                                              <p:attrName>ppt_x</p:attrName>
                                            </p:attrNameLst>
                                          </p:cBhvr>
                                          <p:tavLst>
                                            <p:tav tm="0">
                                              <p:val>
                                                <p:strVal val="#ppt_x"/>
                                              </p:val>
                                            </p:tav>
                                            <p:tav tm="100000">
                                              <p:val>
                                                <p:strVal val="#ppt_x"/>
                                              </p:val>
                                            </p:tav>
                                          </p:tavLst>
                                        </p:anim>
                                        <p:anim calcmode="lin" valueType="num">
                                          <p:cBhvr additive="base">
                                            <p:cTn id="58" dur="2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00" fill="hold"/>
                                            <p:tgtEl>
                                              <p:spTgt spid="18"/>
                                            </p:tgtEl>
                                            <p:attrNameLst>
                                              <p:attrName>ppt_x</p:attrName>
                                            </p:attrNameLst>
                                          </p:cBhvr>
                                          <p:tavLst>
                                            <p:tav tm="0">
                                              <p:val>
                                                <p:strVal val="#ppt_x"/>
                                              </p:val>
                                            </p:tav>
                                            <p:tav tm="100000">
                                              <p:val>
                                                <p:strVal val="#ppt_x"/>
                                              </p:val>
                                            </p:tav>
                                          </p:tavLst>
                                        </p:anim>
                                        <p:anim calcmode="lin" valueType="num">
                                          <p:cBhvr additive="base">
                                            <p:cTn id="63" dur="2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200" fill="hold"/>
                                            <p:tgtEl>
                                              <p:spTgt spid="13"/>
                                            </p:tgtEl>
                                            <p:attrNameLst>
                                              <p:attrName>ppt_x</p:attrName>
                                            </p:attrNameLst>
                                          </p:cBhvr>
                                          <p:tavLst>
                                            <p:tav tm="0">
                                              <p:val>
                                                <p:strVal val="#ppt_x"/>
                                              </p:val>
                                            </p:tav>
                                            <p:tav tm="100000">
                                              <p:val>
                                                <p:strVal val="#ppt_x"/>
                                              </p:val>
                                            </p:tav>
                                          </p:tavLst>
                                        </p:anim>
                                        <p:anim calcmode="lin" valueType="num">
                                          <p:cBhvr additive="base">
                                            <p:cTn id="68" dur="20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00" fill="hold"/>
                                            <p:tgtEl>
                                              <p:spTgt spid="14"/>
                                            </p:tgtEl>
                                            <p:attrNameLst>
                                              <p:attrName>ppt_x</p:attrName>
                                            </p:attrNameLst>
                                          </p:cBhvr>
                                          <p:tavLst>
                                            <p:tav tm="0">
                                              <p:val>
                                                <p:strVal val="#ppt_x"/>
                                              </p:val>
                                            </p:tav>
                                            <p:tav tm="100000">
                                              <p:val>
                                                <p:strVal val="#ppt_x"/>
                                              </p:val>
                                            </p:tav>
                                          </p:tavLst>
                                        </p:anim>
                                        <p:anim calcmode="lin" valueType="num">
                                          <p:cBhvr additive="base">
                                            <p:cTn id="73" dur="20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200" fill="hold"/>
                                            <p:tgtEl>
                                              <p:spTgt spid="15"/>
                                            </p:tgtEl>
                                            <p:attrNameLst>
                                              <p:attrName>ppt_x</p:attrName>
                                            </p:attrNameLst>
                                          </p:cBhvr>
                                          <p:tavLst>
                                            <p:tav tm="0">
                                              <p:val>
                                                <p:strVal val="#ppt_x"/>
                                              </p:val>
                                            </p:tav>
                                            <p:tav tm="100000">
                                              <p:val>
                                                <p:strVal val="#ppt_x"/>
                                              </p:val>
                                            </p:tav>
                                          </p:tavLst>
                                        </p:anim>
                                        <p:anim calcmode="lin" valueType="num">
                                          <p:cBhvr additive="base">
                                            <p:cTn id="78" dur="200" fill="hold"/>
                                            <p:tgtEl>
                                              <p:spTgt spid="1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200" fill="hold"/>
                                            <p:tgtEl>
                                              <p:spTgt spid="10"/>
                                            </p:tgtEl>
                                            <p:attrNameLst>
                                              <p:attrName>ppt_x</p:attrName>
                                            </p:attrNameLst>
                                          </p:cBhvr>
                                          <p:tavLst>
                                            <p:tav tm="0">
                                              <p:val>
                                                <p:strVal val="#ppt_x"/>
                                              </p:val>
                                            </p:tav>
                                            <p:tav tm="100000">
                                              <p:val>
                                                <p:strVal val="#ppt_x"/>
                                              </p:val>
                                            </p:tav>
                                          </p:tavLst>
                                        </p:anim>
                                        <p:anim calcmode="lin" valueType="num">
                                          <p:cBhvr additive="base">
                                            <p:cTn id="83" dur="2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200" fill="hold"/>
                                            <p:tgtEl>
                                              <p:spTgt spid="11"/>
                                            </p:tgtEl>
                                            <p:attrNameLst>
                                              <p:attrName>ppt_x</p:attrName>
                                            </p:attrNameLst>
                                          </p:cBhvr>
                                          <p:tavLst>
                                            <p:tav tm="0">
                                              <p:val>
                                                <p:strVal val="#ppt_x"/>
                                              </p:val>
                                            </p:tav>
                                            <p:tav tm="100000">
                                              <p:val>
                                                <p:strVal val="#ppt_x"/>
                                              </p:val>
                                            </p:tav>
                                          </p:tavLst>
                                        </p:anim>
                                        <p:anim calcmode="lin" valueType="num">
                                          <p:cBhvr additive="base">
                                            <p:cTn id="88" dur="200" fill="hold"/>
                                            <p:tgtEl>
                                              <p:spTgt spid="1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200" fill="hold"/>
                                            <p:tgtEl>
                                              <p:spTgt spid="12"/>
                                            </p:tgtEl>
                                            <p:attrNameLst>
                                              <p:attrName>ppt_x</p:attrName>
                                            </p:attrNameLst>
                                          </p:cBhvr>
                                          <p:tavLst>
                                            <p:tav tm="0">
                                              <p:val>
                                                <p:strVal val="#ppt_x"/>
                                              </p:val>
                                            </p:tav>
                                            <p:tav tm="100000">
                                              <p:val>
                                                <p:strVal val="#ppt_x"/>
                                              </p:val>
                                            </p:tav>
                                          </p:tavLst>
                                        </p:anim>
                                        <p:anim calcmode="lin" valueType="num">
                                          <p:cBhvr additive="base">
                                            <p:cTn id="93" dur="200" fill="hold"/>
                                            <p:tgtEl>
                                              <p:spTgt spid="12"/>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200" fill="hold"/>
                                            <p:tgtEl>
                                              <p:spTgt spid="9"/>
                                            </p:tgtEl>
                                            <p:attrNameLst>
                                              <p:attrName>ppt_x</p:attrName>
                                            </p:attrNameLst>
                                          </p:cBhvr>
                                          <p:tavLst>
                                            <p:tav tm="0">
                                              <p:val>
                                                <p:strVal val="#ppt_x"/>
                                              </p:val>
                                            </p:tav>
                                            <p:tav tm="100000">
                                              <p:val>
                                                <p:strVal val="#ppt_x"/>
                                              </p:val>
                                            </p:tav>
                                          </p:tavLst>
                                        </p:anim>
                                        <p:anim calcmode="lin" valueType="num">
                                          <p:cBhvr additive="base">
                                            <p:cTn id="98" dur="2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2" grpId="0" animBg="1"/>
          <p:bldP spid="19" grpId="0"/>
          <p:bldP spid="20" grpId="0"/>
          <p:bldP spid="21" grpId="0"/>
          <p:bldP spid="16" grpId="0"/>
          <p:bldP spid="17" grpId="0"/>
          <p:bldP spid="18" grpId="0"/>
          <p:bldP spid="13" grpId="0"/>
          <p:bldP spid="14" grpId="0"/>
          <p:bldP spid="15" grpId="0"/>
          <p:bldP spid="10" grpId="0"/>
          <p:bldP spid="11" grpId="0"/>
          <p:bldP spid="12" grpId="0"/>
          <p:bldP spid="9" grpId="0"/>
          <p:bldP spid="27" grpId="0"/>
          <p:bldP spid="25"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5532" y="503829"/>
            <a:ext cx="2813595" cy="606565"/>
            <a:chOff x="2010476" y="-68237"/>
            <a:chExt cx="4034462" cy="869763"/>
          </a:xfrm>
        </p:grpSpPr>
        <p:grpSp>
          <p:nvGrpSpPr>
            <p:cNvPr id="7" name="组合 6"/>
            <p:cNvGrpSpPr/>
            <p:nvPr/>
          </p:nvGrpSpPr>
          <p:grpSpPr>
            <a:xfrm>
              <a:off x="2401360" y="-68237"/>
              <a:ext cx="3643578" cy="869763"/>
              <a:chOff x="2401361" y="-68237"/>
              <a:chExt cx="6262446" cy="1494916"/>
            </a:xfrm>
          </p:grpSpPr>
          <p:sp>
            <p:nvSpPr>
              <p:cNvPr id="9" name="文本框 8"/>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重点项目名称</a:t>
                </a:r>
              </a:p>
            </p:txBody>
          </p:sp>
          <p:sp>
            <p:nvSpPr>
              <p:cNvPr id="10"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8" name="文本框 7"/>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07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6" name="Rectangle 17"/>
          <p:cNvSpPr/>
          <p:nvPr/>
        </p:nvSpPr>
        <p:spPr bwMode="auto">
          <a:xfrm>
            <a:off x="303947" y="33711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2" name="Rectangle 2"/>
          <p:cNvSpPr/>
          <p:nvPr/>
        </p:nvSpPr>
        <p:spPr>
          <a:xfrm>
            <a:off x="708161" y="4941145"/>
            <a:ext cx="5249771" cy="820695"/>
          </a:xfrm>
          <a:prstGeom prst="rect">
            <a:avLst/>
          </a:prstGeom>
        </p:spPr>
        <p:txBody>
          <a:bodyPr wrap="square" lIns="72000" tIns="72000" rIns="72000" bIns="7200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b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如需更改请在（设置形状格式）菜单下（文本选项）中调整</a:t>
            </a:r>
          </a:p>
        </p:txBody>
      </p:sp>
      <p:sp>
        <p:nvSpPr>
          <p:cNvPr id="13" name="Rectangle 3"/>
          <p:cNvSpPr/>
          <p:nvPr/>
        </p:nvSpPr>
        <p:spPr>
          <a:xfrm>
            <a:off x="708163" y="4482286"/>
            <a:ext cx="5238788" cy="406265"/>
          </a:xfrm>
          <a:prstGeom prst="rect">
            <a:avLst/>
          </a:prstGeom>
          <a:solidFill>
            <a:schemeClr val="accent1"/>
          </a:solidFill>
        </p:spPr>
        <p:txBody>
          <a:bodyPr wrap="none"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4" name="Rectangle 4"/>
          <p:cNvSpPr/>
          <p:nvPr/>
        </p:nvSpPr>
        <p:spPr>
          <a:xfrm>
            <a:off x="6234075" y="4482288"/>
            <a:ext cx="5238788" cy="406265"/>
          </a:xfrm>
          <a:prstGeom prst="rect">
            <a:avLst/>
          </a:prstGeom>
          <a:solidFill>
            <a:schemeClr val="accent2"/>
          </a:solid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5" name="Rectangle 5"/>
          <p:cNvSpPr/>
          <p:nvPr/>
        </p:nvSpPr>
        <p:spPr>
          <a:xfrm>
            <a:off x="6234071" y="4941145"/>
            <a:ext cx="5043508" cy="820695"/>
          </a:xfrm>
          <a:prstGeom prst="rect">
            <a:avLst/>
          </a:prstGeom>
        </p:spPr>
        <p:txBody>
          <a:bodyPr wrap="square" lIns="72000" tIns="72000" rIns="72000" bIns="7200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b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如需更改请在（设置形状格式）菜单下（文本选项）中调整</a:t>
            </a:r>
          </a:p>
        </p:txBody>
      </p:sp>
      <p:sp>
        <p:nvSpPr>
          <p:cNvPr id="16" name="Rectangle 1"/>
          <p:cNvSpPr/>
          <p:nvPr/>
        </p:nvSpPr>
        <p:spPr>
          <a:xfrm>
            <a:off x="719137" y="1745893"/>
            <a:ext cx="5238792" cy="2683795"/>
          </a:xfrm>
          <a:prstGeom prst="rect">
            <a:avLst/>
          </a:prstGeom>
          <a:blipFill>
            <a:blip r:embed="rId3" cstate="screen"/>
            <a:stretch>
              <a:fillRect b="600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7" name="Rectangle 8"/>
          <p:cNvSpPr/>
          <p:nvPr/>
        </p:nvSpPr>
        <p:spPr>
          <a:xfrm>
            <a:off x="6234071" y="1745897"/>
            <a:ext cx="5238792" cy="2683795"/>
          </a:xfrm>
          <a:prstGeom prst="rect">
            <a:avLst/>
          </a:prstGeom>
          <a:blipFill>
            <a:blip r:embed="rId4"/>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15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15000">
                                          <p:cBhvr additive="base">
                                            <p:cTn id="7" dur="200" fill="hold"/>
                                            <p:tgtEl>
                                              <p:spTgt spid="5"/>
                                            </p:tgtEl>
                                            <p:attrNameLst>
                                              <p:attrName>ppt_x</p:attrName>
                                            </p:attrNameLst>
                                          </p:cBhvr>
                                          <p:tavLst>
                                            <p:tav tm="0">
                                              <p:val>
                                                <p:strVal val="#ppt_x"/>
                                              </p:val>
                                            </p:tav>
                                            <p:tav tm="100000">
                                              <p:val>
                                                <p:strVal val="#ppt_x"/>
                                              </p:val>
                                            </p:tav>
                                          </p:tavLst>
                                        </p:anim>
                                        <p:anim calcmode="lin" valueType="num" p14:bounceEnd="15000">
                                          <p:cBhvr additive="base">
                                            <p:cTn id="8" dur="2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15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15000">
                                          <p:cBhvr additive="base">
                                            <p:cTn id="12" dur="200" fill="hold"/>
                                            <p:tgtEl>
                                              <p:spTgt spid="6"/>
                                            </p:tgtEl>
                                            <p:attrNameLst>
                                              <p:attrName>ppt_x</p:attrName>
                                            </p:attrNameLst>
                                          </p:cBhvr>
                                          <p:tavLst>
                                            <p:tav tm="0">
                                              <p:val>
                                                <p:strVal val="#ppt_x"/>
                                              </p:val>
                                            </p:tav>
                                            <p:tav tm="100000">
                                              <p:val>
                                                <p:strVal val="#ppt_x"/>
                                              </p:val>
                                            </p:tav>
                                          </p:tavLst>
                                        </p:anim>
                                        <p:anim calcmode="lin" valueType="num" p14:bounceEnd="15000">
                                          <p:cBhvr additive="base">
                                            <p:cTn id="13" dur="2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15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15000">
                                          <p:cBhvr additive="base">
                                            <p:cTn id="17" dur="200" fill="hold"/>
                                            <p:tgtEl>
                                              <p:spTgt spid="12"/>
                                            </p:tgtEl>
                                            <p:attrNameLst>
                                              <p:attrName>ppt_x</p:attrName>
                                            </p:attrNameLst>
                                          </p:cBhvr>
                                          <p:tavLst>
                                            <p:tav tm="0">
                                              <p:val>
                                                <p:strVal val="#ppt_x"/>
                                              </p:val>
                                            </p:tav>
                                            <p:tav tm="100000">
                                              <p:val>
                                                <p:strVal val="#ppt_x"/>
                                              </p:val>
                                            </p:tav>
                                          </p:tavLst>
                                        </p:anim>
                                        <p:anim calcmode="lin" valueType="num" p14:bounceEnd="15000">
                                          <p:cBhvr additive="base">
                                            <p:cTn id="18" dur="2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15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15000">
                                          <p:cBhvr additive="base">
                                            <p:cTn id="22" dur="200" fill="hold"/>
                                            <p:tgtEl>
                                              <p:spTgt spid="13"/>
                                            </p:tgtEl>
                                            <p:attrNameLst>
                                              <p:attrName>ppt_x</p:attrName>
                                            </p:attrNameLst>
                                          </p:cBhvr>
                                          <p:tavLst>
                                            <p:tav tm="0">
                                              <p:val>
                                                <p:strVal val="#ppt_x"/>
                                              </p:val>
                                            </p:tav>
                                            <p:tav tm="100000">
                                              <p:val>
                                                <p:strVal val="#ppt_x"/>
                                              </p:val>
                                            </p:tav>
                                          </p:tavLst>
                                        </p:anim>
                                        <p:anim calcmode="lin" valueType="num" p14:bounceEnd="15000">
                                          <p:cBhvr additive="base">
                                            <p:cTn id="23" dur="2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15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15000">
                                          <p:cBhvr additive="base">
                                            <p:cTn id="27" dur="200" fill="hold"/>
                                            <p:tgtEl>
                                              <p:spTgt spid="14"/>
                                            </p:tgtEl>
                                            <p:attrNameLst>
                                              <p:attrName>ppt_x</p:attrName>
                                            </p:attrNameLst>
                                          </p:cBhvr>
                                          <p:tavLst>
                                            <p:tav tm="0">
                                              <p:val>
                                                <p:strVal val="#ppt_x"/>
                                              </p:val>
                                            </p:tav>
                                            <p:tav tm="100000">
                                              <p:val>
                                                <p:strVal val="#ppt_x"/>
                                              </p:val>
                                            </p:tav>
                                          </p:tavLst>
                                        </p:anim>
                                        <p:anim calcmode="lin" valueType="num" p14:bounceEnd="15000">
                                          <p:cBhvr additive="base">
                                            <p:cTn id="28" dur="2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15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15000">
                                          <p:cBhvr additive="base">
                                            <p:cTn id="32" dur="200" fill="hold"/>
                                            <p:tgtEl>
                                              <p:spTgt spid="15"/>
                                            </p:tgtEl>
                                            <p:attrNameLst>
                                              <p:attrName>ppt_x</p:attrName>
                                            </p:attrNameLst>
                                          </p:cBhvr>
                                          <p:tavLst>
                                            <p:tav tm="0">
                                              <p:val>
                                                <p:strVal val="#ppt_x"/>
                                              </p:val>
                                            </p:tav>
                                            <p:tav tm="100000">
                                              <p:val>
                                                <p:strVal val="#ppt_x"/>
                                              </p:val>
                                            </p:tav>
                                          </p:tavLst>
                                        </p:anim>
                                        <p:anim calcmode="lin" valueType="num" p14:bounceEnd="15000">
                                          <p:cBhvr additive="base">
                                            <p:cTn id="33" dur="2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15000">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14:bounceEnd="15000">
                                          <p:cBhvr additive="base">
                                            <p:cTn id="37" dur="200" fill="hold"/>
                                            <p:tgtEl>
                                              <p:spTgt spid="16"/>
                                            </p:tgtEl>
                                            <p:attrNameLst>
                                              <p:attrName>ppt_x</p:attrName>
                                            </p:attrNameLst>
                                          </p:cBhvr>
                                          <p:tavLst>
                                            <p:tav tm="0">
                                              <p:val>
                                                <p:strVal val="#ppt_x"/>
                                              </p:val>
                                            </p:tav>
                                            <p:tav tm="100000">
                                              <p:val>
                                                <p:strVal val="#ppt_x"/>
                                              </p:val>
                                            </p:tav>
                                          </p:tavLst>
                                        </p:anim>
                                        <p:anim calcmode="lin" valueType="num" p14:bounceEnd="15000">
                                          <p:cBhvr additive="base">
                                            <p:cTn id="38" dur="2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15000">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14:bounceEnd="15000">
                                          <p:cBhvr additive="base">
                                            <p:cTn id="42" dur="200" fill="hold"/>
                                            <p:tgtEl>
                                              <p:spTgt spid="17"/>
                                            </p:tgtEl>
                                            <p:attrNameLst>
                                              <p:attrName>ppt_x</p:attrName>
                                            </p:attrNameLst>
                                          </p:cBhvr>
                                          <p:tavLst>
                                            <p:tav tm="0">
                                              <p:val>
                                                <p:strVal val="#ppt_x"/>
                                              </p:val>
                                            </p:tav>
                                            <p:tav tm="100000">
                                              <p:val>
                                                <p:strVal val="#ppt_x"/>
                                              </p:val>
                                            </p:tav>
                                          </p:tavLst>
                                        </p:anim>
                                        <p:anim calcmode="lin" valueType="num" p14:bounceEnd="15000">
                                          <p:cBhvr additive="base">
                                            <p:cTn id="43" dur="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14" grpId="0" animBg="1"/>
          <p:bldP spid="15" grpId="0"/>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 fill="hold"/>
                                            <p:tgtEl>
                                              <p:spTgt spid="5"/>
                                            </p:tgtEl>
                                            <p:attrNameLst>
                                              <p:attrName>ppt_x</p:attrName>
                                            </p:attrNameLst>
                                          </p:cBhvr>
                                          <p:tavLst>
                                            <p:tav tm="0">
                                              <p:val>
                                                <p:strVal val="#ppt_x"/>
                                              </p:val>
                                            </p:tav>
                                            <p:tav tm="100000">
                                              <p:val>
                                                <p:strVal val="#ppt_x"/>
                                              </p:val>
                                            </p:tav>
                                          </p:tavLst>
                                        </p:anim>
                                        <p:anim calcmode="lin" valueType="num">
                                          <p:cBhvr additive="base">
                                            <p:cTn id="8" dur="2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 fill="hold"/>
                                            <p:tgtEl>
                                              <p:spTgt spid="6"/>
                                            </p:tgtEl>
                                            <p:attrNameLst>
                                              <p:attrName>ppt_x</p:attrName>
                                            </p:attrNameLst>
                                          </p:cBhvr>
                                          <p:tavLst>
                                            <p:tav tm="0">
                                              <p:val>
                                                <p:strVal val="#ppt_x"/>
                                              </p:val>
                                            </p:tav>
                                            <p:tav tm="100000">
                                              <p:val>
                                                <p:strVal val="#ppt_x"/>
                                              </p:val>
                                            </p:tav>
                                          </p:tavLst>
                                        </p:anim>
                                        <p:anim calcmode="lin" valueType="num">
                                          <p:cBhvr additive="base">
                                            <p:cTn id="13" dur="2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 fill="hold"/>
                                            <p:tgtEl>
                                              <p:spTgt spid="12"/>
                                            </p:tgtEl>
                                            <p:attrNameLst>
                                              <p:attrName>ppt_x</p:attrName>
                                            </p:attrNameLst>
                                          </p:cBhvr>
                                          <p:tavLst>
                                            <p:tav tm="0">
                                              <p:val>
                                                <p:strVal val="#ppt_x"/>
                                              </p:val>
                                            </p:tav>
                                            <p:tav tm="100000">
                                              <p:val>
                                                <p:strVal val="#ppt_x"/>
                                              </p:val>
                                            </p:tav>
                                          </p:tavLst>
                                        </p:anim>
                                        <p:anim calcmode="lin" valueType="num">
                                          <p:cBhvr additive="base">
                                            <p:cTn id="18" dur="2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 fill="hold"/>
                                            <p:tgtEl>
                                              <p:spTgt spid="13"/>
                                            </p:tgtEl>
                                            <p:attrNameLst>
                                              <p:attrName>ppt_x</p:attrName>
                                            </p:attrNameLst>
                                          </p:cBhvr>
                                          <p:tavLst>
                                            <p:tav tm="0">
                                              <p:val>
                                                <p:strVal val="#ppt_x"/>
                                              </p:val>
                                            </p:tav>
                                            <p:tav tm="100000">
                                              <p:val>
                                                <p:strVal val="#ppt_x"/>
                                              </p:val>
                                            </p:tav>
                                          </p:tavLst>
                                        </p:anim>
                                        <p:anim calcmode="lin" valueType="num">
                                          <p:cBhvr additive="base">
                                            <p:cTn id="23" dur="2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 fill="hold"/>
                                            <p:tgtEl>
                                              <p:spTgt spid="14"/>
                                            </p:tgtEl>
                                            <p:attrNameLst>
                                              <p:attrName>ppt_x</p:attrName>
                                            </p:attrNameLst>
                                          </p:cBhvr>
                                          <p:tavLst>
                                            <p:tav tm="0">
                                              <p:val>
                                                <p:strVal val="#ppt_x"/>
                                              </p:val>
                                            </p:tav>
                                            <p:tav tm="100000">
                                              <p:val>
                                                <p:strVal val="#ppt_x"/>
                                              </p:val>
                                            </p:tav>
                                          </p:tavLst>
                                        </p:anim>
                                        <p:anim calcmode="lin" valueType="num">
                                          <p:cBhvr additive="base">
                                            <p:cTn id="28" dur="2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 fill="hold"/>
                                            <p:tgtEl>
                                              <p:spTgt spid="15"/>
                                            </p:tgtEl>
                                            <p:attrNameLst>
                                              <p:attrName>ppt_x</p:attrName>
                                            </p:attrNameLst>
                                          </p:cBhvr>
                                          <p:tavLst>
                                            <p:tav tm="0">
                                              <p:val>
                                                <p:strVal val="#ppt_x"/>
                                              </p:val>
                                            </p:tav>
                                            <p:tav tm="100000">
                                              <p:val>
                                                <p:strVal val="#ppt_x"/>
                                              </p:val>
                                            </p:tav>
                                          </p:tavLst>
                                        </p:anim>
                                        <p:anim calcmode="lin" valueType="num">
                                          <p:cBhvr additive="base">
                                            <p:cTn id="33" dur="2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00" fill="hold"/>
                                            <p:tgtEl>
                                              <p:spTgt spid="16"/>
                                            </p:tgtEl>
                                            <p:attrNameLst>
                                              <p:attrName>ppt_x</p:attrName>
                                            </p:attrNameLst>
                                          </p:cBhvr>
                                          <p:tavLst>
                                            <p:tav tm="0">
                                              <p:val>
                                                <p:strVal val="#ppt_x"/>
                                              </p:val>
                                            </p:tav>
                                            <p:tav tm="100000">
                                              <p:val>
                                                <p:strVal val="#ppt_x"/>
                                              </p:val>
                                            </p:tav>
                                          </p:tavLst>
                                        </p:anim>
                                        <p:anim calcmode="lin" valueType="num">
                                          <p:cBhvr additive="base">
                                            <p:cTn id="38" dur="2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200" fill="hold"/>
                                            <p:tgtEl>
                                              <p:spTgt spid="17"/>
                                            </p:tgtEl>
                                            <p:attrNameLst>
                                              <p:attrName>ppt_x</p:attrName>
                                            </p:attrNameLst>
                                          </p:cBhvr>
                                          <p:tavLst>
                                            <p:tav tm="0">
                                              <p:val>
                                                <p:strVal val="#ppt_x"/>
                                              </p:val>
                                            </p:tav>
                                            <p:tav tm="100000">
                                              <p:val>
                                                <p:strVal val="#ppt_x"/>
                                              </p:val>
                                            </p:tav>
                                          </p:tavLst>
                                        </p:anim>
                                        <p:anim calcmode="lin" valueType="num">
                                          <p:cBhvr additive="base">
                                            <p:cTn id="43" dur="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14" grpId="0" animBg="1"/>
          <p:bldP spid="15" grpId="0"/>
          <p:bldP spid="16" grpId="0" animBg="1"/>
          <p:bldP spid="17"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96000" y="1600200"/>
            <a:ext cx="0" cy="5257800"/>
          </a:xfrm>
          <a:prstGeom prst="line">
            <a:avLst/>
          </a:prstGeom>
          <a:ln w="19050"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78562" y="1259738"/>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6" name="椭圆 5"/>
          <p:cNvSpPr/>
          <p:nvPr/>
        </p:nvSpPr>
        <p:spPr>
          <a:xfrm>
            <a:off x="5978561" y="3099730"/>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7" name="椭圆 6"/>
          <p:cNvSpPr/>
          <p:nvPr/>
        </p:nvSpPr>
        <p:spPr>
          <a:xfrm>
            <a:off x="5978560" y="4939722"/>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cxnSp>
        <p:nvCxnSpPr>
          <p:cNvPr id="8" name="直接连接符 7"/>
          <p:cNvCxnSpPr/>
          <p:nvPr/>
        </p:nvCxnSpPr>
        <p:spPr>
          <a:xfrm>
            <a:off x="7054560" y="4307695"/>
            <a:ext cx="2839248"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13"/>
          <p:cNvSpPr txBox="1"/>
          <p:nvPr/>
        </p:nvSpPr>
        <p:spPr>
          <a:xfrm>
            <a:off x="7285166" y="3969140"/>
            <a:ext cx="723275" cy="307777"/>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10" name="矩形 9"/>
          <p:cNvSpPr/>
          <p:nvPr/>
        </p:nvSpPr>
        <p:spPr>
          <a:xfrm>
            <a:off x="7060704" y="4357163"/>
            <a:ext cx="4192693" cy="498598"/>
          </a:xfrm>
          <a:prstGeom prst="rect">
            <a:avLst/>
          </a:prstGeom>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文字是很有艺术性的文字是很有艺术性的（建议使用主题字体）</a:t>
            </a:r>
            <a:br>
              <a:rPr kumimoji="0" lang="zh-CN" altLang="en-US" sz="9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9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如需更改请在（设置形状格式）菜单下（文本选项）中调整</a:t>
            </a:r>
          </a:p>
        </p:txBody>
      </p:sp>
      <p:sp>
        <p:nvSpPr>
          <p:cNvPr id="11" name="矩形 10"/>
          <p:cNvSpPr/>
          <p:nvPr/>
        </p:nvSpPr>
        <p:spPr>
          <a:xfrm>
            <a:off x="1422266" y="4477520"/>
            <a:ext cx="2098521" cy="332399"/>
          </a:xfrm>
          <a:prstGeom prst="rect">
            <a:avLst/>
          </a:prstGeom>
        </p:spPr>
        <p:txBody>
          <a:bodyPr wrap="square" lIns="0" tIns="0" rIns="0" bIns="0" anchor="ctr" anchorCtr="0">
            <a:normAutofit fontScale="925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2" name="椭圆 11"/>
          <p:cNvSpPr/>
          <p:nvPr/>
        </p:nvSpPr>
        <p:spPr>
          <a:xfrm>
            <a:off x="1922870" y="1743062"/>
            <a:ext cx="1828800" cy="1828800"/>
          </a:xfrm>
          <a:prstGeom prst="ellipse">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3" name="任意多边形 17"/>
          <p:cNvSpPr/>
          <p:nvPr/>
        </p:nvSpPr>
        <p:spPr>
          <a:xfrm>
            <a:off x="1923139" y="2602129"/>
            <a:ext cx="1828263" cy="969733"/>
          </a:xfrm>
          <a:custGeom>
            <a:avLst/>
            <a:gdLst>
              <a:gd name="connsiteX0" fmla="*/ 0 w 1828263"/>
              <a:gd name="connsiteY0" fmla="*/ 0 h 909085"/>
              <a:gd name="connsiteX1" fmla="*/ 1828263 w 1828263"/>
              <a:gd name="connsiteY1" fmla="*/ 0 h 909085"/>
              <a:gd name="connsiteX2" fmla="*/ 1823810 w 1828263"/>
              <a:gd name="connsiteY2" fmla="*/ 88177 h 909085"/>
              <a:gd name="connsiteX3" fmla="*/ 914131 w 1828263"/>
              <a:gd name="connsiteY3" fmla="*/ 909085 h 909085"/>
              <a:gd name="connsiteX4" fmla="*/ 4452 w 1828263"/>
              <a:gd name="connsiteY4" fmla="*/ 88177 h 909085"/>
              <a:gd name="connsiteX5" fmla="*/ 0 w 1828263"/>
              <a:gd name="connsiteY5" fmla="*/ 0 h 909085"/>
              <a:gd name="connsiteX0-1" fmla="*/ 0 w 1828263"/>
              <a:gd name="connsiteY0-2" fmla="*/ 0 h 909085"/>
              <a:gd name="connsiteX1-3" fmla="*/ 1828263 w 1828263"/>
              <a:gd name="connsiteY1-4" fmla="*/ 0 h 909085"/>
              <a:gd name="connsiteX2-5" fmla="*/ 1823810 w 1828263"/>
              <a:gd name="connsiteY2-6" fmla="*/ 88177 h 909085"/>
              <a:gd name="connsiteX3-7" fmla="*/ 914131 w 1828263"/>
              <a:gd name="connsiteY3-8" fmla="*/ 909085 h 909085"/>
              <a:gd name="connsiteX4-9" fmla="*/ 4452 w 1828263"/>
              <a:gd name="connsiteY4-10" fmla="*/ 88177 h 909085"/>
              <a:gd name="connsiteX5-11" fmla="*/ 0 w 1828263"/>
              <a:gd name="connsiteY5-12" fmla="*/ 0 h 909085"/>
              <a:gd name="connsiteX0-13" fmla="*/ 0 w 1828263"/>
              <a:gd name="connsiteY0-14" fmla="*/ 60648 h 969733"/>
              <a:gd name="connsiteX1-15" fmla="*/ 1828263 w 1828263"/>
              <a:gd name="connsiteY1-16" fmla="*/ 60648 h 969733"/>
              <a:gd name="connsiteX2-17" fmla="*/ 1823810 w 1828263"/>
              <a:gd name="connsiteY2-18" fmla="*/ 148825 h 969733"/>
              <a:gd name="connsiteX3-19" fmla="*/ 914131 w 1828263"/>
              <a:gd name="connsiteY3-20" fmla="*/ 969733 h 969733"/>
              <a:gd name="connsiteX4-21" fmla="*/ 4452 w 1828263"/>
              <a:gd name="connsiteY4-22" fmla="*/ 148825 h 969733"/>
              <a:gd name="connsiteX5-23" fmla="*/ 0 w 1828263"/>
              <a:gd name="connsiteY5-24" fmla="*/ 60648 h 9697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28263" h="969733">
                <a:moveTo>
                  <a:pt x="0" y="60648"/>
                </a:moveTo>
                <a:cubicBezTo>
                  <a:pt x="662584" y="-141371"/>
                  <a:pt x="1186944" y="241401"/>
                  <a:pt x="1828263" y="60648"/>
                </a:cubicBezTo>
                <a:lnTo>
                  <a:pt x="1823810" y="148825"/>
                </a:lnTo>
                <a:cubicBezTo>
                  <a:pt x="1776984" y="609917"/>
                  <a:pt x="1387577" y="969733"/>
                  <a:pt x="914131" y="969733"/>
                </a:cubicBezTo>
                <a:cubicBezTo>
                  <a:pt x="440685" y="969733"/>
                  <a:pt x="51279" y="609917"/>
                  <a:pt x="4452" y="148825"/>
                </a:cubicBezTo>
                <a:lnTo>
                  <a:pt x="0" y="60648"/>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cxnSp>
        <p:nvCxnSpPr>
          <p:cNvPr id="14" name="直接连接符 13"/>
          <p:cNvCxnSpPr/>
          <p:nvPr/>
        </p:nvCxnSpPr>
        <p:spPr>
          <a:xfrm>
            <a:off x="3751402" y="2657462"/>
            <a:ext cx="823740" cy="0"/>
          </a:xfrm>
          <a:prstGeom prst="line">
            <a:avLst/>
          </a:prstGeom>
          <a:ln>
            <a:solidFill>
              <a:schemeClr val="tx1">
                <a:lumMod val="20000"/>
                <a:lumOff val="8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5" name="文本框 19"/>
          <p:cNvSpPr txBox="1"/>
          <p:nvPr/>
        </p:nvSpPr>
        <p:spPr>
          <a:xfrm>
            <a:off x="3745377" y="2182506"/>
            <a:ext cx="947695" cy="461665"/>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0.53%</a:t>
            </a:r>
          </a:p>
        </p:txBody>
      </p:sp>
      <p:sp>
        <p:nvSpPr>
          <p:cNvPr id="16" name="矩形 15"/>
          <p:cNvSpPr/>
          <p:nvPr/>
        </p:nvSpPr>
        <p:spPr>
          <a:xfrm>
            <a:off x="3863805" y="2804709"/>
            <a:ext cx="2117453" cy="353430"/>
          </a:xfrm>
          <a:prstGeom prst="rect">
            <a:avLst/>
          </a:prstGeom>
        </p:spPr>
        <p:txBody>
          <a:bodyPr wrap="square" lIns="0" tIns="0" rIns="0" bIns="0">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7" name="等腰三角形 16"/>
          <p:cNvSpPr/>
          <p:nvPr/>
        </p:nvSpPr>
        <p:spPr>
          <a:xfrm rot="5400000">
            <a:off x="6289041" y="3143690"/>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8" name="等腰三角形 17"/>
          <p:cNvSpPr/>
          <p:nvPr/>
        </p:nvSpPr>
        <p:spPr>
          <a:xfrm rot="16200000" flipH="1">
            <a:off x="5827929" y="4971873"/>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9" name="椭圆 18"/>
          <p:cNvSpPr/>
          <p:nvPr/>
        </p:nvSpPr>
        <p:spPr>
          <a:xfrm>
            <a:off x="3677102" y="3664502"/>
            <a:ext cx="1828800" cy="1828800"/>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0" name="椭圆 19"/>
          <p:cNvSpPr/>
          <p:nvPr/>
        </p:nvSpPr>
        <p:spPr>
          <a:xfrm>
            <a:off x="3786315" y="3773715"/>
            <a:ext cx="1610374" cy="1610374"/>
          </a:xfrm>
          <a:prstGeom prst="ellipse">
            <a:avLst/>
          </a:prstGeom>
          <a:blipFill>
            <a:blip r:embed="rId3" cstate="screen"/>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1" name="任意多边形 29"/>
          <p:cNvSpPr/>
          <p:nvPr/>
        </p:nvSpPr>
        <p:spPr>
          <a:xfrm>
            <a:off x="7054560" y="3987830"/>
            <a:ext cx="194998" cy="270398"/>
          </a:xfrm>
          <a:custGeom>
            <a:avLst/>
            <a:gdLst>
              <a:gd name="connsiteX0" fmla="*/ 10525 w 238125"/>
              <a:gd name="connsiteY0" fmla="*/ 157163 h 330201"/>
              <a:gd name="connsiteX1" fmla="*/ 21050 w 238125"/>
              <a:gd name="connsiteY1" fmla="*/ 167730 h 330201"/>
              <a:gd name="connsiteX2" fmla="*/ 118405 w 238125"/>
              <a:gd name="connsiteY2" fmla="*/ 265477 h 330201"/>
              <a:gd name="connsiteX3" fmla="*/ 217075 w 238125"/>
              <a:gd name="connsiteY3" fmla="*/ 167730 h 330201"/>
              <a:gd name="connsiteX4" fmla="*/ 227600 w 238125"/>
              <a:gd name="connsiteY4" fmla="*/ 157163 h 330201"/>
              <a:gd name="connsiteX5" fmla="*/ 238125 w 238125"/>
              <a:gd name="connsiteY5" fmla="*/ 167730 h 330201"/>
              <a:gd name="connsiteX6" fmla="*/ 128930 w 238125"/>
              <a:gd name="connsiteY6" fmla="*/ 286612 h 330201"/>
              <a:gd name="connsiteX7" fmla="*/ 128930 w 238125"/>
              <a:gd name="connsiteY7" fmla="*/ 319634 h 330201"/>
              <a:gd name="connsiteX8" fmla="*/ 118405 w 238125"/>
              <a:gd name="connsiteY8" fmla="*/ 330201 h 330201"/>
              <a:gd name="connsiteX9" fmla="*/ 107880 w 238125"/>
              <a:gd name="connsiteY9" fmla="*/ 319634 h 330201"/>
              <a:gd name="connsiteX10" fmla="*/ 107880 w 238125"/>
              <a:gd name="connsiteY10" fmla="*/ 286612 h 330201"/>
              <a:gd name="connsiteX11" fmla="*/ 0 w 238125"/>
              <a:gd name="connsiteY11" fmla="*/ 167730 h 330201"/>
              <a:gd name="connsiteX12" fmla="*/ 10525 w 238125"/>
              <a:gd name="connsiteY12" fmla="*/ 157163 h 330201"/>
              <a:gd name="connsiteX13" fmla="*/ 119062 w 238125"/>
              <a:gd name="connsiteY13" fmla="*/ 20638 h 330201"/>
              <a:gd name="connsiteX14" fmla="*/ 80962 w 238125"/>
              <a:gd name="connsiteY14" fmla="*/ 58808 h 330201"/>
              <a:gd name="connsiteX15" fmla="*/ 80962 w 238125"/>
              <a:gd name="connsiteY15" fmla="*/ 190431 h 330201"/>
              <a:gd name="connsiteX16" fmla="*/ 119062 w 238125"/>
              <a:gd name="connsiteY16" fmla="*/ 228601 h 330201"/>
              <a:gd name="connsiteX17" fmla="*/ 157162 w 238125"/>
              <a:gd name="connsiteY17" fmla="*/ 190431 h 330201"/>
              <a:gd name="connsiteX18" fmla="*/ 157162 w 238125"/>
              <a:gd name="connsiteY18" fmla="*/ 58808 h 330201"/>
              <a:gd name="connsiteX19" fmla="*/ 119062 w 238125"/>
              <a:gd name="connsiteY19" fmla="*/ 20638 h 330201"/>
              <a:gd name="connsiteX20" fmla="*/ 118269 w 238125"/>
              <a:gd name="connsiteY20" fmla="*/ 0 h 330201"/>
              <a:gd name="connsiteX21" fmla="*/ 177800 w 238125"/>
              <a:gd name="connsiteY21" fmla="*/ 59030 h 330201"/>
              <a:gd name="connsiteX22" fmla="*/ 177800 w 238125"/>
              <a:gd name="connsiteY22" fmla="*/ 190208 h 330201"/>
              <a:gd name="connsiteX23" fmla="*/ 118269 w 238125"/>
              <a:gd name="connsiteY23" fmla="*/ 249238 h 330201"/>
              <a:gd name="connsiteX24" fmla="*/ 58737 w 238125"/>
              <a:gd name="connsiteY24" fmla="*/ 190208 h 330201"/>
              <a:gd name="connsiteX25" fmla="*/ 58737 w 238125"/>
              <a:gd name="connsiteY25" fmla="*/ 59030 h 330201"/>
              <a:gd name="connsiteX26" fmla="*/ 118269 w 238125"/>
              <a:gd name="connsiteY26"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330201">
                <a:moveTo>
                  <a:pt x="10525" y="157163"/>
                </a:moveTo>
                <a:cubicBezTo>
                  <a:pt x="15787" y="157163"/>
                  <a:pt x="21050" y="161126"/>
                  <a:pt x="21050" y="167730"/>
                </a:cubicBezTo>
                <a:cubicBezTo>
                  <a:pt x="21050" y="221887"/>
                  <a:pt x="64465" y="265477"/>
                  <a:pt x="118405" y="265477"/>
                </a:cubicBezTo>
                <a:cubicBezTo>
                  <a:pt x="172345" y="265477"/>
                  <a:pt x="217075" y="221887"/>
                  <a:pt x="217075" y="167730"/>
                </a:cubicBezTo>
                <a:cubicBezTo>
                  <a:pt x="217075" y="161126"/>
                  <a:pt x="221022" y="157163"/>
                  <a:pt x="227600" y="157163"/>
                </a:cubicBezTo>
                <a:cubicBezTo>
                  <a:pt x="232863" y="157163"/>
                  <a:pt x="238125" y="161126"/>
                  <a:pt x="238125" y="167730"/>
                </a:cubicBezTo>
                <a:cubicBezTo>
                  <a:pt x="238125" y="229813"/>
                  <a:pt x="189448" y="281328"/>
                  <a:pt x="128930" y="286612"/>
                </a:cubicBezTo>
                <a:cubicBezTo>
                  <a:pt x="128930" y="286612"/>
                  <a:pt x="128930" y="286612"/>
                  <a:pt x="128930" y="319634"/>
                </a:cubicBezTo>
                <a:cubicBezTo>
                  <a:pt x="128930" y="326239"/>
                  <a:pt x="124983" y="330201"/>
                  <a:pt x="118405" y="330201"/>
                </a:cubicBezTo>
                <a:cubicBezTo>
                  <a:pt x="113142" y="330201"/>
                  <a:pt x="107880" y="326239"/>
                  <a:pt x="107880" y="319634"/>
                </a:cubicBezTo>
                <a:cubicBezTo>
                  <a:pt x="107880" y="319634"/>
                  <a:pt x="107880" y="319634"/>
                  <a:pt x="107880" y="286612"/>
                </a:cubicBezTo>
                <a:cubicBezTo>
                  <a:pt x="47362" y="281328"/>
                  <a:pt x="0" y="229813"/>
                  <a:pt x="0" y="167730"/>
                </a:cubicBezTo>
                <a:cubicBezTo>
                  <a:pt x="0" y="161126"/>
                  <a:pt x="3947" y="157163"/>
                  <a:pt x="10525" y="157163"/>
                </a:cubicBezTo>
                <a:close/>
                <a:moveTo>
                  <a:pt x="119062" y="20638"/>
                </a:moveTo>
                <a:cubicBezTo>
                  <a:pt x="98041" y="20638"/>
                  <a:pt x="80962" y="37749"/>
                  <a:pt x="80962" y="58808"/>
                </a:cubicBezTo>
                <a:cubicBezTo>
                  <a:pt x="80962" y="58808"/>
                  <a:pt x="80962" y="58808"/>
                  <a:pt x="80962" y="190431"/>
                </a:cubicBezTo>
                <a:cubicBezTo>
                  <a:pt x="80962" y="211490"/>
                  <a:pt x="98041" y="228601"/>
                  <a:pt x="119062" y="228601"/>
                </a:cubicBezTo>
                <a:cubicBezTo>
                  <a:pt x="140083" y="228601"/>
                  <a:pt x="157162" y="211490"/>
                  <a:pt x="157162" y="190431"/>
                </a:cubicBezTo>
                <a:cubicBezTo>
                  <a:pt x="157162" y="190431"/>
                  <a:pt x="157162" y="190431"/>
                  <a:pt x="157162" y="58808"/>
                </a:cubicBezTo>
                <a:cubicBezTo>
                  <a:pt x="157162" y="37749"/>
                  <a:pt x="140083" y="20638"/>
                  <a:pt x="119062" y="20638"/>
                </a:cubicBezTo>
                <a:close/>
                <a:moveTo>
                  <a:pt x="118269" y="0"/>
                </a:moveTo>
                <a:cubicBezTo>
                  <a:pt x="151342" y="0"/>
                  <a:pt x="177800" y="26235"/>
                  <a:pt x="177800" y="59030"/>
                </a:cubicBezTo>
                <a:cubicBezTo>
                  <a:pt x="177800" y="59030"/>
                  <a:pt x="177800" y="59030"/>
                  <a:pt x="177800" y="190208"/>
                </a:cubicBezTo>
                <a:cubicBezTo>
                  <a:pt x="177800" y="223003"/>
                  <a:pt x="151342" y="249238"/>
                  <a:pt x="118269" y="249238"/>
                </a:cubicBezTo>
                <a:cubicBezTo>
                  <a:pt x="86518" y="249238"/>
                  <a:pt x="58737" y="223003"/>
                  <a:pt x="58737" y="190208"/>
                </a:cubicBezTo>
                <a:cubicBezTo>
                  <a:pt x="58737" y="190208"/>
                  <a:pt x="58737" y="190208"/>
                  <a:pt x="58737" y="59030"/>
                </a:cubicBezTo>
                <a:cubicBezTo>
                  <a:pt x="58737" y="26235"/>
                  <a:pt x="86518" y="0"/>
                  <a:pt x="118269" y="0"/>
                </a:cubicBezTo>
                <a:close/>
              </a:path>
            </a:pathLst>
          </a:custGeom>
          <a:solidFill>
            <a:schemeClr val="dk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22" name="组合 21"/>
          <p:cNvGrpSpPr/>
          <p:nvPr/>
        </p:nvGrpSpPr>
        <p:grpSpPr>
          <a:xfrm>
            <a:off x="6753613" y="2241149"/>
            <a:ext cx="2691321" cy="1532567"/>
            <a:chOff x="6753613" y="2241149"/>
            <a:chExt cx="2691321" cy="1532567"/>
          </a:xfrm>
        </p:grpSpPr>
        <p:grpSp>
          <p:nvGrpSpPr>
            <p:cNvPr id="23" name="组合 22"/>
            <p:cNvGrpSpPr/>
            <p:nvPr/>
          </p:nvGrpSpPr>
          <p:grpSpPr>
            <a:xfrm>
              <a:off x="6753613" y="2241149"/>
              <a:ext cx="2691321" cy="1532567"/>
              <a:chOff x="2448694" y="1658840"/>
              <a:chExt cx="7294610" cy="4153896"/>
            </a:xfrm>
          </p:grpSpPr>
          <p:grpSp>
            <p:nvGrpSpPr>
              <p:cNvPr id="25" name="组合 24"/>
              <p:cNvGrpSpPr/>
              <p:nvPr/>
            </p:nvGrpSpPr>
            <p:grpSpPr bwMode="auto">
              <a:xfrm>
                <a:off x="2448694" y="1658840"/>
                <a:ext cx="7294610" cy="4153896"/>
                <a:chOff x="8540751" y="4843463"/>
                <a:chExt cx="8012112" cy="4562475"/>
              </a:xfrm>
              <a:effectLst/>
            </p:grpSpPr>
            <p:sp>
              <p:nvSpPr>
                <p:cNvPr id="27" name="任意多边形 32"/>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8" name="任意多边形 33"/>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9" name="任意多边形 34"/>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0" name="任意多边形 35"/>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1" name="任意多边形 36"/>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2" name="任意多边形 37"/>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
            <p:nvSpPr>
              <p:cNvPr id="26" name="矩形 25"/>
              <p:cNvSpPr/>
              <p:nvPr/>
            </p:nvSpPr>
            <p:spPr>
              <a:xfrm>
                <a:off x="3387047" y="1980045"/>
                <a:ext cx="5417906" cy="341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24" name="矩形 23"/>
            <p:cNvSpPr/>
            <p:nvPr/>
          </p:nvSpPr>
          <p:spPr>
            <a:xfrm>
              <a:off x="7099815" y="2349394"/>
              <a:ext cx="1998918" cy="1271274"/>
            </a:xfrm>
            <a:prstGeom prst="rect">
              <a:avLst/>
            </a:prstGeom>
            <a:blipFill>
              <a:blip r:embed="rId4" cstate="screen"/>
              <a:stretch>
                <a:fillRect b="600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grpSp>
        <p:nvGrpSpPr>
          <p:cNvPr id="34" name="组合 33"/>
          <p:cNvGrpSpPr/>
          <p:nvPr/>
        </p:nvGrpSpPr>
        <p:grpSpPr>
          <a:xfrm>
            <a:off x="275532" y="503829"/>
            <a:ext cx="2813595" cy="606565"/>
            <a:chOff x="2010476" y="-68237"/>
            <a:chExt cx="4034462" cy="869763"/>
          </a:xfrm>
        </p:grpSpPr>
        <p:grpSp>
          <p:nvGrpSpPr>
            <p:cNvPr id="36" name="组合 35"/>
            <p:cNvGrpSpPr/>
            <p:nvPr/>
          </p:nvGrpSpPr>
          <p:grpSpPr>
            <a:xfrm>
              <a:off x="2401360" y="-68237"/>
              <a:ext cx="3643578" cy="869763"/>
              <a:chOff x="2401361" y="-68237"/>
              <a:chExt cx="6262446" cy="1494916"/>
            </a:xfrm>
          </p:grpSpPr>
          <p:sp>
            <p:nvSpPr>
              <p:cNvPr id="38" name="文本框 37"/>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重点项目名称</a:t>
                </a:r>
              </a:p>
            </p:txBody>
          </p:sp>
          <p:sp>
            <p:nvSpPr>
              <p:cNvPr id="39"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37" name="文本框 36"/>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08</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35" name="Rectangle 17"/>
          <p:cNvSpPr/>
          <p:nvPr/>
        </p:nvSpPr>
        <p:spPr bwMode="auto">
          <a:xfrm>
            <a:off x="303947" y="33711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35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35000">
                                          <p:cBhvr additive="base">
                                            <p:cTn id="7" dur="200" fill="hold"/>
                                            <p:tgtEl>
                                              <p:spTgt spid="34"/>
                                            </p:tgtEl>
                                            <p:attrNameLst>
                                              <p:attrName>ppt_x</p:attrName>
                                            </p:attrNameLst>
                                          </p:cBhvr>
                                          <p:tavLst>
                                            <p:tav tm="0">
                                              <p:val>
                                                <p:strVal val="0-#ppt_w/2"/>
                                              </p:val>
                                            </p:tav>
                                            <p:tav tm="100000">
                                              <p:val>
                                                <p:strVal val="#ppt_x"/>
                                              </p:val>
                                            </p:tav>
                                          </p:tavLst>
                                        </p:anim>
                                        <p:anim calcmode="lin" valueType="num" p14:bounceEnd="35000">
                                          <p:cBhvr additive="base">
                                            <p:cTn id="8" dur="2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5000">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14:bounceEnd="35000">
                                          <p:cBhvr additive="base">
                                            <p:cTn id="12" dur="200" fill="hold"/>
                                            <p:tgtEl>
                                              <p:spTgt spid="35"/>
                                            </p:tgtEl>
                                            <p:attrNameLst>
                                              <p:attrName>ppt_x</p:attrName>
                                            </p:attrNameLst>
                                          </p:cBhvr>
                                          <p:tavLst>
                                            <p:tav tm="0">
                                              <p:val>
                                                <p:strVal val="0-#ppt_w/2"/>
                                              </p:val>
                                            </p:tav>
                                            <p:tav tm="100000">
                                              <p:val>
                                                <p:strVal val="#ppt_x"/>
                                              </p:val>
                                            </p:tav>
                                          </p:tavLst>
                                        </p:anim>
                                        <p:anim calcmode="lin" valueType="num" p14:bounceEnd="35000">
                                          <p:cBhvr additive="base">
                                            <p:cTn id="13" dur="2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35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35000">
                                          <p:cBhvr additive="base">
                                            <p:cTn id="17" dur="200" fill="hold"/>
                                            <p:tgtEl>
                                              <p:spTgt spid="4"/>
                                            </p:tgtEl>
                                            <p:attrNameLst>
                                              <p:attrName>ppt_x</p:attrName>
                                            </p:attrNameLst>
                                          </p:cBhvr>
                                          <p:tavLst>
                                            <p:tav tm="0">
                                              <p:val>
                                                <p:strVal val="#ppt_x"/>
                                              </p:val>
                                            </p:tav>
                                            <p:tav tm="100000">
                                              <p:val>
                                                <p:strVal val="#ppt_x"/>
                                              </p:val>
                                            </p:tav>
                                          </p:tavLst>
                                        </p:anim>
                                        <p:anim calcmode="lin" valueType="num" p14:bounceEnd="35000">
                                          <p:cBhvr additive="base">
                                            <p:cTn id="18" dur="2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35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35000">
                                          <p:cBhvr additive="base">
                                            <p:cTn id="22" dur="200" fill="hold"/>
                                            <p:tgtEl>
                                              <p:spTgt spid="5"/>
                                            </p:tgtEl>
                                            <p:attrNameLst>
                                              <p:attrName>ppt_x</p:attrName>
                                            </p:attrNameLst>
                                          </p:cBhvr>
                                          <p:tavLst>
                                            <p:tav tm="0">
                                              <p:val>
                                                <p:strVal val="#ppt_x"/>
                                              </p:val>
                                            </p:tav>
                                            <p:tav tm="100000">
                                              <p:val>
                                                <p:strVal val="#ppt_x"/>
                                              </p:val>
                                            </p:tav>
                                          </p:tavLst>
                                        </p:anim>
                                        <p:anim calcmode="lin" valueType="num" p14:bounceEnd="35000">
                                          <p:cBhvr additive="base">
                                            <p:cTn id="23" dur="2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35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35000">
                                          <p:cBhvr additive="base">
                                            <p:cTn id="27" dur="200" fill="hold"/>
                                            <p:tgtEl>
                                              <p:spTgt spid="6"/>
                                            </p:tgtEl>
                                            <p:attrNameLst>
                                              <p:attrName>ppt_x</p:attrName>
                                            </p:attrNameLst>
                                          </p:cBhvr>
                                          <p:tavLst>
                                            <p:tav tm="0">
                                              <p:val>
                                                <p:strVal val="#ppt_x"/>
                                              </p:val>
                                            </p:tav>
                                            <p:tav tm="100000">
                                              <p:val>
                                                <p:strVal val="#ppt_x"/>
                                              </p:val>
                                            </p:tav>
                                          </p:tavLst>
                                        </p:anim>
                                        <p:anim calcmode="lin" valueType="num" p14:bounceEnd="35000">
                                          <p:cBhvr additive="base">
                                            <p:cTn id="28" dur="2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35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35000">
                                          <p:cBhvr additive="base">
                                            <p:cTn id="32" dur="200" fill="hold"/>
                                            <p:tgtEl>
                                              <p:spTgt spid="7"/>
                                            </p:tgtEl>
                                            <p:attrNameLst>
                                              <p:attrName>ppt_x</p:attrName>
                                            </p:attrNameLst>
                                          </p:cBhvr>
                                          <p:tavLst>
                                            <p:tav tm="0">
                                              <p:val>
                                                <p:strVal val="#ppt_x"/>
                                              </p:val>
                                            </p:tav>
                                            <p:tav tm="100000">
                                              <p:val>
                                                <p:strVal val="#ppt_x"/>
                                              </p:val>
                                            </p:tav>
                                          </p:tavLst>
                                        </p:anim>
                                        <p:anim calcmode="lin" valueType="num" p14:bounceEnd="35000">
                                          <p:cBhvr additive="base">
                                            <p:cTn id="33" dur="2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14:presetBounceEnd="35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35000">
                                          <p:cBhvr additive="base">
                                            <p:cTn id="37" dur="200" fill="hold"/>
                                            <p:tgtEl>
                                              <p:spTgt spid="8"/>
                                            </p:tgtEl>
                                            <p:attrNameLst>
                                              <p:attrName>ppt_x</p:attrName>
                                            </p:attrNameLst>
                                          </p:cBhvr>
                                          <p:tavLst>
                                            <p:tav tm="0">
                                              <p:val>
                                                <p:strVal val="#ppt_x"/>
                                              </p:val>
                                            </p:tav>
                                            <p:tav tm="100000">
                                              <p:val>
                                                <p:strVal val="#ppt_x"/>
                                              </p:val>
                                            </p:tav>
                                          </p:tavLst>
                                        </p:anim>
                                        <p:anim calcmode="lin" valueType="num" p14:bounceEnd="35000">
                                          <p:cBhvr additive="base">
                                            <p:cTn id="38" dur="2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35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35000">
                                          <p:cBhvr additive="base">
                                            <p:cTn id="42" dur="200" fill="hold"/>
                                            <p:tgtEl>
                                              <p:spTgt spid="9"/>
                                            </p:tgtEl>
                                            <p:attrNameLst>
                                              <p:attrName>ppt_x</p:attrName>
                                            </p:attrNameLst>
                                          </p:cBhvr>
                                          <p:tavLst>
                                            <p:tav tm="0">
                                              <p:val>
                                                <p:strVal val="#ppt_x"/>
                                              </p:val>
                                            </p:tav>
                                            <p:tav tm="100000">
                                              <p:val>
                                                <p:strVal val="#ppt_x"/>
                                              </p:val>
                                            </p:tav>
                                          </p:tavLst>
                                        </p:anim>
                                        <p:anim calcmode="lin" valueType="num" p14:bounceEnd="35000">
                                          <p:cBhvr additive="base">
                                            <p:cTn id="43" dur="2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35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35000">
                                          <p:cBhvr additive="base">
                                            <p:cTn id="47" dur="200" fill="hold"/>
                                            <p:tgtEl>
                                              <p:spTgt spid="10"/>
                                            </p:tgtEl>
                                            <p:attrNameLst>
                                              <p:attrName>ppt_x</p:attrName>
                                            </p:attrNameLst>
                                          </p:cBhvr>
                                          <p:tavLst>
                                            <p:tav tm="0">
                                              <p:val>
                                                <p:strVal val="#ppt_x"/>
                                              </p:val>
                                            </p:tav>
                                            <p:tav tm="100000">
                                              <p:val>
                                                <p:strVal val="#ppt_x"/>
                                              </p:val>
                                            </p:tav>
                                          </p:tavLst>
                                        </p:anim>
                                        <p:anim calcmode="lin" valueType="num" p14:bounceEnd="35000">
                                          <p:cBhvr additive="base">
                                            <p:cTn id="48" dur="2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35000">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14:bounceEnd="35000">
                                          <p:cBhvr additive="base">
                                            <p:cTn id="52" dur="200" fill="hold"/>
                                            <p:tgtEl>
                                              <p:spTgt spid="11"/>
                                            </p:tgtEl>
                                            <p:attrNameLst>
                                              <p:attrName>ppt_x</p:attrName>
                                            </p:attrNameLst>
                                          </p:cBhvr>
                                          <p:tavLst>
                                            <p:tav tm="0">
                                              <p:val>
                                                <p:strVal val="#ppt_x"/>
                                              </p:val>
                                            </p:tav>
                                            <p:tav tm="100000">
                                              <p:val>
                                                <p:strVal val="#ppt_x"/>
                                              </p:val>
                                            </p:tav>
                                          </p:tavLst>
                                        </p:anim>
                                        <p:anim calcmode="lin" valueType="num" p14:bounceEnd="35000">
                                          <p:cBhvr additive="base">
                                            <p:cTn id="53" dur="2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35000">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14:bounceEnd="35000">
                                          <p:cBhvr additive="base">
                                            <p:cTn id="57" dur="200" fill="hold"/>
                                            <p:tgtEl>
                                              <p:spTgt spid="12"/>
                                            </p:tgtEl>
                                            <p:attrNameLst>
                                              <p:attrName>ppt_x</p:attrName>
                                            </p:attrNameLst>
                                          </p:cBhvr>
                                          <p:tavLst>
                                            <p:tav tm="0">
                                              <p:val>
                                                <p:strVal val="#ppt_x"/>
                                              </p:val>
                                            </p:tav>
                                            <p:tav tm="100000">
                                              <p:val>
                                                <p:strVal val="#ppt_x"/>
                                              </p:val>
                                            </p:tav>
                                          </p:tavLst>
                                        </p:anim>
                                        <p:anim calcmode="lin" valueType="num" p14:bounceEnd="35000">
                                          <p:cBhvr additive="base">
                                            <p:cTn id="58" dur="2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35000">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14:bounceEnd="35000">
                                          <p:cBhvr additive="base">
                                            <p:cTn id="62" dur="200" fill="hold"/>
                                            <p:tgtEl>
                                              <p:spTgt spid="13"/>
                                            </p:tgtEl>
                                            <p:attrNameLst>
                                              <p:attrName>ppt_x</p:attrName>
                                            </p:attrNameLst>
                                          </p:cBhvr>
                                          <p:tavLst>
                                            <p:tav tm="0">
                                              <p:val>
                                                <p:strVal val="#ppt_x"/>
                                              </p:val>
                                            </p:tav>
                                            <p:tav tm="100000">
                                              <p:val>
                                                <p:strVal val="#ppt_x"/>
                                              </p:val>
                                            </p:tav>
                                          </p:tavLst>
                                        </p:anim>
                                        <p:anim calcmode="lin" valueType="num" p14:bounceEnd="35000">
                                          <p:cBhvr additive="base">
                                            <p:cTn id="63" dur="2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14:presetBounceEnd="35000">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14:bounceEnd="35000">
                                          <p:cBhvr additive="base">
                                            <p:cTn id="67" dur="200" fill="hold"/>
                                            <p:tgtEl>
                                              <p:spTgt spid="14"/>
                                            </p:tgtEl>
                                            <p:attrNameLst>
                                              <p:attrName>ppt_x</p:attrName>
                                            </p:attrNameLst>
                                          </p:cBhvr>
                                          <p:tavLst>
                                            <p:tav tm="0">
                                              <p:val>
                                                <p:strVal val="#ppt_x"/>
                                              </p:val>
                                            </p:tav>
                                            <p:tav tm="100000">
                                              <p:val>
                                                <p:strVal val="#ppt_x"/>
                                              </p:val>
                                            </p:tav>
                                          </p:tavLst>
                                        </p:anim>
                                        <p:anim calcmode="lin" valueType="num" p14:bounceEnd="35000">
                                          <p:cBhvr additive="base">
                                            <p:cTn id="68" dur="2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35000">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14:bounceEnd="35000">
                                          <p:cBhvr additive="base">
                                            <p:cTn id="72" dur="200" fill="hold"/>
                                            <p:tgtEl>
                                              <p:spTgt spid="15"/>
                                            </p:tgtEl>
                                            <p:attrNameLst>
                                              <p:attrName>ppt_x</p:attrName>
                                            </p:attrNameLst>
                                          </p:cBhvr>
                                          <p:tavLst>
                                            <p:tav tm="0">
                                              <p:val>
                                                <p:strVal val="#ppt_x"/>
                                              </p:val>
                                            </p:tav>
                                            <p:tav tm="100000">
                                              <p:val>
                                                <p:strVal val="#ppt_x"/>
                                              </p:val>
                                            </p:tav>
                                          </p:tavLst>
                                        </p:anim>
                                        <p:anim calcmode="lin" valueType="num" p14:bounceEnd="35000">
                                          <p:cBhvr additive="base">
                                            <p:cTn id="73" dur="2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35000">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14:bounceEnd="35000">
                                          <p:cBhvr additive="base">
                                            <p:cTn id="77" dur="200" fill="hold"/>
                                            <p:tgtEl>
                                              <p:spTgt spid="16"/>
                                            </p:tgtEl>
                                            <p:attrNameLst>
                                              <p:attrName>ppt_x</p:attrName>
                                            </p:attrNameLst>
                                          </p:cBhvr>
                                          <p:tavLst>
                                            <p:tav tm="0">
                                              <p:val>
                                                <p:strVal val="#ppt_x"/>
                                              </p:val>
                                            </p:tav>
                                            <p:tav tm="100000">
                                              <p:val>
                                                <p:strVal val="#ppt_x"/>
                                              </p:val>
                                            </p:tav>
                                          </p:tavLst>
                                        </p:anim>
                                        <p:anim calcmode="lin" valueType="num" p14:bounceEnd="35000">
                                          <p:cBhvr additive="base">
                                            <p:cTn id="78" dur="200" fill="hold"/>
                                            <p:tgtEl>
                                              <p:spTgt spid="1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35000">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14:bounceEnd="35000">
                                          <p:cBhvr additive="base">
                                            <p:cTn id="82" dur="200" fill="hold"/>
                                            <p:tgtEl>
                                              <p:spTgt spid="17"/>
                                            </p:tgtEl>
                                            <p:attrNameLst>
                                              <p:attrName>ppt_x</p:attrName>
                                            </p:attrNameLst>
                                          </p:cBhvr>
                                          <p:tavLst>
                                            <p:tav tm="0">
                                              <p:val>
                                                <p:strVal val="#ppt_x"/>
                                              </p:val>
                                            </p:tav>
                                            <p:tav tm="100000">
                                              <p:val>
                                                <p:strVal val="#ppt_x"/>
                                              </p:val>
                                            </p:tav>
                                          </p:tavLst>
                                        </p:anim>
                                        <p:anim calcmode="lin" valueType="num" p14:bounceEnd="35000">
                                          <p:cBhvr additive="base">
                                            <p:cTn id="83" dur="2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35000">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14:bounceEnd="35000">
                                          <p:cBhvr additive="base">
                                            <p:cTn id="87" dur="200" fill="hold"/>
                                            <p:tgtEl>
                                              <p:spTgt spid="18"/>
                                            </p:tgtEl>
                                            <p:attrNameLst>
                                              <p:attrName>ppt_x</p:attrName>
                                            </p:attrNameLst>
                                          </p:cBhvr>
                                          <p:tavLst>
                                            <p:tav tm="0">
                                              <p:val>
                                                <p:strVal val="#ppt_x"/>
                                              </p:val>
                                            </p:tav>
                                            <p:tav tm="100000">
                                              <p:val>
                                                <p:strVal val="#ppt_x"/>
                                              </p:val>
                                            </p:tav>
                                          </p:tavLst>
                                        </p:anim>
                                        <p:anim calcmode="lin" valueType="num" p14:bounceEnd="35000">
                                          <p:cBhvr additive="base">
                                            <p:cTn id="88" dur="20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35000">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14:bounceEnd="35000">
                                          <p:cBhvr additive="base">
                                            <p:cTn id="92" dur="200" fill="hold"/>
                                            <p:tgtEl>
                                              <p:spTgt spid="19"/>
                                            </p:tgtEl>
                                            <p:attrNameLst>
                                              <p:attrName>ppt_x</p:attrName>
                                            </p:attrNameLst>
                                          </p:cBhvr>
                                          <p:tavLst>
                                            <p:tav tm="0">
                                              <p:val>
                                                <p:strVal val="#ppt_x"/>
                                              </p:val>
                                            </p:tav>
                                            <p:tav tm="100000">
                                              <p:val>
                                                <p:strVal val="#ppt_x"/>
                                              </p:val>
                                            </p:tav>
                                          </p:tavLst>
                                        </p:anim>
                                        <p:anim calcmode="lin" valueType="num" p14:bounceEnd="35000">
                                          <p:cBhvr additive="base">
                                            <p:cTn id="93" dur="20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14:presetBounceEnd="35000">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14:bounceEnd="35000">
                                          <p:cBhvr additive="base">
                                            <p:cTn id="97" dur="200" fill="hold"/>
                                            <p:tgtEl>
                                              <p:spTgt spid="20"/>
                                            </p:tgtEl>
                                            <p:attrNameLst>
                                              <p:attrName>ppt_x</p:attrName>
                                            </p:attrNameLst>
                                          </p:cBhvr>
                                          <p:tavLst>
                                            <p:tav tm="0">
                                              <p:val>
                                                <p:strVal val="#ppt_x"/>
                                              </p:val>
                                            </p:tav>
                                            <p:tav tm="100000">
                                              <p:val>
                                                <p:strVal val="#ppt_x"/>
                                              </p:val>
                                            </p:tav>
                                          </p:tavLst>
                                        </p:anim>
                                        <p:anim calcmode="lin" valueType="num" p14:bounceEnd="35000">
                                          <p:cBhvr additive="base">
                                            <p:cTn id="98" dur="200" fill="hold"/>
                                            <p:tgtEl>
                                              <p:spTgt spid="20"/>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14:presetBounceEnd="35000">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14:bounceEnd="35000">
                                          <p:cBhvr additive="base">
                                            <p:cTn id="102" dur="200" fill="hold"/>
                                            <p:tgtEl>
                                              <p:spTgt spid="21"/>
                                            </p:tgtEl>
                                            <p:attrNameLst>
                                              <p:attrName>ppt_x</p:attrName>
                                            </p:attrNameLst>
                                          </p:cBhvr>
                                          <p:tavLst>
                                            <p:tav tm="0">
                                              <p:val>
                                                <p:strVal val="#ppt_x"/>
                                              </p:val>
                                            </p:tav>
                                            <p:tav tm="100000">
                                              <p:val>
                                                <p:strVal val="#ppt_x"/>
                                              </p:val>
                                            </p:tav>
                                          </p:tavLst>
                                        </p:anim>
                                        <p:anim calcmode="lin" valueType="num" p14:bounceEnd="35000">
                                          <p:cBhvr additive="base">
                                            <p:cTn id="103" dur="200" fill="hold"/>
                                            <p:tgtEl>
                                              <p:spTgt spid="21"/>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14:presetBounceEnd="35000">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14:bounceEnd="35000">
                                          <p:cBhvr additive="base">
                                            <p:cTn id="107" dur="200" fill="hold"/>
                                            <p:tgtEl>
                                              <p:spTgt spid="22"/>
                                            </p:tgtEl>
                                            <p:attrNameLst>
                                              <p:attrName>ppt_x</p:attrName>
                                            </p:attrNameLst>
                                          </p:cBhvr>
                                          <p:tavLst>
                                            <p:tav tm="0">
                                              <p:val>
                                                <p:strVal val="#ppt_x"/>
                                              </p:val>
                                            </p:tav>
                                            <p:tav tm="100000">
                                              <p:val>
                                                <p:strVal val="#ppt_x"/>
                                              </p:val>
                                            </p:tav>
                                          </p:tavLst>
                                        </p:anim>
                                        <p:anim calcmode="lin" valueType="num" p14:bounceEnd="35000">
                                          <p:cBhvr additive="base">
                                            <p:cTn id="108" dur="2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animBg="1"/>
          <p:bldP spid="13" grpId="0" animBg="1"/>
          <p:bldP spid="15" grpId="0"/>
          <p:bldP spid="16" grpId="0"/>
          <p:bldP spid="17" grpId="0" animBg="1"/>
          <p:bldP spid="18" grpId="0" animBg="1"/>
          <p:bldP spid="19" grpId="0" animBg="1"/>
          <p:bldP spid="20" grpId="0" animBg="1"/>
          <p:bldP spid="21"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0-#ppt_w/2"/>
                                              </p:val>
                                            </p:tav>
                                            <p:tav tm="100000">
                                              <p:val>
                                                <p:strVal val="#ppt_x"/>
                                              </p:val>
                                            </p:tav>
                                          </p:tavLst>
                                        </p:anim>
                                        <p:anim calcmode="lin" valueType="num">
                                          <p:cBhvr additive="base">
                                            <p:cTn id="8" dur="2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00" fill="hold"/>
                                            <p:tgtEl>
                                              <p:spTgt spid="35"/>
                                            </p:tgtEl>
                                            <p:attrNameLst>
                                              <p:attrName>ppt_x</p:attrName>
                                            </p:attrNameLst>
                                          </p:cBhvr>
                                          <p:tavLst>
                                            <p:tav tm="0">
                                              <p:val>
                                                <p:strVal val="0-#ppt_w/2"/>
                                              </p:val>
                                            </p:tav>
                                            <p:tav tm="100000">
                                              <p:val>
                                                <p:strVal val="#ppt_x"/>
                                              </p:val>
                                            </p:tav>
                                          </p:tavLst>
                                        </p:anim>
                                        <p:anim calcmode="lin" valueType="num">
                                          <p:cBhvr additive="base">
                                            <p:cTn id="13" dur="2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 fill="hold"/>
                                            <p:tgtEl>
                                              <p:spTgt spid="4"/>
                                            </p:tgtEl>
                                            <p:attrNameLst>
                                              <p:attrName>ppt_x</p:attrName>
                                            </p:attrNameLst>
                                          </p:cBhvr>
                                          <p:tavLst>
                                            <p:tav tm="0">
                                              <p:val>
                                                <p:strVal val="#ppt_x"/>
                                              </p:val>
                                            </p:tav>
                                            <p:tav tm="100000">
                                              <p:val>
                                                <p:strVal val="#ppt_x"/>
                                              </p:val>
                                            </p:tav>
                                          </p:tavLst>
                                        </p:anim>
                                        <p:anim calcmode="lin" valueType="num">
                                          <p:cBhvr additive="base">
                                            <p:cTn id="18" dur="2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 fill="hold"/>
                                            <p:tgtEl>
                                              <p:spTgt spid="5"/>
                                            </p:tgtEl>
                                            <p:attrNameLst>
                                              <p:attrName>ppt_x</p:attrName>
                                            </p:attrNameLst>
                                          </p:cBhvr>
                                          <p:tavLst>
                                            <p:tav tm="0">
                                              <p:val>
                                                <p:strVal val="#ppt_x"/>
                                              </p:val>
                                            </p:tav>
                                            <p:tav tm="100000">
                                              <p:val>
                                                <p:strVal val="#ppt_x"/>
                                              </p:val>
                                            </p:tav>
                                          </p:tavLst>
                                        </p:anim>
                                        <p:anim calcmode="lin" valueType="num">
                                          <p:cBhvr additive="base">
                                            <p:cTn id="23" dur="2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 fill="hold"/>
                                            <p:tgtEl>
                                              <p:spTgt spid="6"/>
                                            </p:tgtEl>
                                            <p:attrNameLst>
                                              <p:attrName>ppt_x</p:attrName>
                                            </p:attrNameLst>
                                          </p:cBhvr>
                                          <p:tavLst>
                                            <p:tav tm="0">
                                              <p:val>
                                                <p:strVal val="#ppt_x"/>
                                              </p:val>
                                            </p:tav>
                                            <p:tav tm="100000">
                                              <p:val>
                                                <p:strVal val="#ppt_x"/>
                                              </p:val>
                                            </p:tav>
                                          </p:tavLst>
                                        </p:anim>
                                        <p:anim calcmode="lin" valueType="num">
                                          <p:cBhvr additive="base">
                                            <p:cTn id="28" dur="2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00" fill="hold"/>
                                            <p:tgtEl>
                                              <p:spTgt spid="7"/>
                                            </p:tgtEl>
                                            <p:attrNameLst>
                                              <p:attrName>ppt_x</p:attrName>
                                            </p:attrNameLst>
                                          </p:cBhvr>
                                          <p:tavLst>
                                            <p:tav tm="0">
                                              <p:val>
                                                <p:strVal val="#ppt_x"/>
                                              </p:val>
                                            </p:tav>
                                            <p:tav tm="100000">
                                              <p:val>
                                                <p:strVal val="#ppt_x"/>
                                              </p:val>
                                            </p:tav>
                                          </p:tavLst>
                                        </p:anim>
                                        <p:anim calcmode="lin" valueType="num">
                                          <p:cBhvr additive="base">
                                            <p:cTn id="33" dur="2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 fill="hold"/>
                                            <p:tgtEl>
                                              <p:spTgt spid="8"/>
                                            </p:tgtEl>
                                            <p:attrNameLst>
                                              <p:attrName>ppt_x</p:attrName>
                                            </p:attrNameLst>
                                          </p:cBhvr>
                                          <p:tavLst>
                                            <p:tav tm="0">
                                              <p:val>
                                                <p:strVal val="#ppt_x"/>
                                              </p:val>
                                            </p:tav>
                                            <p:tav tm="100000">
                                              <p:val>
                                                <p:strVal val="#ppt_x"/>
                                              </p:val>
                                            </p:tav>
                                          </p:tavLst>
                                        </p:anim>
                                        <p:anim calcmode="lin" valueType="num">
                                          <p:cBhvr additive="base">
                                            <p:cTn id="38" dur="2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00" fill="hold"/>
                                            <p:tgtEl>
                                              <p:spTgt spid="9"/>
                                            </p:tgtEl>
                                            <p:attrNameLst>
                                              <p:attrName>ppt_x</p:attrName>
                                            </p:attrNameLst>
                                          </p:cBhvr>
                                          <p:tavLst>
                                            <p:tav tm="0">
                                              <p:val>
                                                <p:strVal val="#ppt_x"/>
                                              </p:val>
                                            </p:tav>
                                            <p:tav tm="100000">
                                              <p:val>
                                                <p:strVal val="#ppt_x"/>
                                              </p:val>
                                            </p:tav>
                                          </p:tavLst>
                                        </p:anim>
                                        <p:anim calcmode="lin" valueType="num">
                                          <p:cBhvr additive="base">
                                            <p:cTn id="43" dur="2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 fill="hold"/>
                                            <p:tgtEl>
                                              <p:spTgt spid="10"/>
                                            </p:tgtEl>
                                            <p:attrNameLst>
                                              <p:attrName>ppt_x</p:attrName>
                                            </p:attrNameLst>
                                          </p:cBhvr>
                                          <p:tavLst>
                                            <p:tav tm="0">
                                              <p:val>
                                                <p:strVal val="#ppt_x"/>
                                              </p:val>
                                            </p:tav>
                                            <p:tav tm="100000">
                                              <p:val>
                                                <p:strVal val="#ppt_x"/>
                                              </p:val>
                                            </p:tav>
                                          </p:tavLst>
                                        </p:anim>
                                        <p:anim calcmode="lin" valueType="num">
                                          <p:cBhvr additive="base">
                                            <p:cTn id="48" dur="2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00" fill="hold"/>
                                            <p:tgtEl>
                                              <p:spTgt spid="11"/>
                                            </p:tgtEl>
                                            <p:attrNameLst>
                                              <p:attrName>ppt_x</p:attrName>
                                            </p:attrNameLst>
                                          </p:cBhvr>
                                          <p:tavLst>
                                            <p:tav tm="0">
                                              <p:val>
                                                <p:strVal val="#ppt_x"/>
                                              </p:val>
                                            </p:tav>
                                            <p:tav tm="100000">
                                              <p:val>
                                                <p:strVal val="#ppt_x"/>
                                              </p:val>
                                            </p:tav>
                                          </p:tavLst>
                                        </p:anim>
                                        <p:anim calcmode="lin" valueType="num">
                                          <p:cBhvr additive="base">
                                            <p:cTn id="53" dur="2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200" fill="hold"/>
                                            <p:tgtEl>
                                              <p:spTgt spid="12"/>
                                            </p:tgtEl>
                                            <p:attrNameLst>
                                              <p:attrName>ppt_x</p:attrName>
                                            </p:attrNameLst>
                                          </p:cBhvr>
                                          <p:tavLst>
                                            <p:tav tm="0">
                                              <p:val>
                                                <p:strVal val="#ppt_x"/>
                                              </p:val>
                                            </p:tav>
                                            <p:tav tm="100000">
                                              <p:val>
                                                <p:strVal val="#ppt_x"/>
                                              </p:val>
                                            </p:tav>
                                          </p:tavLst>
                                        </p:anim>
                                        <p:anim calcmode="lin" valueType="num">
                                          <p:cBhvr additive="base">
                                            <p:cTn id="58" dur="2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00" fill="hold"/>
                                            <p:tgtEl>
                                              <p:spTgt spid="13"/>
                                            </p:tgtEl>
                                            <p:attrNameLst>
                                              <p:attrName>ppt_x</p:attrName>
                                            </p:attrNameLst>
                                          </p:cBhvr>
                                          <p:tavLst>
                                            <p:tav tm="0">
                                              <p:val>
                                                <p:strVal val="#ppt_x"/>
                                              </p:val>
                                            </p:tav>
                                            <p:tav tm="100000">
                                              <p:val>
                                                <p:strVal val="#ppt_x"/>
                                              </p:val>
                                            </p:tav>
                                          </p:tavLst>
                                        </p:anim>
                                        <p:anim calcmode="lin" valueType="num">
                                          <p:cBhvr additive="base">
                                            <p:cTn id="63" dur="2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200" fill="hold"/>
                                            <p:tgtEl>
                                              <p:spTgt spid="14"/>
                                            </p:tgtEl>
                                            <p:attrNameLst>
                                              <p:attrName>ppt_x</p:attrName>
                                            </p:attrNameLst>
                                          </p:cBhvr>
                                          <p:tavLst>
                                            <p:tav tm="0">
                                              <p:val>
                                                <p:strVal val="#ppt_x"/>
                                              </p:val>
                                            </p:tav>
                                            <p:tav tm="100000">
                                              <p:val>
                                                <p:strVal val="#ppt_x"/>
                                              </p:val>
                                            </p:tav>
                                          </p:tavLst>
                                        </p:anim>
                                        <p:anim calcmode="lin" valueType="num">
                                          <p:cBhvr additive="base">
                                            <p:cTn id="68" dur="2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200" fill="hold"/>
                                            <p:tgtEl>
                                              <p:spTgt spid="15"/>
                                            </p:tgtEl>
                                            <p:attrNameLst>
                                              <p:attrName>ppt_x</p:attrName>
                                            </p:attrNameLst>
                                          </p:cBhvr>
                                          <p:tavLst>
                                            <p:tav tm="0">
                                              <p:val>
                                                <p:strVal val="#ppt_x"/>
                                              </p:val>
                                            </p:tav>
                                            <p:tav tm="100000">
                                              <p:val>
                                                <p:strVal val="#ppt_x"/>
                                              </p:val>
                                            </p:tav>
                                          </p:tavLst>
                                        </p:anim>
                                        <p:anim calcmode="lin" valueType="num">
                                          <p:cBhvr additive="base">
                                            <p:cTn id="73" dur="2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200" fill="hold"/>
                                            <p:tgtEl>
                                              <p:spTgt spid="16"/>
                                            </p:tgtEl>
                                            <p:attrNameLst>
                                              <p:attrName>ppt_x</p:attrName>
                                            </p:attrNameLst>
                                          </p:cBhvr>
                                          <p:tavLst>
                                            <p:tav tm="0">
                                              <p:val>
                                                <p:strVal val="#ppt_x"/>
                                              </p:val>
                                            </p:tav>
                                            <p:tav tm="100000">
                                              <p:val>
                                                <p:strVal val="#ppt_x"/>
                                              </p:val>
                                            </p:tav>
                                          </p:tavLst>
                                        </p:anim>
                                        <p:anim calcmode="lin" valueType="num">
                                          <p:cBhvr additive="base">
                                            <p:cTn id="78" dur="200" fill="hold"/>
                                            <p:tgtEl>
                                              <p:spTgt spid="1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00" fill="hold"/>
                                            <p:tgtEl>
                                              <p:spTgt spid="17"/>
                                            </p:tgtEl>
                                            <p:attrNameLst>
                                              <p:attrName>ppt_x</p:attrName>
                                            </p:attrNameLst>
                                          </p:cBhvr>
                                          <p:tavLst>
                                            <p:tav tm="0">
                                              <p:val>
                                                <p:strVal val="#ppt_x"/>
                                              </p:val>
                                            </p:tav>
                                            <p:tav tm="100000">
                                              <p:val>
                                                <p:strVal val="#ppt_x"/>
                                              </p:val>
                                            </p:tav>
                                          </p:tavLst>
                                        </p:anim>
                                        <p:anim calcmode="lin" valueType="num">
                                          <p:cBhvr additive="base">
                                            <p:cTn id="83" dur="2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200" fill="hold"/>
                                            <p:tgtEl>
                                              <p:spTgt spid="18"/>
                                            </p:tgtEl>
                                            <p:attrNameLst>
                                              <p:attrName>ppt_x</p:attrName>
                                            </p:attrNameLst>
                                          </p:cBhvr>
                                          <p:tavLst>
                                            <p:tav tm="0">
                                              <p:val>
                                                <p:strVal val="#ppt_x"/>
                                              </p:val>
                                            </p:tav>
                                            <p:tav tm="100000">
                                              <p:val>
                                                <p:strVal val="#ppt_x"/>
                                              </p:val>
                                            </p:tav>
                                          </p:tavLst>
                                        </p:anim>
                                        <p:anim calcmode="lin" valueType="num">
                                          <p:cBhvr additive="base">
                                            <p:cTn id="88" dur="20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00" fill="hold"/>
                                            <p:tgtEl>
                                              <p:spTgt spid="19"/>
                                            </p:tgtEl>
                                            <p:attrNameLst>
                                              <p:attrName>ppt_x</p:attrName>
                                            </p:attrNameLst>
                                          </p:cBhvr>
                                          <p:tavLst>
                                            <p:tav tm="0">
                                              <p:val>
                                                <p:strVal val="#ppt_x"/>
                                              </p:val>
                                            </p:tav>
                                            <p:tav tm="100000">
                                              <p:val>
                                                <p:strVal val="#ppt_x"/>
                                              </p:val>
                                            </p:tav>
                                          </p:tavLst>
                                        </p:anim>
                                        <p:anim calcmode="lin" valueType="num">
                                          <p:cBhvr additive="base">
                                            <p:cTn id="93" dur="20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200" fill="hold"/>
                                            <p:tgtEl>
                                              <p:spTgt spid="20"/>
                                            </p:tgtEl>
                                            <p:attrNameLst>
                                              <p:attrName>ppt_x</p:attrName>
                                            </p:attrNameLst>
                                          </p:cBhvr>
                                          <p:tavLst>
                                            <p:tav tm="0">
                                              <p:val>
                                                <p:strVal val="#ppt_x"/>
                                              </p:val>
                                            </p:tav>
                                            <p:tav tm="100000">
                                              <p:val>
                                                <p:strVal val="#ppt_x"/>
                                              </p:val>
                                            </p:tav>
                                          </p:tavLst>
                                        </p:anim>
                                        <p:anim calcmode="lin" valueType="num">
                                          <p:cBhvr additive="base">
                                            <p:cTn id="98" dur="200" fill="hold"/>
                                            <p:tgtEl>
                                              <p:spTgt spid="20"/>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200" fill="hold"/>
                                            <p:tgtEl>
                                              <p:spTgt spid="21"/>
                                            </p:tgtEl>
                                            <p:attrNameLst>
                                              <p:attrName>ppt_x</p:attrName>
                                            </p:attrNameLst>
                                          </p:cBhvr>
                                          <p:tavLst>
                                            <p:tav tm="0">
                                              <p:val>
                                                <p:strVal val="#ppt_x"/>
                                              </p:val>
                                            </p:tav>
                                            <p:tav tm="100000">
                                              <p:val>
                                                <p:strVal val="#ppt_x"/>
                                              </p:val>
                                            </p:tav>
                                          </p:tavLst>
                                        </p:anim>
                                        <p:anim calcmode="lin" valueType="num">
                                          <p:cBhvr additive="base">
                                            <p:cTn id="103" dur="200" fill="hold"/>
                                            <p:tgtEl>
                                              <p:spTgt spid="21"/>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200" fill="hold"/>
                                            <p:tgtEl>
                                              <p:spTgt spid="22"/>
                                            </p:tgtEl>
                                            <p:attrNameLst>
                                              <p:attrName>ppt_x</p:attrName>
                                            </p:attrNameLst>
                                          </p:cBhvr>
                                          <p:tavLst>
                                            <p:tav tm="0">
                                              <p:val>
                                                <p:strVal val="#ppt_x"/>
                                              </p:val>
                                            </p:tav>
                                            <p:tav tm="100000">
                                              <p:val>
                                                <p:strVal val="#ppt_x"/>
                                              </p:val>
                                            </p:tav>
                                          </p:tavLst>
                                        </p:anim>
                                        <p:anim calcmode="lin" valueType="num">
                                          <p:cBhvr additive="base">
                                            <p:cTn id="108" dur="2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animBg="1"/>
          <p:bldP spid="13" grpId="0" animBg="1"/>
          <p:bldP spid="15" grpId="0"/>
          <p:bldP spid="16" grpId="0"/>
          <p:bldP spid="17" grpId="0" animBg="1"/>
          <p:bldP spid="18" grpId="0" animBg="1"/>
          <p:bldP spid="19" grpId="0" animBg="1"/>
          <p:bldP spid="20" grpId="0" animBg="1"/>
          <p:bldP spid="21" grpId="0" animBg="1"/>
          <p:bldP spid="35"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0421" y="4911"/>
            <a:ext cx="12292421" cy="6865496"/>
          </a:xfrm>
          <a:prstGeom prst="rect">
            <a:avLst/>
          </a:prstGeom>
          <a:pattFill prst="dotDmnd">
            <a:fgClr>
              <a:srgbClr val="3E4142"/>
            </a:fgClr>
            <a:bgClr>
              <a:srgbClr val="191A1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5" name="Title 1"/>
          <p:cNvSpPr txBox="1"/>
          <p:nvPr/>
        </p:nvSpPr>
        <p:spPr>
          <a:xfrm>
            <a:off x="795805" y="3455730"/>
            <a:ext cx="10637306" cy="1245460"/>
          </a:xfrm>
          <a:prstGeom prst="rect">
            <a:avLst/>
          </a:prstGeom>
        </p:spPr>
        <p:txBody>
          <a:bodyPr lIns="91425" tIns="45712" rIns="91425" bIns="45712"/>
          <a:lstStyle>
            <a:lvl1pPr algn="ctr" defTabSz="1087755" rtl="0" eaLnBrk="1" latinLnBrk="0" hangingPunct="1">
              <a:spcBef>
                <a:spcPct val="0"/>
              </a:spcBef>
              <a:buNone/>
              <a:defRPr sz="5900" kern="1200">
                <a:solidFill>
                  <a:schemeClr val="bg2"/>
                </a:solidFill>
                <a:latin typeface="Open Sans"/>
                <a:ea typeface="+mj-ea"/>
                <a:cs typeface="Open Sans"/>
              </a:defRPr>
            </a:lvl1pPr>
          </a:lstStyle>
          <a:p>
            <a:pPr marL="0" marR="0" lvl="0" indent="0" algn="ctr" defTabSz="1087755" rtl="0" eaLnBrk="1" fontAlgn="auto" latinLnBrk="0" hangingPunct="1">
              <a:lnSpc>
                <a:spcPct val="90000"/>
              </a:lnSpc>
              <a:spcBef>
                <a:spcPct val="0"/>
              </a:spcBef>
              <a:spcAft>
                <a:spcPts val="0"/>
              </a:spcAft>
              <a:buClrTx/>
              <a:buSzTx/>
              <a:buFontTx/>
              <a:buNone/>
              <a:tabLst>
                <a:tab pos="4983480" algn="l"/>
              </a:tabLst>
              <a:defRPr/>
            </a:pPr>
            <a:r>
              <a:rPr kumimoji="0" lang="en-US" sz="6000" b="1"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Coffee Break</a:t>
            </a:r>
          </a:p>
          <a:p>
            <a:pPr marL="0" marR="0" lvl="0" indent="0" algn="ctr" defTabSz="1087755" rtl="0" eaLnBrk="1" fontAlgn="auto" latinLnBrk="0" hangingPunct="1">
              <a:lnSpc>
                <a:spcPct val="90000"/>
              </a:lnSpc>
              <a:spcBef>
                <a:spcPct val="0"/>
              </a:spcBef>
              <a:spcAft>
                <a:spcPts val="0"/>
              </a:spcAft>
              <a:buClrTx/>
              <a:buSzTx/>
              <a:buFontTx/>
              <a:buNone/>
              <a:defRPr/>
            </a:pPr>
            <a:r>
              <a:rPr kumimoji="0" lang="en-US" sz="4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rPr>
              <a:t>Take your time and relax!</a:t>
            </a:r>
          </a:p>
        </p:txBody>
      </p:sp>
      <p:sp>
        <p:nvSpPr>
          <p:cNvPr id="6" name="Freeform 291"/>
          <p:cNvSpPr>
            <a:spLocks noChangeArrowheads="1"/>
          </p:cNvSpPr>
          <p:nvPr/>
        </p:nvSpPr>
        <p:spPr bwMode="auto">
          <a:xfrm>
            <a:off x="5406915" y="2967163"/>
            <a:ext cx="1184256" cy="103871"/>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 name="Freeform 292"/>
          <p:cNvSpPr>
            <a:spLocks noChangeArrowheads="1"/>
          </p:cNvSpPr>
          <p:nvPr/>
        </p:nvSpPr>
        <p:spPr bwMode="auto">
          <a:xfrm>
            <a:off x="5261478" y="2163911"/>
            <a:ext cx="1669045" cy="76170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8" name="Freeform 293"/>
          <p:cNvSpPr>
            <a:spLocks noChangeArrowheads="1"/>
          </p:cNvSpPr>
          <p:nvPr/>
        </p:nvSpPr>
        <p:spPr bwMode="auto">
          <a:xfrm>
            <a:off x="5614680" y="1485301"/>
            <a:ext cx="491708" cy="630140"/>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3" name="Freeform 294"/>
          <p:cNvSpPr>
            <a:spLocks noChangeArrowheads="1"/>
          </p:cNvSpPr>
          <p:nvPr/>
        </p:nvSpPr>
        <p:spPr bwMode="auto">
          <a:xfrm>
            <a:off x="5995580" y="1776134"/>
            <a:ext cx="235467" cy="318531"/>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0000">
                                          <p:cBhvr additive="base">
                                            <p:cTn id="7" dur="2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8" dur="2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 fill="hold"/>
                                            <p:tgtEl>
                                              <p:spTgt spid="9"/>
                                            </p:tgtEl>
                                            <p:attrNameLst>
                                              <p:attrName>ppt_x</p:attrName>
                                            </p:attrNameLst>
                                          </p:cBhvr>
                                          <p:tavLst>
                                            <p:tav tm="0">
                                              <p:val>
                                                <p:strVal val="0-#ppt_w/2"/>
                                              </p:val>
                                            </p:tav>
                                            <p:tav tm="100000">
                                              <p:val>
                                                <p:strVal val="#ppt_x"/>
                                              </p:val>
                                            </p:tav>
                                          </p:tavLst>
                                        </p:anim>
                                        <p:anim calcmode="lin" valueType="num">
                                          <p:cBhvr additive="base">
                                            <p:cTn id="8" dur="2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39874" y="908049"/>
            <a:ext cx="5853112" cy="5400675"/>
          </a:xfrm>
          <a:prstGeom prst="rect">
            <a:avLst/>
          </a:prstGeom>
          <a:blipFill>
            <a:blip r:embed="rId3" cstate="screen"/>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5" name="矩形 4"/>
          <p:cNvSpPr/>
          <p:nvPr/>
        </p:nvSpPr>
        <p:spPr bwMode="auto">
          <a:xfrm>
            <a:off x="6099014" y="908049"/>
            <a:ext cx="5853112" cy="5400675"/>
          </a:xfrm>
          <a:prstGeom prst="rect">
            <a:avLst/>
          </a:prstGeom>
          <a:blipFill>
            <a:blip r:embed="rId4" cstate="screen"/>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6" name="任意多边形: 形状 5"/>
          <p:cNvSpPr/>
          <p:nvPr/>
        </p:nvSpPr>
        <p:spPr bwMode="auto">
          <a:xfrm>
            <a:off x="6092986" y="1790184"/>
            <a:ext cx="2096293" cy="3636404"/>
          </a:xfrm>
          <a:custGeom>
            <a:avLst/>
            <a:gdLst>
              <a:gd name="connsiteX0" fmla="*/ 0 w 1692188"/>
              <a:gd name="connsiteY0" fmla="*/ 0 h 2412268"/>
              <a:gd name="connsiteX1" fmla="*/ 1692188 w 1692188"/>
              <a:gd name="connsiteY1" fmla="*/ 2412268 h 2412268"/>
              <a:gd name="connsiteX2" fmla="*/ 0 w 1692188"/>
              <a:gd name="connsiteY2" fmla="*/ 1872208 h 2412268"/>
            </a:gdLst>
            <a:ahLst/>
            <a:cxnLst>
              <a:cxn ang="0">
                <a:pos x="connsiteX0" y="connsiteY0"/>
              </a:cxn>
              <a:cxn ang="0">
                <a:pos x="connsiteX1" y="connsiteY1"/>
              </a:cxn>
              <a:cxn ang="0">
                <a:pos x="connsiteX2" y="connsiteY2"/>
              </a:cxn>
            </a:cxnLst>
            <a:rect l="l" t="t" r="r" b="b"/>
            <a:pathLst>
              <a:path w="1692188" h="2412268">
                <a:moveTo>
                  <a:pt x="0" y="0"/>
                </a:moveTo>
                <a:lnTo>
                  <a:pt x="1692188" y="2412268"/>
                </a:lnTo>
                <a:lnTo>
                  <a:pt x="0" y="1872208"/>
                </a:lnTo>
                <a:close/>
              </a:path>
            </a:pathLst>
          </a:custGeom>
          <a:solidFill>
            <a:schemeClr val="bg1">
              <a:alpha val="6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 name="任意多边形: 形状 6"/>
          <p:cNvSpPr/>
          <p:nvPr/>
        </p:nvSpPr>
        <p:spPr bwMode="auto">
          <a:xfrm flipH="1">
            <a:off x="3996692" y="1790184"/>
            <a:ext cx="2096293" cy="3636404"/>
          </a:xfrm>
          <a:custGeom>
            <a:avLst/>
            <a:gdLst>
              <a:gd name="connsiteX0" fmla="*/ 0 w 1692188"/>
              <a:gd name="connsiteY0" fmla="*/ 0 h 2412268"/>
              <a:gd name="connsiteX1" fmla="*/ 1692188 w 1692188"/>
              <a:gd name="connsiteY1" fmla="*/ 2412268 h 2412268"/>
              <a:gd name="connsiteX2" fmla="*/ 0 w 1692188"/>
              <a:gd name="connsiteY2" fmla="*/ 1872208 h 2412268"/>
            </a:gdLst>
            <a:ahLst/>
            <a:cxnLst>
              <a:cxn ang="0">
                <a:pos x="connsiteX0" y="connsiteY0"/>
              </a:cxn>
              <a:cxn ang="0">
                <a:pos x="connsiteX1" y="connsiteY1"/>
              </a:cxn>
              <a:cxn ang="0">
                <a:pos x="connsiteX2" y="connsiteY2"/>
              </a:cxn>
            </a:cxnLst>
            <a:rect l="l" t="t" r="r" b="b"/>
            <a:pathLst>
              <a:path w="1692188" h="2412268">
                <a:moveTo>
                  <a:pt x="0" y="0"/>
                </a:moveTo>
                <a:lnTo>
                  <a:pt x="1692188" y="2412268"/>
                </a:lnTo>
                <a:lnTo>
                  <a:pt x="0" y="1872208"/>
                </a:lnTo>
                <a:close/>
              </a:path>
            </a:pathLst>
          </a:custGeom>
          <a:solidFill>
            <a:schemeClr val="bg1">
              <a:lumMod val="95000"/>
              <a:alpha val="6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8" name="组合 7"/>
          <p:cNvGrpSpPr/>
          <p:nvPr/>
        </p:nvGrpSpPr>
        <p:grpSpPr>
          <a:xfrm>
            <a:off x="4757824" y="3429000"/>
            <a:ext cx="2670324" cy="885755"/>
            <a:chOff x="4757824" y="3244846"/>
            <a:chExt cx="2670324" cy="885755"/>
          </a:xfrm>
        </p:grpSpPr>
        <p:sp>
          <p:nvSpPr>
            <p:cNvPr id="10" name="文本框 10"/>
            <p:cNvSpPr txBox="1"/>
            <p:nvPr/>
          </p:nvSpPr>
          <p:spPr>
            <a:xfrm>
              <a:off x="4757824" y="3244846"/>
              <a:ext cx="2670324" cy="369332"/>
            </a:xfrm>
            <a:prstGeom prst="rect">
              <a:avLst/>
            </a:prstGeom>
            <a:noFill/>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1" name="文本框 11"/>
            <p:cNvSpPr txBox="1"/>
            <p:nvPr/>
          </p:nvSpPr>
          <p:spPr>
            <a:xfrm>
              <a:off x="4757824" y="3614178"/>
              <a:ext cx="2670324" cy="516423"/>
            </a:xfrm>
            <a:prstGeom prst="rect">
              <a:avLst/>
            </a:prstGeom>
            <a:noFill/>
          </p:spPr>
          <p:txBody>
            <a:bodyPr wrap="square" anchor="ctr">
              <a:normAutofit fontScale="850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grpSp>
      <p:sp>
        <p:nvSpPr>
          <p:cNvPr id="9" name="任意多边形: 形状 8"/>
          <p:cNvSpPr>
            <a:spLocks noChangeAspect="1"/>
          </p:cNvSpPr>
          <p:nvPr/>
        </p:nvSpPr>
        <p:spPr bwMode="auto">
          <a:xfrm>
            <a:off x="5788144" y="2735083"/>
            <a:ext cx="609685" cy="513716"/>
          </a:xfrm>
          <a:custGeom>
            <a:avLst/>
            <a:gdLst>
              <a:gd name="T0" fmla="*/ 253 w 260"/>
              <a:gd name="T1" fmla="*/ 146 h 220"/>
              <a:gd name="T2" fmla="*/ 242 w 260"/>
              <a:gd name="T3" fmla="*/ 151 h 220"/>
              <a:gd name="T4" fmla="*/ 231 w 260"/>
              <a:gd name="T5" fmla="*/ 146 h 220"/>
              <a:gd name="T6" fmla="*/ 226 w 260"/>
              <a:gd name="T7" fmla="*/ 142 h 220"/>
              <a:gd name="T8" fmla="*/ 226 w 260"/>
              <a:gd name="T9" fmla="*/ 220 h 220"/>
              <a:gd name="T10" fmla="*/ 162 w 260"/>
              <a:gd name="T11" fmla="*/ 220 h 220"/>
              <a:gd name="T12" fmla="*/ 162 w 260"/>
              <a:gd name="T13" fmla="*/ 140 h 220"/>
              <a:gd name="T14" fmla="*/ 98 w 260"/>
              <a:gd name="T15" fmla="*/ 140 h 220"/>
              <a:gd name="T16" fmla="*/ 98 w 260"/>
              <a:gd name="T17" fmla="*/ 220 h 220"/>
              <a:gd name="T18" fmla="*/ 34 w 260"/>
              <a:gd name="T19" fmla="*/ 220 h 220"/>
              <a:gd name="T20" fmla="*/ 34 w 260"/>
              <a:gd name="T21" fmla="*/ 142 h 220"/>
              <a:gd name="T22" fmla="*/ 29 w 260"/>
              <a:gd name="T23" fmla="*/ 146 h 220"/>
              <a:gd name="T24" fmla="*/ 7 w 260"/>
              <a:gd name="T25" fmla="*/ 146 h 220"/>
              <a:gd name="T26" fmla="*/ 7 w 260"/>
              <a:gd name="T27" fmla="*/ 124 h 220"/>
              <a:gd name="T28" fmla="*/ 130 w 260"/>
              <a:gd name="T29" fmla="*/ 0 h 220"/>
              <a:gd name="T30" fmla="*/ 253 w 260"/>
              <a:gd name="T31" fmla="*/ 124 h 220"/>
              <a:gd name="T32" fmla="*/ 253 w 260"/>
              <a:gd name="T33" fmla="*/ 14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220">
                <a:moveTo>
                  <a:pt x="253" y="146"/>
                </a:moveTo>
                <a:cubicBezTo>
                  <a:pt x="250" y="149"/>
                  <a:pt x="246" y="151"/>
                  <a:pt x="242" y="151"/>
                </a:cubicBezTo>
                <a:cubicBezTo>
                  <a:pt x="238" y="151"/>
                  <a:pt x="234" y="149"/>
                  <a:pt x="231" y="146"/>
                </a:cubicBezTo>
                <a:cubicBezTo>
                  <a:pt x="226" y="142"/>
                  <a:pt x="226" y="142"/>
                  <a:pt x="226" y="142"/>
                </a:cubicBezTo>
                <a:cubicBezTo>
                  <a:pt x="226" y="220"/>
                  <a:pt x="226" y="220"/>
                  <a:pt x="226" y="220"/>
                </a:cubicBezTo>
                <a:cubicBezTo>
                  <a:pt x="162" y="220"/>
                  <a:pt x="162" y="220"/>
                  <a:pt x="162" y="220"/>
                </a:cubicBezTo>
                <a:cubicBezTo>
                  <a:pt x="162" y="140"/>
                  <a:pt x="162" y="140"/>
                  <a:pt x="162" y="140"/>
                </a:cubicBezTo>
                <a:cubicBezTo>
                  <a:pt x="98" y="140"/>
                  <a:pt x="98" y="140"/>
                  <a:pt x="98" y="140"/>
                </a:cubicBezTo>
                <a:cubicBezTo>
                  <a:pt x="98" y="220"/>
                  <a:pt x="98" y="220"/>
                  <a:pt x="98" y="220"/>
                </a:cubicBezTo>
                <a:cubicBezTo>
                  <a:pt x="34" y="220"/>
                  <a:pt x="34" y="220"/>
                  <a:pt x="34" y="220"/>
                </a:cubicBezTo>
                <a:cubicBezTo>
                  <a:pt x="34" y="142"/>
                  <a:pt x="34" y="142"/>
                  <a:pt x="34" y="142"/>
                </a:cubicBezTo>
                <a:cubicBezTo>
                  <a:pt x="29" y="146"/>
                  <a:pt x="29" y="146"/>
                  <a:pt x="29" y="146"/>
                </a:cubicBezTo>
                <a:cubicBezTo>
                  <a:pt x="23" y="153"/>
                  <a:pt x="13" y="153"/>
                  <a:pt x="7" y="146"/>
                </a:cubicBezTo>
                <a:cubicBezTo>
                  <a:pt x="0" y="140"/>
                  <a:pt x="0" y="130"/>
                  <a:pt x="7" y="124"/>
                </a:cubicBezTo>
                <a:cubicBezTo>
                  <a:pt x="130" y="0"/>
                  <a:pt x="130" y="0"/>
                  <a:pt x="130" y="0"/>
                </a:cubicBezTo>
                <a:cubicBezTo>
                  <a:pt x="253" y="124"/>
                  <a:pt x="253" y="124"/>
                  <a:pt x="253" y="124"/>
                </a:cubicBezTo>
                <a:cubicBezTo>
                  <a:pt x="260" y="130"/>
                  <a:pt x="260" y="140"/>
                  <a:pt x="253" y="146"/>
                </a:cubicBezTo>
                <a:close/>
              </a:path>
            </a:pathLst>
          </a:custGeom>
          <a:solidFill>
            <a:schemeClr val="tx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13" name="组合 12"/>
          <p:cNvGrpSpPr/>
          <p:nvPr/>
        </p:nvGrpSpPr>
        <p:grpSpPr>
          <a:xfrm>
            <a:off x="206952" y="263799"/>
            <a:ext cx="2813595" cy="606565"/>
            <a:chOff x="2010476" y="-68237"/>
            <a:chExt cx="4034462" cy="869763"/>
          </a:xfrm>
        </p:grpSpPr>
        <p:grpSp>
          <p:nvGrpSpPr>
            <p:cNvPr id="15" name="组合 14"/>
            <p:cNvGrpSpPr/>
            <p:nvPr/>
          </p:nvGrpSpPr>
          <p:grpSpPr>
            <a:xfrm>
              <a:off x="2401360" y="-68237"/>
              <a:ext cx="3643578" cy="869763"/>
              <a:chOff x="2401361" y="-68237"/>
              <a:chExt cx="6262446" cy="1494916"/>
            </a:xfrm>
          </p:grpSpPr>
          <p:sp>
            <p:nvSpPr>
              <p:cNvPr id="17" name="文本框 16"/>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重点项目名称</a:t>
                </a:r>
              </a:p>
            </p:txBody>
          </p:sp>
          <p:sp>
            <p:nvSpPr>
              <p:cNvPr id="18"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16" name="文本框 15"/>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09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14" name="Rectangle 17"/>
          <p:cNvSpPr/>
          <p:nvPr/>
        </p:nvSpPr>
        <p:spPr bwMode="auto">
          <a:xfrm>
            <a:off x="235367" y="9708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0000">
                                          <p:cBhvr additive="base">
                                            <p:cTn id="7" dur="2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4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40000">
                                          <p:cBhvr additive="base">
                                            <p:cTn id="12" dur="2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4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40000">
                                          <p:cBhvr additive="base">
                                            <p:cTn id="17" dur="2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8" dur="2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4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0000">
                                          <p:cBhvr additive="base">
                                            <p:cTn id="22" dur="2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3" dur="2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2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2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4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40000">
                                          <p:cBhvr additive="base">
                                            <p:cTn id="32" dur="2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3" dur="2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14:presetBounceEnd="40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40000">
                                          <p:cBhvr additive="base">
                                            <p:cTn id="37" dur="2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8" dur="2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40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40000">
                                          <p:cBhvr additive="base">
                                            <p:cTn id="42" dur="2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43" dur="2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0-#ppt_w/2"/>
                                              </p:val>
                                            </p:tav>
                                            <p:tav tm="100000">
                                              <p:val>
                                                <p:strVal val="#ppt_x"/>
                                              </p:val>
                                            </p:tav>
                                          </p:tavLst>
                                        </p:anim>
                                        <p:anim calcmode="lin" valueType="num">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 fill="hold"/>
                                            <p:tgtEl>
                                              <p:spTgt spid="14"/>
                                            </p:tgtEl>
                                            <p:attrNameLst>
                                              <p:attrName>ppt_x</p:attrName>
                                            </p:attrNameLst>
                                          </p:cBhvr>
                                          <p:tavLst>
                                            <p:tav tm="0">
                                              <p:val>
                                                <p:strVal val="0-#ppt_w/2"/>
                                              </p:val>
                                            </p:tav>
                                            <p:tav tm="100000">
                                              <p:val>
                                                <p:strVal val="#ppt_x"/>
                                              </p:val>
                                            </p:tav>
                                          </p:tavLst>
                                        </p:anim>
                                        <p:anim calcmode="lin" valueType="num">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 fill="hold"/>
                                            <p:tgtEl>
                                              <p:spTgt spid="4"/>
                                            </p:tgtEl>
                                            <p:attrNameLst>
                                              <p:attrName>ppt_x</p:attrName>
                                            </p:attrNameLst>
                                          </p:cBhvr>
                                          <p:tavLst>
                                            <p:tav tm="0">
                                              <p:val>
                                                <p:strVal val="#ppt_x"/>
                                              </p:val>
                                            </p:tav>
                                            <p:tav tm="100000">
                                              <p:val>
                                                <p:strVal val="#ppt_x"/>
                                              </p:val>
                                            </p:tav>
                                          </p:tavLst>
                                        </p:anim>
                                        <p:anim calcmode="lin" valueType="num">
                                          <p:cBhvr additive="base">
                                            <p:cTn id="18" dur="2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 fill="hold"/>
                                            <p:tgtEl>
                                              <p:spTgt spid="5"/>
                                            </p:tgtEl>
                                            <p:attrNameLst>
                                              <p:attrName>ppt_x</p:attrName>
                                            </p:attrNameLst>
                                          </p:cBhvr>
                                          <p:tavLst>
                                            <p:tav tm="0">
                                              <p:val>
                                                <p:strVal val="#ppt_x"/>
                                              </p:val>
                                            </p:tav>
                                            <p:tav tm="100000">
                                              <p:val>
                                                <p:strVal val="#ppt_x"/>
                                              </p:val>
                                            </p:tav>
                                          </p:tavLst>
                                        </p:anim>
                                        <p:anim calcmode="lin" valueType="num">
                                          <p:cBhvr additive="base">
                                            <p:cTn id="23" dur="2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 fill="hold"/>
                                            <p:tgtEl>
                                              <p:spTgt spid="6"/>
                                            </p:tgtEl>
                                            <p:attrNameLst>
                                              <p:attrName>ppt_x</p:attrName>
                                            </p:attrNameLst>
                                          </p:cBhvr>
                                          <p:tavLst>
                                            <p:tav tm="0">
                                              <p:val>
                                                <p:strVal val="#ppt_x"/>
                                              </p:val>
                                            </p:tav>
                                            <p:tav tm="100000">
                                              <p:val>
                                                <p:strVal val="#ppt_x"/>
                                              </p:val>
                                            </p:tav>
                                          </p:tavLst>
                                        </p:anim>
                                        <p:anim calcmode="lin" valueType="num">
                                          <p:cBhvr additive="base">
                                            <p:cTn id="28" dur="2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00" fill="hold"/>
                                            <p:tgtEl>
                                              <p:spTgt spid="7"/>
                                            </p:tgtEl>
                                            <p:attrNameLst>
                                              <p:attrName>ppt_x</p:attrName>
                                            </p:attrNameLst>
                                          </p:cBhvr>
                                          <p:tavLst>
                                            <p:tav tm="0">
                                              <p:val>
                                                <p:strVal val="#ppt_x"/>
                                              </p:val>
                                            </p:tav>
                                            <p:tav tm="100000">
                                              <p:val>
                                                <p:strVal val="#ppt_x"/>
                                              </p:val>
                                            </p:tav>
                                          </p:tavLst>
                                        </p:anim>
                                        <p:anim calcmode="lin" valueType="num">
                                          <p:cBhvr additive="base">
                                            <p:cTn id="33" dur="2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 fill="hold"/>
                                            <p:tgtEl>
                                              <p:spTgt spid="8"/>
                                            </p:tgtEl>
                                            <p:attrNameLst>
                                              <p:attrName>ppt_x</p:attrName>
                                            </p:attrNameLst>
                                          </p:cBhvr>
                                          <p:tavLst>
                                            <p:tav tm="0">
                                              <p:val>
                                                <p:strVal val="#ppt_x"/>
                                              </p:val>
                                            </p:tav>
                                            <p:tav tm="100000">
                                              <p:val>
                                                <p:strVal val="#ppt_x"/>
                                              </p:val>
                                            </p:tav>
                                          </p:tavLst>
                                        </p:anim>
                                        <p:anim calcmode="lin" valueType="num">
                                          <p:cBhvr additive="base">
                                            <p:cTn id="38" dur="2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00" fill="hold"/>
                                            <p:tgtEl>
                                              <p:spTgt spid="9"/>
                                            </p:tgtEl>
                                            <p:attrNameLst>
                                              <p:attrName>ppt_x</p:attrName>
                                            </p:attrNameLst>
                                          </p:cBhvr>
                                          <p:tavLst>
                                            <p:tav tm="0">
                                              <p:val>
                                                <p:strVal val="#ppt_x"/>
                                              </p:val>
                                            </p:tav>
                                            <p:tav tm="100000">
                                              <p:val>
                                                <p:strVal val="#ppt_x"/>
                                              </p:val>
                                            </p:tav>
                                          </p:tavLst>
                                        </p:anim>
                                        <p:anim calcmode="lin" valueType="num">
                                          <p:cBhvr additive="base">
                                            <p:cTn id="43" dur="2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4259796" y="529831"/>
            <a:ext cx="3672408" cy="1292662"/>
          </a:xfrm>
          <a:prstGeom prst="rect">
            <a:avLst/>
          </a:prstGeom>
        </p:spPr>
        <p:txBody>
          <a:bodyPr wrap="square">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300" normalizeH="0" baseline="0" noProof="0">
                <a:ln>
                  <a:noFill/>
                </a:ln>
                <a:solidFill>
                  <a:srgbClr val="778495"/>
                </a:solidFill>
                <a:effectLst/>
                <a:uLnTx/>
                <a:uFillTx/>
                <a:latin typeface="华文细黑" panose="02010600040101010101" charset="-122"/>
                <a:ea typeface="微软雅黑" panose="020B0503020204020204" pitchFamily="34" charset="-122"/>
                <a:cs typeface="+mn-ea"/>
                <a:sym typeface="+mn-lt"/>
              </a:rPr>
              <a:t>目录 </a:t>
            </a:r>
            <a:br>
              <a:rPr kumimoji="0" lang="zh-CN" altLang="en-US" sz="5400" b="1" i="0" u="none" strike="noStrike" kern="1200" cap="none" spc="300" normalizeH="0" baseline="0" noProof="0">
                <a:ln>
                  <a:noFill/>
                </a:ln>
                <a:solidFill>
                  <a:srgbClr val="778495"/>
                </a:solidFill>
                <a:effectLst/>
                <a:uLnTx/>
                <a:uFillTx/>
                <a:latin typeface="华文细黑" panose="02010600040101010101" charset="-122"/>
                <a:ea typeface="微软雅黑" panose="020B0503020204020204" pitchFamily="34" charset="-122"/>
                <a:cs typeface="+mn-ea"/>
                <a:sym typeface="+mn-lt"/>
              </a:rPr>
            </a:br>
            <a:endParaRPr kumimoji="0" lang="zh-CN" altLang="en-US" sz="5400" b="1" i="0" u="none" strike="noStrike" kern="1200" cap="none" spc="300" normalizeH="0" baseline="0" noProof="0">
              <a:ln>
                <a:noFill/>
              </a:ln>
              <a:solidFill>
                <a:srgbClr val="778495"/>
              </a:solidFill>
              <a:effectLst/>
              <a:uLnTx/>
              <a:uFillTx/>
              <a:latin typeface="华文细黑" panose="02010600040101010101" charset="-122"/>
              <a:ea typeface="微软雅黑" panose="020B0503020204020204" pitchFamily="34" charset="-122"/>
              <a:cs typeface="+mn-ea"/>
              <a:sym typeface="+mn-lt"/>
            </a:endParaRPr>
          </a:p>
        </p:txBody>
      </p:sp>
      <p:sp>
        <p:nvSpPr>
          <p:cNvPr id="7" name="Rectangle 2"/>
          <p:cNvSpPr/>
          <p:nvPr/>
        </p:nvSpPr>
        <p:spPr bwMode="auto">
          <a:xfrm rot="5400000">
            <a:off x="6073140" y="923333"/>
            <a:ext cx="45720" cy="1752600"/>
          </a:xfrm>
          <a:prstGeom prst="rect">
            <a:avLst/>
          </a:prstGeom>
          <a:solidFill>
            <a:schemeClr val="tx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cxnSp>
        <p:nvCxnSpPr>
          <p:cNvPr id="8" name="Straight Connector 4"/>
          <p:cNvCxnSpPr/>
          <p:nvPr/>
        </p:nvCxnSpPr>
        <p:spPr>
          <a:xfrm>
            <a:off x="9008417" y="2460632"/>
            <a:ext cx="0" cy="315592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7"/>
          <p:cNvCxnSpPr/>
          <p:nvPr/>
        </p:nvCxnSpPr>
        <p:spPr>
          <a:xfrm>
            <a:off x="6096000" y="2460632"/>
            <a:ext cx="0" cy="315592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8"/>
          <p:cNvCxnSpPr/>
          <p:nvPr/>
        </p:nvCxnSpPr>
        <p:spPr>
          <a:xfrm>
            <a:off x="3183583" y="2460632"/>
            <a:ext cx="0" cy="315592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Freeform: Shape 6"/>
          <p:cNvSpPr/>
          <p:nvPr/>
        </p:nvSpPr>
        <p:spPr bwMode="auto">
          <a:xfrm>
            <a:off x="1288576" y="2460631"/>
            <a:ext cx="637932" cy="1512168"/>
          </a:xfrm>
          <a:custGeom>
            <a:avLst/>
            <a:gdLst/>
            <a:ahLst/>
            <a:cxnLst/>
            <a:rect l="l" t="t" r="r" b="b"/>
            <a:pathLst>
              <a:path w="1216619" h="2883903">
                <a:moveTo>
                  <a:pt x="792673" y="0"/>
                </a:moveTo>
                <a:lnTo>
                  <a:pt x="1216619" y="0"/>
                </a:lnTo>
                <a:lnTo>
                  <a:pt x="1216619" y="2883903"/>
                </a:lnTo>
                <a:lnTo>
                  <a:pt x="496979" y="2883903"/>
                </a:lnTo>
                <a:lnTo>
                  <a:pt x="496979" y="1337746"/>
                </a:lnTo>
                <a:cubicBezTo>
                  <a:pt x="496979" y="1114492"/>
                  <a:pt x="491635" y="980302"/>
                  <a:pt x="480947" y="935176"/>
                </a:cubicBezTo>
                <a:cubicBezTo>
                  <a:pt x="470260" y="890050"/>
                  <a:pt x="440868" y="855908"/>
                  <a:pt x="392774" y="832752"/>
                </a:cubicBezTo>
                <a:cubicBezTo>
                  <a:pt x="344679" y="809595"/>
                  <a:pt x="237505" y="798017"/>
                  <a:pt x="71251" y="798017"/>
                </a:cubicBezTo>
                <a:lnTo>
                  <a:pt x="0" y="798017"/>
                </a:lnTo>
                <a:lnTo>
                  <a:pt x="0" y="461799"/>
                </a:lnTo>
                <a:cubicBezTo>
                  <a:pt x="347945" y="386911"/>
                  <a:pt x="612169" y="232977"/>
                  <a:pt x="792673" y="0"/>
                </a:cubicBezTo>
                <a:close/>
              </a:path>
            </a:pathLst>
          </a:custGeom>
          <a:solidFill>
            <a:schemeClr val="accent1">
              <a:lumMod val="100000"/>
            </a:schemeClr>
          </a:solidFill>
          <a:ln w="19050">
            <a:solidFill>
              <a:srgbClr val="DB204E"/>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2" name="Rectangle 17"/>
          <p:cNvSpPr/>
          <p:nvPr/>
        </p:nvSpPr>
        <p:spPr bwMode="auto">
          <a:xfrm rot="5400000">
            <a:off x="1704515" y="3648549"/>
            <a:ext cx="45718" cy="12560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13" name="Group 32"/>
          <p:cNvGrpSpPr/>
          <p:nvPr/>
        </p:nvGrpSpPr>
        <p:grpSpPr>
          <a:xfrm>
            <a:off x="620803" y="4440041"/>
            <a:ext cx="2213143" cy="1176518"/>
            <a:chOff x="364976" y="4080001"/>
            <a:chExt cx="2213143" cy="1176518"/>
          </a:xfrm>
        </p:grpSpPr>
        <p:sp>
          <p:nvSpPr>
            <p:cNvPr id="29" name="TextBox 30"/>
            <p:cNvSpPr txBox="1"/>
            <p:nvPr/>
          </p:nvSpPr>
          <p:spPr bwMode="auto">
            <a:xfrm>
              <a:off x="364976" y="4682289"/>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 </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30" name="Rectangle 31"/>
            <p:cNvSpPr/>
            <p:nvPr/>
          </p:nvSpPr>
          <p:spPr>
            <a:xfrm>
              <a:off x="449657" y="4080001"/>
              <a:ext cx="2043779" cy="461665"/>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4142"/>
                  </a:solidFill>
                  <a:effectLst/>
                  <a:uLnTx/>
                  <a:uFillTx/>
                  <a:latin typeface="华文细黑" panose="02010600040101010101" charset="-122"/>
                  <a:ea typeface="微软雅黑" panose="020B0503020204020204" pitchFamily="34" charset="-122"/>
                  <a:cs typeface="+mn-ea"/>
                  <a:sym typeface="+mn-lt"/>
                </a:rPr>
                <a:t>个人基本信息</a:t>
              </a:r>
            </a:p>
          </p:txBody>
        </p:sp>
      </p:grpSp>
      <p:sp>
        <p:nvSpPr>
          <p:cNvPr id="14" name="Freeform: Shape 9"/>
          <p:cNvSpPr/>
          <p:nvPr/>
        </p:nvSpPr>
        <p:spPr bwMode="auto">
          <a:xfrm>
            <a:off x="4207811" y="2487376"/>
            <a:ext cx="863963" cy="1541123"/>
          </a:xfrm>
          <a:custGeom>
            <a:avLst/>
            <a:gdLst/>
            <a:ahLst/>
            <a:cxnLst/>
            <a:rect l="l" t="t" r="r" b="b"/>
            <a:pathLst>
              <a:path w="1647690" h="2939123">
                <a:moveTo>
                  <a:pt x="778422" y="0"/>
                </a:moveTo>
                <a:cubicBezTo>
                  <a:pt x="1064615" y="0"/>
                  <a:pt x="1281042" y="70955"/>
                  <a:pt x="1427701" y="212864"/>
                </a:cubicBezTo>
                <a:cubicBezTo>
                  <a:pt x="1574360" y="354773"/>
                  <a:pt x="1647690" y="534386"/>
                  <a:pt x="1647690" y="751703"/>
                </a:cubicBezTo>
                <a:cubicBezTo>
                  <a:pt x="1647690" y="916769"/>
                  <a:pt x="1606419" y="1091335"/>
                  <a:pt x="1523876" y="1275402"/>
                </a:cubicBezTo>
                <a:cubicBezTo>
                  <a:pt x="1441334" y="1459468"/>
                  <a:pt x="1198175" y="1850163"/>
                  <a:pt x="794398" y="2447488"/>
                </a:cubicBezTo>
                <a:lnTo>
                  <a:pt x="1583563" y="2447488"/>
                </a:lnTo>
                <a:lnTo>
                  <a:pt x="1583563" y="2939123"/>
                </a:lnTo>
                <a:lnTo>
                  <a:pt x="0" y="2939123"/>
                </a:lnTo>
                <a:lnTo>
                  <a:pt x="445" y="2527646"/>
                </a:lnTo>
                <a:cubicBezTo>
                  <a:pt x="469517" y="1760505"/>
                  <a:pt x="748289" y="1285792"/>
                  <a:pt x="836759" y="1103507"/>
                </a:cubicBezTo>
                <a:cubicBezTo>
                  <a:pt x="925230" y="921222"/>
                  <a:pt x="969465" y="779016"/>
                  <a:pt x="969465" y="676889"/>
                </a:cubicBezTo>
                <a:cubicBezTo>
                  <a:pt x="969465" y="598513"/>
                  <a:pt x="956087" y="540027"/>
                  <a:pt x="929330" y="501432"/>
                </a:cubicBezTo>
                <a:cubicBezTo>
                  <a:pt x="902574" y="462838"/>
                  <a:pt x="861845" y="443541"/>
                  <a:pt x="807145" y="443541"/>
                </a:cubicBezTo>
                <a:cubicBezTo>
                  <a:pt x="752445" y="443541"/>
                  <a:pt x="711717" y="464916"/>
                  <a:pt x="684960" y="507667"/>
                </a:cubicBezTo>
                <a:cubicBezTo>
                  <a:pt x="658204" y="550418"/>
                  <a:pt x="644825" y="635326"/>
                  <a:pt x="644825" y="762391"/>
                </a:cubicBezTo>
                <a:lnTo>
                  <a:pt x="644825" y="1036709"/>
                </a:lnTo>
                <a:lnTo>
                  <a:pt x="0" y="1036709"/>
                </a:lnTo>
                <a:lnTo>
                  <a:pt x="0" y="931613"/>
                </a:lnTo>
                <a:cubicBezTo>
                  <a:pt x="0" y="770110"/>
                  <a:pt x="8312" y="642748"/>
                  <a:pt x="24938" y="549527"/>
                </a:cubicBezTo>
                <a:cubicBezTo>
                  <a:pt x="41563" y="456306"/>
                  <a:pt x="82533" y="364570"/>
                  <a:pt x="147846" y="274318"/>
                </a:cubicBezTo>
                <a:cubicBezTo>
                  <a:pt x="213160" y="184067"/>
                  <a:pt x="298068" y="115784"/>
                  <a:pt x="402570" y="69470"/>
                </a:cubicBezTo>
                <a:cubicBezTo>
                  <a:pt x="507073" y="23157"/>
                  <a:pt x="632356" y="0"/>
                  <a:pt x="778422" y="0"/>
                </a:cubicBezTo>
                <a:close/>
              </a:path>
            </a:pathLst>
          </a:custGeom>
          <a:solidFill>
            <a:schemeClr val="accent2"/>
          </a:solidFill>
          <a:ln w="19050">
            <a:solidFill>
              <a:srgbClr val="2D2D2D"/>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5" name="Rectangle 18"/>
          <p:cNvSpPr/>
          <p:nvPr/>
        </p:nvSpPr>
        <p:spPr bwMode="auto">
          <a:xfrm rot="5400000">
            <a:off x="4610035" y="3648550"/>
            <a:ext cx="45718" cy="1256019"/>
          </a:xfrm>
          <a:prstGeom prst="rect">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16" name="Group 33"/>
          <p:cNvGrpSpPr/>
          <p:nvPr/>
        </p:nvGrpSpPr>
        <p:grpSpPr>
          <a:xfrm>
            <a:off x="3533220" y="4440041"/>
            <a:ext cx="2213143" cy="1176518"/>
            <a:chOff x="364976" y="4080001"/>
            <a:chExt cx="2213143" cy="1176518"/>
          </a:xfrm>
        </p:grpSpPr>
        <p:sp>
          <p:nvSpPr>
            <p:cNvPr id="27" name="TextBox 34"/>
            <p:cNvSpPr txBox="1"/>
            <p:nvPr/>
          </p:nvSpPr>
          <p:spPr bwMode="auto">
            <a:xfrm>
              <a:off x="364976" y="4682289"/>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 </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8" name="Rectangle 35"/>
            <p:cNvSpPr/>
            <p:nvPr/>
          </p:nvSpPr>
          <p:spPr>
            <a:xfrm>
              <a:off x="449657" y="4080001"/>
              <a:ext cx="2043779" cy="461665"/>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4142"/>
                  </a:solidFill>
                  <a:effectLst/>
                  <a:uLnTx/>
                  <a:uFillTx/>
                  <a:latin typeface="华文细黑" panose="02010600040101010101" charset="-122"/>
                  <a:ea typeface="微软雅黑" panose="020B0503020204020204" pitchFamily="34" charset="-122"/>
                  <a:cs typeface="+mn-ea"/>
                  <a:sym typeface="+mn-lt"/>
                </a:rPr>
                <a:t>相关工作经验</a:t>
              </a:r>
            </a:p>
          </p:txBody>
        </p:sp>
      </p:grpSp>
      <p:sp>
        <p:nvSpPr>
          <p:cNvPr id="17" name="Freeform: Shape 12"/>
          <p:cNvSpPr/>
          <p:nvPr/>
        </p:nvSpPr>
        <p:spPr bwMode="auto">
          <a:xfrm>
            <a:off x="7107153" y="2460631"/>
            <a:ext cx="890115" cy="1571945"/>
          </a:xfrm>
          <a:custGeom>
            <a:avLst/>
            <a:gdLst/>
            <a:ahLst/>
            <a:cxnLst/>
            <a:rect l="l" t="t" r="r" b="b"/>
            <a:pathLst>
              <a:path w="1697566" h="2997905">
                <a:moveTo>
                  <a:pt x="789110" y="0"/>
                </a:moveTo>
                <a:cubicBezTo>
                  <a:pt x="1132304" y="0"/>
                  <a:pt x="1365059" y="67049"/>
                  <a:pt x="1487374" y="201146"/>
                </a:cubicBezTo>
                <a:cubicBezTo>
                  <a:pt x="1609689" y="335244"/>
                  <a:pt x="1670846" y="521555"/>
                  <a:pt x="1670846" y="760081"/>
                </a:cubicBezTo>
                <a:cubicBezTo>
                  <a:pt x="1670846" y="921473"/>
                  <a:pt x="1648877" y="1038068"/>
                  <a:pt x="1604939" y="1109867"/>
                </a:cubicBezTo>
                <a:cubicBezTo>
                  <a:pt x="1561001" y="1181666"/>
                  <a:pt x="1483812" y="1247235"/>
                  <a:pt x="1373372" y="1306574"/>
                </a:cubicBezTo>
                <a:cubicBezTo>
                  <a:pt x="1482624" y="1343406"/>
                  <a:pt x="1563970" y="1403705"/>
                  <a:pt x="1617408" y="1487472"/>
                </a:cubicBezTo>
                <a:cubicBezTo>
                  <a:pt x="1670846" y="1571239"/>
                  <a:pt x="1697566" y="1767584"/>
                  <a:pt x="1697566" y="2076507"/>
                </a:cubicBezTo>
                <a:cubicBezTo>
                  <a:pt x="1697566" y="2305811"/>
                  <a:pt x="1671440" y="2483730"/>
                  <a:pt x="1619189" y="2610267"/>
                </a:cubicBezTo>
                <a:cubicBezTo>
                  <a:pt x="1566938" y="2736803"/>
                  <a:pt x="1476686" y="2833043"/>
                  <a:pt x="1348434" y="2898988"/>
                </a:cubicBezTo>
                <a:cubicBezTo>
                  <a:pt x="1220181" y="2964933"/>
                  <a:pt x="1055709" y="2997905"/>
                  <a:pt x="855017" y="2997905"/>
                </a:cubicBezTo>
                <a:cubicBezTo>
                  <a:pt x="627013" y="2997905"/>
                  <a:pt x="447994" y="2959608"/>
                  <a:pt x="317960" y="2883012"/>
                </a:cubicBezTo>
                <a:cubicBezTo>
                  <a:pt x="187926" y="2806417"/>
                  <a:pt x="102424" y="2712603"/>
                  <a:pt x="61454" y="2601569"/>
                </a:cubicBezTo>
                <a:cubicBezTo>
                  <a:pt x="20485" y="2490536"/>
                  <a:pt x="0" y="2297860"/>
                  <a:pt x="0" y="2023541"/>
                </a:cubicBezTo>
                <a:lnTo>
                  <a:pt x="0" y="1795537"/>
                </a:lnTo>
                <a:lnTo>
                  <a:pt x="719640" y="1795537"/>
                </a:lnTo>
                <a:lnTo>
                  <a:pt x="719640" y="2264015"/>
                </a:lnTo>
                <a:cubicBezTo>
                  <a:pt x="719640" y="2388705"/>
                  <a:pt x="727062" y="2467973"/>
                  <a:pt x="741906" y="2501817"/>
                </a:cubicBezTo>
                <a:cubicBezTo>
                  <a:pt x="756750" y="2535661"/>
                  <a:pt x="789704" y="2552584"/>
                  <a:pt x="840767" y="2552584"/>
                </a:cubicBezTo>
                <a:cubicBezTo>
                  <a:pt x="896581" y="2552584"/>
                  <a:pt x="933394" y="2531208"/>
                  <a:pt x="951207" y="2488457"/>
                </a:cubicBezTo>
                <a:cubicBezTo>
                  <a:pt x="969020" y="2445706"/>
                  <a:pt x="977926" y="2334079"/>
                  <a:pt x="977926" y="2153575"/>
                </a:cubicBezTo>
                <a:lnTo>
                  <a:pt x="977926" y="1954071"/>
                </a:lnTo>
                <a:cubicBezTo>
                  <a:pt x="977926" y="1843631"/>
                  <a:pt x="965457" y="1762880"/>
                  <a:pt x="940519" y="1711816"/>
                </a:cubicBezTo>
                <a:cubicBezTo>
                  <a:pt x="915581" y="1660753"/>
                  <a:pt x="878768" y="1627205"/>
                  <a:pt x="830079" y="1611174"/>
                </a:cubicBezTo>
                <a:cubicBezTo>
                  <a:pt x="781391" y="1595142"/>
                  <a:pt x="686983" y="1585939"/>
                  <a:pt x="546855" y="1583564"/>
                </a:cubicBezTo>
                <a:lnTo>
                  <a:pt x="546855" y="1164961"/>
                </a:lnTo>
                <a:cubicBezTo>
                  <a:pt x="717858" y="1164961"/>
                  <a:pt x="823548" y="1158430"/>
                  <a:pt x="863924" y="1145367"/>
                </a:cubicBezTo>
                <a:cubicBezTo>
                  <a:pt x="904300" y="1132305"/>
                  <a:pt x="933394" y="1103804"/>
                  <a:pt x="951207" y="1059866"/>
                </a:cubicBezTo>
                <a:cubicBezTo>
                  <a:pt x="969020" y="1015927"/>
                  <a:pt x="977926" y="947051"/>
                  <a:pt x="977926" y="853236"/>
                </a:cubicBezTo>
                <a:lnTo>
                  <a:pt x="977926" y="692921"/>
                </a:lnTo>
                <a:cubicBezTo>
                  <a:pt x="977926" y="591981"/>
                  <a:pt x="967535" y="525480"/>
                  <a:pt x="946754" y="493416"/>
                </a:cubicBezTo>
                <a:cubicBezTo>
                  <a:pt x="925972" y="461353"/>
                  <a:pt x="893612" y="445322"/>
                  <a:pt x="849674" y="445322"/>
                </a:cubicBezTo>
                <a:cubicBezTo>
                  <a:pt x="799798" y="445322"/>
                  <a:pt x="765656" y="462244"/>
                  <a:pt x="747250" y="496088"/>
                </a:cubicBezTo>
                <a:cubicBezTo>
                  <a:pt x="728843" y="529933"/>
                  <a:pt x="719640" y="602075"/>
                  <a:pt x="719640" y="712515"/>
                </a:cubicBezTo>
                <a:lnTo>
                  <a:pt x="719640" y="949426"/>
                </a:lnTo>
                <a:lnTo>
                  <a:pt x="0" y="949426"/>
                </a:lnTo>
                <a:lnTo>
                  <a:pt x="0" y="703608"/>
                </a:lnTo>
                <a:cubicBezTo>
                  <a:pt x="0" y="428103"/>
                  <a:pt x="62939" y="241958"/>
                  <a:pt x="188816" y="145175"/>
                </a:cubicBezTo>
                <a:cubicBezTo>
                  <a:pt x="314694" y="48391"/>
                  <a:pt x="514792" y="0"/>
                  <a:pt x="789110" y="0"/>
                </a:cubicBezTo>
                <a:close/>
              </a:path>
            </a:pathLst>
          </a:custGeom>
          <a:solidFill>
            <a:schemeClr val="accent3"/>
          </a:solidFill>
          <a:ln w="19050">
            <a:solidFill>
              <a:srgbClr val="8E8B8B"/>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8" name="Rectangle 19"/>
          <p:cNvSpPr/>
          <p:nvPr/>
        </p:nvSpPr>
        <p:spPr bwMode="auto">
          <a:xfrm rot="5400000">
            <a:off x="7529350" y="3648550"/>
            <a:ext cx="45718" cy="1256019"/>
          </a:xfrm>
          <a:prstGeom prst="rect">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19" name="Group 36"/>
          <p:cNvGrpSpPr/>
          <p:nvPr/>
        </p:nvGrpSpPr>
        <p:grpSpPr>
          <a:xfrm>
            <a:off x="6445637" y="4440041"/>
            <a:ext cx="2213143" cy="1176518"/>
            <a:chOff x="364976" y="4080001"/>
            <a:chExt cx="2213143" cy="1176518"/>
          </a:xfrm>
        </p:grpSpPr>
        <p:sp>
          <p:nvSpPr>
            <p:cNvPr id="25" name="TextBox 37"/>
            <p:cNvSpPr txBox="1"/>
            <p:nvPr/>
          </p:nvSpPr>
          <p:spPr bwMode="auto">
            <a:xfrm>
              <a:off x="364976" y="4682289"/>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 </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6" name="Rectangle 38"/>
            <p:cNvSpPr/>
            <p:nvPr/>
          </p:nvSpPr>
          <p:spPr>
            <a:xfrm>
              <a:off x="449657" y="4080001"/>
              <a:ext cx="2043779" cy="461665"/>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4142"/>
                  </a:solidFill>
                  <a:effectLst/>
                  <a:uLnTx/>
                  <a:uFillTx/>
                  <a:latin typeface="华文细黑" panose="02010600040101010101" charset="-122"/>
                  <a:ea typeface="微软雅黑" panose="020B0503020204020204" pitchFamily="34" charset="-122"/>
                  <a:cs typeface="+mn-ea"/>
                  <a:sym typeface="+mn-lt"/>
                </a:rPr>
                <a:t>能力成果展示</a:t>
              </a:r>
            </a:p>
          </p:txBody>
        </p:sp>
      </p:grpSp>
      <p:sp>
        <p:nvSpPr>
          <p:cNvPr id="20" name="Freeform: Shape 15"/>
          <p:cNvSpPr/>
          <p:nvPr/>
        </p:nvSpPr>
        <p:spPr bwMode="auto">
          <a:xfrm>
            <a:off x="9998087" y="2490519"/>
            <a:ext cx="933080" cy="1512168"/>
          </a:xfrm>
          <a:custGeom>
            <a:avLst/>
            <a:gdLst/>
            <a:ahLst/>
            <a:cxnLst/>
            <a:rect l="l" t="t" r="r" b="b"/>
            <a:pathLst>
              <a:path w="1779505" h="2883903">
                <a:moveTo>
                  <a:pt x="621669" y="0"/>
                </a:moveTo>
                <a:lnTo>
                  <a:pt x="1574657" y="0"/>
                </a:lnTo>
                <a:lnTo>
                  <a:pt x="1574657" y="1884601"/>
                </a:lnTo>
                <a:lnTo>
                  <a:pt x="1779505" y="1884601"/>
                </a:lnTo>
                <a:lnTo>
                  <a:pt x="1779505" y="2376236"/>
                </a:lnTo>
                <a:lnTo>
                  <a:pt x="1574657" y="2376236"/>
                </a:lnTo>
                <a:lnTo>
                  <a:pt x="1574657" y="2883903"/>
                </a:lnTo>
                <a:lnTo>
                  <a:pt x="855018" y="2883903"/>
                </a:lnTo>
                <a:lnTo>
                  <a:pt x="855018" y="2376236"/>
                </a:lnTo>
                <a:lnTo>
                  <a:pt x="0" y="2376236"/>
                </a:lnTo>
                <a:lnTo>
                  <a:pt x="0" y="1884601"/>
                </a:lnTo>
                <a:lnTo>
                  <a:pt x="621669" y="0"/>
                </a:lnTo>
                <a:close/>
                <a:moveTo>
                  <a:pt x="855018" y="657295"/>
                </a:moveTo>
                <a:lnTo>
                  <a:pt x="537058" y="1884601"/>
                </a:lnTo>
                <a:lnTo>
                  <a:pt x="855018" y="1884601"/>
                </a:lnTo>
                <a:lnTo>
                  <a:pt x="855018" y="657295"/>
                </a:lnTo>
                <a:close/>
              </a:path>
            </a:pathLst>
          </a:cu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1" name="Rectangle 20"/>
          <p:cNvSpPr/>
          <p:nvPr/>
        </p:nvSpPr>
        <p:spPr bwMode="auto">
          <a:xfrm rot="5400000">
            <a:off x="10441767" y="3648550"/>
            <a:ext cx="45718" cy="1256019"/>
          </a:xfrm>
          <a:prstGeom prst="rect">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22" name="Group 39"/>
          <p:cNvGrpSpPr/>
          <p:nvPr/>
        </p:nvGrpSpPr>
        <p:grpSpPr>
          <a:xfrm>
            <a:off x="9358054" y="4440041"/>
            <a:ext cx="2213143" cy="1176518"/>
            <a:chOff x="364976" y="4080001"/>
            <a:chExt cx="2213143" cy="1176518"/>
          </a:xfrm>
        </p:grpSpPr>
        <p:sp>
          <p:nvSpPr>
            <p:cNvPr id="23" name="TextBox 40"/>
            <p:cNvSpPr txBox="1"/>
            <p:nvPr/>
          </p:nvSpPr>
          <p:spPr bwMode="auto">
            <a:xfrm>
              <a:off x="364976" y="4682289"/>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 </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4" name="Rectangle 41"/>
            <p:cNvSpPr/>
            <p:nvPr/>
          </p:nvSpPr>
          <p:spPr>
            <a:xfrm>
              <a:off x="449657" y="4080001"/>
              <a:ext cx="2043779" cy="461665"/>
            </a:xfrm>
            <a:prstGeom prst="rect">
              <a:avLst/>
            </a:prstGeom>
            <a:noFill/>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4142"/>
                  </a:solidFill>
                  <a:effectLst/>
                  <a:uLnTx/>
                  <a:uFillTx/>
                  <a:latin typeface="华文细黑" panose="02010600040101010101" charset="-122"/>
                  <a:ea typeface="微软雅黑" panose="020B0503020204020204" pitchFamily="34" charset="-122"/>
                  <a:cs typeface="+mn-ea"/>
                  <a:sym typeface="+mn-lt"/>
                </a:rPr>
                <a:t>任职资格评述</a:t>
              </a:r>
            </a:p>
          </p:txBody>
        </p:sp>
      </p:grpSp>
      <p:sp>
        <p:nvSpPr>
          <p:cNvPr id="5" name="Rectangle 5"/>
          <p:cNvSpPr/>
          <p:nvPr/>
        </p:nvSpPr>
        <p:spPr>
          <a:xfrm>
            <a:off x="5311170" y="1176162"/>
            <a:ext cx="1569660" cy="369332"/>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300" normalizeH="0" baseline="0" noProof="0" dirty="0">
                <a:ln>
                  <a:noFill/>
                </a:ln>
                <a:solidFill>
                  <a:srgbClr val="778495"/>
                </a:solidFill>
                <a:effectLst/>
                <a:uLnTx/>
                <a:uFillTx/>
                <a:latin typeface="华文细黑" panose="02010600040101010101" charset="-122"/>
                <a:ea typeface="微软雅黑" panose="020B0503020204020204" pitchFamily="34" charset="-122"/>
                <a:cs typeface="+mn-ea"/>
                <a:sym typeface="+mn-lt"/>
              </a:rPr>
              <a:t>CONTENT</a:t>
            </a: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2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2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 fill="hold"/>
                                            <p:tgtEl>
                                              <p:spTgt spid="5"/>
                                            </p:tgtEl>
                                            <p:attrNameLst>
                                              <p:attrName>ppt_x</p:attrName>
                                            </p:attrNameLst>
                                          </p:cBhvr>
                                          <p:tavLst>
                                            <p:tav tm="0">
                                              <p:val>
                                                <p:strVal val="#ppt_x"/>
                                              </p:val>
                                            </p:tav>
                                            <p:tav tm="100000">
                                              <p:val>
                                                <p:strVal val="#ppt_x"/>
                                              </p:val>
                                            </p:tav>
                                          </p:tavLst>
                                        </p:anim>
                                        <p:anim calcmode="lin" valueType="num">
                                          <p:cBhvr additive="base">
                                            <p:cTn id="13" dur="2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4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40000">
                                          <p:cBhvr additive="base">
                                            <p:cTn id="17" dur="2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8" dur="2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4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40000">
                                          <p:cBhvr additive="base">
                                            <p:cTn id="22" dur="2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3" dur="2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14:presetBounceEnd="40000">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14:bounceEnd="40000">
                                          <p:cBhvr additive="base">
                                            <p:cTn id="27" dur="2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8" dur="2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14:presetBounceEnd="4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40000">
                                          <p:cBhvr additive="base">
                                            <p:cTn id="32" dur="2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33" dur="2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40000">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14:bounceEnd="40000">
                                          <p:cBhvr additive="base">
                                            <p:cTn id="37" dur="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38" dur="2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40000">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14:bounceEnd="40000">
                                          <p:cBhvr additive="base">
                                            <p:cTn id="42" dur="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43" dur="2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14:presetBounceEnd="40000">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14:bounceEnd="40000">
                                          <p:cBhvr additive="base">
                                            <p:cTn id="47" dur="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48" dur="2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40000">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14:bounceEnd="40000">
                                          <p:cBhvr additive="base">
                                            <p:cTn id="52" dur="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53" dur="2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40000">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14:bounceEnd="40000">
                                          <p:cBhvr additive="base">
                                            <p:cTn id="57" dur="2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58" dur="2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14:presetBounceEnd="40000">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14:bounceEnd="40000">
                                          <p:cBhvr additive="base">
                                            <p:cTn id="62" dur="2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63" dur="2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40000">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14:bounceEnd="40000">
                                          <p:cBhvr additive="base">
                                            <p:cTn id="67" dur="2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68" dur="2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40000">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14:bounceEnd="40000">
                                          <p:cBhvr additive="base">
                                            <p:cTn id="72" dur="2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73" dur="2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14:presetBounceEnd="40000">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14:bounceEnd="40000">
                                          <p:cBhvr additive="base">
                                            <p:cTn id="77" dur="2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78" dur="2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40000">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14:bounceEnd="40000">
                                          <p:cBhvr additive="base">
                                            <p:cTn id="82" dur="2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83" dur="2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40000">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14:bounceEnd="40000">
                                          <p:cBhvr additive="base">
                                            <p:cTn id="87" dur="2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8" dur="200" fill="hold"/>
                                            <p:tgtEl>
                                              <p:spTgt spid="2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14:presetBounceEnd="40000">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14:bounceEnd="40000">
                                          <p:cBhvr additive="base">
                                            <p:cTn id="92" dur="2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93" dur="2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2" grpId="0" animBg="1"/>
          <p:bldP spid="14" grpId="0" animBg="1"/>
          <p:bldP spid="15" grpId="0" animBg="1"/>
          <p:bldP spid="17" grpId="0" animBg="1"/>
          <p:bldP spid="18" grpId="0" animBg="1"/>
          <p:bldP spid="20" grpId="0" animBg="1"/>
          <p:bldP spid="21"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 fill="hold"/>
                                            <p:tgtEl>
                                              <p:spTgt spid="6"/>
                                            </p:tgtEl>
                                            <p:attrNameLst>
                                              <p:attrName>ppt_x</p:attrName>
                                            </p:attrNameLst>
                                          </p:cBhvr>
                                          <p:tavLst>
                                            <p:tav tm="0">
                                              <p:val>
                                                <p:strVal val="#ppt_x"/>
                                              </p:val>
                                            </p:tav>
                                            <p:tav tm="100000">
                                              <p:val>
                                                <p:strVal val="#ppt_x"/>
                                              </p:val>
                                            </p:tav>
                                          </p:tavLst>
                                        </p:anim>
                                        <p:anim calcmode="lin" valueType="num">
                                          <p:cBhvr additive="base">
                                            <p:cTn id="8" dur="2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 fill="hold"/>
                                            <p:tgtEl>
                                              <p:spTgt spid="5"/>
                                            </p:tgtEl>
                                            <p:attrNameLst>
                                              <p:attrName>ppt_x</p:attrName>
                                            </p:attrNameLst>
                                          </p:cBhvr>
                                          <p:tavLst>
                                            <p:tav tm="0">
                                              <p:val>
                                                <p:strVal val="#ppt_x"/>
                                              </p:val>
                                            </p:tav>
                                            <p:tav tm="100000">
                                              <p:val>
                                                <p:strVal val="#ppt_x"/>
                                              </p:val>
                                            </p:tav>
                                          </p:tavLst>
                                        </p:anim>
                                        <p:anim calcmode="lin" valueType="num">
                                          <p:cBhvr additive="base">
                                            <p:cTn id="13" dur="2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 fill="hold"/>
                                            <p:tgtEl>
                                              <p:spTgt spid="7"/>
                                            </p:tgtEl>
                                            <p:attrNameLst>
                                              <p:attrName>ppt_x</p:attrName>
                                            </p:attrNameLst>
                                          </p:cBhvr>
                                          <p:tavLst>
                                            <p:tav tm="0">
                                              <p:val>
                                                <p:strVal val="#ppt_x"/>
                                              </p:val>
                                            </p:tav>
                                            <p:tav tm="100000">
                                              <p:val>
                                                <p:strVal val="#ppt_x"/>
                                              </p:val>
                                            </p:tav>
                                          </p:tavLst>
                                        </p:anim>
                                        <p:anim calcmode="lin" valueType="num">
                                          <p:cBhvr additive="base">
                                            <p:cTn id="18" dur="2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 fill="hold"/>
                                            <p:tgtEl>
                                              <p:spTgt spid="8"/>
                                            </p:tgtEl>
                                            <p:attrNameLst>
                                              <p:attrName>ppt_x</p:attrName>
                                            </p:attrNameLst>
                                          </p:cBhvr>
                                          <p:tavLst>
                                            <p:tav tm="0">
                                              <p:val>
                                                <p:strVal val="#ppt_x"/>
                                              </p:val>
                                            </p:tav>
                                            <p:tav tm="100000">
                                              <p:val>
                                                <p:strVal val="#ppt_x"/>
                                              </p:val>
                                            </p:tav>
                                          </p:tavLst>
                                        </p:anim>
                                        <p:anim calcmode="lin" valueType="num">
                                          <p:cBhvr additive="base">
                                            <p:cTn id="23" dur="2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 fill="hold"/>
                                            <p:tgtEl>
                                              <p:spTgt spid="9"/>
                                            </p:tgtEl>
                                            <p:attrNameLst>
                                              <p:attrName>ppt_x</p:attrName>
                                            </p:attrNameLst>
                                          </p:cBhvr>
                                          <p:tavLst>
                                            <p:tav tm="0">
                                              <p:val>
                                                <p:strVal val="#ppt_x"/>
                                              </p:val>
                                            </p:tav>
                                            <p:tav tm="100000">
                                              <p:val>
                                                <p:strVal val="#ppt_x"/>
                                              </p:val>
                                            </p:tav>
                                          </p:tavLst>
                                        </p:anim>
                                        <p:anim calcmode="lin" valueType="num">
                                          <p:cBhvr additive="base">
                                            <p:cTn id="28" dur="2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 fill="hold"/>
                                            <p:tgtEl>
                                              <p:spTgt spid="10"/>
                                            </p:tgtEl>
                                            <p:attrNameLst>
                                              <p:attrName>ppt_x</p:attrName>
                                            </p:attrNameLst>
                                          </p:cBhvr>
                                          <p:tavLst>
                                            <p:tav tm="0">
                                              <p:val>
                                                <p:strVal val="#ppt_x"/>
                                              </p:val>
                                            </p:tav>
                                            <p:tav tm="100000">
                                              <p:val>
                                                <p:strVal val="#ppt_x"/>
                                              </p:val>
                                            </p:tav>
                                          </p:tavLst>
                                        </p:anim>
                                        <p:anim calcmode="lin" valueType="num">
                                          <p:cBhvr additive="base">
                                            <p:cTn id="33" dur="2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 fill="hold"/>
                                            <p:tgtEl>
                                              <p:spTgt spid="11"/>
                                            </p:tgtEl>
                                            <p:attrNameLst>
                                              <p:attrName>ppt_x</p:attrName>
                                            </p:attrNameLst>
                                          </p:cBhvr>
                                          <p:tavLst>
                                            <p:tav tm="0">
                                              <p:val>
                                                <p:strVal val="#ppt_x"/>
                                              </p:val>
                                            </p:tav>
                                            <p:tav tm="100000">
                                              <p:val>
                                                <p:strVal val="#ppt_x"/>
                                              </p:val>
                                            </p:tav>
                                          </p:tavLst>
                                        </p:anim>
                                        <p:anim calcmode="lin" valueType="num">
                                          <p:cBhvr additive="base">
                                            <p:cTn id="38" dur="2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 fill="hold"/>
                                            <p:tgtEl>
                                              <p:spTgt spid="12"/>
                                            </p:tgtEl>
                                            <p:attrNameLst>
                                              <p:attrName>ppt_x</p:attrName>
                                            </p:attrNameLst>
                                          </p:cBhvr>
                                          <p:tavLst>
                                            <p:tav tm="0">
                                              <p:val>
                                                <p:strVal val="#ppt_x"/>
                                              </p:val>
                                            </p:tav>
                                            <p:tav tm="100000">
                                              <p:val>
                                                <p:strVal val="#ppt_x"/>
                                              </p:val>
                                            </p:tav>
                                          </p:tavLst>
                                        </p:anim>
                                        <p:anim calcmode="lin" valueType="num">
                                          <p:cBhvr additive="base">
                                            <p:cTn id="43" dur="2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00" fill="hold"/>
                                            <p:tgtEl>
                                              <p:spTgt spid="13"/>
                                            </p:tgtEl>
                                            <p:attrNameLst>
                                              <p:attrName>ppt_x</p:attrName>
                                            </p:attrNameLst>
                                          </p:cBhvr>
                                          <p:tavLst>
                                            <p:tav tm="0">
                                              <p:val>
                                                <p:strVal val="#ppt_x"/>
                                              </p:val>
                                            </p:tav>
                                            <p:tav tm="100000">
                                              <p:val>
                                                <p:strVal val="#ppt_x"/>
                                              </p:val>
                                            </p:tav>
                                          </p:tavLst>
                                        </p:anim>
                                        <p:anim calcmode="lin" valueType="num">
                                          <p:cBhvr additive="base">
                                            <p:cTn id="48" dur="2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00" fill="hold"/>
                                            <p:tgtEl>
                                              <p:spTgt spid="14"/>
                                            </p:tgtEl>
                                            <p:attrNameLst>
                                              <p:attrName>ppt_x</p:attrName>
                                            </p:attrNameLst>
                                          </p:cBhvr>
                                          <p:tavLst>
                                            <p:tav tm="0">
                                              <p:val>
                                                <p:strVal val="#ppt_x"/>
                                              </p:val>
                                            </p:tav>
                                            <p:tav tm="100000">
                                              <p:val>
                                                <p:strVal val="#ppt_x"/>
                                              </p:val>
                                            </p:tav>
                                          </p:tavLst>
                                        </p:anim>
                                        <p:anim calcmode="lin" valueType="num">
                                          <p:cBhvr additive="base">
                                            <p:cTn id="53" dur="2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200" fill="hold"/>
                                            <p:tgtEl>
                                              <p:spTgt spid="15"/>
                                            </p:tgtEl>
                                            <p:attrNameLst>
                                              <p:attrName>ppt_x</p:attrName>
                                            </p:attrNameLst>
                                          </p:cBhvr>
                                          <p:tavLst>
                                            <p:tav tm="0">
                                              <p:val>
                                                <p:strVal val="#ppt_x"/>
                                              </p:val>
                                            </p:tav>
                                            <p:tav tm="100000">
                                              <p:val>
                                                <p:strVal val="#ppt_x"/>
                                              </p:val>
                                            </p:tav>
                                          </p:tavLst>
                                        </p:anim>
                                        <p:anim calcmode="lin" valueType="num">
                                          <p:cBhvr additive="base">
                                            <p:cTn id="58" dur="2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200" fill="hold"/>
                                            <p:tgtEl>
                                              <p:spTgt spid="16"/>
                                            </p:tgtEl>
                                            <p:attrNameLst>
                                              <p:attrName>ppt_x</p:attrName>
                                            </p:attrNameLst>
                                          </p:cBhvr>
                                          <p:tavLst>
                                            <p:tav tm="0">
                                              <p:val>
                                                <p:strVal val="#ppt_x"/>
                                              </p:val>
                                            </p:tav>
                                            <p:tav tm="100000">
                                              <p:val>
                                                <p:strVal val="#ppt_x"/>
                                              </p:val>
                                            </p:tav>
                                          </p:tavLst>
                                        </p:anim>
                                        <p:anim calcmode="lin" valueType="num">
                                          <p:cBhvr additive="base">
                                            <p:cTn id="63" dur="2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200" fill="hold"/>
                                            <p:tgtEl>
                                              <p:spTgt spid="17"/>
                                            </p:tgtEl>
                                            <p:attrNameLst>
                                              <p:attrName>ppt_x</p:attrName>
                                            </p:attrNameLst>
                                          </p:cBhvr>
                                          <p:tavLst>
                                            <p:tav tm="0">
                                              <p:val>
                                                <p:strVal val="#ppt_x"/>
                                              </p:val>
                                            </p:tav>
                                            <p:tav tm="100000">
                                              <p:val>
                                                <p:strVal val="#ppt_x"/>
                                              </p:val>
                                            </p:tav>
                                          </p:tavLst>
                                        </p:anim>
                                        <p:anim calcmode="lin" valueType="num">
                                          <p:cBhvr additive="base">
                                            <p:cTn id="68" dur="2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00" fill="hold"/>
                                            <p:tgtEl>
                                              <p:spTgt spid="18"/>
                                            </p:tgtEl>
                                            <p:attrNameLst>
                                              <p:attrName>ppt_x</p:attrName>
                                            </p:attrNameLst>
                                          </p:cBhvr>
                                          <p:tavLst>
                                            <p:tav tm="0">
                                              <p:val>
                                                <p:strVal val="#ppt_x"/>
                                              </p:val>
                                            </p:tav>
                                            <p:tav tm="100000">
                                              <p:val>
                                                <p:strVal val="#ppt_x"/>
                                              </p:val>
                                            </p:tav>
                                          </p:tavLst>
                                        </p:anim>
                                        <p:anim calcmode="lin" valueType="num">
                                          <p:cBhvr additive="base">
                                            <p:cTn id="73" dur="2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200" fill="hold"/>
                                            <p:tgtEl>
                                              <p:spTgt spid="19"/>
                                            </p:tgtEl>
                                            <p:attrNameLst>
                                              <p:attrName>ppt_x</p:attrName>
                                            </p:attrNameLst>
                                          </p:cBhvr>
                                          <p:tavLst>
                                            <p:tav tm="0">
                                              <p:val>
                                                <p:strVal val="#ppt_x"/>
                                              </p:val>
                                            </p:tav>
                                            <p:tav tm="100000">
                                              <p:val>
                                                <p:strVal val="#ppt_x"/>
                                              </p:val>
                                            </p:tav>
                                          </p:tavLst>
                                        </p:anim>
                                        <p:anim calcmode="lin" valueType="num">
                                          <p:cBhvr additive="base">
                                            <p:cTn id="78" dur="2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200" fill="hold"/>
                                            <p:tgtEl>
                                              <p:spTgt spid="20"/>
                                            </p:tgtEl>
                                            <p:attrNameLst>
                                              <p:attrName>ppt_x</p:attrName>
                                            </p:attrNameLst>
                                          </p:cBhvr>
                                          <p:tavLst>
                                            <p:tav tm="0">
                                              <p:val>
                                                <p:strVal val="#ppt_x"/>
                                              </p:val>
                                            </p:tav>
                                            <p:tav tm="100000">
                                              <p:val>
                                                <p:strVal val="#ppt_x"/>
                                              </p:val>
                                            </p:tav>
                                          </p:tavLst>
                                        </p:anim>
                                        <p:anim calcmode="lin" valueType="num">
                                          <p:cBhvr additive="base">
                                            <p:cTn id="83" dur="2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200" fill="hold"/>
                                            <p:tgtEl>
                                              <p:spTgt spid="21"/>
                                            </p:tgtEl>
                                            <p:attrNameLst>
                                              <p:attrName>ppt_x</p:attrName>
                                            </p:attrNameLst>
                                          </p:cBhvr>
                                          <p:tavLst>
                                            <p:tav tm="0">
                                              <p:val>
                                                <p:strVal val="#ppt_x"/>
                                              </p:val>
                                            </p:tav>
                                            <p:tav tm="100000">
                                              <p:val>
                                                <p:strVal val="#ppt_x"/>
                                              </p:val>
                                            </p:tav>
                                          </p:tavLst>
                                        </p:anim>
                                        <p:anim calcmode="lin" valueType="num">
                                          <p:cBhvr additive="base">
                                            <p:cTn id="88" dur="200" fill="hold"/>
                                            <p:tgtEl>
                                              <p:spTgt spid="2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200" fill="hold"/>
                                            <p:tgtEl>
                                              <p:spTgt spid="22"/>
                                            </p:tgtEl>
                                            <p:attrNameLst>
                                              <p:attrName>ppt_x</p:attrName>
                                            </p:attrNameLst>
                                          </p:cBhvr>
                                          <p:tavLst>
                                            <p:tav tm="0">
                                              <p:val>
                                                <p:strVal val="#ppt_x"/>
                                              </p:val>
                                            </p:tav>
                                            <p:tav tm="100000">
                                              <p:val>
                                                <p:strVal val="#ppt_x"/>
                                              </p:val>
                                            </p:tav>
                                          </p:tavLst>
                                        </p:anim>
                                        <p:anim calcmode="lin" valueType="num">
                                          <p:cBhvr additive="base">
                                            <p:cTn id="93" dur="2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2" grpId="0" animBg="1"/>
          <p:bldP spid="14" grpId="0" animBg="1"/>
          <p:bldP spid="15" grpId="0" animBg="1"/>
          <p:bldP spid="17" grpId="0" animBg="1"/>
          <p:bldP spid="18" grpId="0" animBg="1"/>
          <p:bldP spid="20" grpId="0" animBg="1"/>
          <p:bldP spid="21" grpId="0" animBg="1"/>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p:nvPr/>
        </p:nvSpPr>
        <p:spPr>
          <a:xfrm>
            <a:off x="4852201" y="2387333"/>
            <a:ext cx="2487600" cy="2486773"/>
          </a:xfrm>
          <a:prstGeom prst="ellipse">
            <a:avLst/>
          </a:prstGeom>
          <a:blipFill>
            <a:blip r:embed="rId3"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cxnSp>
        <p:nvCxnSpPr>
          <p:cNvPr id="6" name="Straight Connector 1"/>
          <p:cNvCxnSpPr/>
          <p:nvPr/>
        </p:nvCxnSpPr>
        <p:spPr>
          <a:xfrm>
            <a:off x="7617238" y="3609020"/>
            <a:ext cx="3706477"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7" name="Block Arc 7"/>
          <p:cNvSpPr/>
          <p:nvPr/>
        </p:nvSpPr>
        <p:spPr>
          <a:xfrm flipH="1" flipV="1">
            <a:off x="4094595" y="1611764"/>
            <a:ext cx="3998015" cy="3998013"/>
          </a:xfrm>
          <a:prstGeom prst="blockArc">
            <a:avLst>
              <a:gd name="adj1" fmla="val 21599999"/>
              <a:gd name="adj2" fmla="val 8180671"/>
              <a:gd name="adj3" fmla="val 119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8" name="Isosceles Triangle 8"/>
          <p:cNvSpPr/>
          <p:nvPr/>
        </p:nvSpPr>
        <p:spPr>
          <a:xfrm rot="18900000" flipH="1" flipV="1">
            <a:off x="7188463" y="2267181"/>
            <a:ext cx="821422" cy="70812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9" name="Group 9"/>
          <p:cNvGrpSpPr/>
          <p:nvPr/>
        </p:nvGrpSpPr>
        <p:grpSpPr>
          <a:xfrm>
            <a:off x="4094595" y="1611764"/>
            <a:ext cx="3998015" cy="3998013"/>
            <a:chOff x="3029446" y="2446284"/>
            <a:chExt cx="3073942" cy="3073942"/>
          </a:xfrm>
          <a:solidFill>
            <a:schemeClr val="accent2"/>
          </a:solidFill>
        </p:grpSpPr>
        <p:sp>
          <p:nvSpPr>
            <p:cNvPr id="24" name="Block Arc 10"/>
            <p:cNvSpPr/>
            <p:nvPr/>
          </p:nvSpPr>
          <p:spPr>
            <a:xfrm>
              <a:off x="3029446" y="2446284"/>
              <a:ext cx="3073942" cy="3073942"/>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5" name="Isosceles Triangle 11"/>
            <p:cNvSpPr/>
            <p:nvPr/>
          </p:nvSpPr>
          <p:spPr>
            <a:xfrm rot="8100000" flipV="1">
              <a:off x="3100799" y="4487660"/>
              <a:ext cx="631564" cy="544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cxnSp>
        <p:nvCxnSpPr>
          <p:cNvPr id="10" name="Straight Connector 12"/>
          <p:cNvCxnSpPr/>
          <p:nvPr/>
        </p:nvCxnSpPr>
        <p:spPr>
          <a:xfrm flipH="1">
            <a:off x="879330" y="3595748"/>
            <a:ext cx="3678364"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13"/>
          <p:cNvGrpSpPr/>
          <p:nvPr/>
        </p:nvGrpSpPr>
        <p:grpSpPr>
          <a:xfrm>
            <a:off x="719138" y="2596872"/>
            <a:ext cx="10755727" cy="1941792"/>
            <a:chOff x="-7472962" y="4073892"/>
            <a:chExt cx="8269725" cy="1492978"/>
          </a:xfrm>
        </p:grpSpPr>
        <p:sp>
          <p:nvSpPr>
            <p:cNvPr id="21" name="TextBox 14"/>
            <p:cNvSpPr txBox="1"/>
            <p:nvPr/>
          </p:nvSpPr>
          <p:spPr bwMode="auto">
            <a:xfrm>
              <a:off x="-1618998" y="5281523"/>
              <a:ext cx="2415761" cy="285347"/>
            </a:xfrm>
            <a:prstGeom prst="rect">
              <a:avLst/>
            </a:prstGeom>
          </p:spPr>
          <p:txBody>
            <a:bodyPr wrap="square" lIns="0" tIns="0" rIns="0" bIns="0" anchor="t" anchorCtr="0">
              <a:normAutofit lnSpcReduction="100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 </a:t>
              </a:r>
              <a:br>
                <a:rPr kumimoji="0" lang="zh-CN" altLang="en-US" sz="105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5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2" name="TextBox 15"/>
            <p:cNvSpPr txBox="1"/>
            <p:nvPr/>
          </p:nvSpPr>
          <p:spPr>
            <a:xfrm>
              <a:off x="-1617345" y="4972808"/>
              <a:ext cx="1968592" cy="252366"/>
            </a:xfrm>
            <a:prstGeom prst="rect">
              <a:avLst/>
            </a:prstGeom>
            <a:noFill/>
            <a:effectLst/>
          </p:spPr>
          <p:txBody>
            <a:bodyPr wrap="none" lIns="0" tIns="0" rIns="0" bIns="0" anchor="ctr">
              <a:normAutofit/>
              <a:scene3d>
                <a:camera prst="orthographicFront">
                  <a:rot lat="0" lon="0" rev="0"/>
                </a:camera>
                <a:lightRig rig="glow" dir="t">
                  <a:rot lat="0" lon="0" rev="3600000"/>
                </a:lightRig>
              </a:scene3d>
              <a:sp3d prstMaterial="softEdge">
                <a:contourClr>
                  <a:schemeClr val="accent4">
                    <a:alpha val="95000"/>
                  </a:schemeClr>
                </a:contourClr>
              </a:sp3d>
            </a:bodyPr>
            <a:lstStyle/>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rgbClr val="2D2D2D"/>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3" name="TextBox 28"/>
            <p:cNvSpPr txBox="1"/>
            <p:nvPr/>
          </p:nvSpPr>
          <p:spPr bwMode="auto">
            <a:xfrm>
              <a:off x="-7472962" y="4073892"/>
              <a:ext cx="2389770" cy="285347"/>
            </a:xfrm>
            <a:prstGeom prst="rect">
              <a:avLst/>
            </a:prstGeom>
          </p:spPr>
          <p:txBody>
            <a:bodyPr wrap="square" lIns="0" tIns="0" rIns="0" bIns="0" anchor="t" anchorCtr="0">
              <a:normAutofit lnSpcReduction="100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 </a:t>
              </a:r>
              <a:br>
                <a:rPr kumimoji="0" lang="zh-CN" altLang="en-US" sz="105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5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grpSp>
      <p:sp>
        <p:nvSpPr>
          <p:cNvPr id="12" name="TextBox 18"/>
          <p:cNvSpPr txBox="1"/>
          <p:nvPr/>
        </p:nvSpPr>
        <p:spPr>
          <a:xfrm>
            <a:off x="1266930" y="2203125"/>
            <a:ext cx="2560380" cy="328231"/>
          </a:xfrm>
          <a:prstGeom prst="rect">
            <a:avLst/>
          </a:prstGeom>
          <a:noFill/>
          <a:effectLst/>
        </p:spPr>
        <p:txBody>
          <a:bodyPr wrap="none" lIns="0" tIns="0" rIns="0" bIns="0" anchor="ctr">
            <a:normAutofit/>
            <a:scene3d>
              <a:camera prst="orthographicFront">
                <a:rot lat="0" lon="0" rev="0"/>
              </a:camera>
              <a:lightRig rig="glow" dir="t">
                <a:rot lat="0" lon="0" rev="3600000"/>
              </a:lightRig>
            </a:scene3d>
            <a:sp3d prstMaterial="softEdge">
              <a:contourClr>
                <a:schemeClr val="accent4">
                  <a:alpha val="95000"/>
                </a:schemeClr>
              </a:contourClr>
            </a:sp3d>
          </a:bodyPr>
          <a:lstStyle/>
          <a:p>
            <a:pPr marL="457200" marR="0" lvl="1" indent="0" algn="r"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标题标题标题</a:t>
            </a:r>
          </a:p>
        </p:txBody>
      </p:sp>
      <p:grpSp>
        <p:nvGrpSpPr>
          <p:cNvPr id="13" name="Group 19"/>
          <p:cNvGrpSpPr/>
          <p:nvPr/>
        </p:nvGrpSpPr>
        <p:grpSpPr>
          <a:xfrm>
            <a:off x="2027486" y="3815008"/>
            <a:ext cx="1799818" cy="517963"/>
            <a:chOff x="5518862" y="2701458"/>
            <a:chExt cx="1441977" cy="414981"/>
          </a:xfrm>
          <a:solidFill>
            <a:schemeClr val="accent1"/>
          </a:solidFill>
        </p:grpSpPr>
        <p:sp>
          <p:nvSpPr>
            <p:cNvPr id="18" name="Freeform: Shape 20"/>
            <p:cNvSpPr/>
            <p:nvPr/>
          </p:nvSpPr>
          <p:spPr bwMode="auto">
            <a:xfrm>
              <a:off x="5518862" y="2701458"/>
              <a:ext cx="286589" cy="414981"/>
            </a:xfrm>
            <a:custGeom>
              <a:avLst/>
              <a:gdLst>
                <a:gd name="T0" fmla="*/ 47 w 250"/>
                <a:gd name="T1" fmla="*/ 0 h 362"/>
                <a:gd name="T2" fmla="*/ 36 w 250"/>
                <a:gd name="T3" fmla="*/ 2 h 362"/>
                <a:gd name="T4" fmla="*/ 20 w 250"/>
                <a:gd name="T5" fmla="*/ 9 h 362"/>
                <a:gd name="T6" fmla="*/ 9 w 250"/>
                <a:gd name="T7" fmla="*/ 21 h 362"/>
                <a:gd name="T8" fmla="*/ 1 w 250"/>
                <a:gd name="T9" fmla="*/ 37 h 362"/>
                <a:gd name="T10" fmla="*/ 0 w 250"/>
                <a:gd name="T11" fmla="*/ 317 h 362"/>
                <a:gd name="T12" fmla="*/ 1 w 250"/>
                <a:gd name="T13" fmla="*/ 327 h 362"/>
                <a:gd name="T14" fmla="*/ 9 w 250"/>
                <a:gd name="T15" fmla="*/ 343 h 362"/>
                <a:gd name="T16" fmla="*/ 20 w 250"/>
                <a:gd name="T17" fmla="*/ 355 h 362"/>
                <a:gd name="T18" fmla="*/ 36 w 250"/>
                <a:gd name="T19" fmla="*/ 362 h 362"/>
                <a:gd name="T20" fmla="*/ 204 w 250"/>
                <a:gd name="T21" fmla="*/ 362 h 362"/>
                <a:gd name="T22" fmla="*/ 214 w 250"/>
                <a:gd name="T23" fmla="*/ 362 h 362"/>
                <a:gd name="T24" fmla="*/ 230 w 250"/>
                <a:gd name="T25" fmla="*/ 355 h 362"/>
                <a:gd name="T26" fmla="*/ 242 w 250"/>
                <a:gd name="T27" fmla="*/ 343 h 362"/>
                <a:gd name="T28" fmla="*/ 249 w 250"/>
                <a:gd name="T29" fmla="*/ 327 h 362"/>
                <a:gd name="T30" fmla="*/ 250 w 250"/>
                <a:gd name="T31" fmla="*/ 45 h 362"/>
                <a:gd name="T32" fmla="*/ 249 w 250"/>
                <a:gd name="T33" fmla="*/ 37 h 362"/>
                <a:gd name="T34" fmla="*/ 242 w 250"/>
                <a:gd name="T35" fmla="*/ 21 h 362"/>
                <a:gd name="T36" fmla="*/ 230 w 250"/>
                <a:gd name="T37" fmla="*/ 9 h 362"/>
                <a:gd name="T38" fmla="*/ 214 w 250"/>
                <a:gd name="T39" fmla="*/ 2 h 362"/>
                <a:gd name="T40" fmla="*/ 204 w 250"/>
                <a:gd name="T41" fmla="*/ 0 h 362"/>
                <a:gd name="T42" fmla="*/ 159 w 250"/>
                <a:gd name="T43" fmla="*/ 24 h 362"/>
                <a:gd name="T44" fmla="*/ 163 w 250"/>
                <a:gd name="T45" fmla="*/ 25 h 362"/>
                <a:gd name="T46" fmla="*/ 170 w 250"/>
                <a:gd name="T47" fmla="*/ 31 h 362"/>
                <a:gd name="T48" fmla="*/ 170 w 250"/>
                <a:gd name="T49" fmla="*/ 35 h 362"/>
                <a:gd name="T50" fmla="*/ 167 w 250"/>
                <a:gd name="T51" fmla="*/ 42 h 362"/>
                <a:gd name="T52" fmla="*/ 159 w 250"/>
                <a:gd name="T53" fmla="*/ 45 h 362"/>
                <a:gd name="T54" fmla="*/ 92 w 250"/>
                <a:gd name="T55" fmla="*/ 45 h 362"/>
                <a:gd name="T56" fmla="*/ 83 w 250"/>
                <a:gd name="T57" fmla="*/ 42 h 362"/>
                <a:gd name="T58" fmla="*/ 80 w 250"/>
                <a:gd name="T59" fmla="*/ 35 h 362"/>
                <a:gd name="T60" fmla="*/ 80 w 250"/>
                <a:gd name="T61" fmla="*/ 31 h 362"/>
                <a:gd name="T62" fmla="*/ 87 w 250"/>
                <a:gd name="T63" fmla="*/ 25 h 362"/>
                <a:gd name="T64" fmla="*/ 92 w 250"/>
                <a:gd name="T65" fmla="*/ 24 h 362"/>
                <a:gd name="T66" fmla="*/ 125 w 250"/>
                <a:gd name="T67" fmla="*/ 346 h 362"/>
                <a:gd name="T68" fmla="*/ 112 w 250"/>
                <a:gd name="T69" fmla="*/ 342 h 362"/>
                <a:gd name="T70" fmla="*/ 108 w 250"/>
                <a:gd name="T71" fmla="*/ 329 h 362"/>
                <a:gd name="T72" fmla="*/ 109 w 250"/>
                <a:gd name="T73" fmla="*/ 322 h 362"/>
                <a:gd name="T74" fmla="*/ 118 w 250"/>
                <a:gd name="T75" fmla="*/ 313 h 362"/>
                <a:gd name="T76" fmla="*/ 125 w 250"/>
                <a:gd name="T77" fmla="*/ 311 h 362"/>
                <a:gd name="T78" fmla="*/ 138 w 250"/>
                <a:gd name="T79" fmla="*/ 316 h 362"/>
                <a:gd name="T80" fmla="*/ 143 w 250"/>
                <a:gd name="T81" fmla="*/ 329 h 362"/>
                <a:gd name="T82" fmla="*/ 141 w 250"/>
                <a:gd name="T83" fmla="*/ 336 h 362"/>
                <a:gd name="T84" fmla="*/ 132 w 250"/>
                <a:gd name="T85" fmla="*/ 345 h 362"/>
                <a:gd name="T86" fmla="*/ 125 w 250"/>
                <a:gd name="T87" fmla="*/ 346 h 362"/>
                <a:gd name="T88" fmla="*/ 47 w 250"/>
                <a:gd name="T89" fmla="*/ 295 h 362"/>
                <a:gd name="T90" fmla="*/ 204 w 250"/>
                <a:gd name="T91" fmla="*/ 6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0" h="362">
                  <a:moveTo>
                    <a:pt x="204" y="0"/>
                  </a:moveTo>
                  <a:lnTo>
                    <a:pt x="47" y="0"/>
                  </a:lnTo>
                  <a:lnTo>
                    <a:pt x="47" y="0"/>
                  </a:lnTo>
                  <a:lnTo>
                    <a:pt x="36" y="2"/>
                  </a:lnTo>
                  <a:lnTo>
                    <a:pt x="28" y="5"/>
                  </a:lnTo>
                  <a:lnTo>
                    <a:pt x="20" y="9"/>
                  </a:lnTo>
                  <a:lnTo>
                    <a:pt x="15" y="13"/>
                  </a:lnTo>
                  <a:lnTo>
                    <a:pt x="9" y="21"/>
                  </a:lnTo>
                  <a:lnTo>
                    <a:pt x="4" y="28"/>
                  </a:lnTo>
                  <a:lnTo>
                    <a:pt x="1" y="37"/>
                  </a:lnTo>
                  <a:lnTo>
                    <a:pt x="0" y="45"/>
                  </a:lnTo>
                  <a:lnTo>
                    <a:pt x="0" y="317"/>
                  </a:lnTo>
                  <a:lnTo>
                    <a:pt x="0" y="317"/>
                  </a:lnTo>
                  <a:lnTo>
                    <a:pt x="1" y="327"/>
                  </a:lnTo>
                  <a:lnTo>
                    <a:pt x="4" y="335"/>
                  </a:lnTo>
                  <a:lnTo>
                    <a:pt x="9" y="343"/>
                  </a:lnTo>
                  <a:lnTo>
                    <a:pt x="15" y="349"/>
                  </a:lnTo>
                  <a:lnTo>
                    <a:pt x="20" y="355"/>
                  </a:lnTo>
                  <a:lnTo>
                    <a:pt x="28" y="359"/>
                  </a:lnTo>
                  <a:lnTo>
                    <a:pt x="36" y="362"/>
                  </a:lnTo>
                  <a:lnTo>
                    <a:pt x="47" y="362"/>
                  </a:lnTo>
                  <a:lnTo>
                    <a:pt x="204" y="362"/>
                  </a:lnTo>
                  <a:lnTo>
                    <a:pt x="204" y="362"/>
                  </a:lnTo>
                  <a:lnTo>
                    <a:pt x="214" y="362"/>
                  </a:lnTo>
                  <a:lnTo>
                    <a:pt x="223" y="359"/>
                  </a:lnTo>
                  <a:lnTo>
                    <a:pt x="230" y="355"/>
                  </a:lnTo>
                  <a:lnTo>
                    <a:pt x="236" y="349"/>
                  </a:lnTo>
                  <a:lnTo>
                    <a:pt x="242" y="343"/>
                  </a:lnTo>
                  <a:lnTo>
                    <a:pt x="246" y="335"/>
                  </a:lnTo>
                  <a:lnTo>
                    <a:pt x="249" y="327"/>
                  </a:lnTo>
                  <a:lnTo>
                    <a:pt x="250" y="317"/>
                  </a:lnTo>
                  <a:lnTo>
                    <a:pt x="250" y="45"/>
                  </a:lnTo>
                  <a:lnTo>
                    <a:pt x="250" y="45"/>
                  </a:lnTo>
                  <a:lnTo>
                    <a:pt x="249" y="37"/>
                  </a:lnTo>
                  <a:lnTo>
                    <a:pt x="246" y="28"/>
                  </a:lnTo>
                  <a:lnTo>
                    <a:pt x="242" y="21"/>
                  </a:lnTo>
                  <a:lnTo>
                    <a:pt x="236" y="13"/>
                  </a:lnTo>
                  <a:lnTo>
                    <a:pt x="230" y="9"/>
                  </a:lnTo>
                  <a:lnTo>
                    <a:pt x="223" y="5"/>
                  </a:lnTo>
                  <a:lnTo>
                    <a:pt x="214" y="2"/>
                  </a:lnTo>
                  <a:lnTo>
                    <a:pt x="204" y="0"/>
                  </a:lnTo>
                  <a:lnTo>
                    <a:pt x="204" y="0"/>
                  </a:lnTo>
                  <a:close/>
                  <a:moveTo>
                    <a:pt x="92" y="24"/>
                  </a:moveTo>
                  <a:lnTo>
                    <a:pt x="159" y="24"/>
                  </a:lnTo>
                  <a:lnTo>
                    <a:pt x="159" y="24"/>
                  </a:lnTo>
                  <a:lnTo>
                    <a:pt x="163" y="25"/>
                  </a:lnTo>
                  <a:lnTo>
                    <a:pt x="167" y="26"/>
                  </a:lnTo>
                  <a:lnTo>
                    <a:pt x="170" y="31"/>
                  </a:lnTo>
                  <a:lnTo>
                    <a:pt x="170" y="35"/>
                  </a:lnTo>
                  <a:lnTo>
                    <a:pt x="170" y="35"/>
                  </a:lnTo>
                  <a:lnTo>
                    <a:pt x="170" y="40"/>
                  </a:lnTo>
                  <a:lnTo>
                    <a:pt x="167" y="42"/>
                  </a:lnTo>
                  <a:lnTo>
                    <a:pt x="163" y="45"/>
                  </a:lnTo>
                  <a:lnTo>
                    <a:pt x="159" y="45"/>
                  </a:lnTo>
                  <a:lnTo>
                    <a:pt x="92" y="45"/>
                  </a:lnTo>
                  <a:lnTo>
                    <a:pt x="92" y="45"/>
                  </a:lnTo>
                  <a:lnTo>
                    <a:pt x="87" y="45"/>
                  </a:lnTo>
                  <a:lnTo>
                    <a:pt x="83" y="42"/>
                  </a:lnTo>
                  <a:lnTo>
                    <a:pt x="80" y="40"/>
                  </a:lnTo>
                  <a:lnTo>
                    <a:pt x="80" y="35"/>
                  </a:lnTo>
                  <a:lnTo>
                    <a:pt x="80" y="35"/>
                  </a:lnTo>
                  <a:lnTo>
                    <a:pt x="80" y="31"/>
                  </a:lnTo>
                  <a:lnTo>
                    <a:pt x="83" y="26"/>
                  </a:lnTo>
                  <a:lnTo>
                    <a:pt x="87" y="25"/>
                  </a:lnTo>
                  <a:lnTo>
                    <a:pt x="92" y="24"/>
                  </a:lnTo>
                  <a:lnTo>
                    <a:pt x="92" y="24"/>
                  </a:lnTo>
                  <a:close/>
                  <a:moveTo>
                    <a:pt x="125" y="346"/>
                  </a:moveTo>
                  <a:lnTo>
                    <a:pt x="125" y="346"/>
                  </a:lnTo>
                  <a:lnTo>
                    <a:pt x="118" y="345"/>
                  </a:lnTo>
                  <a:lnTo>
                    <a:pt x="112" y="342"/>
                  </a:lnTo>
                  <a:lnTo>
                    <a:pt x="109" y="336"/>
                  </a:lnTo>
                  <a:lnTo>
                    <a:pt x="108" y="329"/>
                  </a:lnTo>
                  <a:lnTo>
                    <a:pt x="108" y="329"/>
                  </a:lnTo>
                  <a:lnTo>
                    <a:pt x="109" y="322"/>
                  </a:lnTo>
                  <a:lnTo>
                    <a:pt x="112" y="316"/>
                  </a:lnTo>
                  <a:lnTo>
                    <a:pt x="118" y="313"/>
                  </a:lnTo>
                  <a:lnTo>
                    <a:pt x="125" y="311"/>
                  </a:lnTo>
                  <a:lnTo>
                    <a:pt x="125" y="311"/>
                  </a:lnTo>
                  <a:lnTo>
                    <a:pt x="132" y="313"/>
                  </a:lnTo>
                  <a:lnTo>
                    <a:pt x="138" y="316"/>
                  </a:lnTo>
                  <a:lnTo>
                    <a:pt x="141" y="322"/>
                  </a:lnTo>
                  <a:lnTo>
                    <a:pt x="143" y="329"/>
                  </a:lnTo>
                  <a:lnTo>
                    <a:pt x="143" y="329"/>
                  </a:lnTo>
                  <a:lnTo>
                    <a:pt x="141" y="336"/>
                  </a:lnTo>
                  <a:lnTo>
                    <a:pt x="138" y="342"/>
                  </a:lnTo>
                  <a:lnTo>
                    <a:pt x="132" y="345"/>
                  </a:lnTo>
                  <a:lnTo>
                    <a:pt x="125" y="346"/>
                  </a:lnTo>
                  <a:lnTo>
                    <a:pt x="125" y="346"/>
                  </a:lnTo>
                  <a:close/>
                  <a:moveTo>
                    <a:pt x="204" y="295"/>
                  </a:moveTo>
                  <a:lnTo>
                    <a:pt x="47" y="295"/>
                  </a:lnTo>
                  <a:lnTo>
                    <a:pt x="47" y="69"/>
                  </a:lnTo>
                  <a:lnTo>
                    <a:pt x="204" y="69"/>
                  </a:lnTo>
                  <a:lnTo>
                    <a:pt x="204" y="295"/>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9" name="Freeform: Shape 21"/>
            <p:cNvSpPr/>
            <p:nvPr/>
          </p:nvSpPr>
          <p:spPr bwMode="auto">
            <a:xfrm>
              <a:off x="6028877" y="2787609"/>
              <a:ext cx="395643" cy="246744"/>
            </a:xfrm>
            <a:custGeom>
              <a:avLst/>
              <a:gdLst>
                <a:gd name="T0" fmla="*/ 326 w 372"/>
                <a:gd name="T1" fmla="*/ 232 h 232"/>
                <a:gd name="T2" fmla="*/ 334 w 372"/>
                <a:gd name="T3" fmla="*/ 231 h 232"/>
                <a:gd name="T4" fmla="*/ 348 w 372"/>
                <a:gd name="T5" fmla="*/ 226 h 232"/>
                <a:gd name="T6" fmla="*/ 358 w 372"/>
                <a:gd name="T7" fmla="*/ 216 h 232"/>
                <a:gd name="T8" fmla="*/ 367 w 372"/>
                <a:gd name="T9" fmla="*/ 199 h 232"/>
                <a:gd name="T10" fmla="*/ 371 w 372"/>
                <a:gd name="T11" fmla="*/ 174 h 232"/>
                <a:gd name="T12" fmla="*/ 372 w 372"/>
                <a:gd name="T13" fmla="*/ 161 h 232"/>
                <a:gd name="T14" fmla="*/ 368 w 372"/>
                <a:gd name="T15" fmla="*/ 144 h 232"/>
                <a:gd name="T16" fmla="*/ 361 w 372"/>
                <a:gd name="T17" fmla="*/ 129 h 232"/>
                <a:gd name="T18" fmla="*/ 349 w 372"/>
                <a:gd name="T19" fmla="*/ 119 h 232"/>
                <a:gd name="T20" fmla="*/ 326 w 372"/>
                <a:gd name="T21" fmla="*/ 107 h 232"/>
                <a:gd name="T22" fmla="*/ 304 w 372"/>
                <a:gd name="T23" fmla="*/ 103 h 232"/>
                <a:gd name="T24" fmla="*/ 307 w 372"/>
                <a:gd name="T25" fmla="*/ 91 h 232"/>
                <a:gd name="T26" fmla="*/ 308 w 372"/>
                <a:gd name="T27" fmla="*/ 62 h 232"/>
                <a:gd name="T28" fmla="*/ 302 w 372"/>
                <a:gd name="T29" fmla="*/ 46 h 232"/>
                <a:gd name="T30" fmla="*/ 292 w 372"/>
                <a:gd name="T31" fmla="*/ 30 h 232"/>
                <a:gd name="T32" fmla="*/ 273 w 372"/>
                <a:gd name="T33" fmla="*/ 14 h 232"/>
                <a:gd name="T34" fmla="*/ 246 w 372"/>
                <a:gd name="T35" fmla="*/ 3 h 232"/>
                <a:gd name="T36" fmla="*/ 234 w 372"/>
                <a:gd name="T37" fmla="*/ 0 h 232"/>
                <a:gd name="T38" fmla="*/ 212 w 372"/>
                <a:gd name="T39" fmla="*/ 0 h 232"/>
                <a:gd name="T40" fmla="*/ 195 w 372"/>
                <a:gd name="T41" fmla="*/ 6 h 232"/>
                <a:gd name="T42" fmla="*/ 180 w 372"/>
                <a:gd name="T43" fmla="*/ 16 h 232"/>
                <a:gd name="T44" fmla="*/ 164 w 372"/>
                <a:gd name="T45" fmla="*/ 32 h 232"/>
                <a:gd name="T46" fmla="*/ 152 w 372"/>
                <a:gd name="T47" fmla="*/ 53 h 232"/>
                <a:gd name="T48" fmla="*/ 148 w 372"/>
                <a:gd name="T49" fmla="*/ 48 h 232"/>
                <a:gd name="T50" fmla="*/ 138 w 372"/>
                <a:gd name="T51" fmla="*/ 35 h 232"/>
                <a:gd name="T52" fmla="*/ 118 w 372"/>
                <a:gd name="T53" fmla="*/ 26 h 232"/>
                <a:gd name="T54" fmla="*/ 103 w 372"/>
                <a:gd name="T55" fmla="*/ 24 h 232"/>
                <a:gd name="T56" fmla="*/ 87 w 372"/>
                <a:gd name="T57" fmla="*/ 29 h 232"/>
                <a:gd name="T58" fmla="*/ 77 w 372"/>
                <a:gd name="T59" fmla="*/ 32 h 232"/>
                <a:gd name="T60" fmla="*/ 64 w 372"/>
                <a:gd name="T61" fmla="*/ 42 h 232"/>
                <a:gd name="T62" fmla="*/ 53 w 372"/>
                <a:gd name="T63" fmla="*/ 53 h 232"/>
                <a:gd name="T64" fmla="*/ 45 w 372"/>
                <a:gd name="T65" fmla="*/ 72 h 232"/>
                <a:gd name="T66" fmla="*/ 42 w 372"/>
                <a:gd name="T67" fmla="*/ 94 h 232"/>
                <a:gd name="T68" fmla="*/ 43 w 372"/>
                <a:gd name="T69" fmla="*/ 104 h 232"/>
                <a:gd name="T70" fmla="*/ 29 w 372"/>
                <a:gd name="T71" fmla="*/ 109 h 232"/>
                <a:gd name="T72" fmla="*/ 13 w 372"/>
                <a:gd name="T73" fmla="*/ 120 h 232"/>
                <a:gd name="T74" fmla="*/ 3 w 372"/>
                <a:gd name="T75" fmla="*/ 135 h 232"/>
                <a:gd name="T76" fmla="*/ 0 w 372"/>
                <a:gd name="T77" fmla="*/ 148 h 232"/>
                <a:gd name="T78" fmla="*/ 0 w 372"/>
                <a:gd name="T79" fmla="*/ 155 h 232"/>
                <a:gd name="T80" fmla="*/ 1 w 372"/>
                <a:gd name="T81" fmla="*/ 177 h 232"/>
                <a:gd name="T82" fmla="*/ 5 w 372"/>
                <a:gd name="T83" fmla="*/ 195 h 232"/>
                <a:gd name="T84" fmla="*/ 21 w 372"/>
                <a:gd name="T85" fmla="*/ 218 h 232"/>
                <a:gd name="T86" fmla="*/ 36 w 372"/>
                <a:gd name="T87" fmla="*/ 229 h 232"/>
                <a:gd name="T88" fmla="*/ 43 w 372"/>
                <a:gd name="T8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232">
                  <a:moveTo>
                    <a:pt x="43" y="232"/>
                  </a:moveTo>
                  <a:lnTo>
                    <a:pt x="326" y="232"/>
                  </a:lnTo>
                  <a:lnTo>
                    <a:pt x="326" y="232"/>
                  </a:lnTo>
                  <a:lnTo>
                    <a:pt x="334" y="231"/>
                  </a:lnTo>
                  <a:lnTo>
                    <a:pt x="342" y="229"/>
                  </a:lnTo>
                  <a:lnTo>
                    <a:pt x="348" y="226"/>
                  </a:lnTo>
                  <a:lnTo>
                    <a:pt x="353" y="222"/>
                  </a:lnTo>
                  <a:lnTo>
                    <a:pt x="358" y="216"/>
                  </a:lnTo>
                  <a:lnTo>
                    <a:pt x="361" y="211"/>
                  </a:lnTo>
                  <a:lnTo>
                    <a:pt x="367" y="199"/>
                  </a:lnTo>
                  <a:lnTo>
                    <a:pt x="369" y="186"/>
                  </a:lnTo>
                  <a:lnTo>
                    <a:pt x="371" y="174"/>
                  </a:lnTo>
                  <a:lnTo>
                    <a:pt x="372" y="161"/>
                  </a:lnTo>
                  <a:lnTo>
                    <a:pt x="372" y="161"/>
                  </a:lnTo>
                  <a:lnTo>
                    <a:pt x="371" y="152"/>
                  </a:lnTo>
                  <a:lnTo>
                    <a:pt x="368" y="144"/>
                  </a:lnTo>
                  <a:lnTo>
                    <a:pt x="365" y="136"/>
                  </a:lnTo>
                  <a:lnTo>
                    <a:pt x="361" y="129"/>
                  </a:lnTo>
                  <a:lnTo>
                    <a:pt x="355" y="123"/>
                  </a:lnTo>
                  <a:lnTo>
                    <a:pt x="349" y="119"/>
                  </a:lnTo>
                  <a:lnTo>
                    <a:pt x="337" y="112"/>
                  </a:lnTo>
                  <a:lnTo>
                    <a:pt x="326" y="107"/>
                  </a:lnTo>
                  <a:lnTo>
                    <a:pt x="314" y="104"/>
                  </a:lnTo>
                  <a:lnTo>
                    <a:pt x="304" y="103"/>
                  </a:lnTo>
                  <a:lnTo>
                    <a:pt x="304" y="103"/>
                  </a:lnTo>
                  <a:lnTo>
                    <a:pt x="307" y="91"/>
                  </a:lnTo>
                  <a:lnTo>
                    <a:pt x="308" y="78"/>
                  </a:lnTo>
                  <a:lnTo>
                    <a:pt x="308" y="62"/>
                  </a:lnTo>
                  <a:lnTo>
                    <a:pt x="305" y="55"/>
                  </a:lnTo>
                  <a:lnTo>
                    <a:pt x="302" y="46"/>
                  </a:lnTo>
                  <a:lnTo>
                    <a:pt x="298" y="37"/>
                  </a:lnTo>
                  <a:lnTo>
                    <a:pt x="292" y="30"/>
                  </a:lnTo>
                  <a:lnTo>
                    <a:pt x="284" y="22"/>
                  </a:lnTo>
                  <a:lnTo>
                    <a:pt x="273" y="14"/>
                  </a:lnTo>
                  <a:lnTo>
                    <a:pt x="260" y="8"/>
                  </a:lnTo>
                  <a:lnTo>
                    <a:pt x="246" y="3"/>
                  </a:lnTo>
                  <a:lnTo>
                    <a:pt x="246" y="3"/>
                  </a:lnTo>
                  <a:lnTo>
                    <a:pt x="234" y="0"/>
                  </a:lnTo>
                  <a:lnTo>
                    <a:pt x="222" y="0"/>
                  </a:lnTo>
                  <a:lnTo>
                    <a:pt x="212" y="0"/>
                  </a:lnTo>
                  <a:lnTo>
                    <a:pt x="203" y="3"/>
                  </a:lnTo>
                  <a:lnTo>
                    <a:pt x="195" y="6"/>
                  </a:lnTo>
                  <a:lnTo>
                    <a:pt x="187" y="10"/>
                  </a:lnTo>
                  <a:lnTo>
                    <a:pt x="180" y="16"/>
                  </a:lnTo>
                  <a:lnTo>
                    <a:pt x="174" y="20"/>
                  </a:lnTo>
                  <a:lnTo>
                    <a:pt x="164" y="32"/>
                  </a:lnTo>
                  <a:lnTo>
                    <a:pt x="157" y="42"/>
                  </a:lnTo>
                  <a:lnTo>
                    <a:pt x="152" y="53"/>
                  </a:lnTo>
                  <a:lnTo>
                    <a:pt x="152" y="53"/>
                  </a:lnTo>
                  <a:lnTo>
                    <a:pt x="148" y="48"/>
                  </a:lnTo>
                  <a:lnTo>
                    <a:pt x="144" y="40"/>
                  </a:lnTo>
                  <a:lnTo>
                    <a:pt x="138" y="35"/>
                  </a:lnTo>
                  <a:lnTo>
                    <a:pt x="129" y="29"/>
                  </a:lnTo>
                  <a:lnTo>
                    <a:pt x="118" y="26"/>
                  </a:lnTo>
                  <a:lnTo>
                    <a:pt x="110" y="24"/>
                  </a:lnTo>
                  <a:lnTo>
                    <a:pt x="103" y="24"/>
                  </a:lnTo>
                  <a:lnTo>
                    <a:pt x="96" y="26"/>
                  </a:lnTo>
                  <a:lnTo>
                    <a:pt x="87" y="29"/>
                  </a:lnTo>
                  <a:lnTo>
                    <a:pt x="87" y="29"/>
                  </a:lnTo>
                  <a:lnTo>
                    <a:pt x="77" y="32"/>
                  </a:lnTo>
                  <a:lnTo>
                    <a:pt x="69" y="36"/>
                  </a:lnTo>
                  <a:lnTo>
                    <a:pt x="64" y="42"/>
                  </a:lnTo>
                  <a:lnTo>
                    <a:pt x="58" y="48"/>
                  </a:lnTo>
                  <a:lnTo>
                    <a:pt x="53" y="53"/>
                  </a:lnTo>
                  <a:lnTo>
                    <a:pt x="51" y="59"/>
                  </a:lnTo>
                  <a:lnTo>
                    <a:pt x="45" y="72"/>
                  </a:lnTo>
                  <a:lnTo>
                    <a:pt x="43" y="84"/>
                  </a:lnTo>
                  <a:lnTo>
                    <a:pt x="42" y="94"/>
                  </a:lnTo>
                  <a:lnTo>
                    <a:pt x="43" y="104"/>
                  </a:lnTo>
                  <a:lnTo>
                    <a:pt x="43" y="104"/>
                  </a:lnTo>
                  <a:lnTo>
                    <a:pt x="36" y="106"/>
                  </a:lnTo>
                  <a:lnTo>
                    <a:pt x="29" y="109"/>
                  </a:lnTo>
                  <a:lnTo>
                    <a:pt x="21" y="115"/>
                  </a:lnTo>
                  <a:lnTo>
                    <a:pt x="13" y="120"/>
                  </a:lnTo>
                  <a:lnTo>
                    <a:pt x="5" y="129"/>
                  </a:lnTo>
                  <a:lnTo>
                    <a:pt x="3" y="135"/>
                  </a:lnTo>
                  <a:lnTo>
                    <a:pt x="1" y="141"/>
                  </a:lnTo>
                  <a:lnTo>
                    <a:pt x="0" y="148"/>
                  </a:lnTo>
                  <a:lnTo>
                    <a:pt x="0" y="155"/>
                  </a:lnTo>
                  <a:lnTo>
                    <a:pt x="0" y="155"/>
                  </a:lnTo>
                  <a:lnTo>
                    <a:pt x="0" y="167"/>
                  </a:lnTo>
                  <a:lnTo>
                    <a:pt x="1" y="177"/>
                  </a:lnTo>
                  <a:lnTo>
                    <a:pt x="3" y="187"/>
                  </a:lnTo>
                  <a:lnTo>
                    <a:pt x="5" y="195"/>
                  </a:lnTo>
                  <a:lnTo>
                    <a:pt x="13" y="209"/>
                  </a:lnTo>
                  <a:lnTo>
                    <a:pt x="21" y="218"/>
                  </a:lnTo>
                  <a:lnTo>
                    <a:pt x="29" y="225"/>
                  </a:lnTo>
                  <a:lnTo>
                    <a:pt x="36" y="229"/>
                  </a:lnTo>
                  <a:lnTo>
                    <a:pt x="43" y="232"/>
                  </a:lnTo>
                  <a:lnTo>
                    <a:pt x="43" y="232"/>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20" name="Freeform: Shape 22"/>
            <p:cNvSpPr/>
            <p:nvPr/>
          </p:nvSpPr>
          <p:spPr bwMode="auto">
            <a:xfrm>
              <a:off x="6647946" y="2752438"/>
              <a:ext cx="312893" cy="317087"/>
            </a:xfrm>
            <a:custGeom>
              <a:avLst/>
              <a:gdLst>
                <a:gd name="T0" fmla="*/ 304 w 373"/>
                <a:gd name="T1" fmla="*/ 243 h 378"/>
                <a:gd name="T2" fmla="*/ 284 w 373"/>
                <a:gd name="T3" fmla="*/ 246 h 378"/>
                <a:gd name="T4" fmla="*/ 265 w 373"/>
                <a:gd name="T5" fmla="*/ 254 h 378"/>
                <a:gd name="T6" fmla="*/ 264 w 373"/>
                <a:gd name="T7" fmla="*/ 122 h 378"/>
                <a:gd name="T8" fmla="*/ 272 w 373"/>
                <a:gd name="T9" fmla="*/ 128 h 378"/>
                <a:gd name="T10" fmla="*/ 294 w 373"/>
                <a:gd name="T11" fmla="*/ 134 h 378"/>
                <a:gd name="T12" fmla="*/ 304 w 373"/>
                <a:gd name="T13" fmla="*/ 135 h 378"/>
                <a:gd name="T14" fmla="*/ 331 w 373"/>
                <a:gd name="T15" fmla="*/ 129 h 378"/>
                <a:gd name="T16" fmla="*/ 352 w 373"/>
                <a:gd name="T17" fmla="*/ 115 h 378"/>
                <a:gd name="T18" fmla="*/ 367 w 373"/>
                <a:gd name="T19" fmla="*/ 95 h 378"/>
                <a:gd name="T20" fmla="*/ 373 w 373"/>
                <a:gd name="T21" fmla="*/ 67 h 378"/>
                <a:gd name="T22" fmla="*/ 371 w 373"/>
                <a:gd name="T23" fmla="*/ 54 h 378"/>
                <a:gd name="T24" fmla="*/ 361 w 373"/>
                <a:gd name="T25" fmla="*/ 29 h 378"/>
                <a:gd name="T26" fmla="*/ 342 w 373"/>
                <a:gd name="T27" fmla="*/ 12 h 378"/>
                <a:gd name="T28" fmla="*/ 319 w 373"/>
                <a:gd name="T29" fmla="*/ 1 h 378"/>
                <a:gd name="T30" fmla="*/ 304 w 373"/>
                <a:gd name="T31" fmla="*/ 0 h 378"/>
                <a:gd name="T32" fmla="*/ 278 w 373"/>
                <a:gd name="T33" fmla="*/ 4 h 378"/>
                <a:gd name="T34" fmla="*/ 256 w 373"/>
                <a:gd name="T35" fmla="*/ 19 h 378"/>
                <a:gd name="T36" fmla="*/ 242 w 373"/>
                <a:gd name="T37" fmla="*/ 41 h 378"/>
                <a:gd name="T38" fmla="*/ 237 w 373"/>
                <a:gd name="T39" fmla="*/ 67 h 378"/>
                <a:gd name="T40" fmla="*/ 237 w 373"/>
                <a:gd name="T41" fmla="*/ 70 h 378"/>
                <a:gd name="T42" fmla="*/ 109 w 373"/>
                <a:gd name="T43" fmla="*/ 137 h 378"/>
                <a:gd name="T44" fmla="*/ 90 w 373"/>
                <a:gd name="T45" fmla="*/ 126 h 378"/>
                <a:gd name="T46" fmla="*/ 68 w 373"/>
                <a:gd name="T47" fmla="*/ 122 h 378"/>
                <a:gd name="T48" fmla="*/ 54 w 373"/>
                <a:gd name="T49" fmla="*/ 124 h 378"/>
                <a:gd name="T50" fmla="*/ 31 w 373"/>
                <a:gd name="T51" fmla="*/ 134 h 378"/>
                <a:gd name="T52" fmla="*/ 12 w 373"/>
                <a:gd name="T53" fmla="*/ 153 h 378"/>
                <a:gd name="T54" fmla="*/ 2 w 373"/>
                <a:gd name="T55" fmla="*/ 177 h 378"/>
                <a:gd name="T56" fmla="*/ 0 w 373"/>
                <a:gd name="T57" fmla="*/ 190 h 378"/>
                <a:gd name="T58" fmla="*/ 6 w 373"/>
                <a:gd name="T59" fmla="*/ 217 h 378"/>
                <a:gd name="T60" fmla="*/ 20 w 373"/>
                <a:gd name="T61" fmla="*/ 238 h 378"/>
                <a:gd name="T62" fmla="*/ 42 w 373"/>
                <a:gd name="T63" fmla="*/ 253 h 378"/>
                <a:gd name="T64" fmla="*/ 68 w 373"/>
                <a:gd name="T65" fmla="*/ 259 h 378"/>
                <a:gd name="T66" fmla="*/ 80 w 373"/>
                <a:gd name="T67" fmla="*/ 257 h 378"/>
                <a:gd name="T68" fmla="*/ 103 w 373"/>
                <a:gd name="T69" fmla="*/ 249 h 378"/>
                <a:gd name="T70" fmla="*/ 237 w 373"/>
                <a:gd name="T71" fmla="*/ 305 h 378"/>
                <a:gd name="T72" fmla="*/ 237 w 373"/>
                <a:gd name="T73" fmla="*/ 310 h 378"/>
                <a:gd name="T74" fmla="*/ 237 w 373"/>
                <a:gd name="T75" fmla="*/ 324 h 378"/>
                <a:gd name="T76" fmla="*/ 249 w 373"/>
                <a:gd name="T77" fmla="*/ 347 h 378"/>
                <a:gd name="T78" fmla="*/ 267 w 373"/>
                <a:gd name="T79" fmla="*/ 366 h 378"/>
                <a:gd name="T80" fmla="*/ 291 w 373"/>
                <a:gd name="T81" fmla="*/ 377 h 378"/>
                <a:gd name="T82" fmla="*/ 304 w 373"/>
                <a:gd name="T83" fmla="*/ 378 h 378"/>
                <a:gd name="T84" fmla="*/ 331 w 373"/>
                <a:gd name="T85" fmla="*/ 372 h 378"/>
                <a:gd name="T86" fmla="*/ 352 w 373"/>
                <a:gd name="T87" fmla="*/ 358 h 378"/>
                <a:gd name="T88" fmla="*/ 367 w 373"/>
                <a:gd name="T89" fmla="*/ 337 h 378"/>
                <a:gd name="T90" fmla="*/ 373 w 373"/>
                <a:gd name="T91" fmla="*/ 310 h 378"/>
                <a:gd name="T92" fmla="*/ 371 w 373"/>
                <a:gd name="T93" fmla="*/ 297 h 378"/>
                <a:gd name="T94" fmla="*/ 361 w 373"/>
                <a:gd name="T95" fmla="*/ 272 h 378"/>
                <a:gd name="T96" fmla="*/ 342 w 373"/>
                <a:gd name="T97" fmla="*/ 254 h 378"/>
                <a:gd name="T98" fmla="*/ 319 w 373"/>
                <a:gd name="T99" fmla="*/ 244 h 378"/>
                <a:gd name="T100" fmla="*/ 304 w 373"/>
                <a:gd name="T101" fmla="*/ 2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378">
                  <a:moveTo>
                    <a:pt x="304" y="243"/>
                  </a:moveTo>
                  <a:lnTo>
                    <a:pt x="304" y="243"/>
                  </a:lnTo>
                  <a:lnTo>
                    <a:pt x="294" y="243"/>
                  </a:lnTo>
                  <a:lnTo>
                    <a:pt x="284" y="246"/>
                  </a:lnTo>
                  <a:lnTo>
                    <a:pt x="274" y="250"/>
                  </a:lnTo>
                  <a:lnTo>
                    <a:pt x="265" y="254"/>
                  </a:lnTo>
                  <a:lnTo>
                    <a:pt x="137" y="188"/>
                  </a:lnTo>
                  <a:lnTo>
                    <a:pt x="264" y="122"/>
                  </a:lnTo>
                  <a:lnTo>
                    <a:pt x="264" y="122"/>
                  </a:lnTo>
                  <a:lnTo>
                    <a:pt x="272" y="128"/>
                  </a:lnTo>
                  <a:lnTo>
                    <a:pt x="283" y="132"/>
                  </a:lnTo>
                  <a:lnTo>
                    <a:pt x="294" y="134"/>
                  </a:lnTo>
                  <a:lnTo>
                    <a:pt x="304" y="135"/>
                  </a:lnTo>
                  <a:lnTo>
                    <a:pt x="304" y="135"/>
                  </a:lnTo>
                  <a:lnTo>
                    <a:pt x="319" y="134"/>
                  </a:lnTo>
                  <a:lnTo>
                    <a:pt x="331" y="129"/>
                  </a:lnTo>
                  <a:lnTo>
                    <a:pt x="342" y="124"/>
                  </a:lnTo>
                  <a:lnTo>
                    <a:pt x="352" y="115"/>
                  </a:lnTo>
                  <a:lnTo>
                    <a:pt x="361" y="106"/>
                  </a:lnTo>
                  <a:lnTo>
                    <a:pt x="367" y="95"/>
                  </a:lnTo>
                  <a:lnTo>
                    <a:pt x="371" y="81"/>
                  </a:lnTo>
                  <a:lnTo>
                    <a:pt x="373" y="67"/>
                  </a:lnTo>
                  <a:lnTo>
                    <a:pt x="373" y="67"/>
                  </a:lnTo>
                  <a:lnTo>
                    <a:pt x="371" y="54"/>
                  </a:lnTo>
                  <a:lnTo>
                    <a:pt x="367" y="41"/>
                  </a:lnTo>
                  <a:lnTo>
                    <a:pt x="361" y="29"/>
                  </a:lnTo>
                  <a:lnTo>
                    <a:pt x="352" y="19"/>
                  </a:lnTo>
                  <a:lnTo>
                    <a:pt x="342" y="12"/>
                  </a:lnTo>
                  <a:lnTo>
                    <a:pt x="331" y="4"/>
                  </a:lnTo>
                  <a:lnTo>
                    <a:pt x="319" y="1"/>
                  </a:lnTo>
                  <a:lnTo>
                    <a:pt x="304" y="0"/>
                  </a:lnTo>
                  <a:lnTo>
                    <a:pt x="304" y="0"/>
                  </a:lnTo>
                  <a:lnTo>
                    <a:pt x="291" y="1"/>
                  </a:lnTo>
                  <a:lnTo>
                    <a:pt x="278" y="4"/>
                  </a:lnTo>
                  <a:lnTo>
                    <a:pt x="267" y="12"/>
                  </a:lnTo>
                  <a:lnTo>
                    <a:pt x="256" y="19"/>
                  </a:lnTo>
                  <a:lnTo>
                    <a:pt x="249" y="29"/>
                  </a:lnTo>
                  <a:lnTo>
                    <a:pt x="242" y="41"/>
                  </a:lnTo>
                  <a:lnTo>
                    <a:pt x="237" y="54"/>
                  </a:lnTo>
                  <a:lnTo>
                    <a:pt x="237" y="67"/>
                  </a:lnTo>
                  <a:lnTo>
                    <a:pt x="237" y="67"/>
                  </a:lnTo>
                  <a:lnTo>
                    <a:pt x="237" y="70"/>
                  </a:lnTo>
                  <a:lnTo>
                    <a:pt x="109" y="137"/>
                  </a:lnTo>
                  <a:lnTo>
                    <a:pt x="109" y="137"/>
                  </a:lnTo>
                  <a:lnTo>
                    <a:pt x="101" y="131"/>
                  </a:lnTo>
                  <a:lnTo>
                    <a:pt x="90" y="126"/>
                  </a:lnTo>
                  <a:lnTo>
                    <a:pt x="80" y="124"/>
                  </a:lnTo>
                  <a:lnTo>
                    <a:pt x="68" y="122"/>
                  </a:lnTo>
                  <a:lnTo>
                    <a:pt x="68" y="122"/>
                  </a:lnTo>
                  <a:lnTo>
                    <a:pt x="54" y="124"/>
                  </a:lnTo>
                  <a:lnTo>
                    <a:pt x="42" y="128"/>
                  </a:lnTo>
                  <a:lnTo>
                    <a:pt x="31" y="134"/>
                  </a:lnTo>
                  <a:lnTo>
                    <a:pt x="20" y="142"/>
                  </a:lnTo>
                  <a:lnTo>
                    <a:pt x="12" y="153"/>
                  </a:lnTo>
                  <a:lnTo>
                    <a:pt x="6" y="164"/>
                  </a:lnTo>
                  <a:lnTo>
                    <a:pt x="2" y="177"/>
                  </a:lnTo>
                  <a:lnTo>
                    <a:pt x="0" y="190"/>
                  </a:lnTo>
                  <a:lnTo>
                    <a:pt x="0" y="190"/>
                  </a:lnTo>
                  <a:lnTo>
                    <a:pt x="2" y="204"/>
                  </a:lnTo>
                  <a:lnTo>
                    <a:pt x="6" y="217"/>
                  </a:lnTo>
                  <a:lnTo>
                    <a:pt x="12" y="228"/>
                  </a:lnTo>
                  <a:lnTo>
                    <a:pt x="20" y="238"/>
                  </a:lnTo>
                  <a:lnTo>
                    <a:pt x="31" y="247"/>
                  </a:lnTo>
                  <a:lnTo>
                    <a:pt x="42" y="253"/>
                  </a:lnTo>
                  <a:lnTo>
                    <a:pt x="54" y="257"/>
                  </a:lnTo>
                  <a:lnTo>
                    <a:pt x="68" y="259"/>
                  </a:lnTo>
                  <a:lnTo>
                    <a:pt x="68" y="259"/>
                  </a:lnTo>
                  <a:lnTo>
                    <a:pt x="80" y="257"/>
                  </a:lnTo>
                  <a:lnTo>
                    <a:pt x="92" y="254"/>
                  </a:lnTo>
                  <a:lnTo>
                    <a:pt x="103" y="249"/>
                  </a:lnTo>
                  <a:lnTo>
                    <a:pt x="112" y="241"/>
                  </a:lnTo>
                  <a:lnTo>
                    <a:pt x="237" y="305"/>
                  </a:lnTo>
                  <a:lnTo>
                    <a:pt x="237" y="305"/>
                  </a:lnTo>
                  <a:lnTo>
                    <a:pt x="237" y="310"/>
                  </a:lnTo>
                  <a:lnTo>
                    <a:pt x="237" y="310"/>
                  </a:lnTo>
                  <a:lnTo>
                    <a:pt x="237" y="324"/>
                  </a:lnTo>
                  <a:lnTo>
                    <a:pt x="242" y="337"/>
                  </a:lnTo>
                  <a:lnTo>
                    <a:pt x="249" y="347"/>
                  </a:lnTo>
                  <a:lnTo>
                    <a:pt x="256" y="358"/>
                  </a:lnTo>
                  <a:lnTo>
                    <a:pt x="267" y="366"/>
                  </a:lnTo>
                  <a:lnTo>
                    <a:pt x="278" y="372"/>
                  </a:lnTo>
                  <a:lnTo>
                    <a:pt x="291" y="377"/>
                  </a:lnTo>
                  <a:lnTo>
                    <a:pt x="304" y="378"/>
                  </a:lnTo>
                  <a:lnTo>
                    <a:pt x="304" y="378"/>
                  </a:lnTo>
                  <a:lnTo>
                    <a:pt x="319" y="377"/>
                  </a:lnTo>
                  <a:lnTo>
                    <a:pt x="331" y="372"/>
                  </a:lnTo>
                  <a:lnTo>
                    <a:pt x="342" y="366"/>
                  </a:lnTo>
                  <a:lnTo>
                    <a:pt x="352" y="358"/>
                  </a:lnTo>
                  <a:lnTo>
                    <a:pt x="361" y="347"/>
                  </a:lnTo>
                  <a:lnTo>
                    <a:pt x="367" y="337"/>
                  </a:lnTo>
                  <a:lnTo>
                    <a:pt x="371" y="324"/>
                  </a:lnTo>
                  <a:lnTo>
                    <a:pt x="373" y="310"/>
                  </a:lnTo>
                  <a:lnTo>
                    <a:pt x="373" y="310"/>
                  </a:lnTo>
                  <a:lnTo>
                    <a:pt x="371" y="297"/>
                  </a:lnTo>
                  <a:lnTo>
                    <a:pt x="367" y="284"/>
                  </a:lnTo>
                  <a:lnTo>
                    <a:pt x="361" y="272"/>
                  </a:lnTo>
                  <a:lnTo>
                    <a:pt x="352" y="262"/>
                  </a:lnTo>
                  <a:lnTo>
                    <a:pt x="342" y="254"/>
                  </a:lnTo>
                  <a:lnTo>
                    <a:pt x="331" y="247"/>
                  </a:lnTo>
                  <a:lnTo>
                    <a:pt x="319" y="244"/>
                  </a:lnTo>
                  <a:lnTo>
                    <a:pt x="304" y="243"/>
                  </a:lnTo>
                  <a:lnTo>
                    <a:pt x="304" y="243"/>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14" name="Group 23"/>
          <p:cNvGrpSpPr/>
          <p:nvPr/>
        </p:nvGrpSpPr>
        <p:grpSpPr>
          <a:xfrm>
            <a:off x="8349536" y="2944272"/>
            <a:ext cx="1799819" cy="435495"/>
            <a:chOff x="5518862" y="2618490"/>
            <a:chExt cx="1441977" cy="348909"/>
          </a:xfrm>
          <a:solidFill>
            <a:schemeClr val="accent2"/>
          </a:solidFill>
        </p:grpSpPr>
        <p:sp>
          <p:nvSpPr>
            <p:cNvPr id="15" name="Freeform: Shape 24"/>
            <p:cNvSpPr/>
            <p:nvPr/>
          </p:nvSpPr>
          <p:spPr bwMode="auto">
            <a:xfrm>
              <a:off x="5518862" y="2646211"/>
              <a:ext cx="319833" cy="293467"/>
            </a:xfrm>
            <a:custGeom>
              <a:avLst/>
              <a:gdLst>
                <a:gd name="T0" fmla="*/ 233 w 279"/>
                <a:gd name="T1" fmla="*/ 0 h 256"/>
                <a:gd name="T2" fmla="*/ 233 w 279"/>
                <a:gd name="T3" fmla="*/ 0 h 256"/>
                <a:gd name="T4" fmla="*/ 46 w 279"/>
                <a:gd name="T5" fmla="*/ 0 h 256"/>
                <a:gd name="T6" fmla="*/ 46 w 279"/>
                <a:gd name="T7" fmla="*/ 0 h 256"/>
                <a:gd name="T8" fmla="*/ 38 w 279"/>
                <a:gd name="T9" fmla="*/ 1 h 256"/>
                <a:gd name="T10" fmla="*/ 30 w 279"/>
                <a:gd name="T11" fmla="*/ 4 h 256"/>
                <a:gd name="T12" fmla="*/ 22 w 279"/>
                <a:gd name="T13" fmla="*/ 9 h 256"/>
                <a:gd name="T14" fmla="*/ 14 w 279"/>
                <a:gd name="T15" fmla="*/ 14 h 256"/>
                <a:gd name="T16" fmla="*/ 8 w 279"/>
                <a:gd name="T17" fmla="*/ 22 h 256"/>
                <a:gd name="T18" fmla="*/ 4 w 279"/>
                <a:gd name="T19" fmla="*/ 29 h 256"/>
                <a:gd name="T20" fmla="*/ 1 w 279"/>
                <a:gd name="T21" fmla="*/ 38 h 256"/>
                <a:gd name="T22" fmla="*/ 0 w 279"/>
                <a:gd name="T23" fmla="*/ 46 h 256"/>
                <a:gd name="T24" fmla="*/ 0 w 279"/>
                <a:gd name="T25" fmla="*/ 46 h 256"/>
                <a:gd name="T26" fmla="*/ 0 w 279"/>
                <a:gd name="T27" fmla="*/ 139 h 256"/>
                <a:gd name="T28" fmla="*/ 0 w 279"/>
                <a:gd name="T29" fmla="*/ 139 h 256"/>
                <a:gd name="T30" fmla="*/ 1 w 279"/>
                <a:gd name="T31" fmla="*/ 148 h 256"/>
                <a:gd name="T32" fmla="*/ 4 w 279"/>
                <a:gd name="T33" fmla="*/ 157 h 256"/>
                <a:gd name="T34" fmla="*/ 8 w 279"/>
                <a:gd name="T35" fmla="*/ 164 h 256"/>
                <a:gd name="T36" fmla="*/ 14 w 279"/>
                <a:gd name="T37" fmla="*/ 171 h 256"/>
                <a:gd name="T38" fmla="*/ 22 w 279"/>
                <a:gd name="T39" fmla="*/ 177 h 256"/>
                <a:gd name="T40" fmla="*/ 30 w 279"/>
                <a:gd name="T41" fmla="*/ 182 h 256"/>
                <a:gd name="T42" fmla="*/ 38 w 279"/>
                <a:gd name="T43" fmla="*/ 185 h 256"/>
                <a:gd name="T44" fmla="*/ 46 w 279"/>
                <a:gd name="T45" fmla="*/ 186 h 256"/>
                <a:gd name="T46" fmla="*/ 46 w 279"/>
                <a:gd name="T47" fmla="*/ 186 h 256"/>
                <a:gd name="T48" fmla="*/ 45 w 279"/>
                <a:gd name="T49" fmla="*/ 186 h 256"/>
                <a:gd name="T50" fmla="*/ 46 w 279"/>
                <a:gd name="T51" fmla="*/ 186 h 256"/>
                <a:gd name="T52" fmla="*/ 46 w 279"/>
                <a:gd name="T53" fmla="*/ 256 h 256"/>
                <a:gd name="T54" fmla="*/ 116 w 279"/>
                <a:gd name="T55" fmla="*/ 186 h 256"/>
                <a:gd name="T56" fmla="*/ 116 w 279"/>
                <a:gd name="T57" fmla="*/ 186 h 256"/>
                <a:gd name="T58" fmla="*/ 233 w 279"/>
                <a:gd name="T59" fmla="*/ 186 h 256"/>
                <a:gd name="T60" fmla="*/ 233 w 279"/>
                <a:gd name="T61" fmla="*/ 186 h 256"/>
                <a:gd name="T62" fmla="*/ 241 w 279"/>
                <a:gd name="T63" fmla="*/ 185 h 256"/>
                <a:gd name="T64" fmla="*/ 250 w 279"/>
                <a:gd name="T65" fmla="*/ 182 h 256"/>
                <a:gd name="T66" fmla="*/ 259 w 279"/>
                <a:gd name="T67" fmla="*/ 177 h 256"/>
                <a:gd name="T68" fmla="*/ 265 w 279"/>
                <a:gd name="T69" fmla="*/ 171 h 256"/>
                <a:gd name="T70" fmla="*/ 271 w 279"/>
                <a:gd name="T71" fmla="*/ 164 h 256"/>
                <a:gd name="T72" fmla="*/ 276 w 279"/>
                <a:gd name="T73" fmla="*/ 157 h 256"/>
                <a:gd name="T74" fmla="*/ 279 w 279"/>
                <a:gd name="T75" fmla="*/ 148 h 256"/>
                <a:gd name="T76" fmla="*/ 279 w 279"/>
                <a:gd name="T77" fmla="*/ 139 h 256"/>
                <a:gd name="T78" fmla="*/ 279 w 279"/>
                <a:gd name="T79" fmla="*/ 139 h 256"/>
                <a:gd name="T80" fmla="*/ 279 w 279"/>
                <a:gd name="T81" fmla="*/ 46 h 256"/>
                <a:gd name="T82" fmla="*/ 279 w 279"/>
                <a:gd name="T83" fmla="*/ 46 h 256"/>
                <a:gd name="T84" fmla="*/ 279 w 279"/>
                <a:gd name="T85" fmla="*/ 38 h 256"/>
                <a:gd name="T86" fmla="*/ 276 w 279"/>
                <a:gd name="T87" fmla="*/ 29 h 256"/>
                <a:gd name="T88" fmla="*/ 271 w 279"/>
                <a:gd name="T89" fmla="*/ 22 h 256"/>
                <a:gd name="T90" fmla="*/ 265 w 279"/>
                <a:gd name="T91" fmla="*/ 14 h 256"/>
                <a:gd name="T92" fmla="*/ 259 w 279"/>
                <a:gd name="T93" fmla="*/ 9 h 256"/>
                <a:gd name="T94" fmla="*/ 250 w 279"/>
                <a:gd name="T95" fmla="*/ 4 h 256"/>
                <a:gd name="T96" fmla="*/ 241 w 279"/>
                <a:gd name="T97" fmla="*/ 1 h 256"/>
                <a:gd name="T98" fmla="*/ 233 w 279"/>
                <a:gd name="T99" fmla="*/ 0 h 256"/>
                <a:gd name="T100" fmla="*/ 233 w 279"/>
                <a:gd name="T10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256">
                  <a:moveTo>
                    <a:pt x="233" y="0"/>
                  </a:moveTo>
                  <a:lnTo>
                    <a:pt x="233" y="0"/>
                  </a:lnTo>
                  <a:lnTo>
                    <a:pt x="46" y="0"/>
                  </a:lnTo>
                  <a:lnTo>
                    <a:pt x="46" y="0"/>
                  </a:lnTo>
                  <a:lnTo>
                    <a:pt x="38" y="1"/>
                  </a:lnTo>
                  <a:lnTo>
                    <a:pt x="30" y="4"/>
                  </a:lnTo>
                  <a:lnTo>
                    <a:pt x="22" y="9"/>
                  </a:lnTo>
                  <a:lnTo>
                    <a:pt x="14" y="14"/>
                  </a:lnTo>
                  <a:lnTo>
                    <a:pt x="8" y="22"/>
                  </a:lnTo>
                  <a:lnTo>
                    <a:pt x="4" y="29"/>
                  </a:lnTo>
                  <a:lnTo>
                    <a:pt x="1" y="38"/>
                  </a:lnTo>
                  <a:lnTo>
                    <a:pt x="0" y="46"/>
                  </a:lnTo>
                  <a:lnTo>
                    <a:pt x="0" y="46"/>
                  </a:lnTo>
                  <a:lnTo>
                    <a:pt x="0" y="139"/>
                  </a:lnTo>
                  <a:lnTo>
                    <a:pt x="0" y="139"/>
                  </a:lnTo>
                  <a:lnTo>
                    <a:pt x="1" y="148"/>
                  </a:lnTo>
                  <a:lnTo>
                    <a:pt x="4" y="157"/>
                  </a:lnTo>
                  <a:lnTo>
                    <a:pt x="8" y="164"/>
                  </a:lnTo>
                  <a:lnTo>
                    <a:pt x="14" y="171"/>
                  </a:lnTo>
                  <a:lnTo>
                    <a:pt x="22" y="177"/>
                  </a:lnTo>
                  <a:lnTo>
                    <a:pt x="30" y="182"/>
                  </a:lnTo>
                  <a:lnTo>
                    <a:pt x="38" y="185"/>
                  </a:lnTo>
                  <a:lnTo>
                    <a:pt x="46" y="186"/>
                  </a:lnTo>
                  <a:lnTo>
                    <a:pt x="46" y="186"/>
                  </a:lnTo>
                  <a:lnTo>
                    <a:pt x="45" y="186"/>
                  </a:lnTo>
                  <a:lnTo>
                    <a:pt x="46" y="186"/>
                  </a:lnTo>
                  <a:lnTo>
                    <a:pt x="46" y="256"/>
                  </a:lnTo>
                  <a:lnTo>
                    <a:pt x="116" y="186"/>
                  </a:lnTo>
                  <a:lnTo>
                    <a:pt x="116" y="186"/>
                  </a:lnTo>
                  <a:lnTo>
                    <a:pt x="233" y="186"/>
                  </a:lnTo>
                  <a:lnTo>
                    <a:pt x="233" y="186"/>
                  </a:lnTo>
                  <a:lnTo>
                    <a:pt x="241" y="185"/>
                  </a:lnTo>
                  <a:lnTo>
                    <a:pt x="250" y="182"/>
                  </a:lnTo>
                  <a:lnTo>
                    <a:pt x="259" y="177"/>
                  </a:lnTo>
                  <a:lnTo>
                    <a:pt x="265" y="171"/>
                  </a:lnTo>
                  <a:lnTo>
                    <a:pt x="271" y="164"/>
                  </a:lnTo>
                  <a:lnTo>
                    <a:pt x="276" y="157"/>
                  </a:lnTo>
                  <a:lnTo>
                    <a:pt x="279" y="148"/>
                  </a:lnTo>
                  <a:lnTo>
                    <a:pt x="279" y="139"/>
                  </a:lnTo>
                  <a:lnTo>
                    <a:pt x="279" y="139"/>
                  </a:lnTo>
                  <a:lnTo>
                    <a:pt x="279" y="46"/>
                  </a:lnTo>
                  <a:lnTo>
                    <a:pt x="279" y="46"/>
                  </a:lnTo>
                  <a:lnTo>
                    <a:pt x="279" y="38"/>
                  </a:lnTo>
                  <a:lnTo>
                    <a:pt x="276" y="29"/>
                  </a:lnTo>
                  <a:lnTo>
                    <a:pt x="271" y="22"/>
                  </a:lnTo>
                  <a:lnTo>
                    <a:pt x="265" y="14"/>
                  </a:lnTo>
                  <a:lnTo>
                    <a:pt x="259" y="9"/>
                  </a:lnTo>
                  <a:lnTo>
                    <a:pt x="250" y="4"/>
                  </a:lnTo>
                  <a:lnTo>
                    <a:pt x="241" y="1"/>
                  </a:lnTo>
                  <a:lnTo>
                    <a:pt x="233" y="0"/>
                  </a:lnTo>
                  <a:lnTo>
                    <a:pt x="2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6" name="Freeform: Shape 25"/>
            <p:cNvSpPr/>
            <p:nvPr/>
          </p:nvSpPr>
          <p:spPr bwMode="auto">
            <a:xfrm>
              <a:off x="6043893" y="2618490"/>
              <a:ext cx="367636" cy="348909"/>
            </a:xfrm>
            <a:custGeom>
              <a:avLst/>
              <a:gdLst>
                <a:gd name="T0" fmla="*/ 179 w 373"/>
                <a:gd name="T1" fmla="*/ 8 h 354"/>
                <a:gd name="T2" fmla="*/ 185 w 373"/>
                <a:gd name="T3" fmla="*/ 0 h 354"/>
                <a:gd name="T4" fmla="*/ 188 w 373"/>
                <a:gd name="T5" fmla="*/ 0 h 354"/>
                <a:gd name="T6" fmla="*/ 194 w 373"/>
                <a:gd name="T7" fmla="*/ 8 h 354"/>
                <a:gd name="T8" fmla="*/ 227 w 373"/>
                <a:gd name="T9" fmla="*/ 104 h 354"/>
                <a:gd name="T10" fmla="*/ 241 w 373"/>
                <a:gd name="T11" fmla="*/ 120 h 354"/>
                <a:gd name="T12" fmla="*/ 259 w 373"/>
                <a:gd name="T13" fmla="*/ 128 h 354"/>
                <a:gd name="T14" fmla="*/ 361 w 373"/>
                <a:gd name="T15" fmla="*/ 130 h 354"/>
                <a:gd name="T16" fmla="*/ 372 w 373"/>
                <a:gd name="T17" fmla="*/ 133 h 354"/>
                <a:gd name="T18" fmla="*/ 373 w 373"/>
                <a:gd name="T19" fmla="*/ 136 h 354"/>
                <a:gd name="T20" fmla="*/ 366 w 373"/>
                <a:gd name="T21" fmla="*/ 145 h 354"/>
                <a:gd name="T22" fmla="*/ 286 w 373"/>
                <a:gd name="T23" fmla="*/ 206 h 354"/>
                <a:gd name="T24" fmla="*/ 274 w 373"/>
                <a:gd name="T25" fmla="*/ 224 h 354"/>
                <a:gd name="T26" fmla="*/ 273 w 373"/>
                <a:gd name="T27" fmla="*/ 244 h 354"/>
                <a:gd name="T28" fmla="*/ 303 w 373"/>
                <a:gd name="T29" fmla="*/ 341 h 354"/>
                <a:gd name="T30" fmla="*/ 303 w 373"/>
                <a:gd name="T31" fmla="*/ 351 h 354"/>
                <a:gd name="T32" fmla="*/ 300 w 373"/>
                <a:gd name="T33" fmla="*/ 354 h 354"/>
                <a:gd name="T34" fmla="*/ 290 w 373"/>
                <a:gd name="T35" fmla="*/ 350 h 354"/>
                <a:gd name="T36" fmla="*/ 207 w 373"/>
                <a:gd name="T37" fmla="*/ 292 h 354"/>
                <a:gd name="T38" fmla="*/ 187 w 373"/>
                <a:gd name="T39" fmla="*/ 286 h 354"/>
                <a:gd name="T40" fmla="*/ 166 w 373"/>
                <a:gd name="T41" fmla="*/ 292 h 354"/>
                <a:gd name="T42" fmla="*/ 83 w 373"/>
                <a:gd name="T43" fmla="*/ 350 h 354"/>
                <a:gd name="T44" fmla="*/ 73 w 373"/>
                <a:gd name="T45" fmla="*/ 354 h 354"/>
                <a:gd name="T46" fmla="*/ 70 w 373"/>
                <a:gd name="T47" fmla="*/ 351 h 354"/>
                <a:gd name="T48" fmla="*/ 70 w 373"/>
                <a:gd name="T49" fmla="*/ 341 h 354"/>
                <a:gd name="T50" fmla="*/ 101 w 373"/>
                <a:gd name="T51" fmla="*/ 244 h 354"/>
                <a:gd name="T52" fmla="*/ 99 w 373"/>
                <a:gd name="T53" fmla="*/ 224 h 354"/>
                <a:gd name="T54" fmla="*/ 88 w 373"/>
                <a:gd name="T55" fmla="*/ 206 h 354"/>
                <a:gd name="T56" fmla="*/ 8 w 373"/>
                <a:gd name="T57" fmla="*/ 145 h 354"/>
                <a:gd name="T58" fmla="*/ 0 w 373"/>
                <a:gd name="T59" fmla="*/ 136 h 354"/>
                <a:gd name="T60" fmla="*/ 2 w 373"/>
                <a:gd name="T61" fmla="*/ 133 h 354"/>
                <a:gd name="T62" fmla="*/ 12 w 373"/>
                <a:gd name="T63" fmla="*/ 130 h 354"/>
                <a:gd name="T64" fmla="*/ 114 w 373"/>
                <a:gd name="T65" fmla="*/ 128 h 354"/>
                <a:gd name="T66" fmla="*/ 133 w 373"/>
                <a:gd name="T67" fmla="*/ 120 h 354"/>
                <a:gd name="T68" fmla="*/ 146 w 373"/>
                <a:gd name="T69" fmla="*/ 10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3" h="354">
                  <a:moveTo>
                    <a:pt x="179" y="8"/>
                  </a:moveTo>
                  <a:lnTo>
                    <a:pt x="179" y="8"/>
                  </a:lnTo>
                  <a:lnTo>
                    <a:pt x="182" y="3"/>
                  </a:lnTo>
                  <a:lnTo>
                    <a:pt x="185" y="0"/>
                  </a:lnTo>
                  <a:lnTo>
                    <a:pt x="187" y="0"/>
                  </a:lnTo>
                  <a:lnTo>
                    <a:pt x="188" y="0"/>
                  </a:lnTo>
                  <a:lnTo>
                    <a:pt x="191" y="3"/>
                  </a:lnTo>
                  <a:lnTo>
                    <a:pt x="194" y="8"/>
                  </a:lnTo>
                  <a:lnTo>
                    <a:pt x="227" y="104"/>
                  </a:lnTo>
                  <a:lnTo>
                    <a:pt x="227" y="104"/>
                  </a:lnTo>
                  <a:lnTo>
                    <a:pt x="233" y="113"/>
                  </a:lnTo>
                  <a:lnTo>
                    <a:pt x="241" y="120"/>
                  </a:lnTo>
                  <a:lnTo>
                    <a:pt x="249" y="126"/>
                  </a:lnTo>
                  <a:lnTo>
                    <a:pt x="259" y="128"/>
                  </a:lnTo>
                  <a:lnTo>
                    <a:pt x="361" y="130"/>
                  </a:lnTo>
                  <a:lnTo>
                    <a:pt x="361" y="130"/>
                  </a:lnTo>
                  <a:lnTo>
                    <a:pt x="369" y="132"/>
                  </a:lnTo>
                  <a:lnTo>
                    <a:pt x="372" y="133"/>
                  </a:lnTo>
                  <a:lnTo>
                    <a:pt x="373" y="135"/>
                  </a:lnTo>
                  <a:lnTo>
                    <a:pt x="373" y="136"/>
                  </a:lnTo>
                  <a:lnTo>
                    <a:pt x="372" y="139"/>
                  </a:lnTo>
                  <a:lnTo>
                    <a:pt x="366" y="145"/>
                  </a:lnTo>
                  <a:lnTo>
                    <a:pt x="286" y="206"/>
                  </a:lnTo>
                  <a:lnTo>
                    <a:pt x="286" y="206"/>
                  </a:lnTo>
                  <a:lnTo>
                    <a:pt x="278" y="213"/>
                  </a:lnTo>
                  <a:lnTo>
                    <a:pt x="274" y="224"/>
                  </a:lnTo>
                  <a:lnTo>
                    <a:pt x="273" y="234"/>
                  </a:lnTo>
                  <a:lnTo>
                    <a:pt x="273" y="244"/>
                  </a:lnTo>
                  <a:lnTo>
                    <a:pt x="303" y="341"/>
                  </a:lnTo>
                  <a:lnTo>
                    <a:pt x="303" y="341"/>
                  </a:lnTo>
                  <a:lnTo>
                    <a:pt x="303" y="349"/>
                  </a:lnTo>
                  <a:lnTo>
                    <a:pt x="303" y="351"/>
                  </a:lnTo>
                  <a:lnTo>
                    <a:pt x="302" y="353"/>
                  </a:lnTo>
                  <a:lnTo>
                    <a:pt x="300" y="354"/>
                  </a:lnTo>
                  <a:lnTo>
                    <a:pt x="297" y="354"/>
                  </a:lnTo>
                  <a:lnTo>
                    <a:pt x="290" y="350"/>
                  </a:lnTo>
                  <a:lnTo>
                    <a:pt x="207" y="292"/>
                  </a:lnTo>
                  <a:lnTo>
                    <a:pt x="207" y="292"/>
                  </a:lnTo>
                  <a:lnTo>
                    <a:pt x="197" y="287"/>
                  </a:lnTo>
                  <a:lnTo>
                    <a:pt x="187" y="286"/>
                  </a:lnTo>
                  <a:lnTo>
                    <a:pt x="176" y="287"/>
                  </a:lnTo>
                  <a:lnTo>
                    <a:pt x="166" y="292"/>
                  </a:lnTo>
                  <a:lnTo>
                    <a:pt x="83" y="350"/>
                  </a:lnTo>
                  <a:lnTo>
                    <a:pt x="83" y="350"/>
                  </a:lnTo>
                  <a:lnTo>
                    <a:pt x="76" y="354"/>
                  </a:lnTo>
                  <a:lnTo>
                    <a:pt x="73" y="354"/>
                  </a:lnTo>
                  <a:lnTo>
                    <a:pt x="72" y="353"/>
                  </a:lnTo>
                  <a:lnTo>
                    <a:pt x="70" y="351"/>
                  </a:lnTo>
                  <a:lnTo>
                    <a:pt x="70" y="349"/>
                  </a:lnTo>
                  <a:lnTo>
                    <a:pt x="70" y="341"/>
                  </a:lnTo>
                  <a:lnTo>
                    <a:pt x="101" y="244"/>
                  </a:lnTo>
                  <a:lnTo>
                    <a:pt x="101" y="244"/>
                  </a:lnTo>
                  <a:lnTo>
                    <a:pt x="101" y="234"/>
                  </a:lnTo>
                  <a:lnTo>
                    <a:pt x="99" y="224"/>
                  </a:lnTo>
                  <a:lnTo>
                    <a:pt x="95" y="213"/>
                  </a:lnTo>
                  <a:lnTo>
                    <a:pt x="88" y="206"/>
                  </a:lnTo>
                  <a:lnTo>
                    <a:pt x="8" y="145"/>
                  </a:lnTo>
                  <a:lnTo>
                    <a:pt x="8" y="145"/>
                  </a:lnTo>
                  <a:lnTo>
                    <a:pt x="2" y="139"/>
                  </a:lnTo>
                  <a:lnTo>
                    <a:pt x="0" y="136"/>
                  </a:lnTo>
                  <a:lnTo>
                    <a:pt x="0" y="135"/>
                  </a:lnTo>
                  <a:lnTo>
                    <a:pt x="2" y="133"/>
                  </a:lnTo>
                  <a:lnTo>
                    <a:pt x="5" y="132"/>
                  </a:lnTo>
                  <a:lnTo>
                    <a:pt x="12" y="130"/>
                  </a:lnTo>
                  <a:lnTo>
                    <a:pt x="114" y="128"/>
                  </a:lnTo>
                  <a:lnTo>
                    <a:pt x="114" y="128"/>
                  </a:lnTo>
                  <a:lnTo>
                    <a:pt x="124" y="126"/>
                  </a:lnTo>
                  <a:lnTo>
                    <a:pt x="133" y="120"/>
                  </a:lnTo>
                  <a:lnTo>
                    <a:pt x="140" y="113"/>
                  </a:lnTo>
                  <a:lnTo>
                    <a:pt x="146" y="104"/>
                  </a:lnTo>
                  <a:lnTo>
                    <a:pt x="17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7" name="Freeform: Shape 26"/>
            <p:cNvSpPr/>
            <p:nvPr/>
          </p:nvSpPr>
          <p:spPr bwMode="auto">
            <a:xfrm>
              <a:off x="6616726" y="2621432"/>
              <a:ext cx="344113" cy="343024"/>
            </a:xfrm>
            <a:custGeom>
              <a:avLst/>
              <a:gdLst>
                <a:gd name="T0" fmla="*/ 256 w 316"/>
                <a:gd name="T1" fmla="*/ 197 h 315"/>
                <a:gd name="T2" fmla="*/ 256 w 316"/>
                <a:gd name="T3" fmla="*/ 157 h 315"/>
                <a:gd name="T4" fmla="*/ 256 w 316"/>
                <a:gd name="T5" fmla="*/ 138 h 315"/>
                <a:gd name="T6" fmla="*/ 178 w 316"/>
                <a:gd name="T7" fmla="*/ 138 h 315"/>
                <a:gd name="T8" fmla="*/ 178 w 316"/>
                <a:gd name="T9" fmla="*/ 118 h 315"/>
                <a:gd name="T10" fmla="*/ 237 w 316"/>
                <a:gd name="T11" fmla="*/ 118 h 315"/>
                <a:gd name="T12" fmla="*/ 237 w 316"/>
                <a:gd name="T13" fmla="*/ 98 h 315"/>
                <a:gd name="T14" fmla="*/ 237 w 316"/>
                <a:gd name="T15" fmla="*/ 0 h 315"/>
                <a:gd name="T16" fmla="*/ 119 w 316"/>
                <a:gd name="T17" fmla="*/ 0 h 315"/>
                <a:gd name="T18" fmla="*/ 99 w 316"/>
                <a:gd name="T19" fmla="*/ 0 h 315"/>
                <a:gd name="T20" fmla="*/ 99 w 316"/>
                <a:gd name="T21" fmla="*/ 118 h 315"/>
                <a:gd name="T22" fmla="*/ 158 w 316"/>
                <a:gd name="T23" fmla="*/ 118 h 315"/>
                <a:gd name="T24" fmla="*/ 158 w 316"/>
                <a:gd name="T25" fmla="*/ 138 h 315"/>
                <a:gd name="T26" fmla="*/ 60 w 316"/>
                <a:gd name="T27" fmla="*/ 138 h 315"/>
                <a:gd name="T28" fmla="*/ 60 w 316"/>
                <a:gd name="T29" fmla="*/ 157 h 315"/>
                <a:gd name="T30" fmla="*/ 60 w 316"/>
                <a:gd name="T31" fmla="*/ 197 h 315"/>
                <a:gd name="T32" fmla="*/ 20 w 316"/>
                <a:gd name="T33" fmla="*/ 197 h 315"/>
                <a:gd name="T34" fmla="*/ 0 w 316"/>
                <a:gd name="T35" fmla="*/ 197 h 315"/>
                <a:gd name="T36" fmla="*/ 0 w 316"/>
                <a:gd name="T37" fmla="*/ 315 h 315"/>
                <a:gd name="T38" fmla="*/ 138 w 316"/>
                <a:gd name="T39" fmla="*/ 315 h 315"/>
                <a:gd name="T40" fmla="*/ 138 w 316"/>
                <a:gd name="T41" fmla="*/ 295 h 315"/>
                <a:gd name="T42" fmla="*/ 138 w 316"/>
                <a:gd name="T43" fmla="*/ 197 h 315"/>
                <a:gd name="T44" fmla="*/ 79 w 316"/>
                <a:gd name="T45" fmla="*/ 197 h 315"/>
                <a:gd name="T46" fmla="*/ 79 w 316"/>
                <a:gd name="T47" fmla="*/ 157 h 315"/>
                <a:gd name="T48" fmla="*/ 237 w 316"/>
                <a:gd name="T49" fmla="*/ 157 h 315"/>
                <a:gd name="T50" fmla="*/ 237 w 316"/>
                <a:gd name="T51" fmla="*/ 197 h 315"/>
                <a:gd name="T52" fmla="*/ 197 w 316"/>
                <a:gd name="T53" fmla="*/ 197 h 315"/>
                <a:gd name="T54" fmla="*/ 178 w 316"/>
                <a:gd name="T55" fmla="*/ 197 h 315"/>
                <a:gd name="T56" fmla="*/ 178 w 316"/>
                <a:gd name="T57" fmla="*/ 315 h 315"/>
                <a:gd name="T58" fmla="*/ 316 w 316"/>
                <a:gd name="T59" fmla="*/ 315 h 315"/>
                <a:gd name="T60" fmla="*/ 316 w 316"/>
                <a:gd name="T61" fmla="*/ 295 h 315"/>
                <a:gd name="T62" fmla="*/ 316 w 316"/>
                <a:gd name="T63" fmla="*/ 197 h 315"/>
                <a:gd name="T64" fmla="*/ 256 w 316"/>
                <a:gd name="T65" fmla="*/ 197 h 315"/>
                <a:gd name="T66" fmla="*/ 119 w 316"/>
                <a:gd name="T67" fmla="*/ 216 h 315"/>
                <a:gd name="T68" fmla="*/ 119 w 316"/>
                <a:gd name="T69" fmla="*/ 236 h 315"/>
                <a:gd name="T70" fmla="*/ 20 w 316"/>
                <a:gd name="T71" fmla="*/ 236 h 315"/>
                <a:gd name="T72" fmla="*/ 20 w 316"/>
                <a:gd name="T73" fmla="*/ 216 h 315"/>
                <a:gd name="T74" fmla="*/ 119 w 316"/>
                <a:gd name="T75" fmla="*/ 216 h 315"/>
                <a:gd name="T76" fmla="*/ 119 w 316"/>
                <a:gd name="T77" fmla="*/ 39 h 315"/>
                <a:gd name="T78" fmla="*/ 119 w 316"/>
                <a:gd name="T79" fmla="*/ 20 h 315"/>
                <a:gd name="T80" fmla="*/ 217 w 316"/>
                <a:gd name="T81" fmla="*/ 20 h 315"/>
                <a:gd name="T82" fmla="*/ 217 w 316"/>
                <a:gd name="T83" fmla="*/ 39 h 315"/>
                <a:gd name="T84" fmla="*/ 119 w 316"/>
                <a:gd name="T85" fmla="*/ 39 h 315"/>
                <a:gd name="T86" fmla="*/ 296 w 316"/>
                <a:gd name="T87" fmla="*/ 236 h 315"/>
                <a:gd name="T88" fmla="*/ 197 w 316"/>
                <a:gd name="T89" fmla="*/ 236 h 315"/>
                <a:gd name="T90" fmla="*/ 197 w 316"/>
                <a:gd name="T91" fmla="*/ 216 h 315"/>
                <a:gd name="T92" fmla="*/ 296 w 316"/>
                <a:gd name="T93" fmla="*/ 216 h 315"/>
                <a:gd name="T94" fmla="*/ 296 w 316"/>
                <a:gd name="T95" fmla="*/ 23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 h="315">
                  <a:moveTo>
                    <a:pt x="256" y="197"/>
                  </a:moveTo>
                  <a:lnTo>
                    <a:pt x="256" y="157"/>
                  </a:lnTo>
                  <a:lnTo>
                    <a:pt x="256" y="138"/>
                  </a:lnTo>
                  <a:lnTo>
                    <a:pt x="178" y="138"/>
                  </a:lnTo>
                  <a:lnTo>
                    <a:pt x="178" y="118"/>
                  </a:lnTo>
                  <a:lnTo>
                    <a:pt x="237" y="118"/>
                  </a:lnTo>
                  <a:lnTo>
                    <a:pt x="237" y="98"/>
                  </a:lnTo>
                  <a:lnTo>
                    <a:pt x="237" y="0"/>
                  </a:lnTo>
                  <a:lnTo>
                    <a:pt x="119" y="0"/>
                  </a:lnTo>
                  <a:lnTo>
                    <a:pt x="99" y="0"/>
                  </a:lnTo>
                  <a:lnTo>
                    <a:pt x="99" y="118"/>
                  </a:lnTo>
                  <a:lnTo>
                    <a:pt x="158" y="118"/>
                  </a:lnTo>
                  <a:lnTo>
                    <a:pt x="158" y="138"/>
                  </a:lnTo>
                  <a:lnTo>
                    <a:pt x="60" y="138"/>
                  </a:lnTo>
                  <a:lnTo>
                    <a:pt x="60" y="157"/>
                  </a:lnTo>
                  <a:lnTo>
                    <a:pt x="60" y="197"/>
                  </a:lnTo>
                  <a:lnTo>
                    <a:pt x="20" y="197"/>
                  </a:lnTo>
                  <a:lnTo>
                    <a:pt x="0" y="197"/>
                  </a:lnTo>
                  <a:lnTo>
                    <a:pt x="0" y="315"/>
                  </a:lnTo>
                  <a:lnTo>
                    <a:pt x="138" y="315"/>
                  </a:lnTo>
                  <a:lnTo>
                    <a:pt x="138" y="295"/>
                  </a:lnTo>
                  <a:lnTo>
                    <a:pt x="138" y="197"/>
                  </a:lnTo>
                  <a:lnTo>
                    <a:pt x="79" y="197"/>
                  </a:lnTo>
                  <a:lnTo>
                    <a:pt x="79" y="157"/>
                  </a:lnTo>
                  <a:lnTo>
                    <a:pt x="237" y="157"/>
                  </a:lnTo>
                  <a:lnTo>
                    <a:pt x="237" y="197"/>
                  </a:lnTo>
                  <a:lnTo>
                    <a:pt x="197" y="197"/>
                  </a:lnTo>
                  <a:lnTo>
                    <a:pt x="178" y="197"/>
                  </a:lnTo>
                  <a:lnTo>
                    <a:pt x="178" y="315"/>
                  </a:lnTo>
                  <a:lnTo>
                    <a:pt x="316" y="315"/>
                  </a:lnTo>
                  <a:lnTo>
                    <a:pt x="316" y="295"/>
                  </a:lnTo>
                  <a:lnTo>
                    <a:pt x="316" y="197"/>
                  </a:lnTo>
                  <a:lnTo>
                    <a:pt x="256" y="197"/>
                  </a:lnTo>
                  <a:close/>
                  <a:moveTo>
                    <a:pt x="119" y="216"/>
                  </a:moveTo>
                  <a:lnTo>
                    <a:pt x="119" y="236"/>
                  </a:lnTo>
                  <a:lnTo>
                    <a:pt x="20" y="236"/>
                  </a:lnTo>
                  <a:lnTo>
                    <a:pt x="20" y="216"/>
                  </a:lnTo>
                  <a:lnTo>
                    <a:pt x="119" y="216"/>
                  </a:lnTo>
                  <a:close/>
                  <a:moveTo>
                    <a:pt x="119" y="39"/>
                  </a:moveTo>
                  <a:lnTo>
                    <a:pt x="119" y="20"/>
                  </a:lnTo>
                  <a:lnTo>
                    <a:pt x="217" y="20"/>
                  </a:lnTo>
                  <a:lnTo>
                    <a:pt x="217" y="39"/>
                  </a:lnTo>
                  <a:lnTo>
                    <a:pt x="119" y="39"/>
                  </a:lnTo>
                  <a:close/>
                  <a:moveTo>
                    <a:pt x="296" y="236"/>
                  </a:moveTo>
                  <a:lnTo>
                    <a:pt x="197" y="236"/>
                  </a:lnTo>
                  <a:lnTo>
                    <a:pt x="197" y="216"/>
                  </a:lnTo>
                  <a:lnTo>
                    <a:pt x="296" y="216"/>
                  </a:lnTo>
                  <a:lnTo>
                    <a:pt x="296" y="236"/>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49" name="组合 48"/>
          <p:cNvGrpSpPr/>
          <p:nvPr/>
        </p:nvGrpSpPr>
        <p:grpSpPr>
          <a:xfrm>
            <a:off x="206952" y="263799"/>
            <a:ext cx="2813595" cy="606565"/>
            <a:chOff x="2010476" y="-68237"/>
            <a:chExt cx="4034462" cy="869763"/>
          </a:xfrm>
        </p:grpSpPr>
        <p:grpSp>
          <p:nvGrpSpPr>
            <p:cNvPr id="51" name="组合 50"/>
            <p:cNvGrpSpPr/>
            <p:nvPr/>
          </p:nvGrpSpPr>
          <p:grpSpPr>
            <a:xfrm>
              <a:off x="2401360" y="-68237"/>
              <a:ext cx="3643578" cy="869763"/>
              <a:chOff x="2401361" y="-68237"/>
              <a:chExt cx="6262446" cy="1494916"/>
            </a:xfrm>
          </p:grpSpPr>
          <p:sp>
            <p:nvSpPr>
              <p:cNvPr id="53" name="文本框 52"/>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重点项目名称</a:t>
                </a:r>
              </a:p>
            </p:txBody>
          </p:sp>
          <p:sp>
            <p:nvSpPr>
              <p:cNvPr id="54"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52" name="文本框 51"/>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10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50" name="Rectangle 17"/>
          <p:cNvSpPr/>
          <p:nvPr/>
        </p:nvSpPr>
        <p:spPr bwMode="auto">
          <a:xfrm>
            <a:off x="235367" y="9708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0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20000">
                                          <p:cBhvr additive="base">
                                            <p:cTn id="7" dur="250" fill="hold"/>
                                            <p:tgtEl>
                                              <p:spTgt spid="49"/>
                                            </p:tgtEl>
                                            <p:attrNameLst>
                                              <p:attrName>ppt_x</p:attrName>
                                            </p:attrNameLst>
                                          </p:cBhvr>
                                          <p:tavLst>
                                            <p:tav tm="0">
                                              <p:val>
                                                <p:strVal val="0-#ppt_w/2"/>
                                              </p:val>
                                            </p:tav>
                                            <p:tav tm="100000">
                                              <p:val>
                                                <p:strVal val="#ppt_x"/>
                                              </p:val>
                                            </p:tav>
                                          </p:tavLst>
                                        </p:anim>
                                        <p:anim calcmode="lin" valueType="num" p14:bounceEnd="20000">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20000">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14:bounceEnd="20000">
                                          <p:cBhvr additive="base">
                                            <p:cTn id="12" dur="250" fill="hold"/>
                                            <p:tgtEl>
                                              <p:spTgt spid="50"/>
                                            </p:tgtEl>
                                            <p:attrNameLst>
                                              <p:attrName>ppt_x</p:attrName>
                                            </p:attrNameLst>
                                          </p:cBhvr>
                                          <p:tavLst>
                                            <p:tav tm="0">
                                              <p:val>
                                                <p:strVal val="0-#ppt_w/2"/>
                                              </p:val>
                                            </p:tav>
                                            <p:tav tm="100000">
                                              <p:val>
                                                <p:strVal val="#ppt_x"/>
                                              </p:val>
                                            </p:tav>
                                          </p:tavLst>
                                        </p:anim>
                                        <p:anim calcmode="lin" valueType="num" p14:bounceEnd="20000">
                                          <p:cBhvr additive="base">
                                            <p:cTn id="13" dur="25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20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20000">
                                          <p:cBhvr additive="base">
                                            <p:cTn id="17" dur="250" fill="hold"/>
                                            <p:tgtEl>
                                              <p:spTgt spid="5"/>
                                            </p:tgtEl>
                                            <p:attrNameLst>
                                              <p:attrName>ppt_x</p:attrName>
                                            </p:attrNameLst>
                                          </p:cBhvr>
                                          <p:tavLst>
                                            <p:tav tm="0">
                                              <p:val>
                                                <p:strVal val="#ppt_x"/>
                                              </p:val>
                                            </p:tav>
                                            <p:tav tm="100000">
                                              <p:val>
                                                <p:strVal val="#ppt_x"/>
                                              </p:val>
                                            </p:tav>
                                          </p:tavLst>
                                        </p:anim>
                                        <p:anim calcmode="lin" valueType="num" p14:bounceEnd="20000">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2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20000">
                                          <p:cBhvr additive="base">
                                            <p:cTn id="22" dur="250" fill="hold"/>
                                            <p:tgtEl>
                                              <p:spTgt spid="6"/>
                                            </p:tgtEl>
                                            <p:attrNameLst>
                                              <p:attrName>ppt_x</p:attrName>
                                            </p:attrNameLst>
                                          </p:cBhvr>
                                          <p:tavLst>
                                            <p:tav tm="0">
                                              <p:val>
                                                <p:strVal val="#ppt_x"/>
                                              </p:val>
                                            </p:tav>
                                            <p:tav tm="100000">
                                              <p:val>
                                                <p:strVal val="#ppt_x"/>
                                              </p:val>
                                            </p:tav>
                                          </p:tavLst>
                                        </p:anim>
                                        <p:anim calcmode="lin" valueType="num" p14:bounceEnd="20000">
                                          <p:cBhvr additive="base">
                                            <p:cTn id="23" dur="25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2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20000">
                                          <p:cBhvr additive="base">
                                            <p:cTn id="27" dur="25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20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20000">
                                          <p:cBhvr additive="base">
                                            <p:cTn id="32" dur="25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33" dur="25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14:presetBounceEnd="20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25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14:presetBounceEnd="20000">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14:bounceEnd="20000">
                                          <p:cBhvr additive="base">
                                            <p:cTn id="42" dur="25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3" dur="25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14:presetBounceEnd="20000">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14:bounceEnd="20000">
                                          <p:cBhvr additive="base">
                                            <p:cTn id="47" dur="25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48" dur="25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20000">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14:bounceEnd="20000">
                                          <p:cBhvr additive="base">
                                            <p:cTn id="52" dur="25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53" dur="25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14:presetBounceEnd="20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20000">
                                          <p:cBhvr additive="base">
                                            <p:cTn id="57" dur="25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14:presetBounceEnd="20000">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14:bounceEnd="20000">
                                          <p:cBhvr additive="base">
                                            <p:cTn id="62" dur="25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fill="hold"/>
                                            <p:tgtEl>
                                              <p:spTgt spid="49"/>
                                            </p:tgtEl>
                                            <p:attrNameLst>
                                              <p:attrName>ppt_x</p:attrName>
                                            </p:attrNameLst>
                                          </p:cBhvr>
                                          <p:tavLst>
                                            <p:tav tm="0">
                                              <p:val>
                                                <p:strVal val="0-#ppt_w/2"/>
                                              </p:val>
                                            </p:tav>
                                            <p:tav tm="100000">
                                              <p:val>
                                                <p:strVal val="#ppt_x"/>
                                              </p:val>
                                            </p:tav>
                                          </p:tavLst>
                                        </p:anim>
                                        <p:anim calcmode="lin" valueType="num">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250" fill="hold"/>
                                            <p:tgtEl>
                                              <p:spTgt spid="50"/>
                                            </p:tgtEl>
                                            <p:attrNameLst>
                                              <p:attrName>ppt_x</p:attrName>
                                            </p:attrNameLst>
                                          </p:cBhvr>
                                          <p:tavLst>
                                            <p:tav tm="0">
                                              <p:val>
                                                <p:strVal val="0-#ppt_w/2"/>
                                              </p:val>
                                            </p:tav>
                                            <p:tav tm="100000">
                                              <p:val>
                                                <p:strVal val="#ppt_x"/>
                                              </p:val>
                                            </p:tav>
                                          </p:tavLst>
                                        </p:anim>
                                        <p:anim calcmode="lin" valueType="num">
                                          <p:cBhvr additive="base">
                                            <p:cTn id="13" dur="25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50" fill="hold"/>
                                            <p:tgtEl>
                                              <p:spTgt spid="6"/>
                                            </p:tgtEl>
                                            <p:attrNameLst>
                                              <p:attrName>ppt_x</p:attrName>
                                            </p:attrNameLst>
                                          </p:cBhvr>
                                          <p:tavLst>
                                            <p:tav tm="0">
                                              <p:val>
                                                <p:strVal val="#ppt_x"/>
                                              </p:val>
                                            </p:tav>
                                            <p:tav tm="100000">
                                              <p:val>
                                                <p:strVal val="#ppt_x"/>
                                              </p:val>
                                            </p:tav>
                                          </p:tavLst>
                                        </p:anim>
                                        <p:anim calcmode="lin" valueType="num">
                                          <p:cBhvr additive="base">
                                            <p:cTn id="23" dur="25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fill="hold"/>
                                            <p:tgtEl>
                                              <p:spTgt spid="8"/>
                                            </p:tgtEl>
                                            <p:attrNameLst>
                                              <p:attrName>ppt_x</p:attrName>
                                            </p:attrNameLst>
                                          </p:cBhvr>
                                          <p:tavLst>
                                            <p:tav tm="0">
                                              <p:val>
                                                <p:strVal val="#ppt_x"/>
                                              </p:val>
                                            </p:tav>
                                            <p:tav tm="100000">
                                              <p:val>
                                                <p:strVal val="#ppt_x"/>
                                              </p:val>
                                            </p:tav>
                                          </p:tavLst>
                                        </p:anim>
                                        <p:anim calcmode="lin" valueType="num">
                                          <p:cBhvr additive="base">
                                            <p:cTn id="33" dur="25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ppt_x"/>
                                              </p:val>
                                            </p:tav>
                                            <p:tav tm="100000">
                                              <p:val>
                                                <p:strVal val="#ppt_x"/>
                                              </p:val>
                                            </p:tav>
                                          </p:tavLst>
                                        </p:anim>
                                        <p:anim calcmode="lin" valueType="num">
                                          <p:cBhvr additive="base">
                                            <p:cTn id="43" dur="25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50" fill="hold"/>
                                            <p:tgtEl>
                                              <p:spTgt spid="11"/>
                                            </p:tgtEl>
                                            <p:attrNameLst>
                                              <p:attrName>ppt_x</p:attrName>
                                            </p:attrNameLst>
                                          </p:cBhvr>
                                          <p:tavLst>
                                            <p:tav tm="0">
                                              <p:val>
                                                <p:strVal val="#ppt_x"/>
                                              </p:val>
                                            </p:tav>
                                            <p:tav tm="100000">
                                              <p:val>
                                                <p:strVal val="#ppt_x"/>
                                              </p:val>
                                            </p:tav>
                                          </p:tavLst>
                                        </p:anim>
                                        <p:anim calcmode="lin" valueType="num">
                                          <p:cBhvr additive="base">
                                            <p:cTn id="48" dur="25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50" fill="hold"/>
                                            <p:tgtEl>
                                              <p:spTgt spid="12"/>
                                            </p:tgtEl>
                                            <p:attrNameLst>
                                              <p:attrName>ppt_x</p:attrName>
                                            </p:attrNameLst>
                                          </p:cBhvr>
                                          <p:tavLst>
                                            <p:tav tm="0">
                                              <p:val>
                                                <p:strVal val="#ppt_x"/>
                                              </p:val>
                                            </p:tav>
                                            <p:tav tm="100000">
                                              <p:val>
                                                <p:strVal val="#ppt_x"/>
                                              </p:val>
                                            </p:tav>
                                          </p:tavLst>
                                        </p:anim>
                                        <p:anim calcmode="lin" valueType="num">
                                          <p:cBhvr additive="base">
                                            <p:cTn id="53" dur="25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p:bldP spid="5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12192001" cy="6865496"/>
          </a:xfrm>
          <a:prstGeom prst="rect">
            <a:avLst/>
          </a:prstGeom>
          <a:pattFill prst="dotDmnd">
            <a:fgClr>
              <a:srgbClr val="3E4142"/>
            </a:fgClr>
            <a:bgClr>
              <a:srgbClr val="191A1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8" name="矩形 7"/>
          <p:cNvSpPr/>
          <p:nvPr/>
        </p:nvSpPr>
        <p:spPr>
          <a:xfrm>
            <a:off x="-1" y="2175061"/>
            <a:ext cx="12192001" cy="129484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grpSp>
        <p:nvGrpSpPr>
          <p:cNvPr id="9" name="组合 8"/>
          <p:cNvGrpSpPr/>
          <p:nvPr/>
        </p:nvGrpSpPr>
        <p:grpSpPr>
          <a:xfrm>
            <a:off x="4903843" y="1669299"/>
            <a:ext cx="2308116" cy="2306354"/>
            <a:chOff x="4747736" y="1971992"/>
            <a:chExt cx="3206117" cy="3206117"/>
          </a:xfrm>
        </p:grpSpPr>
        <p:sp>
          <p:nvSpPr>
            <p:cNvPr id="10" name="椭圆 9"/>
            <p:cNvSpPr/>
            <p:nvPr/>
          </p:nvSpPr>
          <p:spPr>
            <a:xfrm>
              <a:off x="4747736" y="1971992"/>
              <a:ext cx="3206117" cy="3206117"/>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1800">
                <a:solidFill>
                  <a:srgbClr val="FFFFFF"/>
                </a:solidFill>
              </a:endParaRPr>
            </a:p>
          </p:txBody>
        </p:sp>
        <p:sp>
          <p:nvSpPr>
            <p:cNvPr id="11" name="椭圆 10"/>
            <p:cNvSpPr>
              <a:spLocks noChangeAspect="1"/>
            </p:cNvSpPr>
            <p:nvPr/>
          </p:nvSpPr>
          <p:spPr>
            <a:xfrm>
              <a:off x="5126794" y="2351049"/>
              <a:ext cx="2448000" cy="24480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3600" dirty="0">
                <a:solidFill>
                  <a:srgbClr val="FFFFFF"/>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8189489" y="2947684"/>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3" name="椭圆 12"/>
          <p:cNvSpPr/>
          <p:nvPr/>
        </p:nvSpPr>
        <p:spPr>
          <a:xfrm>
            <a:off x="7717019" y="2490101"/>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4" name="椭圆 13"/>
          <p:cNvSpPr/>
          <p:nvPr/>
        </p:nvSpPr>
        <p:spPr>
          <a:xfrm>
            <a:off x="8940999" y="3090118"/>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5" name="TextBox 1"/>
          <p:cNvSpPr txBox="1"/>
          <p:nvPr/>
        </p:nvSpPr>
        <p:spPr>
          <a:xfrm>
            <a:off x="5444886" y="2253482"/>
            <a:ext cx="1268197" cy="1200278"/>
          </a:xfrm>
          <a:prstGeom prst="rect">
            <a:avLst/>
          </a:prstGeom>
          <a:noFill/>
        </p:spPr>
        <p:txBody>
          <a:bodyPr wrap="none" lIns="91391" tIns="45695" rIns="91391" bIns="45695" rtlCol="0">
            <a:spAutoFit/>
          </a:bodyPr>
          <a:lstStyle/>
          <a:p>
            <a:r>
              <a:rPr lang="en-US" altLang="zh-CN" sz="7200" dirty="0">
                <a:solidFill>
                  <a:srgbClr val="DB204E"/>
                </a:solidFill>
                <a:latin typeface="微软雅黑" panose="020B0503020204020204" pitchFamily="34" charset="-122"/>
                <a:ea typeface="微软雅黑" panose="020B0503020204020204" pitchFamily="34" charset="-122"/>
              </a:rPr>
              <a:t>04</a:t>
            </a:r>
            <a:endParaRPr lang="zh-CN" altLang="en-US" sz="7200" dirty="0">
              <a:solidFill>
                <a:srgbClr val="DB204E"/>
              </a:solidFill>
              <a:latin typeface="微软雅黑" panose="020B0503020204020204" pitchFamily="34" charset="-122"/>
              <a:ea typeface="微软雅黑" panose="020B0503020204020204" pitchFamily="34" charset="-122"/>
            </a:endParaRPr>
          </a:p>
        </p:txBody>
      </p:sp>
      <p:sp>
        <p:nvSpPr>
          <p:cNvPr id="16" name="椭圆 15"/>
          <p:cNvSpPr/>
          <p:nvPr/>
        </p:nvSpPr>
        <p:spPr>
          <a:xfrm>
            <a:off x="7459564" y="3154860"/>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7" name="TextBox 2"/>
          <p:cNvSpPr txBox="1"/>
          <p:nvPr/>
        </p:nvSpPr>
        <p:spPr>
          <a:xfrm>
            <a:off x="3888125" y="4286636"/>
            <a:ext cx="4339551" cy="923279"/>
          </a:xfrm>
          <a:prstGeom prst="rect">
            <a:avLst/>
          </a:prstGeom>
          <a:noFill/>
        </p:spPr>
        <p:txBody>
          <a:bodyPr wrap="none" lIns="91391" tIns="45695" rIns="91391" bIns="45695" rtlCol="0">
            <a:spAutoFit/>
          </a:bodyPr>
          <a:lstStyle/>
          <a:p>
            <a:r>
              <a:rPr lang="zh-CN" altLang="en-US" sz="5400" dirty="0">
                <a:solidFill>
                  <a:srgbClr val="DB204E"/>
                </a:solidFill>
                <a:latin typeface="微软雅黑" panose="020B0503020204020204" pitchFamily="34" charset="-122"/>
                <a:ea typeface="微软雅黑" panose="020B0503020204020204" pitchFamily="34" charset="-122"/>
              </a:rPr>
              <a:t>任职资格评述</a:t>
            </a:r>
          </a:p>
        </p:txBody>
      </p:sp>
      <p:sp>
        <p:nvSpPr>
          <p:cNvPr id="18" name="椭圆 17"/>
          <p:cNvSpPr/>
          <p:nvPr/>
        </p:nvSpPr>
        <p:spPr>
          <a:xfrm>
            <a:off x="4472510" y="3150007"/>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9" name="椭圆 18"/>
          <p:cNvSpPr/>
          <p:nvPr/>
        </p:nvSpPr>
        <p:spPr>
          <a:xfrm>
            <a:off x="3386689" y="2948889"/>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20" name="椭圆 19"/>
          <p:cNvSpPr/>
          <p:nvPr/>
        </p:nvSpPr>
        <p:spPr>
          <a:xfrm>
            <a:off x="4034738" y="2490100"/>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21" name="椭圆 20"/>
          <p:cNvSpPr/>
          <p:nvPr/>
        </p:nvSpPr>
        <p:spPr>
          <a:xfrm>
            <a:off x="2923264" y="2954806"/>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2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8" dur="2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90"/>
                                              </p:val>
                                            </p:tav>
                                            <p:tav tm="100000">
                                              <p:val>
                                                <p:fltVal val="0"/>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anim calcmode="lin" valueType="num">
                                          <p:cBhvr>
                                            <p:cTn id="66" dur="2000" fill="hold"/>
                                            <p:tgtEl>
                                              <p:spTgt spid="17"/>
                                            </p:tgtEl>
                                            <p:attrNameLst>
                                              <p:attrName>ppt_w</p:attrName>
                                            </p:attrNameLst>
                                          </p:cBhvr>
                                          <p:tavLst>
                                            <p:tav tm="0" fmla="#ppt_w*sin(2.5*pi*$)">
                                              <p:val>
                                                <p:fltVal val="0"/>
                                              </p:val>
                                            </p:tav>
                                            <p:tav tm="100000">
                                              <p:val>
                                                <p:fltVal val="1"/>
                                              </p:val>
                                            </p:tav>
                                          </p:tavLst>
                                        </p:anim>
                                        <p:anim calcmode="lin" valueType="num">
                                          <p:cBhvr>
                                            <p:cTn id="6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4" grpId="0" animBg="1"/>
          <p:bldP spid="15" grpId="0"/>
          <p:bldP spid="16" grpId="0" animBg="1"/>
          <p:bldP spid="17" grpId="0"/>
          <p:bldP spid="18" grpId="0" animBg="1"/>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 fill="hold"/>
                                            <p:tgtEl>
                                              <p:spTgt spid="4"/>
                                            </p:tgtEl>
                                            <p:attrNameLst>
                                              <p:attrName>ppt_x</p:attrName>
                                            </p:attrNameLst>
                                          </p:cBhvr>
                                          <p:tavLst>
                                            <p:tav tm="0">
                                              <p:val>
                                                <p:strVal val="0-#ppt_w/2"/>
                                              </p:val>
                                            </p:tav>
                                            <p:tav tm="100000">
                                              <p:val>
                                                <p:strVal val="#ppt_x"/>
                                              </p:val>
                                            </p:tav>
                                          </p:tavLst>
                                        </p:anim>
                                        <p:anim calcmode="lin" valueType="num">
                                          <p:cBhvr additive="base">
                                            <p:cTn id="8" dur="2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90"/>
                                              </p:val>
                                            </p:tav>
                                            <p:tav tm="100000">
                                              <p:val>
                                                <p:fltVal val="0"/>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anim calcmode="lin" valueType="num">
                                          <p:cBhvr>
                                            <p:cTn id="66" dur="2000" fill="hold"/>
                                            <p:tgtEl>
                                              <p:spTgt spid="17"/>
                                            </p:tgtEl>
                                            <p:attrNameLst>
                                              <p:attrName>ppt_w</p:attrName>
                                            </p:attrNameLst>
                                          </p:cBhvr>
                                          <p:tavLst>
                                            <p:tav tm="0" fmla="#ppt_w*sin(2.5*pi*$)">
                                              <p:val>
                                                <p:fltVal val="0"/>
                                              </p:val>
                                            </p:tav>
                                            <p:tav tm="100000">
                                              <p:val>
                                                <p:fltVal val="1"/>
                                              </p:val>
                                            </p:tav>
                                          </p:tavLst>
                                        </p:anim>
                                        <p:anim calcmode="lin" valueType="num">
                                          <p:cBhvr>
                                            <p:cTn id="6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4" grpId="0" animBg="1"/>
          <p:bldP spid="15" grpId="0"/>
          <p:bldP spid="16" grpId="0" animBg="1"/>
          <p:bldP spid="17" grpId="0"/>
          <p:bldP spid="18" grpId="0" animBg="1"/>
          <p:bldP spid="19" grpId="0" animBg="1"/>
          <p:bldP spid="20" grpId="0" animBg="1"/>
          <p:bldP spid="21"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55740" y="1028700"/>
            <a:ext cx="4609737" cy="5249109"/>
            <a:chOff x="3755740" y="1028700"/>
            <a:chExt cx="4609737" cy="5249109"/>
          </a:xfrm>
        </p:grpSpPr>
        <p:grpSp>
          <p:nvGrpSpPr>
            <p:cNvPr id="32" name="组合 31"/>
            <p:cNvGrpSpPr/>
            <p:nvPr/>
          </p:nvGrpSpPr>
          <p:grpSpPr>
            <a:xfrm>
              <a:off x="4033411" y="2517176"/>
              <a:ext cx="4332066" cy="3760633"/>
              <a:chOff x="0" y="0"/>
              <a:chExt cx="6684956" cy="5803158"/>
            </a:xfrm>
          </p:grpSpPr>
          <p:sp>
            <p:nvSpPr>
              <p:cNvPr id="52" name="任意多边形: 形状 51"/>
              <p:cNvSpPr/>
              <p:nvPr/>
            </p:nvSpPr>
            <p:spPr>
              <a:xfrm>
                <a:off x="2805398" y="2946400"/>
                <a:ext cx="594023" cy="2856758"/>
              </a:xfrm>
              <a:custGeom>
                <a:avLst/>
                <a:gdLst/>
                <a:ahLst/>
                <a:cxnLst>
                  <a:cxn ang="0">
                    <a:pos x="wd2" y="hd2"/>
                  </a:cxn>
                  <a:cxn ang="5400000">
                    <a:pos x="wd2" y="hd2"/>
                  </a:cxn>
                  <a:cxn ang="10800000">
                    <a:pos x="wd2" y="hd2"/>
                  </a:cxn>
                  <a:cxn ang="16200000">
                    <a:pos x="wd2" y="hd2"/>
                  </a:cxn>
                </a:cxnLst>
                <a:rect l="0" t="0" r="r" b="b"/>
                <a:pathLst>
                  <a:path w="21338" h="21444" extrusionOk="0">
                    <a:moveTo>
                      <a:pt x="19859" y="0"/>
                    </a:moveTo>
                    <a:cubicBezTo>
                      <a:pt x="19039" y="-1"/>
                      <a:pt x="18371" y="137"/>
                      <a:pt x="18367" y="309"/>
                    </a:cubicBezTo>
                    <a:lnTo>
                      <a:pt x="18273" y="20473"/>
                    </a:lnTo>
                    <a:cubicBezTo>
                      <a:pt x="15690" y="20750"/>
                      <a:pt x="12745" y="20845"/>
                      <a:pt x="9883" y="20743"/>
                    </a:cubicBezTo>
                    <a:cubicBezTo>
                      <a:pt x="7338" y="20651"/>
                      <a:pt x="4912" y="20396"/>
                      <a:pt x="3658" y="19928"/>
                    </a:cubicBezTo>
                    <a:cubicBezTo>
                      <a:pt x="2811" y="19611"/>
                      <a:pt x="2640" y="19235"/>
                      <a:pt x="3187" y="18891"/>
                    </a:cubicBezTo>
                    <a:cubicBezTo>
                      <a:pt x="3074" y="18818"/>
                      <a:pt x="2835" y="18757"/>
                      <a:pt x="2515" y="18720"/>
                    </a:cubicBezTo>
                    <a:cubicBezTo>
                      <a:pt x="1646" y="18619"/>
                      <a:pt x="584" y="18701"/>
                      <a:pt x="229" y="18891"/>
                    </a:cubicBezTo>
                    <a:cubicBezTo>
                      <a:pt x="-262" y="19313"/>
                      <a:pt x="42" y="19759"/>
                      <a:pt x="1076" y="20136"/>
                    </a:cubicBezTo>
                    <a:cubicBezTo>
                      <a:pt x="2476" y="20646"/>
                      <a:pt x="4960" y="20959"/>
                      <a:pt x="7584" y="21172"/>
                    </a:cubicBezTo>
                    <a:cubicBezTo>
                      <a:pt x="11806" y="21516"/>
                      <a:pt x="16630" y="21599"/>
                      <a:pt x="20168" y="21029"/>
                    </a:cubicBezTo>
                    <a:cubicBezTo>
                      <a:pt x="20468" y="20981"/>
                      <a:pt x="20751" y="20928"/>
                      <a:pt x="21015" y="20872"/>
                    </a:cubicBezTo>
                    <a:lnTo>
                      <a:pt x="21338" y="309"/>
                    </a:lnTo>
                    <a:cubicBezTo>
                      <a:pt x="21335" y="138"/>
                      <a:pt x="20674" y="0"/>
                      <a:pt x="19859" y="0"/>
                    </a:cubicBezTo>
                    <a:close/>
                  </a:path>
                </a:pathLst>
              </a:custGeom>
              <a:solidFill>
                <a:srgbClr val="EDEFF3"/>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3" name="矩形: 圆角 52"/>
              <p:cNvSpPr/>
              <p:nvPr/>
            </p:nvSpPr>
            <p:spPr>
              <a:xfrm>
                <a:off x="3306274" y="0"/>
                <a:ext cx="82423" cy="172204"/>
              </a:xfrm>
              <a:prstGeom prst="roundRect">
                <a:avLst>
                  <a:gd name="adj" fmla="val 50000"/>
                </a:avLst>
              </a:prstGeom>
              <a:solidFill>
                <a:srgbClr val="E8E9ED"/>
              </a:solidFill>
              <a:ln w="6350" cap="flat">
                <a:solidFill>
                  <a:srgbClr val="A6AAA9"/>
                </a:solidFill>
                <a:prstDash val="solid"/>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4" name="任意多边形: 形状 53"/>
              <p:cNvSpPr/>
              <p:nvPr/>
            </p:nvSpPr>
            <p:spPr>
              <a:xfrm>
                <a:off x="3344690" y="150110"/>
                <a:ext cx="3340266" cy="2977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0" y="16200"/>
                      <a:pt x="0" y="18900"/>
                    </a:cubicBezTo>
                    <a:cubicBezTo>
                      <a:pt x="0" y="21600"/>
                      <a:pt x="0" y="21600"/>
                      <a:pt x="0" y="21600"/>
                    </a:cubicBezTo>
                    <a:cubicBezTo>
                      <a:pt x="1185" y="19661"/>
                      <a:pt x="3149" y="18406"/>
                      <a:pt x="5383" y="18406"/>
                    </a:cubicBezTo>
                    <a:cubicBezTo>
                      <a:pt x="7651" y="18406"/>
                      <a:pt x="9615" y="19661"/>
                      <a:pt x="10800" y="21600"/>
                    </a:cubicBezTo>
                    <a:cubicBezTo>
                      <a:pt x="12320" y="20414"/>
                      <a:pt x="14135" y="19727"/>
                      <a:pt x="16098" y="19697"/>
                    </a:cubicBezTo>
                    <a:cubicBezTo>
                      <a:pt x="18119" y="19666"/>
                      <a:pt x="20023" y="20355"/>
                      <a:pt x="21600" y="21562"/>
                    </a:cubicBezTo>
                    <a:cubicBezTo>
                      <a:pt x="20974" y="15496"/>
                      <a:pt x="18358" y="10106"/>
                      <a:pt x="14507" y="6232"/>
                    </a:cubicBezTo>
                    <a:cubicBezTo>
                      <a:pt x="10656" y="2358"/>
                      <a:pt x="5569" y="0"/>
                      <a:pt x="0" y="0"/>
                    </a:cubicBezTo>
                    <a:close/>
                  </a:path>
                </a:pathLst>
              </a:custGeom>
              <a:solidFill>
                <a:schemeClr val="accent4">
                  <a:lumMod val="100000"/>
                </a:schemeClr>
              </a:solidFill>
              <a:ln w="12700" cap="flat">
                <a:solidFill>
                  <a:schemeClr val="bg1"/>
                </a:solid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5" name="任意多边形: 形状 54"/>
              <p:cNvSpPr/>
              <p:nvPr/>
            </p:nvSpPr>
            <p:spPr>
              <a:xfrm>
                <a:off x="0" y="150110"/>
                <a:ext cx="3344691" cy="29774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6023" y="0"/>
                      <a:pt x="10935" y="2358"/>
                      <a:pt x="7086" y="6237"/>
                    </a:cubicBezTo>
                    <a:cubicBezTo>
                      <a:pt x="3237" y="10115"/>
                      <a:pt x="625" y="15515"/>
                      <a:pt x="0" y="21600"/>
                    </a:cubicBezTo>
                    <a:cubicBezTo>
                      <a:pt x="1591" y="20653"/>
                      <a:pt x="3392" y="20120"/>
                      <a:pt x="5268" y="20094"/>
                    </a:cubicBezTo>
                    <a:cubicBezTo>
                      <a:pt x="7242" y="20068"/>
                      <a:pt x="9145" y="20605"/>
                      <a:pt x="10817" y="21600"/>
                    </a:cubicBezTo>
                    <a:cubicBezTo>
                      <a:pt x="12318" y="20515"/>
                      <a:pt x="14068" y="19878"/>
                      <a:pt x="15932" y="19824"/>
                    </a:cubicBezTo>
                    <a:cubicBezTo>
                      <a:pt x="17983" y="19765"/>
                      <a:pt x="19951" y="20410"/>
                      <a:pt x="21600" y="21600"/>
                    </a:cubicBezTo>
                    <a:lnTo>
                      <a:pt x="21600" y="0"/>
                    </a:lnTo>
                    <a:close/>
                  </a:path>
                </a:pathLst>
              </a:custGeom>
              <a:solidFill>
                <a:schemeClr val="accent1">
                  <a:lumMod val="100000"/>
                </a:schemeClr>
              </a:solidFill>
              <a:ln w="12700" cap="flat">
                <a:solidFill>
                  <a:schemeClr val="bg1"/>
                </a:solid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6" name="任意多边形: 形状 55"/>
              <p:cNvSpPr/>
              <p:nvPr/>
            </p:nvSpPr>
            <p:spPr>
              <a:xfrm>
                <a:off x="1667919" y="150110"/>
                <a:ext cx="1670134" cy="2966421"/>
              </a:xfrm>
              <a:custGeom>
                <a:avLst/>
                <a:gdLst/>
                <a:ahLst/>
                <a:cxnLst>
                  <a:cxn ang="0">
                    <a:pos x="wd2" y="hd2"/>
                  </a:cxn>
                  <a:cxn ang="5400000">
                    <a:pos x="wd2" y="hd2"/>
                  </a:cxn>
                  <a:cxn ang="10800000">
                    <a:pos x="wd2" y="hd2"/>
                  </a:cxn>
                  <a:cxn ang="16200000">
                    <a:pos x="wd2" y="hd2"/>
                  </a:cxn>
                </a:cxnLst>
                <a:rect l="0" t="0" r="r" b="b"/>
                <a:pathLst>
                  <a:path w="21600" h="21600" extrusionOk="0">
                    <a:moveTo>
                      <a:pt x="10626" y="19918"/>
                    </a:moveTo>
                    <a:cubicBezTo>
                      <a:pt x="14583" y="19893"/>
                      <a:pt x="18370" y="20488"/>
                      <a:pt x="21600" y="21562"/>
                    </a:cubicBezTo>
                    <a:cubicBezTo>
                      <a:pt x="21600" y="10781"/>
                      <a:pt x="21600" y="5390"/>
                      <a:pt x="21600" y="2695"/>
                    </a:cubicBezTo>
                    <a:cubicBezTo>
                      <a:pt x="21600" y="0"/>
                      <a:pt x="21600" y="0"/>
                      <a:pt x="21600" y="0"/>
                    </a:cubicBezTo>
                    <a:cubicBezTo>
                      <a:pt x="21566" y="0"/>
                      <a:pt x="21549" y="0"/>
                      <a:pt x="21532" y="0"/>
                    </a:cubicBezTo>
                    <a:cubicBezTo>
                      <a:pt x="21515" y="0"/>
                      <a:pt x="21498" y="0"/>
                      <a:pt x="21465" y="0"/>
                    </a:cubicBezTo>
                    <a:cubicBezTo>
                      <a:pt x="15912" y="38"/>
                      <a:pt x="10868" y="2404"/>
                      <a:pt x="7050" y="6273"/>
                    </a:cubicBezTo>
                    <a:cubicBezTo>
                      <a:pt x="3233" y="10142"/>
                      <a:pt x="643" y="15513"/>
                      <a:pt x="0" y="21562"/>
                    </a:cubicBezTo>
                    <a:cubicBezTo>
                      <a:pt x="0" y="21581"/>
                      <a:pt x="0" y="21590"/>
                      <a:pt x="0" y="21595"/>
                    </a:cubicBezTo>
                    <a:cubicBezTo>
                      <a:pt x="0" y="21600"/>
                      <a:pt x="0" y="21600"/>
                      <a:pt x="0" y="21600"/>
                    </a:cubicBezTo>
                    <a:cubicBezTo>
                      <a:pt x="68" y="21543"/>
                      <a:pt x="118" y="21514"/>
                      <a:pt x="169" y="21505"/>
                    </a:cubicBezTo>
                    <a:cubicBezTo>
                      <a:pt x="220" y="21495"/>
                      <a:pt x="271" y="21505"/>
                      <a:pt x="339" y="21524"/>
                    </a:cubicBezTo>
                    <a:cubicBezTo>
                      <a:pt x="3403" y="20510"/>
                      <a:pt x="6920" y="19941"/>
                      <a:pt x="10626" y="19918"/>
                    </a:cubicBezTo>
                    <a:close/>
                  </a:path>
                </a:pathLst>
              </a:custGeom>
              <a:solidFill>
                <a:schemeClr val="accent2">
                  <a:lumMod val="100000"/>
                </a:schemeClr>
              </a:solidFill>
              <a:ln w="12700" cap="flat">
                <a:solidFill>
                  <a:schemeClr val="bg1"/>
                </a:solid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7" name="任意多边形: 形状 56"/>
              <p:cNvSpPr/>
              <p:nvPr/>
            </p:nvSpPr>
            <p:spPr>
              <a:xfrm>
                <a:off x="3338053" y="150110"/>
                <a:ext cx="1670134" cy="29774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4" y="21505"/>
                      <a:pt x="85" y="21438"/>
                      <a:pt x="144" y="21396"/>
                    </a:cubicBezTo>
                    <a:cubicBezTo>
                      <a:pt x="203" y="21353"/>
                      <a:pt x="271" y="21334"/>
                      <a:pt x="339" y="21334"/>
                    </a:cubicBezTo>
                    <a:cubicBezTo>
                      <a:pt x="3480" y="20275"/>
                      <a:pt x="7145" y="19697"/>
                      <a:pt x="11005" y="19729"/>
                    </a:cubicBezTo>
                    <a:cubicBezTo>
                      <a:pt x="14804" y="19760"/>
                      <a:pt x="18323" y="20370"/>
                      <a:pt x="21397" y="21410"/>
                    </a:cubicBezTo>
                    <a:cubicBezTo>
                      <a:pt x="21431" y="21429"/>
                      <a:pt x="21465" y="21448"/>
                      <a:pt x="21498" y="21476"/>
                    </a:cubicBezTo>
                    <a:cubicBezTo>
                      <a:pt x="21532" y="21505"/>
                      <a:pt x="21566" y="21543"/>
                      <a:pt x="21600" y="21600"/>
                    </a:cubicBezTo>
                    <a:lnTo>
                      <a:pt x="21600" y="21600"/>
                    </a:lnTo>
                    <a:cubicBezTo>
                      <a:pt x="20957" y="15515"/>
                      <a:pt x="18350" y="10115"/>
                      <a:pt x="14507" y="6237"/>
                    </a:cubicBezTo>
                    <a:cubicBezTo>
                      <a:pt x="10665" y="2358"/>
                      <a:pt x="5586" y="0"/>
                      <a:pt x="0" y="0"/>
                    </a:cubicBezTo>
                    <a:lnTo>
                      <a:pt x="0" y="0"/>
                    </a:lnTo>
                    <a:lnTo>
                      <a:pt x="0" y="21600"/>
                    </a:lnTo>
                    <a:close/>
                  </a:path>
                </a:pathLst>
              </a:custGeom>
              <a:solidFill>
                <a:schemeClr val="accent3">
                  <a:lumMod val="100000"/>
                </a:schemeClr>
              </a:solidFill>
              <a:ln w="12700" cap="flat">
                <a:solidFill>
                  <a:schemeClr val="bg1"/>
                </a:solid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33" name="组合 32"/>
            <p:cNvGrpSpPr/>
            <p:nvPr/>
          </p:nvGrpSpPr>
          <p:grpSpPr>
            <a:xfrm>
              <a:off x="3755740" y="1028700"/>
              <a:ext cx="4584272" cy="2419583"/>
              <a:chOff x="3755740" y="1028700"/>
              <a:chExt cx="4584272" cy="2419583"/>
            </a:xfrm>
          </p:grpSpPr>
          <p:sp>
            <p:nvSpPr>
              <p:cNvPr id="34" name="直接连接符 33"/>
              <p:cNvSpPr/>
              <p:nvPr/>
            </p:nvSpPr>
            <p:spPr>
              <a:xfrm flipV="1">
                <a:off x="3755740" y="2238561"/>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5" name="直接连接符 34"/>
              <p:cNvSpPr/>
              <p:nvPr/>
            </p:nvSpPr>
            <p:spPr>
              <a:xfrm flipV="1">
                <a:off x="4039303" y="2238561"/>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6" name="直接连接符 35"/>
              <p:cNvSpPr/>
              <p:nvPr/>
            </p:nvSpPr>
            <p:spPr>
              <a:xfrm flipV="1">
                <a:off x="4535538" y="1884107"/>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7" name="直接连接符 36"/>
              <p:cNvSpPr/>
              <p:nvPr/>
            </p:nvSpPr>
            <p:spPr>
              <a:xfrm flipV="1">
                <a:off x="5197186" y="1624174"/>
                <a:ext cx="1" cy="1120544"/>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8" name="直接连接符 37"/>
              <p:cNvSpPr/>
              <p:nvPr/>
            </p:nvSpPr>
            <p:spPr>
              <a:xfrm flipV="1">
                <a:off x="5693421" y="1028700"/>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9" name="直接连接符 38"/>
              <p:cNvSpPr/>
              <p:nvPr/>
            </p:nvSpPr>
            <p:spPr>
              <a:xfrm flipV="1">
                <a:off x="6355070" y="1028700"/>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0" name="直接连接符 39"/>
              <p:cNvSpPr/>
              <p:nvPr/>
            </p:nvSpPr>
            <p:spPr>
              <a:xfrm flipV="1">
                <a:off x="6851305" y="1265004"/>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1" name="直接连接符 40"/>
              <p:cNvSpPr/>
              <p:nvPr/>
            </p:nvSpPr>
            <p:spPr>
              <a:xfrm flipV="1">
                <a:off x="7347541" y="1624174"/>
                <a:ext cx="1" cy="1120544"/>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2" name="直接连接符 41"/>
              <p:cNvSpPr/>
              <p:nvPr/>
            </p:nvSpPr>
            <p:spPr>
              <a:xfrm flipV="1">
                <a:off x="7843775" y="1884107"/>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3" name="直接连接符 42"/>
              <p:cNvSpPr/>
              <p:nvPr/>
            </p:nvSpPr>
            <p:spPr>
              <a:xfrm flipV="1">
                <a:off x="8009188" y="2238561"/>
                <a:ext cx="1" cy="1120543"/>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4" name="直接连接符 43"/>
              <p:cNvSpPr/>
              <p:nvPr/>
            </p:nvSpPr>
            <p:spPr>
              <a:xfrm flipV="1">
                <a:off x="7595658" y="1999471"/>
                <a:ext cx="1" cy="576102"/>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5" name="直接连接符 44"/>
              <p:cNvSpPr/>
              <p:nvPr/>
            </p:nvSpPr>
            <p:spPr>
              <a:xfrm flipV="1">
                <a:off x="7182128" y="1753351"/>
                <a:ext cx="1" cy="576102"/>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6" name="直接连接符 45"/>
              <p:cNvSpPr/>
              <p:nvPr/>
            </p:nvSpPr>
            <p:spPr>
              <a:xfrm flipV="1">
                <a:off x="6685893" y="1537224"/>
                <a:ext cx="1" cy="576102"/>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7" name="直接连接符 46"/>
              <p:cNvSpPr/>
              <p:nvPr/>
            </p:nvSpPr>
            <p:spPr>
              <a:xfrm flipV="1">
                <a:off x="6021159" y="1459872"/>
                <a:ext cx="1" cy="576102"/>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8" name="直接连接符 47"/>
              <p:cNvSpPr/>
              <p:nvPr/>
            </p:nvSpPr>
            <p:spPr>
              <a:xfrm flipV="1">
                <a:off x="5445304" y="1753351"/>
                <a:ext cx="1" cy="576102"/>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9" name="直接连接符 48"/>
              <p:cNvSpPr/>
              <p:nvPr/>
            </p:nvSpPr>
            <p:spPr>
              <a:xfrm flipV="1">
                <a:off x="4869449" y="1816639"/>
                <a:ext cx="1" cy="576102"/>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0" name="直接连接符 49"/>
              <p:cNvSpPr/>
              <p:nvPr/>
            </p:nvSpPr>
            <p:spPr>
              <a:xfrm flipV="1">
                <a:off x="4287421" y="1816639"/>
                <a:ext cx="1" cy="576102"/>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1" name="直接连接符 50"/>
              <p:cNvSpPr/>
              <p:nvPr/>
            </p:nvSpPr>
            <p:spPr>
              <a:xfrm flipV="1">
                <a:off x="8340011" y="2454709"/>
                <a:ext cx="1" cy="993574"/>
              </a:xfrm>
              <a:prstGeom prst="line">
                <a:avLst/>
              </a:prstGeom>
              <a:ln>
                <a:gradFill flip="none" rotWithShape="1">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0"/>
                        <a:lumOff val="100000"/>
                      </a:schemeClr>
                    </a:gs>
                  </a:gsLst>
                  <a:lin ang="16200000" scaled="1"/>
                  <a:tileRect/>
                </a:gradFill>
                <a:miter lim="4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grpSp>
        <p:nvGrpSpPr>
          <p:cNvPr id="5" name="组合 4"/>
          <p:cNvGrpSpPr/>
          <p:nvPr/>
        </p:nvGrpSpPr>
        <p:grpSpPr>
          <a:xfrm>
            <a:off x="1307468" y="2624665"/>
            <a:ext cx="9613068" cy="2139516"/>
            <a:chOff x="1307468" y="2624665"/>
            <a:chExt cx="9613068" cy="2139516"/>
          </a:xfrm>
        </p:grpSpPr>
        <p:grpSp>
          <p:nvGrpSpPr>
            <p:cNvPr id="14" name="组合 13"/>
            <p:cNvGrpSpPr/>
            <p:nvPr/>
          </p:nvGrpSpPr>
          <p:grpSpPr>
            <a:xfrm>
              <a:off x="8170814" y="2624665"/>
              <a:ext cx="2749722" cy="2139516"/>
              <a:chOff x="8170814" y="1912116"/>
              <a:chExt cx="2749722" cy="2139516"/>
            </a:xfrm>
          </p:grpSpPr>
          <p:grpSp>
            <p:nvGrpSpPr>
              <p:cNvPr id="24" name="组合 23"/>
              <p:cNvGrpSpPr/>
              <p:nvPr/>
            </p:nvGrpSpPr>
            <p:grpSpPr>
              <a:xfrm>
                <a:off x="8170814" y="1912116"/>
                <a:ext cx="2611177" cy="2139516"/>
                <a:chOff x="1193500" y="1491637"/>
                <a:chExt cx="3761195" cy="2139516"/>
              </a:xfrm>
            </p:grpSpPr>
            <p:grpSp>
              <p:nvGrpSpPr>
                <p:cNvPr id="26" name="组合 25"/>
                <p:cNvGrpSpPr/>
                <p:nvPr/>
              </p:nvGrpSpPr>
              <p:grpSpPr>
                <a:xfrm>
                  <a:off x="1193500" y="1491637"/>
                  <a:ext cx="3761195" cy="815608"/>
                  <a:chOff x="1317257" y="1824875"/>
                  <a:chExt cx="3761195" cy="815608"/>
                </a:xfrm>
              </p:grpSpPr>
              <p:sp>
                <p:nvSpPr>
                  <p:cNvPr id="30" name="文本框 52"/>
                  <p:cNvSpPr txBox="1"/>
                  <p:nvPr/>
                </p:nvSpPr>
                <p:spPr>
                  <a:xfrm>
                    <a:off x="1317257" y="2132652"/>
                    <a:ext cx="3761195" cy="507831"/>
                  </a:xfrm>
                  <a:prstGeom prst="rect">
                    <a:avLst/>
                  </a:prstGeom>
                  <a:noFill/>
                </p:spPr>
                <p:txBody>
                  <a:bodyPr wrap="square" lIns="0" tIns="0" rIns="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31" name="矩形 30"/>
                  <p:cNvSpPr/>
                  <p:nvPr/>
                </p:nvSpPr>
                <p:spPr>
                  <a:xfrm>
                    <a:off x="1317257" y="1824875"/>
                    <a:ext cx="3761195" cy="307777"/>
                  </a:xfrm>
                  <a:prstGeom prst="rect">
                    <a:avLst/>
                  </a:prstGeom>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标题标题标题</a:t>
                    </a:r>
                  </a:p>
                </p:txBody>
              </p:sp>
            </p:grpSp>
            <p:grpSp>
              <p:nvGrpSpPr>
                <p:cNvPr id="27" name="组合 26"/>
                <p:cNvGrpSpPr/>
                <p:nvPr/>
              </p:nvGrpSpPr>
              <p:grpSpPr>
                <a:xfrm>
                  <a:off x="1193500" y="2815545"/>
                  <a:ext cx="3761195" cy="815608"/>
                  <a:chOff x="1317257" y="1824875"/>
                  <a:chExt cx="3761195" cy="815608"/>
                </a:xfrm>
              </p:grpSpPr>
              <p:sp>
                <p:nvSpPr>
                  <p:cNvPr id="28" name="文本框 50"/>
                  <p:cNvSpPr txBox="1"/>
                  <p:nvPr/>
                </p:nvSpPr>
                <p:spPr>
                  <a:xfrm>
                    <a:off x="1317257" y="2132652"/>
                    <a:ext cx="3761195" cy="507831"/>
                  </a:xfrm>
                  <a:prstGeom prst="rect">
                    <a:avLst/>
                  </a:prstGeom>
                  <a:noFill/>
                </p:spPr>
                <p:txBody>
                  <a:bodyPr wrap="square" lIns="0" tIns="0" rIns="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9" name="矩形 28"/>
                  <p:cNvSpPr/>
                  <p:nvPr/>
                </p:nvSpPr>
                <p:spPr>
                  <a:xfrm>
                    <a:off x="1317257" y="1824875"/>
                    <a:ext cx="3761195" cy="307777"/>
                  </a:xfrm>
                  <a:prstGeom prst="rect">
                    <a:avLst/>
                  </a:prstGeom>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D2D2D"/>
                        </a:solidFill>
                        <a:effectLst/>
                        <a:uLnTx/>
                        <a:uFillTx/>
                        <a:latin typeface="华文细黑" panose="02010600040101010101" charset="-122"/>
                        <a:ea typeface="微软雅黑" panose="020B0503020204020204" pitchFamily="34" charset="-122"/>
                        <a:cs typeface="+mn-ea"/>
                        <a:sym typeface="+mn-lt"/>
                      </a:rPr>
                      <a:t>标题标题标题</a:t>
                    </a:r>
                  </a:p>
                </p:txBody>
              </p:sp>
            </p:grpSp>
          </p:grpSp>
          <p:cxnSp>
            <p:nvCxnSpPr>
              <p:cNvPr id="25" name="直接连接符 24"/>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307468" y="2624665"/>
              <a:ext cx="2713719" cy="2139516"/>
              <a:chOff x="1307468" y="1697288"/>
              <a:chExt cx="2713719" cy="2139516"/>
            </a:xfrm>
          </p:grpSpPr>
          <p:grpSp>
            <p:nvGrpSpPr>
              <p:cNvPr id="16" name="组合 15"/>
              <p:cNvGrpSpPr/>
              <p:nvPr/>
            </p:nvGrpSpPr>
            <p:grpSpPr>
              <a:xfrm>
                <a:off x="1410010" y="1697288"/>
                <a:ext cx="2611177" cy="2139516"/>
                <a:chOff x="1193500" y="1491637"/>
                <a:chExt cx="3761195" cy="2139516"/>
              </a:xfrm>
            </p:grpSpPr>
            <p:grpSp>
              <p:nvGrpSpPr>
                <p:cNvPr id="18" name="组合 17"/>
                <p:cNvGrpSpPr/>
                <p:nvPr/>
              </p:nvGrpSpPr>
              <p:grpSpPr>
                <a:xfrm>
                  <a:off x="1193500" y="1491637"/>
                  <a:ext cx="3761195" cy="815608"/>
                  <a:chOff x="1317257" y="1824875"/>
                  <a:chExt cx="3761195" cy="815608"/>
                </a:xfrm>
              </p:grpSpPr>
              <p:sp>
                <p:nvSpPr>
                  <p:cNvPr id="22" name="文本框 44"/>
                  <p:cNvSpPr txBox="1"/>
                  <p:nvPr/>
                </p:nvSpPr>
                <p:spPr>
                  <a:xfrm>
                    <a:off x="1317257" y="2132652"/>
                    <a:ext cx="3761195" cy="5078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3" name="矩形 22"/>
                  <p:cNvSpPr/>
                  <p:nvPr/>
                </p:nvSpPr>
                <p:spPr>
                  <a:xfrm>
                    <a:off x="1317257" y="1824875"/>
                    <a:ext cx="3761195" cy="307777"/>
                  </a:xfrm>
                  <a:prstGeom prst="rect">
                    <a:avLst/>
                  </a:prstGeom>
                </p:spPr>
                <p:txBody>
                  <a:bodyPr wrap="non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标题标题标题</a:t>
                    </a:r>
                  </a:p>
                </p:txBody>
              </p:sp>
            </p:grpSp>
            <p:grpSp>
              <p:nvGrpSpPr>
                <p:cNvPr id="19" name="组合 18"/>
                <p:cNvGrpSpPr/>
                <p:nvPr/>
              </p:nvGrpSpPr>
              <p:grpSpPr>
                <a:xfrm>
                  <a:off x="1193500" y="2815545"/>
                  <a:ext cx="3761195" cy="815608"/>
                  <a:chOff x="1317257" y="1824875"/>
                  <a:chExt cx="3761195" cy="815608"/>
                </a:xfrm>
              </p:grpSpPr>
              <p:sp>
                <p:nvSpPr>
                  <p:cNvPr id="20" name="文本框 42"/>
                  <p:cNvSpPr txBox="1"/>
                  <p:nvPr/>
                </p:nvSpPr>
                <p:spPr>
                  <a:xfrm>
                    <a:off x="1317257" y="2132652"/>
                    <a:ext cx="3761195" cy="5078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1" name="矩形 20"/>
                  <p:cNvSpPr/>
                  <p:nvPr/>
                </p:nvSpPr>
                <p:spPr>
                  <a:xfrm>
                    <a:off x="1317257" y="1824875"/>
                    <a:ext cx="3761195" cy="307777"/>
                  </a:xfrm>
                  <a:prstGeom prst="rect">
                    <a:avLst/>
                  </a:prstGeom>
                </p:spPr>
                <p:txBody>
                  <a:bodyPr wrap="non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D2D2D"/>
                        </a:solidFill>
                        <a:effectLst/>
                        <a:uLnTx/>
                        <a:uFillTx/>
                        <a:latin typeface="华文细黑" panose="02010600040101010101" charset="-122"/>
                        <a:ea typeface="微软雅黑" panose="020B0503020204020204" pitchFamily="34" charset="-122"/>
                        <a:cs typeface="+mn-ea"/>
                        <a:sym typeface="+mn-lt"/>
                      </a:rPr>
                      <a:t>标题标题标题</a:t>
                    </a:r>
                  </a:p>
                </p:txBody>
              </p:sp>
            </p:grpSp>
          </p:grpSp>
          <p:cxnSp>
            <p:nvCxnSpPr>
              <p:cNvPr id="17" name="直接连接符 16"/>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6" name="文本框 55"/>
          <p:cNvSpPr txBox="1"/>
          <p:nvPr/>
        </p:nvSpPr>
        <p:spPr>
          <a:xfrm>
            <a:off x="2857609" y="4919846"/>
            <a:ext cx="3163550" cy="242645"/>
          </a:xfrm>
          <a:prstGeom prst="rect">
            <a:avLst/>
          </a:prstGeom>
        </p:spPr>
        <p:txBody>
          <a:bodyPr wrap="none" lIns="0" tIns="0" rIns="0" bIns="0" anchor="ctr" anchorCtr="0">
            <a:no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7" name="文本框 56"/>
          <p:cNvSpPr txBox="1"/>
          <p:nvPr/>
        </p:nvSpPr>
        <p:spPr>
          <a:xfrm>
            <a:off x="2869911" y="5162491"/>
            <a:ext cx="3151248" cy="741030"/>
          </a:xfrm>
          <a:prstGeom prst="rect">
            <a:avLst/>
          </a:prstGeom>
          <a:noFill/>
        </p:spPr>
        <p:txBody>
          <a:bodyPr wrap="square" lIns="72000" tIns="72000" rIns="72000" bIns="72000">
            <a:normAutofit lnSpcReduction="100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建议使用主题字体，已保持全文档文本格式的统一</a:t>
            </a:r>
          </a:p>
        </p:txBody>
      </p:sp>
      <p:sp>
        <p:nvSpPr>
          <p:cNvPr id="8" name="文本框 58"/>
          <p:cNvSpPr txBox="1"/>
          <p:nvPr/>
        </p:nvSpPr>
        <p:spPr>
          <a:xfrm>
            <a:off x="6377633" y="4919846"/>
            <a:ext cx="3163550" cy="242645"/>
          </a:xfrm>
          <a:prstGeom prst="rect">
            <a:avLst/>
          </a:prstGeom>
        </p:spPr>
        <p:txBody>
          <a:bodyPr wrap="none" lIns="0"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9" name="文本框 59"/>
          <p:cNvSpPr txBox="1"/>
          <p:nvPr/>
        </p:nvSpPr>
        <p:spPr>
          <a:xfrm>
            <a:off x="6389935" y="5162491"/>
            <a:ext cx="3151248" cy="741030"/>
          </a:xfrm>
          <a:prstGeom prst="rect">
            <a:avLst/>
          </a:prstGeom>
          <a:noFill/>
        </p:spPr>
        <p:txBody>
          <a:bodyPr wrap="square" lIns="72000" tIns="72000" rIns="72000" bIns="72000">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1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建议使用主题字体，已保持全文档文本格式的统一</a:t>
            </a:r>
          </a:p>
        </p:txBody>
      </p:sp>
      <p:sp>
        <p:nvSpPr>
          <p:cNvPr id="10" name="任意多边形: 形状 9"/>
          <p:cNvSpPr/>
          <p:nvPr/>
        </p:nvSpPr>
        <p:spPr>
          <a:xfrm>
            <a:off x="4398856" y="3718640"/>
            <a:ext cx="538904" cy="39974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1" name="任意多边形: 形状 10"/>
          <p:cNvSpPr/>
          <p:nvPr/>
        </p:nvSpPr>
        <p:spPr>
          <a:xfrm>
            <a:off x="5404696" y="3759281"/>
            <a:ext cx="538904" cy="39974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2" name="任意多边形: 形状 11"/>
          <p:cNvSpPr/>
          <p:nvPr/>
        </p:nvSpPr>
        <p:spPr>
          <a:xfrm>
            <a:off x="6416441" y="3759281"/>
            <a:ext cx="538904" cy="39974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3" name="任意多边形: 形状 12"/>
          <p:cNvSpPr/>
          <p:nvPr/>
        </p:nvSpPr>
        <p:spPr>
          <a:xfrm>
            <a:off x="7455394" y="3718640"/>
            <a:ext cx="538904" cy="39974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59" name="组合 58"/>
          <p:cNvGrpSpPr/>
          <p:nvPr/>
        </p:nvGrpSpPr>
        <p:grpSpPr>
          <a:xfrm>
            <a:off x="206952" y="263799"/>
            <a:ext cx="2813595" cy="606565"/>
            <a:chOff x="2010476" y="-68237"/>
            <a:chExt cx="4034462" cy="869763"/>
          </a:xfrm>
        </p:grpSpPr>
        <p:grpSp>
          <p:nvGrpSpPr>
            <p:cNvPr id="61" name="组合 60"/>
            <p:cNvGrpSpPr/>
            <p:nvPr/>
          </p:nvGrpSpPr>
          <p:grpSpPr>
            <a:xfrm>
              <a:off x="2401360" y="-68237"/>
              <a:ext cx="3643578" cy="869763"/>
              <a:chOff x="2401361" y="-68237"/>
              <a:chExt cx="6262446" cy="1494916"/>
            </a:xfrm>
          </p:grpSpPr>
          <p:sp>
            <p:nvSpPr>
              <p:cNvPr id="63" name="文本框 62"/>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任职资格评述</a:t>
                </a:r>
              </a:p>
            </p:txBody>
          </p:sp>
          <p:sp>
            <p:nvSpPr>
              <p:cNvPr id="64"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62" name="文本框 61"/>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11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60" name="Rectangle 17"/>
          <p:cNvSpPr/>
          <p:nvPr/>
        </p:nvSpPr>
        <p:spPr bwMode="auto">
          <a:xfrm>
            <a:off x="235367" y="9708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65" name="矩形 64"/>
          <p:cNvSpPr/>
          <p:nvPr/>
        </p:nvSpPr>
        <p:spPr>
          <a:xfrm>
            <a:off x="4618673" y="714383"/>
            <a:ext cx="295465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任职运营销售部期间</a:t>
            </a:r>
          </a:p>
        </p:txBody>
      </p:sp>
      <p:sp>
        <p:nvSpPr>
          <p:cNvPr id="66" name="矩形 65"/>
          <p:cNvSpPr/>
          <p:nvPr/>
        </p:nvSpPr>
        <p:spPr>
          <a:xfrm>
            <a:off x="2572342" y="1250896"/>
            <a:ext cx="704731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描述在此期间，带领团队完成了多少销售业绩</a:t>
            </a: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5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25000">
                                          <p:cBhvr additive="base">
                                            <p:cTn id="7" dur="200" fill="hold"/>
                                            <p:tgtEl>
                                              <p:spTgt spid="60"/>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25000">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14:bounceEnd="25000">
                                          <p:cBhvr additive="base">
                                            <p:cTn id="12" dur="200" fill="hold"/>
                                            <p:tgtEl>
                                              <p:spTgt spid="59"/>
                                            </p:tgtEl>
                                            <p:attrNameLst>
                                              <p:attrName>ppt_x</p:attrName>
                                            </p:attrNameLst>
                                          </p:cBhvr>
                                          <p:tavLst>
                                            <p:tav tm="0">
                                              <p:val>
                                                <p:strVal val="0-#ppt_w/2"/>
                                              </p:val>
                                            </p:tav>
                                            <p:tav tm="100000">
                                              <p:val>
                                                <p:strVal val="#ppt_x"/>
                                              </p:val>
                                            </p:tav>
                                          </p:tavLst>
                                        </p:anim>
                                        <p:anim calcmode="lin" valueType="num" p14:bounceEnd="25000">
                                          <p:cBhvr additive="base">
                                            <p:cTn id="13" dur="200" fill="hold"/>
                                            <p:tgtEl>
                                              <p:spTgt spid="5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25000">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14:bounceEnd="25000">
                                          <p:cBhvr additive="base">
                                            <p:cTn id="17" dur="200" fill="hold"/>
                                            <p:tgtEl>
                                              <p:spTgt spid="65"/>
                                            </p:tgtEl>
                                            <p:attrNameLst>
                                              <p:attrName>ppt_x</p:attrName>
                                            </p:attrNameLst>
                                          </p:cBhvr>
                                          <p:tavLst>
                                            <p:tav tm="0">
                                              <p:val>
                                                <p:strVal val="0-#ppt_w/2"/>
                                              </p:val>
                                            </p:tav>
                                            <p:tav tm="100000">
                                              <p:val>
                                                <p:strVal val="#ppt_x"/>
                                              </p:val>
                                            </p:tav>
                                          </p:tavLst>
                                        </p:anim>
                                        <p:anim calcmode="lin" valueType="num" p14:bounceEnd="25000">
                                          <p:cBhvr additive="base">
                                            <p:cTn id="18" dur="2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25000">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14:bounceEnd="25000">
                                          <p:cBhvr additive="base">
                                            <p:cTn id="22" dur="200" fill="hold"/>
                                            <p:tgtEl>
                                              <p:spTgt spid="66"/>
                                            </p:tgtEl>
                                            <p:attrNameLst>
                                              <p:attrName>ppt_x</p:attrName>
                                            </p:attrNameLst>
                                          </p:cBhvr>
                                          <p:tavLst>
                                            <p:tav tm="0">
                                              <p:val>
                                                <p:strVal val="0-#ppt_w/2"/>
                                              </p:val>
                                            </p:tav>
                                            <p:tav tm="100000">
                                              <p:val>
                                                <p:strVal val="#ppt_x"/>
                                              </p:val>
                                            </p:tav>
                                          </p:tavLst>
                                        </p:anim>
                                        <p:anim calcmode="lin" valueType="num" p14:bounceEnd="25000">
                                          <p:cBhvr additive="base">
                                            <p:cTn id="23" dur="200" fill="hold"/>
                                            <p:tgtEl>
                                              <p:spTgt spid="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14:presetBounceEnd="25000">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14:bounceEnd="25000">
                                          <p:cBhvr additive="base">
                                            <p:cTn id="27" dur="200" fill="hold"/>
                                            <p:tgtEl>
                                              <p:spTgt spid="4"/>
                                            </p:tgtEl>
                                            <p:attrNameLst>
                                              <p:attrName>ppt_x</p:attrName>
                                            </p:attrNameLst>
                                          </p:cBhvr>
                                          <p:tavLst>
                                            <p:tav tm="0">
                                              <p:val>
                                                <p:strVal val="#ppt_x"/>
                                              </p:val>
                                            </p:tav>
                                            <p:tav tm="100000">
                                              <p:val>
                                                <p:strVal val="#ppt_x"/>
                                              </p:val>
                                            </p:tav>
                                          </p:tavLst>
                                        </p:anim>
                                        <p:anim calcmode="lin" valueType="num" p14:bounceEnd="25000">
                                          <p:cBhvr additive="base">
                                            <p:cTn id="28" dur="2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14:presetBounceEnd="25000">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14:bounceEnd="25000">
                                          <p:cBhvr additive="base">
                                            <p:cTn id="32" dur="200" fill="hold"/>
                                            <p:tgtEl>
                                              <p:spTgt spid="5"/>
                                            </p:tgtEl>
                                            <p:attrNameLst>
                                              <p:attrName>ppt_x</p:attrName>
                                            </p:attrNameLst>
                                          </p:cBhvr>
                                          <p:tavLst>
                                            <p:tav tm="0">
                                              <p:val>
                                                <p:strVal val="#ppt_x"/>
                                              </p:val>
                                            </p:tav>
                                            <p:tav tm="100000">
                                              <p:val>
                                                <p:strVal val="#ppt_x"/>
                                              </p:val>
                                            </p:tav>
                                          </p:tavLst>
                                        </p:anim>
                                        <p:anim calcmode="lin" valueType="num" p14:bounceEnd="25000">
                                          <p:cBhvr additive="base">
                                            <p:cTn id="33" dur="2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25000">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14:bounceEnd="25000">
                                          <p:cBhvr additive="base">
                                            <p:cTn id="37" dur="200" fill="hold"/>
                                            <p:tgtEl>
                                              <p:spTgt spid="6"/>
                                            </p:tgtEl>
                                            <p:attrNameLst>
                                              <p:attrName>ppt_x</p:attrName>
                                            </p:attrNameLst>
                                          </p:cBhvr>
                                          <p:tavLst>
                                            <p:tav tm="0">
                                              <p:val>
                                                <p:strVal val="#ppt_x"/>
                                              </p:val>
                                            </p:tav>
                                            <p:tav tm="100000">
                                              <p:val>
                                                <p:strVal val="#ppt_x"/>
                                              </p:val>
                                            </p:tav>
                                          </p:tavLst>
                                        </p:anim>
                                        <p:anim calcmode="lin" valueType="num" p14:bounceEnd="25000">
                                          <p:cBhvr additive="base">
                                            <p:cTn id="38" dur="2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25000">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14:bounceEnd="25000">
                                          <p:cBhvr additive="base">
                                            <p:cTn id="42" dur="200" fill="hold"/>
                                            <p:tgtEl>
                                              <p:spTgt spid="7"/>
                                            </p:tgtEl>
                                            <p:attrNameLst>
                                              <p:attrName>ppt_x</p:attrName>
                                            </p:attrNameLst>
                                          </p:cBhvr>
                                          <p:tavLst>
                                            <p:tav tm="0">
                                              <p:val>
                                                <p:strVal val="#ppt_x"/>
                                              </p:val>
                                            </p:tav>
                                            <p:tav tm="100000">
                                              <p:val>
                                                <p:strVal val="#ppt_x"/>
                                              </p:val>
                                            </p:tav>
                                          </p:tavLst>
                                        </p:anim>
                                        <p:anim calcmode="lin" valueType="num" p14:bounceEnd="25000">
                                          <p:cBhvr additive="base">
                                            <p:cTn id="43" dur="2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25000">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14:bounceEnd="25000">
                                          <p:cBhvr additive="base">
                                            <p:cTn id="47" dur="200" fill="hold"/>
                                            <p:tgtEl>
                                              <p:spTgt spid="8"/>
                                            </p:tgtEl>
                                            <p:attrNameLst>
                                              <p:attrName>ppt_x</p:attrName>
                                            </p:attrNameLst>
                                          </p:cBhvr>
                                          <p:tavLst>
                                            <p:tav tm="0">
                                              <p:val>
                                                <p:strVal val="#ppt_x"/>
                                              </p:val>
                                            </p:tav>
                                            <p:tav tm="100000">
                                              <p:val>
                                                <p:strVal val="#ppt_x"/>
                                              </p:val>
                                            </p:tav>
                                          </p:tavLst>
                                        </p:anim>
                                        <p:anim calcmode="lin" valueType="num" p14:bounceEnd="25000">
                                          <p:cBhvr additive="base">
                                            <p:cTn id="48" dur="2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25000">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14:bounceEnd="25000">
                                          <p:cBhvr additive="base">
                                            <p:cTn id="52" dur="200" fill="hold"/>
                                            <p:tgtEl>
                                              <p:spTgt spid="9"/>
                                            </p:tgtEl>
                                            <p:attrNameLst>
                                              <p:attrName>ppt_x</p:attrName>
                                            </p:attrNameLst>
                                          </p:cBhvr>
                                          <p:tavLst>
                                            <p:tav tm="0">
                                              <p:val>
                                                <p:strVal val="#ppt_x"/>
                                              </p:val>
                                            </p:tav>
                                            <p:tav tm="100000">
                                              <p:val>
                                                <p:strVal val="#ppt_x"/>
                                              </p:val>
                                            </p:tav>
                                          </p:tavLst>
                                        </p:anim>
                                        <p:anim calcmode="lin" valueType="num" p14:bounceEnd="25000">
                                          <p:cBhvr additive="base">
                                            <p:cTn id="53" dur="2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25000">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14:bounceEnd="25000">
                                          <p:cBhvr additive="base">
                                            <p:cTn id="57" dur="200" fill="hold"/>
                                            <p:tgtEl>
                                              <p:spTgt spid="10"/>
                                            </p:tgtEl>
                                            <p:attrNameLst>
                                              <p:attrName>ppt_x</p:attrName>
                                            </p:attrNameLst>
                                          </p:cBhvr>
                                          <p:tavLst>
                                            <p:tav tm="0">
                                              <p:val>
                                                <p:strVal val="#ppt_x"/>
                                              </p:val>
                                            </p:tav>
                                            <p:tav tm="100000">
                                              <p:val>
                                                <p:strVal val="#ppt_x"/>
                                              </p:val>
                                            </p:tav>
                                          </p:tavLst>
                                        </p:anim>
                                        <p:anim calcmode="lin" valueType="num" p14:bounceEnd="25000">
                                          <p:cBhvr additive="base">
                                            <p:cTn id="58" dur="2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25000">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14:bounceEnd="25000">
                                          <p:cBhvr additive="base">
                                            <p:cTn id="62" dur="200" fill="hold"/>
                                            <p:tgtEl>
                                              <p:spTgt spid="11"/>
                                            </p:tgtEl>
                                            <p:attrNameLst>
                                              <p:attrName>ppt_x</p:attrName>
                                            </p:attrNameLst>
                                          </p:cBhvr>
                                          <p:tavLst>
                                            <p:tav tm="0">
                                              <p:val>
                                                <p:strVal val="#ppt_x"/>
                                              </p:val>
                                            </p:tav>
                                            <p:tav tm="100000">
                                              <p:val>
                                                <p:strVal val="#ppt_x"/>
                                              </p:val>
                                            </p:tav>
                                          </p:tavLst>
                                        </p:anim>
                                        <p:anim calcmode="lin" valueType="num" p14:bounceEnd="25000">
                                          <p:cBhvr additive="base">
                                            <p:cTn id="63" dur="2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25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25000">
                                          <p:cBhvr additive="base">
                                            <p:cTn id="67" dur="200" fill="hold"/>
                                            <p:tgtEl>
                                              <p:spTgt spid="12"/>
                                            </p:tgtEl>
                                            <p:attrNameLst>
                                              <p:attrName>ppt_x</p:attrName>
                                            </p:attrNameLst>
                                          </p:cBhvr>
                                          <p:tavLst>
                                            <p:tav tm="0">
                                              <p:val>
                                                <p:strVal val="#ppt_x"/>
                                              </p:val>
                                            </p:tav>
                                            <p:tav tm="100000">
                                              <p:val>
                                                <p:strVal val="#ppt_x"/>
                                              </p:val>
                                            </p:tav>
                                          </p:tavLst>
                                        </p:anim>
                                        <p:anim calcmode="lin" valueType="num" p14:bounceEnd="25000">
                                          <p:cBhvr additive="base">
                                            <p:cTn id="68" dur="20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25000">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14:bounceEnd="25000">
                                          <p:cBhvr additive="base">
                                            <p:cTn id="72" dur="200" fill="hold"/>
                                            <p:tgtEl>
                                              <p:spTgt spid="13"/>
                                            </p:tgtEl>
                                            <p:attrNameLst>
                                              <p:attrName>ppt_x</p:attrName>
                                            </p:attrNameLst>
                                          </p:cBhvr>
                                          <p:tavLst>
                                            <p:tav tm="0">
                                              <p:val>
                                                <p:strVal val="#ppt_x"/>
                                              </p:val>
                                            </p:tav>
                                            <p:tav tm="100000">
                                              <p:val>
                                                <p:strVal val="#ppt_x"/>
                                              </p:val>
                                            </p:tav>
                                          </p:tavLst>
                                        </p:anim>
                                        <p:anim calcmode="lin" valueType="num" p14:bounceEnd="25000">
                                          <p:cBhvr additive="base">
                                            <p:cTn id="73" dur="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P spid="60" grpId="0" animBg="1"/>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200" fill="hold"/>
                                            <p:tgtEl>
                                              <p:spTgt spid="60"/>
                                            </p:tgtEl>
                                            <p:attrNameLst>
                                              <p:attrName>ppt_x</p:attrName>
                                            </p:attrNameLst>
                                          </p:cBhvr>
                                          <p:tavLst>
                                            <p:tav tm="0">
                                              <p:val>
                                                <p:strVal val="0-#ppt_w/2"/>
                                              </p:val>
                                            </p:tav>
                                            <p:tav tm="100000">
                                              <p:val>
                                                <p:strVal val="#ppt_x"/>
                                              </p:val>
                                            </p:tav>
                                          </p:tavLst>
                                        </p:anim>
                                        <p:anim calcmode="lin" valueType="num">
                                          <p:cBhvr additive="base">
                                            <p:cTn id="8" dur="2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00" fill="hold"/>
                                            <p:tgtEl>
                                              <p:spTgt spid="59"/>
                                            </p:tgtEl>
                                            <p:attrNameLst>
                                              <p:attrName>ppt_x</p:attrName>
                                            </p:attrNameLst>
                                          </p:cBhvr>
                                          <p:tavLst>
                                            <p:tav tm="0">
                                              <p:val>
                                                <p:strVal val="0-#ppt_w/2"/>
                                              </p:val>
                                            </p:tav>
                                            <p:tav tm="100000">
                                              <p:val>
                                                <p:strVal val="#ppt_x"/>
                                              </p:val>
                                            </p:tav>
                                          </p:tavLst>
                                        </p:anim>
                                        <p:anim calcmode="lin" valueType="num">
                                          <p:cBhvr additive="base">
                                            <p:cTn id="13" dur="200" fill="hold"/>
                                            <p:tgtEl>
                                              <p:spTgt spid="5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200" fill="hold"/>
                                            <p:tgtEl>
                                              <p:spTgt spid="65"/>
                                            </p:tgtEl>
                                            <p:attrNameLst>
                                              <p:attrName>ppt_x</p:attrName>
                                            </p:attrNameLst>
                                          </p:cBhvr>
                                          <p:tavLst>
                                            <p:tav tm="0">
                                              <p:val>
                                                <p:strVal val="0-#ppt_w/2"/>
                                              </p:val>
                                            </p:tav>
                                            <p:tav tm="100000">
                                              <p:val>
                                                <p:strVal val="#ppt_x"/>
                                              </p:val>
                                            </p:tav>
                                          </p:tavLst>
                                        </p:anim>
                                        <p:anim calcmode="lin" valueType="num">
                                          <p:cBhvr additive="base">
                                            <p:cTn id="18" dur="2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200" fill="hold"/>
                                            <p:tgtEl>
                                              <p:spTgt spid="66"/>
                                            </p:tgtEl>
                                            <p:attrNameLst>
                                              <p:attrName>ppt_x</p:attrName>
                                            </p:attrNameLst>
                                          </p:cBhvr>
                                          <p:tavLst>
                                            <p:tav tm="0">
                                              <p:val>
                                                <p:strVal val="0-#ppt_w/2"/>
                                              </p:val>
                                            </p:tav>
                                            <p:tav tm="100000">
                                              <p:val>
                                                <p:strVal val="#ppt_x"/>
                                              </p:val>
                                            </p:tav>
                                          </p:tavLst>
                                        </p:anim>
                                        <p:anim calcmode="lin" valueType="num">
                                          <p:cBhvr additive="base">
                                            <p:cTn id="23" dur="200" fill="hold"/>
                                            <p:tgtEl>
                                              <p:spTgt spid="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 fill="hold"/>
                                            <p:tgtEl>
                                              <p:spTgt spid="4"/>
                                            </p:tgtEl>
                                            <p:attrNameLst>
                                              <p:attrName>ppt_x</p:attrName>
                                            </p:attrNameLst>
                                          </p:cBhvr>
                                          <p:tavLst>
                                            <p:tav tm="0">
                                              <p:val>
                                                <p:strVal val="#ppt_x"/>
                                              </p:val>
                                            </p:tav>
                                            <p:tav tm="100000">
                                              <p:val>
                                                <p:strVal val="#ppt_x"/>
                                              </p:val>
                                            </p:tav>
                                          </p:tavLst>
                                        </p:anim>
                                        <p:anim calcmode="lin" valueType="num">
                                          <p:cBhvr additive="base">
                                            <p:cTn id="28" dur="2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00" fill="hold"/>
                                            <p:tgtEl>
                                              <p:spTgt spid="5"/>
                                            </p:tgtEl>
                                            <p:attrNameLst>
                                              <p:attrName>ppt_x</p:attrName>
                                            </p:attrNameLst>
                                          </p:cBhvr>
                                          <p:tavLst>
                                            <p:tav tm="0">
                                              <p:val>
                                                <p:strVal val="#ppt_x"/>
                                              </p:val>
                                            </p:tav>
                                            <p:tav tm="100000">
                                              <p:val>
                                                <p:strVal val="#ppt_x"/>
                                              </p:val>
                                            </p:tav>
                                          </p:tavLst>
                                        </p:anim>
                                        <p:anim calcmode="lin" valueType="num">
                                          <p:cBhvr additive="base">
                                            <p:cTn id="33" dur="2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 fill="hold"/>
                                            <p:tgtEl>
                                              <p:spTgt spid="6"/>
                                            </p:tgtEl>
                                            <p:attrNameLst>
                                              <p:attrName>ppt_x</p:attrName>
                                            </p:attrNameLst>
                                          </p:cBhvr>
                                          <p:tavLst>
                                            <p:tav tm="0">
                                              <p:val>
                                                <p:strVal val="#ppt_x"/>
                                              </p:val>
                                            </p:tav>
                                            <p:tav tm="100000">
                                              <p:val>
                                                <p:strVal val="#ppt_x"/>
                                              </p:val>
                                            </p:tav>
                                          </p:tavLst>
                                        </p:anim>
                                        <p:anim calcmode="lin" valueType="num">
                                          <p:cBhvr additive="base">
                                            <p:cTn id="38" dur="2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00" fill="hold"/>
                                            <p:tgtEl>
                                              <p:spTgt spid="7"/>
                                            </p:tgtEl>
                                            <p:attrNameLst>
                                              <p:attrName>ppt_x</p:attrName>
                                            </p:attrNameLst>
                                          </p:cBhvr>
                                          <p:tavLst>
                                            <p:tav tm="0">
                                              <p:val>
                                                <p:strVal val="#ppt_x"/>
                                              </p:val>
                                            </p:tav>
                                            <p:tav tm="100000">
                                              <p:val>
                                                <p:strVal val="#ppt_x"/>
                                              </p:val>
                                            </p:tav>
                                          </p:tavLst>
                                        </p:anim>
                                        <p:anim calcmode="lin" valueType="num">
                                          <p:cBhvr additive="base">
                                            <p:cTn id="43" dur="2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200" fill="hold"/>
                                            <p:tgtEl>
                                              <p:spTgt spid="8"/>
                                            </p:tgtEl>
                                            <p:attrNameLst>
                                              <p:attrName>ppt_x</p:attrName>
                                            </p:attrNameLst>
                                          </p:cBhvr>
                                          <p:tavLst>
                                            <p:tav tm="0">
                                              <p:val>
                                                <p:strVal val="#ppt_x"/>
                                              </p:val>
                                            </p:tav>
                                            <p:tav tm="100000">
                                              <p:val>
                                                <p:strVal val="#ppt_x"/>
                                              </p:val>
                                            </p:tav>
                                          </p:tavLst>
                                        </p:anim>
                                        <p:anim calcmode="lin" valueType="num">
                                          <p:cBhvr additive="base">
                                            <p:cTn id="48" dur="2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200" fill="hold"/>
                                            <p:tgtEl>
                                              <p:spTgt spid="9"/>
                                            </p:tgtEl>
                                            <p:attrNameLst>
                                              <p:attrName>ppt_x</p:attrName>
                                            </p:attrNameLst>
                                          </p:cBhvr>
                                          <p:tavLst>
                                            <p:tav tm="0">
                                              <p:val>
                                                <p:strVal val="#ppt_x"/>
                                              </p:val>
                                            </p:tav>
                                            <p:tav tm="100000">
                                              <p:val>
                                                <p:strVal val="#ppt_x"/>
                                              </p:val>
                                            </p:tav>
                                          </p:tavLst>
                                        </p:anim>
                                        <p:anim calcmode="lin" valueType="num">
                                          <p:cBhvr additive="base">
                                            <p:cTn id="53" dur="2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200" fill="hold"/>
                                            <p:tgtEl>
                                              <p:spTgt spid="10"/>
                                            </p:tgtEl>
                                            <p:attrNameLst>
                                              <p:attrName>ppt_x</p:attrName>
                                            </p:attrNameLst>
                                          </p:cBhvr>
                                          <p:tavLst>
                                            <p:tav tm="0">
                                              <p:val>
                                                <p:strVal val="#ppt_x"/>
                                              </p:val>
                                            </p:tav>
                                            <p:tav tm="100000">
                                              <p:val>
                                                <p:strVal val="#ppt_x"/>
                                              </p:val>
                                            </p:tav>
                                          </p:tavLst>
                                        </p:anim>
                                        <p:anim calcmode="lin" valueType="num">
                                          <p:cBhvr additive="base">
                                            <p:cTn id="58" dur="2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00" fill="hold"/>
                                            <p:tgtEl>
                                              <p:spTgt spid="11"/>
                                            </p:tgtEl>
                                            <p:attrNameLst>
                                              <p:attrName>ppt_x</p:attrName>
                                            </p:attrNameLst>
                                          </p:cBhvr>
                                          <p:tavLst>
                                            <p:tav tm="0">
                                              <p:val>
                                                <p:strVal val="#ppt_x"/>
                                              </p:val>
                                            </p:tav>
                                            <p:tav tm="100000">
                                              <p:val>
                                                <p:strVal val="#ppt_x"/>
                                              </p:val>
                                            </p:tav>
                                          </p:tavLst>
                                        </p:anim>
                                        <p:anim calcmode="lin" valueType="num">
                                          <p:cBhvr additive="base">
                                            <p:cTn id="63" dur="2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200" fill="hold"/>
                                            <p:tgtEl>
                                              <p:spTgt spid="12"/>
                                            </p:tgtEl>
                                            <p:attrNameLst>
                                              <p:attrName>ppt_x</p:attrName>
                                            </p:attrNameLst>
                                          </p:cBhvr>
                                          <p:tavLst>
                                            <p:tav tm="0">
                                              <p:val>
                                                <p:strVal val="#ppt_x"/>
                                              </p:val>
                                            </p:tav>
                                            <p:tav tm="100000">
                                              <p:val>
                                                <p:strVal val="#ppt_x"/>
                                              </p:val>
                                            </p:tav>
                                          </p:tavLst>
                                        </p:anim>
                                        <p:anim calcmode="lin" valueType="num">
                                          <p:cBhvr additive="base">
                                            <p:cTn id="68" dur="20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200" fill="hold"/>
                                            <p:tgtEl>
                                              <p:spTgt spid="13"/>
                                            </p:tgtEl>
                                            <p:attrNameLst>
                                              <p:attrName>ppt_x</p:attrName>
                                            </p:attrNameLst>
                                          </p:cBhvr>
                                          <p:tavLst>
                                            <p:tav tm="0">
                                              <p:val>
                                                <p:strVal val="#ppt_x"/>
                                              </p:val>
                                            </p:tav>
                                            <p:tav tm="100000">
                                              <p:val>
                                                <p:strVal val="#ppt_x"/>
                                              </p:val>
                                            </p:tav>
                                          </p:tavLst>
                                        </p:anim>
                                        <p:anim calcmode="lin" valueType="num">
                                          <p:cBhvr additive="base">
                                            <p:cTn id="73" dur="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P spid="60" grpId="0" animBg="1"/>
          <p:bldP spid="65" grpId="0"/>
          <p:bldP spid="6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23392" y="1375266"/>
            <a:ext cx="10849471" cy="4731656"/>
            <a:chOff x="511321" y="1480458"/>
            <a:chExt cx="11102663" cy="4731656"/>
          </a:xfrm>
        </p:grpSpPr>
        <p:sp>
          <p:nvSpPr>
            <p:cNvPr id="13" name="箭头: 右 12"/>
            <p:cNvSpPr/>
            <p:nvPr/>
          </p:nvSpPr>
          <p:spPr>
            <a:xfrm>
              <a:off x="511321" y="1480458"/>
              <a:ext cx="11102663" cy="4731656"/>
            </a:xfrm>
            <a:prstGeom prst="rightArrow">
              <a:avLst>
                <a:gd name="adj1" fmla="val 72347"/>
                <a:gd name="adj2" fmla="val 46463"/>
              </a:avLst>
            </a:prstGeom>
            <a:gradFill flip="none" rotWithShape="1">
              <a:gsLst>
                <a:gs pos="0">
                  <a:schemeClr val="bg1">
                    <a:lumMod val="0"/>
                    <a:lumOff val="100000"/>
                  </a:schemeClr>
                </a:gs>
                <a:gs pos="100000">
                  <a:schemeClr val="bg1">
                    <a:lumMod val="9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4" name="平行四边形 13"/>
            <p:cNvSpPr/>
            <p:nvPr/>
          </p:nvSpPr>
          <p:spPr>
            <a:xfrm flipH="1">
              <a:off x="1728375" y="2213843"/>
              <a:ext cx="1627092" cy="590292"/>
            </a:xfrm>
            <a:prstGeom prst="parallelogram">
              <a:avLst>
                <a:gd name="adj" fmla="val 69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5" name="平行四边形 14"/>
            <p:cNvSpPr/>
            <p:nvPr/>
          </p:nvSpPr>
          <p:spPr>
            <a:xfrm flipH="1">
              <a:off x="4302376" y="2213843"/>
              <a:ext cx="1627092" cy="590292"/>
            </a:xfrm>
            <a:prstGeom prst="parallelogram">
              <a:avLst>
                <a:gd name="adj" fmla="val 661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6" name="平行四边形 15"/>
            <p:cNvSpPr/>
            <p:nvPr/>
          </p:nvSpPr>
          <p:spPr>
            <a:xfrm flipH="1">
              <a:off x="6997707" y="2213843"/>
              <a:ext cx="1627092" cy="590292"/>
            </a:xfrm>
            <a:prstGeom prst="parallelogram">
              <a:avLst>
                <a:gd name="adj" fmla="val 693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7" name="平行四边形 16"/>
            <p:cNvSpPr/>
            <p:nvPr/>
          </p:nvSpPr>
          <p:spPr>
            <a:xfrm flipH="1" flipV="1">
              <a:off x="1728375" y="4845975"/>
              <a:ext cx="1627092" cy="590292"/>
            </a:xfrm>
            <a:prstGeom prst="parallelogram">
              <a:avLst>
                <a:gd name="adj" fmla="val 69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8" name="平行四边形 17"/>
            <p:cNvSpPr/>
            <p:nvPr/>
          </p:nvSpPr>
          <p:spPr>
            <a:xfrm flipH="1" flipV="1">
              <a:off x="4302376" y="4845975"/>
              <a:ext cx="1627092" cy="590292"/>
            </a:xfrm>
            <a:prstGeom prst="parallelogram">
              <a:avLst>
                <a:gd name="adj" fmla="val 661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9" name="平行四边形 18"/>
            <p:cNvSpPr/>
            <p:nvPr/>
          </p:nvSpPr>
          <p:spPr>
            <a:xfrm flipH="1" flipV="1">
              <a:off x="6997707" y="4845975"/>
              <a:ext cx="1627092" cy="590292"/>
            </a:xfrm>
            <a:prstGeom prst="parallelogram">
              <a:avLst>
                <a:gd name="adj" fmla="val 693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20" name="文本框 20"/>
            <p:cNvSpPr txBox="1"/>
            <p:nvPr/>
          </p:nvSpPr>
          <p:spPr>
            <a:xfrm>
              <a:off x="1597317" y="1666046"/>
              <a:ext cx="1444657" cy="458270"/>
            </a:xfrm>
            <a:prstGeom prst="rect">
              <a:avLst/>
            </a:prstGeom>
            <a:noFill/>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D2D2D">
                      <a:lumMod val="100000"/>
                    </a:srgbClr>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1" name="文本框 21"/>
            <p:cNvSpPr txBox="1"/>
            <p:nvPr/>
          </p:nvSpPr>
          <p:spPr>
            <a:xfrm>
              <a:off x="1658499" y="5509244"/>
              <a:ext cx="1444657" cy="458270"/>
            </a:xfrm>
            <a:prstGeom prst="rect">
              <a:avLst/>
            </a:prstGeom>
            <a:noFill/>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D2D2D">
                      <a:lumMod val="100000"/>
                    </a:srgbClr>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2" name="文本框 22"/>
            <p:cNvSpPr txBox="1"/>
            <p:nvPr/>
          </p:nvSpPr>
          <p:spPr>
            <a:xfrm>
              <a:off x="4214327" y="1657160"/>
              <a:ext cx="1444657" cy="458270"/>
            </a:xfrm>
            <a:prstGeom prst="rect">
              <a:avLst/>
            </a:prstGeom>
            <a:noFill/>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8E8B8B">
                      <a:lumMod val="100000"/>
                    </a:srgbClr>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3" name="文本框 23"/>
            <p:cNvSpPr txBox="1"/>
            <p:nvPr/>
          </p:nvSpPr>
          <p:spPr>
            <a:xfrm>
              <a:off x="4275509" y="5500358"/>
              <a:ext cx="1444657" cy="458270"/>
            </a:xfrm>
            <a:prstGeom prst="rect">
              <a:avLst/>
            </a:prstGeom>
            <a:noFill/>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8E8B8B">
                      <a:lumMod val="100000"/>
                    </a:srgbClr>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4" name="文本框 24"/>
            <p:cNvSpPr txBox="1"/>
            <p:nvPr/>
          </p:nvSpPr>
          <p:spPr>
            <a:xfrm>
              <a:off x="6903564" y="1666045"/>
              <a:ext cx="1444657" cy="458270"/>
            </a:xfrm>
            <a:prstGeom prst="rect">
              <a:avLst/>
            </a:prstGeom>
            <a:noFill/>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DB204E">
                      <a:lumMod val="100000"/>
                    </a:srgbClr>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5" name="文本框 25"/>
            <p:cNvSpPr txBox="1"/>
            <p:nvPr/>
          </p:nvSpPr>
          <p:spPr>
            <a:xfrm>
              <a:off x="6964746" y="5509243"/>
              <a:ext cx="1444657" cy="458270"/>
            </a:xfrm>
            <a:prstGeom prst="rect">
              <a:avLst/>
            </a:prstGeom>
            <a:noFill/>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DB204E">
                      <a:lumMod val="100000"/>
                    </a:srgbClr>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6" name="矩形 25"/>
            <p:cNvSpPr/>
            <p:nvPr/>
          </p:nvSpPr>
          <p:spPr>
            <a:xfrm>
              <a:off x="1793308" y="2828722"/>
              <a:ext cx="1891721" cy="631649"/>
            </a:xfrm>
            <a:prstGeom prst="rect">
              <a:avLst/>
            </a:prstGeom>
          </p:spPr>
          <p:txBody>
            <a:bodyPr wrap="square" anchor="ctr">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grpSp>
          <p:nvGrpSpPr>
            <p:cNvPr id="27" name="组合 26"/>
            <p:cNvGrpSpPr/>
            <p:nvPr/>
          </p:nvGrpSpPr>
          <p:grpSpPr>
            <a:xfrm>
              <a:off x="4915910" y="4941109"/>
              <a:ext cx="400024" cy="400024"/>
              <a:chOff x="2437300" y="3542332"/>
              <a:chExt cx="400024" cy="400024"/>
            </a:xfrm>
            <a:solidFill>
              <a:schemeClr val="bg2"/>
            </a:solidFill>
          </p:grpSpPr>
          <p:sp>
            <p:nvSpPr>
              <p:cNvPr id="44" name="任意多边形: 形状 43"/>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5" name="任意多边形: 形状 44"/>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28" name="组合 27"/>
            <p:cNvGrpSpPr/>
            <p:nvPr/>
          </p:nvGrpSpPr>
          <p:grpSpPr>
            <a:xfrm>
              <a:off x="2341909" y="4966193"/>
              <a:ext cx="400024" cy="349856"/>
              <a:chOff x="2437300" y="2768688"/>
              <a:chExt cx="400024" cy="349856"/>
            </a:xfrm>
            <a:solidFill>
              <a:schemeClr val="bg2"/>
            </a:solidFill>
          </p:grpSpPr>
          <p:sp>
            <p:nvSpPr>
              <p:cNvPr id="42" name="任意多边形: 形状 41"/>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3" name="任意多边形: 形状 42"/>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
          <p:nvSpPr>
            <p:cNvPr id="29" name="任意多边形: 形状 28"/>
            <p:cNvSpPr/>
            <p:nvPr/>
          </p:nvSpPr>
          <p:spPr bwMode="auto">
            <a:xfrm>
              <a:off x="4909969" y="2308977"/>
              <a:ext cx="411906" cy="40002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30" name="组合 29"/>
            <p:cNvGrpSpPr/>
            <p:nvPr/>
          </p:nvGrpSpPr>
          <p:grpSpPr>
            <a:xfrm>
              <a:off x="7673951" y="2308977"/>
              <a:ext cx="274604" cy="400024"/>
              <a:chOff x="3299397" y="1943557"/>
              <a:chExt cx="274604" cy="400024"/>
            </a:xfrm>
            <a:solidFill>
              <a:schemeClr val="bg2"/>
            </a:solidFill>
          </p:grpSpPr>
          <p:sp>
            <p:nvSpPr>
              <p:cNvPr id="40" name="任意多边形: 形状 39"/>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1" name="任意多边形: 形状 40"/>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grpSp>
          <p:nvGrpSpPr>
            <p:cNvPr id="31" name="组合 30"/>
            <p:cNvGrpSpPr/>
            <p:nvPr/>
          </p:nvGrpSpPr>
          <p:grpSpPr>
            <a:xfrm>
              <a:off x="7661409" y="4941109"/>
              <a:ext cx="299688" cy="400024"/>
              <a:chOff x="2487468" y="1943557"/>
              <a:chExt cx="299688" cy="400024"/>
            </a:xfrm>
            <a:solidFill>
              <a:schemeClr val="bg2"/>
            </a:solidFill>
          </p:grpSpPr>
          <p:sp>
            <p:nvSpPr>
              <p:cNvPr id="38" name="任意多边形: 形状 37"/>
              <p:cNvSpPr/>
              <p:nvPr/>
            </p:nvSpPr>
            <p:spPr bwMode="auto">
              <a:xfrm>
                <a:off x="2487468" y="1943557"/>
                <a:ext cx="299688" cy="400024"/>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9" name="任意多边形: 形状 38"/>
              <p:cNvSpPr/>
              <p:nvPr/>
            </p:nvSpPr>
            <p:spPr bwMode="auto">
              <a:xfrm>
                <a:off x="2611567" y="2181195"/>
                <a:ext cx="50168" cy="75252"/>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
          <p:nvSpPr>
            <p:cNvPr id="32" name="任意多边形: 形状 31"/>
            <p:cNvSpPr/>
            <p:nvPr/>
          </p:nvSpPr>
          <p:spPr bwMode="auto">
            <a:xfrm>
              <a:off x="2341909" y="2359145"/>
              <a:ext cx="400024" cy="299688"/>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3" name="矩形 32"/>
            <p:cNvSpPr/>
            <p:nvPr/>
          </p:nvSpPr>
          <p:spPr>
            <a:xfrm>
              <a:off x="1783762" y="4203540"/>
              <a:ext cx="1891721" cy="614443"/>
            </a:xfrm>
            <a:prstGeom prst="rect">
              <a:avLst/>
            </a:prstGeom>
          </p:spPr>
          <p:txBody>
            <a:bodyPr wrap="square" anchor="ctr">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34" name="矩形 33"/>
            <p:cNvSpPr/>
            <p:nvPr/>
          </p:nvSpPr>
          <p:spPr>
            <a:xfrm>
              <a:off x="4322895" y="2836673"/>
              <a:ext cx="1891721" cy="609892"/>
            </a:xfrm>
            <a:prstGeom prst="rect">
              <a:avLst/>
            </a:prstGeom>
          </p:spPr>
          <p:txBody>
            <a:bodyPr wrap="square" anchor="ctr">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35" name="矩形 34"/>
            <p:cNvSpPr/>
            <p:nvPr/>
          </p:nvSpPr>
          <p:spPr>
            <a:xfrm>
              <a:off x="4313349" y="4203540"/>
              <a:ext cx="1891721" cy="614443"/>
            </a:xfrm>
            <a:prstGeom prst="rect">
              <a:avLst/>
            </a:prstGeom>
          </p:spPr>
          <p:txBody>
            <a:bodyPr wrap="square" anchor="ctr">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36" name="矩形 35"/>
            <p:cNvSpPr/>
            <p:nvPr/>
          </p:nvSpPr>
          <p:spPr>
            <a:xfrm>
              <a:off x="7002694" y="2836673"/>
              <a:ext cx="1891721" cy="609892"/>
            </a:xfrm>
            <a:prstGeom prst="rect">
              <a:avLst/>
            </a:prstGeom>
          </p:spPr>
          <p:txBody>
            <a:bodyPr wrap="square" anchor="ctr">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37" name="矩形 36"/>
            <p:cNvSpPr/>
            <p:nvPr/>
          </p:nvSpPr>
          <p:spPr>
            <a:xfrm>
              <a:off x="6993148" y="4203540"/>
              <a:ext cx="1891721" cy="614443"/>
            </a:xfrm>
            <a:prstGeom prst="rect">
              <a:avLst/>
            </a:prstGeom>
          </p:spPr>
          <p:txBody>
            <a:bodyPr wrap="square" anchor="ctr">
              <a:normAutofit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grpSp>
      <p:sp>
        <p:nvSpPr>
          <p:cNvPr id="5" name="等腰三角形 4"/>
          <p:cNvSpPr/>
          <p:nvPr/>
        </p:nvSpPr>
        <p:spPr>
          <a:xfrm rot="5400000">
            <a:off x="9882641" y="3339026"/>
            <a:ext cx="1758009" cy="804131"/>
          </a:xfrm>
          <a:prstGeom prst="triangle">
            <a:avLst/>
          </a:prstGeom>
          <a:solidFill>
            <a:schemeClr val="tx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6" name="等腰三角形 5"/>
          <p:cNvSpPr/>
          <p:nvPr/>
        </p:nvSpPr>
        <p:spPr>
          <a:xfrm rot="5400000">
            <a:off x="8633117" y="3447031"/>
            <a:ext cx="1285778" cy="588128"/>
          </a:xfrm>
          <a:prstGeom prst="triangle">
            <a:avLst/>
          </a:prstGeom>
          <a:solidFill>
            <a:schemeClr val="tx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7" name="任意多边形: 形状 6"/>
          <p:cNvSpPr/>
          <p:nvPr/>
        </p:nvSpPr>
        <p:spPr bwMode="auto">
          <a:xfrm>
            <a:off x="8290955" y="2077628"/>
            <a:ext cx="1381972" cy="3256523"/>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chemeClr val="tx1">
              <a:lumMod val="60000"/>
              <a:lumOff val="40000"/>
              <a:alpha val="31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8" name="等腰三角形 7"/>
          <p:cNvSpPr/>
          <p:nvPr/>
        </p:nvSpPr>
        <p:spPr>
          <a:xfrm rot="5400000">
            <a:off x="6005206" y="3447031"/>
            <a:ext cx="1285778" cy="588128"/>
          </a:xfrm>
          <a:prstGeom prst="triangle">
            <a:avLst/>
          </a:prstGeom>
          <a:solidFill>
            <a:schemeClr val="tx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9" name="任意多边形: 形状 8"/>
          <p:cNvSpPr/>
          <p:nvPr/>
        </p:nvSpPr>
        <p:spPr bwMode="auto">
          <a:xfrm>
            <a:off x="5663044" y="2077626"/>
            <a:ext cx="1381972" cy="3256523"/>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chemeClr val="tx1">
              <a:lumMod val="60000"/>
              <a:lumOff val="40000"/>
              <a:alpha val="31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0" name="等腰三角形 9"/>
          <p:cNvSpPr/>
          <p:nvPr/>
        </p:nvSpPr>
        <p:spPr>
          <a:xfrm rot="5400000">
            <a:off x="3478759" y="3411827"/>
            <a:ext cx="1285778" cy="588128"/>
          </a:xfrm>
          <a:prstGeom prst="triangle">
            <a:avLst/>
          </a:prstGeom>
          <a:solidFill>
            <a:schemeClr val="tx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1" name="任意多边形: 形状 10"/>
          <p:cNvSpPr/>
          <p:nvPr/>
        </p:nvSpPr>
        <p:spPr bwMode="auto">
          <a:xfrm>
            <a:off x="3136599" y="2112831"/>
            <a:ext cx="1381972" cy="3256523"/>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chemeClr val="tx1">
              <a:lumMod val="60000"/>
              <a:lumOff val="40000"/>
              <a:alpha val="31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2" name="任意多边形: 形状 11"/>
          <p:cNvSpPr/>
          <p:nvPr/>
        </p:nvSpPr>
        <p:spPr bwMode="auto">
          <a:xfrm>
            <a:off x="729648" y="1375266"/>
            <a:ext cx="10743214" cy="4731656"/>
          </a:xfrm>
          <a:custGeom>
            <a:avLst/>
            <a:gdLst>
              <a:gd name="T0" fmla="*/ 7710 w 8561"/>
              <a:gd name="T1" fmla="*/ 987 h 3943"/>
              <a:gd name="T2" fmla="*/ 6859 w 8561"/>
              <a:gd name="T3" fmla="*/ 0 h 3943"/>
              <a:gd name="T4" fmla="*/ 6859 w 8561"/>
              <a:gd name="T5" fmla="*/ 71 h 3943"/>
              <a:gd name="T6" fmla="*/ 7303 w 8561"/>
              <a:gd name="T7" fmla="*/ 724 h 3943"/>
              <a:gd name="T8" fmla="*/ 8112 w 8561"/>
              <a:gd name="T9" fmla="*/ 1908 h 3943"/>
              <a:gd name="T10" fmla="*/ 1033 w 8561"/>
              <a:gd name="T11" fmla="*/ 1908 h 3943"/>
              <a:gd name="T12" fmla="*/ 572 w 8561"/>
              <a:gd name="T13" fmla="*/ 1640 h 3943"/>
              <a:gd name="T14" fmla="*/ 0 w 8561"/>
              <a:gd name="T15" fmla="*/ 1311 h 3943"/>
              <a:gd name="T16" fmla="*/ 0 w 8561"/>
              <a:gd name="T17" fmla="*/ 1972 h 3943"/>
              <a:gd name="T18" fmla="*/ 0 w 8561"/>
              <a:gd name="T19" fmla="*/ 2632 h 3943"/>
              <a:gd name="T20" fmla="*/ 572 w 8561"/>
              <a:gd name="T21" fmla="*/ 2303 h 3943"/>
              <a:gd name="T22" fmla="*/ 1033 w 8561"/>
              <a:gd name="T23" fmla="*/ 2036 h 3943"/>
              <a:gd name="T24" fmla="*/ 8112 w 8561"/>
              <a:gd name="T25" fmla="*/ 2036 h 3943"/>
              <a:gd name="T26" fmla="*/ 7303 w 8561"/>
              <a:gd name="T27" fmla="*/ 3219 h 3943"/>
              <a:gd name="T28" fmla="*/ 6859 w 8561"/>
              <a:gd name="T29" fmla="*/ 3872 h 3943"/>
              <a:gd name="T30" fmla="*/ 6859 w 8561"/>
              <a:gd name="T31" fmla="*/ 3943 h 3943"/>
              <a:gd name="T32" fmla="*/ 7710 w 8561"/>
              <a:gd name="T33" fmla="*/ 2956 h 3943"/>
              <a:gd name="T34" fmla="*/ 8561 w 8561"/>
              <a:gd name="T35" fmla="*/ 1972 h 3943"/>
              <a:gd name="T36" fmla="*/ 7710 w 8561"/>
              <a:gd name="T37" fmla="*/ 987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61" h="3943">
                <a:moveTo>
                  <a:pt x="7710" y="987"/>
                </a:moveTo>
                <a:lnTo>
                  <a:pt x="6859" y="0"/>
                </a:lnTo>
                <a:lnTo>
                  <a:pt x="6859" y="71"/>
                </a:lnTo>
                <a:lnTo>
                  <a:pt x="7303" y="724"/>
                </a:lnTo>
                <a:lnTo>
                  <a:pt x="8112" y="1908"/>
                </a:lnTo>
                <a:lnTo>
                  <a:pt x="1033" y="1908"/>
                </a:lnTo>
                <a:lnTo>
                  <a:pt x="572" y="1640"/>
                </a:lnTo>
                <a:lnTo>
                  <a:pt x="0" y="1311"/>
                </a:lnTo>
                <a:lnTo>
                  <a:pt x="0" y="1972"/>
                </a:lnTo>
                <a:lnTo>
                  <a:pt x="0" y="2632"/>
                </a:lnTo>
                <a:lnTo>
                  <a:pt x="572" y="2303"/>
                </a:lnTo>
                <a:lnTo>
                  <a:pt x="1033" y="2036"/>
                </a:lnTo>
                <a:lnTo>
                  <a:pt x="8112" y="2036"/>
                </a:lnTo>
                <a:lnTo>
                  <a:pt x="7303" y="3219"/>
                </a:lnTo>
                <a:lnTo>
                  <a:pt x="6859" y="3872"/>
                </a:lnTo>
                <a:lnTo>
                  <a:pt x="6859" y="3943"/>
                </a:lnTo>
                <a:lnTo>
                  <a:pt x="7710" y="2956"/>
                </a:lnTo>
                <a:lnTo>
                  <a:pt x="8561" y="1972"/>
                </a:lnTo>
                <a:lnTo>
                  <a:pt x="7710" y="987"/>
                </a:lnTo>
                <a:close/>
              </a:path>
            </a:pathLst>
          </a:custGeom>
          <a:solidFill>
            <a:schemeClr val="tx1">
              <a:lumMod val="60000"/>
              <a:lumOff val="40000"/>
              <a:alpha val="31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47" name="组合 46"/>
          <p:cNvGrpSpPr/>
          <p:nvPr/>
        </p:nvGrpSpPr>
        <p:grpSpPr>
          <a:xfrm>
            <a:off x="206952" y="263799"/>
            <a:ext cx="3096317" cy="606565"/>
            <a:chOff x="2010476" y="-68237"/>
            <a:chExt cx="4439862" cy="869763"/>
          </a:xfrm>
        </p:grpSpPr>
        <p:grpSp>
          <p:nvGrpSpPr>
            <p:cNvPr id="49" name="组合 48"/>
            <p:cNvGrpSpPr/>
            <p:nvPr/>
          </p:nvGrpSpPr>
          <p:grpSpPr>
            <a:xfrm>
              <a:off x="2401360" y="-68237"/>
              <a:ext cx="4048978" cy="869763"/>
              <a:chOff x="2401361" y="-68237"/>
              <a:chExt cx="6959232" cy="1494916"/>
            </a:xfrm>
          </p:grpSpPr>
          <p:sp>
            <p:nvSpPr>
              <p:cNvPr id="51" name="文本框 50"/>
              <p:cNvSpPr txBox="1"/>
              <p:nvPr/>
            </p:nvSpPr>
            <p:spPr>
              <a:xfrm>
                <a:off x="4380556" y="90249"/>
                <a:ext cx="4980037"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晋升后工作方向</a:t>
                </a:r>
              </a:p>
            </p:txBody>
          </p:sp>
          <p:sp>
            <p:nvSpPr>
              <p:cNvPr id="52"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50" name="文本框 49"/>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12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48" name="Rectangle 17"/>
          <p:cNvSpPr/>
          <p:nvPr/>
        </p:nvSpPr>
        <p:spPr bwMode="auto">
          <a:xfrm>
            <a:off x="235367" y="9708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5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5000">
                                          <p:cBhvr additive="base">
                                            <p:cTn id="7" dur="200" fill="hold"/>
                                            <p:tgtEl>
                                              <p:spTgt spid="4"/>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25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25000">
                                          <p:cBhvr additive="base">
                                            <p:cTn id="12" dur="200" fill="hold"/>
                                            <p:tgtEl>
                                              <p:spTgt spid="5"/>
                                            </p:tgtEl>
                                            <p:attrNameLst>
                                              <p:attrName>ppt_x</p:attrName>
                                            </p:attrNameLst>
                                          </p:cBhvr>
                                          <p:tavLst>
                                            <p:tav tm="0">
                                              <p:val>
                                                <p:strVal val="0-#ppt_w/2"/>
                                              </p:val>
                                            </p:tav>
                                            <p:tav tm="100000">
                                              <p:val>
                                                <p:strVal val="#ppt_x"/>
                                              </p:val>
                                            </p:tav>
                                          </p:tavLst>
                                        </p:anim>
                                        <p:anim calcmode="lin" valueType="num" p14:bounceEnd="25000">
                                          <p:cBhvr additive="base">
                                            <p:cTn id="13" dur="2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25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25000">
                                          <p:cBhvr additive="base">
                                            <p:cTn id="17" dur="200" fill="hold"/>
                                            <p:tgtEl>
                                              <p:spTgt spid="6"/>
                                            </p:tgtEl>
                                            <p:attrNameLst>
                                              <p:attrName>ppt_x</p:attrName>
                                            </p:attrNameLst>
                                          </p:cBhvr>
                                          <p:tavLst>
                                            <p:tav tm="0">
                                              <p:val>
                                                <p:strVal val="0-#ppt_w/2"/>
                                              </p:val>
                                            </p:tav>
                                            <p:tav tm="100000">
                                              <p:val>
                                                <p:strVal val="#ppt_x"/>
                                              </p:val>
                                            </p:tav>
                                          </p:tavLst>
                                        </p:anim>
                                        <p:anim calcmode="lin" valueType="num" p14:bounceEnd="25000">
                                          <p:cBhvr additive="base">
                                            <p:cTn id="18" dur="2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25000">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14:bounceEnd="25000">
                                          <p:cBhvr additive="base">
                                            <p:cTn id="22" dur="200" fill="hold"/>
                                            <p:tgtEl>
                                              <p:spTgt spid="7"/>
                                            </p:tgtEl>
                                            <p:attrNameLst>
                                              <p:attrName>ppt_x</p:attrName>
                                            </p:attrNameLst>
                                          </p:cBhvr>
                                          <p:tavLst>
                                            <p:tav tm="0">
                                              <p:val>
                                                <p:strVal val="0-#ppt_w/2"/>
                                              </p:val>
                                            </p:tav>
                                            <p:tav tm="100000">
                                              <p:val>
                                                <p:strVal val="#ppt_x"/>
                                              </p:val>
                                            </p:tav>
                                          </p:tavLst>
                                        </p:anim>
                                        <p:anim calcmode="lin" valueType="num" p14:bounceEnd="25000">
                                          <p:cBhvr additive="base">
                                            <p:cTn id="23" dur="2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25000">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14:bounceEnd="25000">
                                          <p:cBhvr additive="base">
                                            <p:cTn id="27" dur="200" fill="hold"/>
                                            <p:tgtEl>
                                              <p:spTgt spid="8"/>
                                            </p:tgtEl>
                                            <p:attrNameLst>
                                              <p:attrName>ppt_x</p:attrName>
                                            </p:attrNameLst>
                                          </p:cBhvr>
                                          <p:tavLst>
                                            <p:tav tm="0">
                                              <p:val>
                                                <p:strVal val="0-#ppt_w/2"/>
                                              </p:val>
                                            </p:tav>
                                            <p:tav tm="100000">
                                              <p:val>
                                                <p:strVal val="#ppt_x"/>
                                              </p:val>
                                            </p:tav>
                                          </p:tavLst>
                                        </p:anim>
                                        <p:anim calcmode="lin" valueType="num" p14:bounceEnd="25000">
                                          <p:cBhvr additive="base">
                                            <p:cTn id="28" dur="2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25000">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14:bounceEnd="25000">
                                          <p:cBhvr additive="base">
                                            <p:cTn id="32" dur="200" fill="hold"/>
                                            <p:tgtEl>
                                              <p:spTgt spid="9"/>
                                            </p:tgtEl>
                                            <p:attrNameLst>
                                              <p:attrName>ppt_x</p:attrName>
                                            </p:attrNameLst>
                                          </p:cBhvr>
                                          <p:tavLst>
                                            <p:tav tm="0">
                                              <p:val>
                                                <p:strVal val="0-#ppt_w/2"/>
                                              </p:val>
                                            </p:tav>
                                            <p:tav tm="100000">
                                              <p:val>
                                                <p:strVal val="#ppt_x"/>
                                              </p:val>
                                            </p:tav>
                                          </p:tavLst>
                                        </p:anim>
                                        <p:anim calcmode="lin" valueType="num" p14:bounceEnd="25000">
                                          <p:cBhvr additive="base">
                                            <p:cTn id="33" dur="2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25000">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14:bounceEnd="25000">
                                          <p:cBhvr additive="base">
                                            <p:cTn id="37" dur="200" fill="hold"/>
                                            <p:tgtEl>
                                              <p:spTgt spid="10"/>
                                            </p:tgtEl>
                                            <p:attrNameLst>
                                              <p:attrName>ppt_x</p:attrName>
                                            </p:attrNameLst>
                                          </p:cBhvr>
                                          <p:tavLst>
                                            <p:tav tm="0">
                                              <p:val>
                                                <p:strVal val="0-#ppt_w/2"/>
                                              </p:val>
                                            </p:tav>
                                            <p:tav tm="100000">
                                              <p:val>
                                                <p:strVal val="#ppt_x"/>
                                              </p:val>
                                            </p:tav>
                                          </p:tavLst>
                                        </p:anim>
                                        <p:anim calcmode="lin" valueType="num" p14:bounceEnd="25000">
                                          <p:cBhvr additive="base">
                                            <p:cTn id="38" dur="2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25000">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14:bounceEnd="25000">
                                          <p:cBhvr additive="base">
                                            <p:cTn id="42" dur="200" fill="hold"/>
                                            <p:tgtEl>
                                              <p:spTgt spid="11"/>
                                            </p:tgtEl>
                                            <p:attrNameLst>
                                              <p:attrName>ppt_x</p:attrName>
                                            </p:attrNameLst>
                                          </p:cBhvr>
                                          <p:tavLst>
                                            <p:tav tm="0">
                                              <p:val>
                                                <p:strVal val="0-#ppt_w/2"/>
                                              </p:val>
                                            </p:tav>
                                            <p:tav tm="100000">
                                              <p:val>
                                                <p:strVal val="#ppt_x"/>
                                              </p:val>
                                            </p:tav>
                                          </p:tavLst>
                                        </p:anim>
                                        <p:anim calcmode="lin" valueType="num" p14:bounceEnd="25000">
                                          <p:cBhvr additive="base">
                                            <p:cTn id="43" dur="2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25000">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14:bounceEnd="25000">
                                          <p:cBhvr additive="base">
                                            <p:cTn id="47" dur="200" fill="hold"/>
                                            <p:tgtEl>
                                              <p:spTgt spid="12"/>
                                            </p:tgtEl>
                                            <p:attrNameLst>
                                              <p:attrName>ppt_x</p:attrName>
                                            </p:attrNameLst>
                                          </p:cBhvr>
                                          <p:tavLst>
                                            <p:tav tm="0">
                                              <p:val>
                                                <p:strVal val="0-#ppt_w/2"/>
                                              </p:val>
                                            </p:tav>
                                            <p:tav tm="100000">
                                              <p:val>
                                                <p:strVal val="#ppt_x"/>
                                              </p:val>
                                            </p:tav>
                                          </p:tavLst>
                                        </p:anim>
                                        <p:anim calcmode="lin" valueType="num" p14:bounceEnd="25000">
                                          <p:cBhvr additive="base">
                                            <p:cTn id="48" dur="2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14:presetBounceEnd="25000">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14:bounceEnd="25000">
                                          <p:cBhvr additive="base">
                                            <p:cTn id="52" dur="200" fill="hold"/>
                                            <p:tgtEl>
                                              <p:spTgt spid="47"/>
                                            </p:tgtEl>
                                            <p:attrNameLst>
                                              <p:attrName>ppt_x</p:attrName>
                                            </p:attrNameLst>
                                          </p:cBhvr>
                                          <p:tavLst>
                                            <p:tav tm="0">
                                              <p:val>
                                                <p:strVal val="0-#ppt_w/2"/>
                                              </p:val>
                                            </p:tav>
                                            <p:tav tm="100000">
                                              <p:val>
                                                <p:strVal val="#ppt_x"/>
                                              </p:val>
                                            </p:tav>
                                          </p:tavLst>
                                        </p:anim>
                                        <p:anim calcmode="lin" valueType="num" p14:bounceEnd="25000">
                                          <p:cBhvr additive="base">
                                            <p:cTn id="53" dur="2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14:presetBounceEnd="25000">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14:bounceEnd="25000">
                                          <p:cBhvr additive="base">
                                            <p:cTn id="57" dur="200" fill="hold"/>
                                            <p:tgtEl>
                                              <p:spTgt spid="48"/>
                                            </p:tgtEl>
                                            <p:attrNameLst>
                                              <p:attrName>ppt_x</p:attrName>
                                            </p:attrNameLst>
                                          </p:cBhvr>
                                          <p:tavLst>
                                            <p:tav tm="0">
                                              <p:val>
                                                <p:strVal val="0-#ppt_w/2"/>
                                              </p:val>
                                            </p:tav>
                                            <p:tav tm="100000">
                                              <p:val>
                                                <p:strVal val="#ppt_x"/>
                                              </p:val>
                                            </p:tav>
                                          </p:tavLst>
                                        </p:anim>
                                        <p:anim calcmode="lin" valueType="num" p14:bounceEnd="25000">
                                          <p:cBhvr additive="base">
                                            <p:cTn id="58" dur="2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 fill="hold"/>
                                            <p:tgtEl>
                                              <p:spTgt spid="4"/>
                                            </p:tgtEl>
                                            <p:attrNameLst>
                                              <p:attrName>ppt_x</p:attrName>
                                            </p:attrNameLst>
                                          </p:cBhvr>
                                          <p:tavLst>
                                            <p:tav tm="0">
                                              <p:val>
                                                <p:strVal val="0-#ppt_w/2"/>
                                              </p:val>
                                            </p:tav>
                                            <p:tav tm="100000">
                                              <p:val>
                                                <p:strVal val="#ppt_x"/>
                                              </p:val>
                                            </p:tav>
                                          </p:tavLst>
                                        </p:anim>
                                        <p:anim calcmode="lin" valueType="num">
                                          <p:cBhvr additive="base">
                                            <p:cTn id="8" dur="2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 fill="hold"/>
                                            <p:tgtEl>
                                              <p:spTgt spid="5"/>
                                            </p:tgtEl>
                                            <p:attrNameLst>
                                              <p:attrName>ppt_x</p:attrName>
                                            </p:attrNameLst>
                                          </p:cBhvr>
                                          <p:tavLst>
                                            <p:tav tm="0">
                                              <p:val>
                                                <p:strVal val="0-#ppt_w/2"/>
                                              </p:val>
                                            </p:tav>
                                            <p:tav tm="100000">
                                              <p:val>
                                                <p:strVal val="#ppt_x"/>
                                              </p:val>
                                            </p:tav>
                                          </p:tavLst>
                                        </p:anim>
                                        <p:anim calcmode="lin" valueType="num">
                                          <p:cBhvr additive="base">
                                            <p:cTn id="13" dur="2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 fill="hold"/>
                                            <p:tgtEl>
                                              <p:spTgt spid="6"/>
                                            </p:tgtEl>
                                            <p:attrNameLst>
                                              <p:attrName>ppt_x</p:attrName>
                                            </p:attrNameLst>
                                          </p:cBhvr>
                                          <p:tavLst>
                                            <p:tav tm="0">
                                              <p:val>
                                                <p:strVal val="0-#ppt_w/2"/>
                                              </p:val>
                                            </p:tav>
                                            <p:tav tm="100000">
                                              <p:val>
                                                <p:strVal val="#ppt_x"/>
                                              </p:val>
                                            </p:tav>
                                          </p:tavLst>
                                        </p:anim>
                                        <p:anim calcmode="lin" valueType="num">
                                          <p:cBhvr additive="base">
                                            <p:cTn id="18" dur="2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 fill="hold"/>
                                            <p:tgtEl>
                                              <p:spTgt spid="7"/>
                                            </p:tgtEl>
                                            <p:attrNameLst>
                                              <p:attrName>ppt_x</p:attrName>
                                            </p:attrNameLst>
                                          </p:cBhvr>
                                          <p:tavLst>
                                            <p:tav tm="0">
                                              <p:val>
                                                <p:strVal val="0-#ppt_w/2"/>
                                              </p:val>
                                            </p:tav>
                                            <p:tav tm="100000">
                                              <p:val>
                                                <p:strVal val="#ppt_x"/>
                                              </p:val>
                                            </p:tav>
                                          </p:tavLst>
                                        </p:anim>
                                        <p:anim calcmode="lin" valueType="num">
                                          <p:cBhvr additive="base">
                                            <p:cTn id="23" dur="2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 fill="hold"/>
                                            <p:tgtEl>
                                              <p:spTgt spid="8"/>
                                            </p:tgtEl>
                                            <p:attrNameLst>
                                              <p:attrName>ppt_x</p:attrName>
                                            </p:attrNameLst>
                                          </p:cBhvr>
                                          <p:tavLst>
                                            <p:tav tm="0">
                                              <p:val>
                                                <p:strVal val="0-#ppt_w/2"/>
                                              </p:val>
                                            </p:tav>
                                            <p:tav tm="100000">
                                              <p:val>
                                                <p:strVal val="#ppt_x"/>
                                              </p:val>
                                            </p:tav>
                                          </p:tavLst>
                                        </p:anim>
                                        <p:anim calcmode="lin" valueType="num">
                                          <p:cBhvr additive="base">
                                            <p:cTn id="28" dur="2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 fill="hold"/>
                                            <p:tgtEl>
                                              <p:spTgt spid="9"/>
                                            </p:tgtEl>
                                            <p:attrNameLst>
                                              <p:attrName>ppt_x</p:attrName>
                                            </p:attrNameLst>
                                          </p:cBhvr>
                                          <p:tavLst>
                                            <p:tav tm="0">
                                              <p:val>
                                                <p:strVal val="0-#ppt_w/2"/>
                                              </p:val>
                                            </p:tav>
                                            <p:tav tm="100000">
                                              <p:val>
                                                <p:strVal val="#ppt_x"/>
                                              </p:val>
                                            </p:tav>
                                          </p:tavLst>
                                        </p:anim>
                                        <p:anim calcmode="lin" valueType="num">
                                          <p:cBhvr additive="base">
                                            <p:cTn id="33" dur="2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 fill="hold"/>
                                            <p:tgtEl>
                                              <p:spTgt spid="10"/>
                                            </p:tgtEl>
                                            <p:attrNameLst>
                                              <p:attrName>ppt_x</p:attrName>
                                            </p:attrNameLst>
                                          </p:cBhvr>
                                          <p:tavLst>
                                            <p:tav tm="0">
                                              <p:val>
                                                <p:strVal val="0-#ppt_w/2"/>
                                              </p:val>
                                            </p:tav>
                                            <p:tav tm="100000">
                                              <p:val>
                                                <p:strVal val="#ppt_x"/>
                                              </p:val>
                                            </p:tav>
                                          </p:tavLst>
                                        </p:anim>
                                        <p:anim calcmode="lin" valueType="num">
                                          <p:cBhvr additive="base">
                                            <p:cTn id="38" dur="2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00" fill="hold"/>
                                            <p:tgtEl>
                                              <p:spTgt spid="11"/>
                                            </p:tgtEl>
                                            <p:attrNameLst>
                                              <p:attrName>ppt_x</p:attrName>
                                            </p:attrNameLst>
                                          </p:cBhvr>
                                          <p:tavLst>
                                            <p:tav tm="0">
                                              <p:val>
                                                <p:strVal val="0-#ppt_w/2"/>
                                              </p:val>
                                            </p:tav>
                                            <p:tav tm="100000">
                                              <p:val>
                                                <p:strVal val="#ppt_x"/>
                                              </p:val>
                                            </p:tav>
                                          </p:tavLst>
                                        </p:anim>
                                        <p:anim calcmode="lin" valueType="num">
                                          <p:cBhvr additive="base">
                                            <p:cTn id="43" dur="2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00" fill="hold"/>
                                            <p:tgtEl>
                                              <p:spTgt spid="12"/>
                                            </p:tgtEl>
                                            <p:attrNameLst>
                                              <p:attrName>ppt_x</p:attrName>
                                            </p:attrNameLst>
                                          </p:cBhvr>
                                          <p:tavLst>
                                            <p:tav tm="0">
                                              <p:val>
                                                <p:strVal val="0-#ppt_w/2"/>
                                              </p:val>
                                            </p:tav>
                                            <p:tav tm="100000">
                                              <p:val>
                                                <p:strVal val="#ppt_x"/>
                                              </p:val>
                                            </p:tav>
                                          </p:tavLst>
                                        </p:anim>
                                        <p:anim calcmode="lin" valueType="num">
                                          <p:cBhvr additive="base">
                                            <p:cTn id="48" dur="2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200" fill="hold"/>
                                            <p:tgtEl>
                                              <p:spTgt spid="47"/>
                                            </p:tgtEl>
                                            <p:attrNameLst>
                                              <p:attrName>ppt_x</p:attrName>
                                            </p:attrNameLst>
                                          </p:cBhvr>
                                          <p:tavLst>
                                            <p:tav tm="0">
                                              <p:val>
                                                <p:strVal val="0-#ppt_w/2"/>
                                              </p:val>
                                            </p:tav>
                                            <p:tav tm="100000">
                                              <p:val>
                                                <p:strVal val="#ppt_x"/>
                                              </p:val>
                                            </p:tav>
                                          </p:tavLst>
                                        </p:anim>
                                        <p:anim calcmode="lin" valueType="num">
                                          <p:cBhvr additive="base">
                                            <p:cTn id="53" dur="2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200" fill="hold"/>
                                            <p:tgtEl>
                                              <p:spTgt spid="48"/>
                                            </p:tgtEl>
                                            <p:attrNameLst>
                                              <p:attrName>ppt_x</p:attrName>
                                            </p:attrNameLst>
                                          </p:cBhvr>
                                          <p:tavLst>
                                            <p:tav tm="0">
                                              <p:val>
                                                <p:strVal val="0-#ppt_w/2"/>
                                              </p:val>
                                            </p:tav>
                                            <p:tav tm="100000">
                                              <p:val>
                                                <p:strVal val="#ppt_x"/>
                                              </p:val>
                                            </p:tav>
                                          </p:tavLst>
                                        </p:anim>
                                        <p:anim calcmode="lin" valueType="num">
                                          <p:cBhvr additive="base">
                                            <p:cTn id="58" dur="2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4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cstate="screen"/>
          <a:srcRect t="44" b="44"/>
          <a:stretch>
            <a:fillRect/>
          </a:stretch>
        </p:blipFill>
        <p:spPr/>
      </p:pic>
      <p:sp>
        <p:nvSpPr>
          <p:cNvPr id="11" name="Rectangle 10"/>
          <p:cNvSpPr/>
          <p:nvPr/>
        </p:nvSpPr>
        <p:spPr>
          <a:xfrm>
            <a:off x="1" y="0"/>
            <a:ext cx="12223895" cy="6858000"/>
          </a:xfrm>
          <a:custGeom>
            <a:avLst/>
            <a:gdLst/>
            <a:ahLst/>
            <a:cxnLst/>
            <a:rect l="l" t="t" r="r" b="b"/>
            <a:pathLst>
              <a:path w="9167921" h="5143500">
                <a:moveTo>
                  <a:pt x="3214792" y="1018751"/>
                </a:moveTo>
                <a:cubicBezTo>
                  <a:pt x="3102668" y="1026675"/>
                  <a:pt x="2996355" y="1088340"/>
                  <a:pt x="2935924" y="1193010"/>
                </a:cubicBezTo>
                <a:lnTo>
                  <a:pt x="1241219" y="4128325"/>
                </a:lnTo>
                <a:cubicBezTo>
                  <a:pt x="1144528" y="4295798"/>
                  <a:pt x="1201909" y="4509945"/>
                  <a:pt x="1369382" y="4606635"/>
                </a:cubicBezTo>
                <a:cubicBezTo>
                  <a:pt x="1536854" y="4703326"/>
                  <a:pt x="1751001" y="4645945"/>
                  <a:pt x="1847691" y="4478473"/>
                </a:cubicBezTo>
                <a:lnTo>
                  <a:pt x="3542396" y="1543157"/>
                </a:lnTo>
                <a:cubicBezTo>
                  <a:pt x="3639087" y="1375684"/>
                  <a:pt x="3581706" y="1161538"/>
                  <a:pt x="3414234" y="1064848"/>
                </a:cubicBezTo>
                <a:cubicBezTo>
                  <a:pt x="3351431" y="1028589"/>
                  <a:pt x="3282065" y="1013996"/>
                  <a:pt x="3214792" y="1018751"/>
                </a:cubicBezTo>
                <a:close/>
                <a:moveTo>
                  <a:pt x="4610921" y="591605"/>
                </a:moveTo>
                <a:cubicBezTo>
                  <a:pt x="4498798" y="599529"/>
                  <a:pt x="4392485" y="661195"/>
                  <a:pt x="4332053" y="765865"/>
                </a:cubicBezTo>
                <a:lnTo>
                  <a:pt x="2637350" y="3701178"/>
                </a:lnTo>
                <a:cubicBezTo>
                  <a:pt x="2540659" y="3868651"/>
                  <a:pt x="2598040" y="4082797"/>
                  <a:pt x="2765512" y="4179488"/>
                </a:cubicBezTo>
                <a:cubicBezTo>
                  <a:pt x="2932985" y="4276178"/>
                  <a:pt x="3147132" y="4218797"/>
                  <a:pt x="3243822" y="4051325"/>
                </a:cubicBezTo>
                <a:lnTo>
                  <a:pt x="4938526" y="1116012"/>
                </a:lnTo>
                <a:cubicBezTo>
                  <a:pt x="5035216" y="948539"/>
                  <a:pt x="4977836" y="734393"/>
                  <a:pt x="4810364" y="637702"/>
                </a:cubicBezTo>
                <a:cubicBezTo>
                  <a:pt x="4747561" y="601444"/>
                  <a:pt x="4678195" y="586851"/>
                  <a:pt x="4610921" y="591605"/>
                </a:cubicBezTo>
                <a:close/>
                <a:moveTo>
                  <a:pt x="2434614" y="375260"/>
                </a:moveTo>
                <a:cubicBezTo>
                  <a:pt x="2322491" y="383183"/>
                  <a:pt x="2216179" y="444849"/>
                  <a:pt x="2155747" y="549521"/>
                </a:cubicBezTo>
                <a:lnTo>
                  <a:pt x="461044" y="3484831"/>
                </a:lnTo>
                <a:cubicBezTo>
                  <a:pt x="364353" y="3652305"/>
                  <a:pt x="421734" y="3866451"/>
                  <a:pt x="589207" y="3963141"/>
                </a:cubicBezTo>
                <a:cubicBezTo>
                  <a:pt x="756680" y="4059832"/>
                  <a:pt x="970826" y="4002452"/>
                  <a:pt x="1067517" y="3834978"/>
                </a:cubicBezTo>
                <a:lnTo>
                  <a:pt x="2762220" y="899667"/>
                </a:lnTo>
                <a:cubicBezTo>
                  <a:pt x="2858910" y="732194"/>
                  <a:pt x="2801530" y="518047"/>
                  <a:pt x="2634057" y="421357"/>
                </a:cubicBezTo>
                <a:cubicBezTo>
                  <a:pt x="2571255" y="385098"/>
                  <a:pt x="2501888" y="370506"/>
                  <a:pt x="2434614" y="375260"/>
                </a:cubicBezTo>
                <a:close/>
                <a:moveTo>
                  <a:pt x="0" y="0"/>
                </a:moveTo>
                <a:lnTo>
                  <a:pt x="9167921" y="0"/>
                </a:lnTo>
                <a:lnTo>
                  <a:pt x="9167921" y="5143500"/>
                </a:lnTo>
                <a:lnTo>
                  <a:pt x="0" y="5143500"/>
                </a:lnTo>
                <a:close/>
              </a:path>
            </a:pathLst>
          </a:custGeom>
          <a:gradFill flip="none" rotWithShape="1">
            <a:gsLst>
              <a:gs pos="0">
                <a:schemeClr val="accent1">
                  <a:lumMod val="50000"/>
                  <a:alpha val="96000"/>
                </a:schemeClr>
              </a:gs>
              <a:gs pos="100000">
                <a:srgbClr val="12161C">
                  <a:alpha val="9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65" b="0" i="0" u="none" strike="noStrike" kern="1200" cap="none" spc="0" normalizeH="0" baseline="0" noProof="0">
              <a:ln>
                <a:noFill/>
              </a:ln>
              <a:solidFill>
                <a:prstClr val="white"/>
              </a:solidFill>
              <a:effectLst/>
              <a:uLnTx/>
              <a:uFillTx/>
              <a:latin typeface="Roboto Condensed"/>
              <a:ea typeface="+mn-ea"/>
              <a:cs typeface="+mn-cs"/>
            </a:endParaRPr>
          </a:p>
        </p:txBody>
      </p:sp>
      <p:sp>
        <p:nvSpPr>
          <p:cNvPr id="4" name="TextBox 3"/>
          <p:cNvSpPr txBox="1"/>
          <p:nvPr/>
        </p:nvSpPr>
        <p:spPr>
          <a:xfrm>
            <a:off x="2928284" y="21616571"/>
            <a:ext cx="6946365" cy="385811"/>
          </a:xfrm>
          <a:prstGeom prst="rect">
            <a:avLst/>
          </a:prstGeom>
          <a:noFill/>
        </p:spPr>
        <p:txBody>
          <a:bodyPr wrap="square" lIns="0" tIns="45720" rIns="0" bIns="4572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sz="1465" b="0" i="0" u="none" strike="noStrike" kern="1200" cap="none" spc="0" normalizeH="0" baseline="0" noProof="0" dirty="0">
                <a:ln>
                  <a:noFill/>
                </a:ln>
                <a:solidFill>
                  <a:prstClr val="black"/>
                </a:solidFill>
                <a:effectLst/>
                <a:uLnTx/>
                <a:uFillTx/>
                <a:latin typeface="Roboto Condensed"/>
                <a:ea typeface="+mn-ea"/>
                <a:cs typeface="+mn-cs"/>
              </a:rPr>
              <a:t>World One Powerful Presentation Template</a:t>
            </a:r>
          </a:p>
        </p:txBody>
      </p:sp>
      <p:sp>
        <p:nvSpPr>
          <p:cNvPr id="18" name="Rounded Rectangle 17"/>
          <p:cNvSpPr/>
          <p:nvPr/>
        </p:nvSpPr>
        <p:spPr>
          <a:xfrm rot="12600000">
            <a:off x="2718984" y="1017163"/>
            <a:ext cx="933725" cy="5452939"/>
          </a:xfrm>
          <a:prstGeom prst="roundRect">
            <a:avLst>
              <a:gd name="adj" fmla="val 50000"/>
            </a:avLst>
          </a:prstGeom>
          <a:noFill/>
          <a:ln>
            <a:solidFill>
              <a:srgbClr val="8E8B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65" b="0" i="0" u="none" strike="noStrike" kern="1200" cap="none" spc="0" normalizeH="0" baseline="0" noProof="0">
              <a:ln>
                <a:noFill/>
              </a:ln>
              <a:solidFill>
                <a:prstClr val="white"/>
              </a:solidFill>
              <a:effectLst/>
              <a:uLnTx/>
              <a:uFillTx/>
              <a:latin typeface="Roboto Condensed"/>
              <a:ea typeface="+mn-ea"/>
              <a:cs typeface="+mn-cs"/>
            </a:endParaRPr>
          </a:p>
        </p:txBody>
      </p:sp>
      <p:sp>
        <p:nvSpPr>
          <p:cNvPr id="19" name="Rounded Rectangle 18"/>
          <p:cNvSpPr/>
          <p:nvPr/>
        </p:nvSpPr>
        <p:spPr>
          <a:xfrm rot="12600000">
            <a:off x="4570739" y="462451"/>
            <a:ext cx="933725" cy="5452935"/>
          </a:xfrm>
          <a:prstGeom prst="roundRect">
            <a:avLst>
              <a:gd name="adj" fmla="val 50000"/>
            </a:avLst>
          </a:prstGeom>
          <a:noFill/>
          <a:ln>
            <a:solidFill>
              <a:srgbClr val="DB204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65" b="0" i="0" u="none" strike="noStrike" kern="1200" cap="none" spc="0" normalizeH="0" baseline="0" noProof="0">
              <a:ln>
                <a:noFill/>
              </a:ln>
              <a:solidFill>
                <a:prstClr val="white"/>
              </a:solidFill>
              <a:effectLst/>
              <a:uLnTx/>
              <a:uFillTx/>
              <a:latin typeface="Roboto Condensed"/>
              <a:ea typeface="+mn-ea"/>
              <a:cs typeface="+mn-cs"/>
            </a:endParaRPr>
          </a:p>
        </p:txBody>
      </p:sp>
      <p:sp>
        <p:nvSpPr>
          <p:cNvPr id="20" name="Rounded Rectangle 19"/>
          <p:cNvSpPr/>
          <p:nvPr/>
        </p:nvSpPr>
        <p:spPr>
          <a:xfrm rot="12600000">
            <a:off x="1688424" y="202580"/>
            <a:ext cx="933725" cy="5452933"/>
          </a:xfrm>
          <a:prstGeom prst="roundRect">
            <a:avLst>
              <a:gd name="adj" fmla="val 50000"/>
            </a:avLst>
          </a:prstGeom>
          <a:noFill/>
          <a:ln>
            <a:solidFill>
              <a:srgbClr val="DB204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65" b="0" i="0" u="none" strike="noStrike" kern="1200" cap="none" spc="0" normalizeH="0" baseline="0" noProof="0">
              <a:ln>
                <a:noFill/>
              </a:ln>
              <a:solidFill>
                <a:prstClr val="white"/>
              </a:solidFill>
              <a:effectLst/>
              <a:uLnTx/>
              <a:uFillTx/>
              <a:latin typeface="Roboto Condensed"/>
              <a:ea typeface="+mn-ea"/>
              <a:cs typeface="+mn-cs"/>
            </a:endParaRPr>
          </a:p>
        </p:txBody>
      </p:sp>
      <p:grpSp>
        <p:nvGrpSpPr>
          <p:cNvPr id="39" name="组合 38"/>
          <p:cNvGrpSpPr/>
          <p:nvPr/>
        </p:nvGrpSpPr>
        <p:grpSpPr>
          <a:xfrm>
            <a:off x="5997041" y="1238988"/>
            <a:ext cx="5627077" cy="2328568"/>
            <a:chOff x="8339842" y="4031424"/>
            <a:chExt cx="2925103" cy="1041871"/>
          </a:xfrm>
        </p:grpSpPr>
        <p:sp>
          <p:nvSpPr>
            <p:cNvPr id="40" name="文本框 62"/>
            <p:cNvSpPr txBox="1"/>
            <p:nvPr/>
          </p:nvSpPr>
          <p:spPr>
            <a:xfrm flipH="1">
              <a:off x="8429029" y="4420484"/>
              <a:ext cx="2354351" cy="345928"/>
            </a:xfrm>
            <a:prstGeom prst="rect">
              <a:avLst/>
            </a:prstGeom>
            <a:noFill/>
          </p:spPr>
          <p:txBody>
            <a:bodyPr wrap="square" rtlCol="0">
              <a:spAutoFit/>
            </a:body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B204E"/>
                </a:solidFill>
                <a:effectLst/>
                <a:uLnTx/>
                <a:uFillTx/>
                <a:latin typeface="Stencil Std" panose="04020904080802020404" pitchFamily="82" charset="0"/>
                <a:ea typeface="+mn-ea"/>
                <a:cs typeface="+mn-cs"/>
              </a:endParaRPr>
            </a:p>
          </p:txBody>
        </p:sp>
        <p:pic>
          <p:nvPicPr>
            <p:cNvPr id="41" name="图片 40"/>
            <p:cNvPicPr>
              <a:picLocks noChangeAspect="1"/>
            </p:cNvPicPr>
            <p:nvPr/>
          </p:nvPicPr>
          <p:blipFill rotWithShape="1">
            <a:blip r:embed="rId4" cstate="screen">
              <a:grayscl/>
            </a:blip>
            <a:srcRect/>
            <a:stretch>
              <a:fillRect/>
            </a:stretch>
          </p:blipFill>
          <p:spPr>
            <a:xfrm rot="16200000">
              <a:off x="9655068" y="2716198"/>
              <a:ext cx="239821" cy="2870274"/>
            </a:xfrm>
            <a:prstGeom prst="rect">
              <a:avLst/>
            </a:prstGeom>
          </p:spPr>
        </p:pic>
        <p:pic>
          <p:nvPicPr>
            <p:cNvPr id="42" name="图片 41"/>
            <p:cNvPicPr>
              <a:picLocks noChangeAspect="1"/>
            </p:cNvPicPr>
            <p:nvPr/>
          </p:nvPicPr>
          <p:blipFill rotWithShape="1">
            <a:blip r:embed="rId4" cstate="screen">
              <a:grayscl/>
            </a:blip>
            <a:srcRect/>
            <a:stretch>
              <a:fillRect/>
            </a:stretch>
          </p:blipFill>
          <p:spPr>
            <a:xfrm rot="16200000">
              <a:off x="9680191" y="3488541"/>
              <a:ext cx="244405" cy="2925103"/>
            </a:xfrm>
            <a:prstGeom prst="rect">
              <a:avLst/>
            </a:prstGeom>
          </p:spPr>
        </p:pic>
      </p:grpSp>
      <p:sp>
        <p:nvSpPr>
          <p:cNvPr id="43" name="Text Box 5"/>
          <p:cNvSpPr txBox="1">
            <a:spLocks noChangeArrowheads="1"/>
          </p:cNvSpPr>
          <p:nvPr/>
        </p:nvSpPr>
        <p:spPr bwMode="auto">
          <a:xfrm>
            <a:off x="5997040" y="1896300"/>
            <a:ext cx="5701687" cy="1436612"/>
          </a:xfrm>
          <a:prstGeom prst="rect">
            <a:avLst/>
          </a:prstGeom>
          <a:noFill/>
          <a:ln>
            <a:noFill/>
          </a:ln>
          <a:effectLst/>
        </p:spPr>
        <p:txBody>
          <a:bodyPr wrap="square" lIns="81596" tIns="40799" rIns="81596" bIns="40799">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zh-CN" altLang="en-US" sz="8800" b="0" i="0" u="none" strike="noStrike" kern="1200" cap="none" spc="432" normalizeH="0" baseline="0" noProof="0" dirty="0">
                <a:ln>
                  <a:noFill/>
                </a:ln>
                <a:solidFill>
                  <a:srgbClr val="DB204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谢谢</a:t>
            </a:r>
          </a:p>
        </p:txBody>
      </p:sp>
      <p:sp>
        <p:nvSpPr>
          <p:cNvPr id="44" name="TextBox 34"/>
          <p:cNvSpPr txBox="1"/>
          <p:nvPr/>
        </p:nvSpPr>
        <p:spPr>
          <a:xfrm>
            <a:off x="7139678" y="3978249"/>
            <a:ext cx="1979494" cy="53686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65775" tIns="32888" rIns="65775" bIns="32888" rtlCol="0" anchor="ctr" anchorCtr="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DB204E"/>
                </a:solidFill>
                <a:effectLst/>
                <a:uLnTx/>
                <a:uFillTx/>
                <a:latin typeface="Wingdings" panose="05000000000000000000" pitchFamily="2" charset="2"/>
                <a:ea typeface="微软雅黑" panose="020B0503020204020204" pitchFamily="34" charset="-122"/>
                <a:cs typeface="+mn-cs"/>
              </a:rPr>
              <a:t>竞聘岗位</a:t>
            </a:r>
            <a:r>
              <a:rPr kumimoji="0" lang="zh-CN" altLang="en-US" sz="1800" b="0" i="0" u="none" strike="noStrike" kern="1200" cap="none" spc="0" normalizeH="0" baseline="0" noProof="0" dirty="0">
                <a:ln>
                  <a:noFill/>
                </a:ln>
                <a:solidFill>
                  <a:srgbClr val="DB204E"/>
                </a:solidFill>
                <a:effectLst/>
                <a:uLnTx/>
                <a:uFillTx/>
                <a:latin typeface="微软雅黑" panose="020B0503020204020204" pitchFamily="34" charset="-122"/>
                <a:ea typeface="微软雅黑" panose="020B0503020204020204" pitchFamily="34" charset="-122"/>
                <a:cs typeface="+mn-cs"/>
              </a:rPr>
              <a:t>：总经理</a:t>
            </a:r>
            <a:endParaRPr kumimoji="0" lang="en-US" altLang="zh-CN" sz="1800" b="0" i="0" u="none" strike="noStrike" kern="1200" cap="none" spc="0" normalizeH="0" baseline="0" noProof="0" dirty="0">
              <a:ln>
                <a:noFill/>
              </a:ln>
              <a:solidFill>
                <a:srgbClr val="DB204E"/>
              </a:solidFill>
              <a:effectLst/>
              <a:uLnTx/>
              <a:uFillTx/>
              <a:latin typeface="微软雅黑" panose="020B0503020204020204" pitchFamily="34" charset="-122"/>
              <a:ea typeface="微软雅黑" panose="020B0503020204020204" pitchFamily="34" charset="-122"/>
              <a:cs typeface="+mn-cs"/>
            </a:endParaRPr>
          </a:p>
        </p:txBody>
      </p:sp>
      <p:sp>
        <p:nvSpPr>
          <p:cNvPr id="45" name="TextBox 49"/>
          <p:cNvSpPr txBox="1"/>
          <p:nvPr/>
        </p:nvSpPr>
        <p:spPr>
          <a:xfrm>
            <a:off x="9359954" y="3964252"/>
            <a:ext cx="1944228" cy="62041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65775" tIns="32888" rIns="65775" bIns="32888" rtlCol="0" anchor="ctr" anchorCtr="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800" b="0" i="0" u="none" strike="noStrike" kern="1200" cap="none" spc="0" normalizeH="0" baseline="0" noProof="0" smtClean="0">
                <a:ln>
                  <a:noFill/>
                </a:ln>
                <a:solidFill>
                  <a:srgbClr val="DB204E"/>
                </a:solidFill>
                <a:effectLst/>
                <a:uLnTx/>
                <a:uFillTx/>
                <a:latin typeface="微软雅黑" panose="020B0503020204020204" pitchFamily="34" charset="-122"/>
                <a:ea typeface="微软雅黑" panose="020B0503020204020204" pitchFamily="34" charset="-122"/>
                <a:cs typeface="+mn-cs"/>
              </a:rPr>
              <a:t>竞聘人：</a:t>
            </a:r>
            <a:r>
              <a:rPr kumimoji="0" lang="en-US" altLang="zh-CN" sz="1800" b="0" i="0" u="none" strike="noStrike" kern="1200" cap="none" spc="0" normalizeH="0" baseline="0" noProof="0" smtClean="0">
                <a:ln>
                  <a:noFill/>
                </a:ln>
                <a:solidFill>
                  <a:srgbClr val="DB204E"/>
                </a:solidFill>
                <a:effectLst/>
                <a:uLnTx/>
                <a:uFillTx/>
                <a:latin typeface="微软雅黑" panose="020B0503020204020204" pitchFamily="34" charset="-122"/>
                <a:ea typeface="微软雅黑" panose="020B0503020204020204" pitchFamily="34" charset="-122"/>
                <a:cs typeface="+mn-cs"/>
              </a:rPr>
              <a:t>PPT818 </a:t>
            </a:r>
            <a:endParaRPr kumimoji="0" lang="en-US" altLang="zh-CN" sz="1800" b="0" i="0" u="none" strike="noStrike" kern="1200" cap="none" spc="0" normalizeH="0" baseline="0" noProof="0" dirty="0">
              <a:ln>
                <a:noFill/>
              </a:ln>
              <a:solidFill>
                <a:srgbClr val="DB204E"/>
              </a:solidFill>
              <a:effectLst/>
              <a:uLnTx/>
              <a:uFillTx/>
              <a:latin typeface="微软雅黑" panose="020B0503020204020204" pitchFamily="34" charset="-122"/>
              <a:ea typeface="微软雅黑" panose="020B0503020204020204" pitchFamily="34" charset="-122"/>
              <a:cs typeface="+mn-cs"/>
            </a:endParaRPr>
          </a:p>
        </p:txBody>
      </p:sp>
      <p:sp>
        <p:nvSpPr>
          <p:cNvPr id="46" name="矩形 259"/>
          <p:cNvSpPr>
            <a:spLocks noChangeArrowheads="1"/>
          </p:cNvSpPr>
          <p:nvPr/>
        </p:nvSpPr>
        <p:spPr bwMode="auto">
          <a:xfrm>
            <a:off x="6584235" y="3719580"/>
            <a:ext cx="5455507" cy="33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7" tIns="45658" rIns="91317" bIns="456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述职</a:t>
            </a:r>
            <a:r>
              <a:rPr kumimoji="0" lang="zh-CN" altLang="en-US" sz="1600" b="0" i="0" u="none" strike="noStrike" kern="1200" cap="all" spc="0" normalizeH="0" baseline="0" noProof="0" dirty="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报告</a:t>
            </a:r>
            <a:r>
              <a:rPr kumimoji="0" lang="en-US" altLang="zh-CN"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个人</a:t>
            </a:r>
            <a:r>
              <a:rPr kumimoji="0" lang="zh-CN" altLang="en-US" sz="1600" b="0" i="0" u="none" strike="noStrike" kern="1200" cap="all" spc="0" normalizeH="0" baseline="0" noProof="0" dirty="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简历</a:t>
            </a:r>
            <a:r>
              <a:rPr kumimoji="0" lang="en-US" altLang="zh-CN"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工作总结</a:t>
            </a:r>
            <a:r>
              <a:rPr kumimoji="0" lang="en-US" altLang="zh-CN"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岗位</a:t>
            </a:r>
            <a:r>
              <a:rPr kumimoji="0" lang="zh-CN" altLang="en-US" sz="1600" b="0" i="0" u="none" strike="noStrike" kern="1200" cap="all" spc="0" normalizeH="0" baseline="0" noProof="0" dirty="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竞聘</a:t>
            </a:r>
            <a:r>
              <a:rPr kumimoji="0" lang="en-US" altLang="zh-CN" sz="1600" b="0" i="0" u="none" strike="noStrike" kern="1200" cap="all" spc="0" normalizeH="0" baseline="0" noProof="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endParaRPr kumimoji="0" lang="zh-CN" altLang="en-US" sz="1600" b="0" i="0" u="none" strike="noStrike" kern="1200" cap="all" spc="0" normalizeH="0" baseline="0" noProof="0" dirty="0">
              <a:ln>
                <a:noFill/>
              </a:ln>
              <a:solidFill>
                <a:srgbClr val="DB204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47" name="椭圆 46"/>
          <p:cNvSpPr/>
          <p:nvPr/>
        </p:nvSpPr>
        <p:spPr>
          <a:xfrm>
            <a:off x="6977220" y="4253051"/>
            <a:ext cx="124359" cy="1243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DB204E"/>
              </a:solidFill>
              <a:effectLst/>
              <a:uLnTx/>
              <a:uFillTx/>
              <a:latin typeface="Roboto Condensed"/>
              <a:ea typeface="+mn-ea"/>
              <a:cs typeface="+mn-cs"/>
            </a:endParaRPr>
          </a:p>
        </p:txBody>
      </p:sp>
      <p:sp>
        <p:nvSpPr>
          <p:cNvPr id="48" name="椭圆 47"/>
          <p:cNvSpPr/>
          <p:nvPr/>
        </p:nvSpPr>
        <p:spPr>
          <a:xfrm>
            <a:off x="9204676" y="4253049"/>
            <a:ext cx="124359" cy="1243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DB204E"/>
              </a:solidFill>
              <a:effectLst/>
              <a:uLnTx/>
              <a:uFillTx/>
              <a:latin typeface="Roboto Condensed"/>
              <a:ea typeface="+mn-ea"/>
              <a:cs typeface="+mn-cs"/>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by="(-#ppt_w*2)" calcmode="lin" valueType="num">
                                      <p:cBhvr rctx="PPT">
                                        <p:cTn id="11" dur="500" autoRev="1" fill="hold">
                                          <p:stCondLst>
                                            <p:cond delay="0"/>
                                          </p:stCondLst>
                                        </p:cTn>
                                        <p:tgtEl>
                                          <p:spTgt spid="43"/>
                                        </p:tgtEl>
                                        <p:attrNameLst>
                                          <p:attrName>ppt_w</p:attrName>
                                        </p:attrNameLst>
                                      </p:cBhvr>
                                    </p:anim>
                                    <p:anim by="(#ppt_w*0.50)" calcmode="lin" valueType="num">
                                      <p:cBhvr>
                                        <p:cTn id="12" dur="500" decel="50000" autoRev="1" fill="hold">
                                          <p:stCondLst>
                                            <p:cond delay="0"/>
                                          </p:stCondLst>
                                        </p:cTn>
                                        <p:tgtEl>
                                          <p:spTgt spid="43"/>
                                        </p:tgtEl>
                                        <p:attrNameLst>
                                          <p:attrName>ppt_x</p:attrName>
                                        </p:attrNameLst>
                                      </p:cBhvr>
                                    </p:anim>
                                    <p:anim from="(-#ppt_h/2)" to="(#ppt_y)" calcmode="lin" valueType="num">
                                      <p:cBhvr>
                                        <p:cTn id="13" dur="1000" fill="hold">
                                          <p:stCondLst>
                                            <p:cond delay="0"/>
                                          </p:stCondLst>
                                        </p:cTn>
                                        <p:tgtEl>
                                          <p:spTgt spid="43"/>
                                        </p:tgtEl>
                                        <p:attrNameLst>
                                          <p:attrName>ppt_y</p:attrName>
                                        </p:attrNameLst>
                                      </p:cBhvr>
                                    </p:anim>
                                    <p:animRot by="21600000">
                                      <p:cBhvr>
                                        <p:cTn id="14" dur="1000" fill="hold">
                                          <p:stCondLst>
                                            <p:cond delay="0"/>
                                          </p:stCondLst>
                                        </p:cTn>
                                        <p:tgtEl>
                                          <p:spTgt spid="43"/>
                                        </p:tgtEl>
                                        <p:attrNameLst>
                                          <p:attrName>r</p:attrName>
                                        </p:attrNameLst>
                                      </p:cBhvr>
                                    </p:animRot>
                                  </p:childTnLst>
                                </p:cTn>
                              </p:par>
                            </p:childTnLst>
                          </p:cTn>
                        </p:par>
                        <p:par>
                          <p:cTn id="15" fill="hold">
                            <p:stCondLst>
                              <p:cond delay="1600"/>
                            </p:stCondLst>
                            <p:childTnLst>
                              <p:par>
                                <p:cTn id="16" presetID="14" presetClass="entr" presetSubtype="1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par>
                          <p:cTn id="19" fill="hold">
                            <p:stCondLst>
                              <p:cond delay="2100"/>
                            </p:stCondLst>
                            <p:childTnLst>
                              <p:par>
                                <p:cTn id="20" presetID="14" presetClass="entr" presetSubtype="1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par>
                          <p:cTn id="23" fill="hold">
                            <p:stCondLst>
                              <p:cond delay="26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6"/>
                                        </p:tgtEl>
                                        <p:attrNameLst>
                                          <p:attrName>ppt_y</p:attrName>
                                        </p:attrNameLst>
                                      </p:cBhvr>
                                      <p:tavLst>
                                        <p:tav tm="0">
                                          <p:val>
                                            <p:strVal val="#ppt_y"/>
                                          </p:val>
                                        </p:tav>
                                        <p:tav tm="100000">
                                          <p:val>
                                            <p:strVal val="#ppt_y"/>
                                          </p:val>
                                        </p:tav>
                                      </p:tavLst>
                                    </p:anim>
                                    <p:anim calcmode="lin" valueType="num">
                                      <p:cBhvr>
                                        <p:cTn id="28"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6"/>
                                        </p:tgtEl>
                                      </p:cBhvr>
                                    </p:animEffect>
                                  </p:childTnLst>
                                </p:cTn>
                              </p:par>
                            </p:childTnLst>
                          </p:cTn>
                        </p:par>
                        <p:par>
                          <p:cTn id="31" fill="hold">
                            <p:stCondLst>
                              <p:cond delay="4349"/>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46"/>
                                        </p:tgtEl>
                                      </p:cBhvr>
                                    </p:animEffect>
                                    <p:animScale>
                                      <p:cBhvr>
                                        <p:cTn id="34"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bldLvl="0" animBg="1"/>
      <p:bldP spid="46" grpId="0"/>
      <p:bldP spid="4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496"/>
            <a:ext cx="12192001" cy="6865496"/>
          </a:xfrm>
          <a:prstGeom prst="rect">
            <a:avLst/>
          </a:prstGeom>
          <a:pattFill prst="dotDmnd">
            <a:fgClr>
              <a:srgbClr val="3E4142"/>
            </a:fgClr>
            <a:bgClr>
              <a:srgbClr val="191A1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 y="2175061"/>
            <a:ext cx="12192001" cy="129484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grpSp>
        <p:nvGrpSpPr>
          <p:cNvPr id="5" name="组合 4"/>
          <p:cNvGrpSpPr/>
          <p:nvPr/>
        </p:nvGrpSpPr>
        <p:grpSpPr>
          <a:xfrm>
            <a:off x="4903843" y="1669299"/>
            <a:ext cx="2308116" cy="2306354"/>
            <a:chOff x="4747736" y="1971992"/>
            <a:chExt cx="3206117" cy="3206117"/>
          </a:xfrm>
        </p:grpSpPr>
        <p:sp>
          <p:nvSpPr>
            <p:cNvPr id="6" name="椭圆 5"/>
            <p:cNvSpPr/>
            <p:nvPr/>
          </p:nvSpPr>
          <p:spPr>
            <a:xfrm>
              <a:off x="4747736" y="1971992"/>
              <a:ext cx="3206117" cy="3206117"/>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1800">
                <a:solidFill>
                  <a:srgbClr val="FFFFFF"/>
                </a:solidFill>
              </a:endParaRPr>
            </a:p>
          </p:txBody>
        </p:sp>
        <p:sp>
          <p:nvSpPr>
            <p:cNvPr id="7" name="椭圆 6"/>
            <p:cNvSpPr>
              <a:spLocks noChangeAspect="1"/>
            </p:cNvSpPr>
            <p:nvPr/>
          </p:nvSpPr>
          <p:spPr>
            <a:xfrm>
              <a:off x="5126794" y="2351049"/>
              <a:ext cx="2448000" cy="24480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base">
                <a:spcBef>
                  <a:spcPct val="0"/>
                </a:spcBef>
                <a:spcAft>
                  <a:spcPct val="0"/>
                </a:spcAft>
              </a:pPr>
              <a:endParaRPr lang="zh-CN" altLang="en-US" sz="3600" dirty="0">
                <a:solidFill>
                  <a:srgbClr val="FFFFFF"/>
                </a:solidFill>
                <a:latin typeface="微软雅黑" panose="020B0503020204020204" pitchFamily="34" charset="-122"/>
                <a:ea typeface="微软雅黑" panose="020B0503020204020204" pitchFamily="34" charset="-122"/>
              </a:endParaRPr>
            </a:p>
          </p:txBody>
        </p:sp>
      </p:grpSp>
      <p:sp>
        <p:nvSpPr>
          <p:cNvPr id="8" name="椭圆 7"/>
          <p:cNvSpPr/>
          <p:nvPr/>
        </p:nvSpPr>
        <p:spPr>
          <a:xfrm>
            <a:off x="8189489" y="2947684"/>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9" name="椭圆 8"/>
          <p:cNvSpPr/>
          <p:nvPr/>
        </p:nvSpPr>
        <p:spPr>
          <a:xfrm>
            <a:off x="7717019" y="2490101"/>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0" name="椭圆 9"/>
          <p:cNvSpPr/>
          <p:nvPr/>
        </p:nvSpPr>
        <p:spPr>
          <a:xfrm>
            <a:off x="8940999" y="3090118"/>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1" name="TextBox 1"/>
          <p:cNvSpPr txBox="1"/>
          <p:nvPr/>
        </p:nvSpPr>
        <p:spPr>
          <a:xfrm>
            <a:off x="5444886" y="2253482"/>
            <a:ext cx="1268296" cy="1200329"/>
          </a:xfrm>
          <a:prstGeom prst="rect">
            <a:avLst/>
          </a:prstGeom>
          <a:noFill/>
        </p:spPr>
        <p:txBody>
          <a:bodyPr wrap="none" lIns="91391" tIns="45695" rIns="91391" bIns="45695" rtlCol="0">
            <a:spAutoFit/>
          </a:bodyPr>
          <a:lstStyle/>
          <a:p>
            <a:r>
              <a:rPr lang="en-US" altLang="zh-CN" sz="7200" dirty="0">
                <a:solidFill>
                  <a:srgbClr val="DB204E"/>
                </a:solidFill>
                <a:latin typeface="微软雅黑" panose="020B0503020204020204" pitchFamily="34" charset="-122"/>
                <a:ea typeface="微软雅黑" panose="020B0503020204020204" pitchFamily="34" charset="-122"/>
              </a:rPr>
              <a:t>01</a:t>
            </a:r>
            <a:endParaRPr lang="zh-CN" altLang="en-US" sz="7200" dirty="0">
              <a:solidFill>
                <a:srgbClr val="DB204E"/>
              </a:solidFill>
              <a:latin typeface="微软雅黑" panose="020B0503020204020204" pitchFamily="34" charset="-122"/>
              <a:ea typeface="微软雅黑" panose="020B0503020204020204" pitchFamily="34" charset="-122"/>
            </a:endParaRPr>
          </a:p>
        </p:txBody>
      </p:sp>
      <p:sp>
        <p:nvSpPr>
          <p:cNvPr id="12" name="椭圆 11"/>
          <p:cNvSpPr/>
          <p:nvPr/>
        </p:nvSpPr>
        <p:spPr>
          <a:xfrm>
            <a:off x="7459564" y="3154860"/>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3" name="TextBox 2"/>
          <p:cNvSpPr txBox="1"/>
          <p:nvPr/>
        </p:nvSpPr>
        <p:spPr>
          <a:xfrm>
            <a:off x="4613597" y="4249906"/>
            <a:ext cx="2954655" cy="923330"/>
          </a:xfrm>
          <a:prstGeom prst="rect">
            <a:avLst/>
          </a:prstGeom>
          <a:noFill/>
        </p:spPr>
        <p:txBody>
          <a:bodyPr wrap="none" lIns="91391" tIns="45695" rIns="91391" bIns="45695" rtlCol="0">
            <a:spAutoFit/>
          </a:bodyPr>
          <a:lstStyle/>
          <a:p>
            <a:r>
              <a:rPr lang="zh-CN" altLang="en-US" sz="5400" dirty="0">
                <a:solidFill>
                  <a:srgbClr val="DB204E"/>
                </a:solidFill>
                <a:latin typeface="微软雅黑" panose="020B0503020204020204" pitchFamily="34" charset="-122"/>
                <a:ea typeface="微软雅黑" panose="020B0503020204020204" pitchFamily="34" charset="-122"/>
              </a:rPr>
              <a:t>自我介绍</a:t>
            </a:r>
          </a:p>
        </p:txBody>
      </p:sp>
      <p:sp>
        <p:nvSpPr>
          <p:cNvPr id="14" name="椭圆 13"/>
          <p:cNvSpPr/>
          <p:nvPr/>
        </p:nvSpPr>
        <p:spPr>
          <a:xfrm>
            <a:off x="4472510" y="3150007"/>
            <a:ext cx="259168" cy="258970"/>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5" name="椭圆 14"/>
          <p:cNvSpPr/>
          <p:nvPr/>
        </p:nvSpPr>
        <p:spPr>
          <a:xfrm>
            <a:off x="3386689" y="2948889"/>
            <a:ext cx="466502" cy="466146"/>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6" name="椭圆 15"/>
          <p:cNvSpPr/>
          <p:nvPr/>
        </p:nvSpPr>
        <p:spPr>
          <a:xfrm>
            <a:off x="4034738" y="2490100"/>
            <a:ext cx="332638" cy="3323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
        <p:nvSpPr>
          <p:cNvPr id="17" name="椭圆 16"/>
          <p:cNvSpPr/>
          <p:nvPr/>
        </p:nvSpPr>
        <p:spPr>
          <a:xfrm>
            <a:off x="2923264" y="2954806"/>
            <a:ext cx="129584" cy="129485"/>
          </a:xfrm>
          <a:prstGeom prst="ellipse">
            <a:avLst/>
          </a:prstGeom>
          <a:solidFill>
            <a:srgbClr val="DB204E"/>
          </a:solidFill>
          <a:ln w="57150">
            <a:solidFill>
              <a:srgbClr val="DB204E"/>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775" tIns="32888" rIns="65775" bIns="32888" rtlCol="0" anchor="ctr"/>
          <a:lstStyle/>
          <a:p>
            <a:pPr algn="ctr" defTabSz="913765" fontAlgn="base">
              <a:spcBef>
                <a:spcPct val="0"/>
              </a:spcBef>
              <a:spcAft>
                <a:spcPct val="0"/>
              </a:spcAft>
            </a:pPr>
            <a:endParaRPr lang="zh-CN" altLang="en-US" sz="1800" dirty="0">
              <a:solidFill>
                <a:srgbClr val="FFFFFF"/>
              </a:solidFill>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5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5000">
                                          <p:cBhvr additive="base">
                                            <p:cTn id="7" dur="200" fill="hold"/>
                                            <p:tgtEl>
                                              <p:spTgt spid="3"/>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3"/>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90"/>
                                              </p:val>
                                            </p:tav>
                                            <p:tav tm="100000">
                                              <p:val>
                                                <p:fltVal val="0"/>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2000"/>
                                            <p:tgtEl>
                                              <p:spTgt spid="13"/>
                                            </p:tgtEl>
                                          </p:cBhvr>
                                        </p:animEffect>
                                        <p:anim calcmode="lin" valueType="num">
                                          <p:cBhvr>
                                            <p:cTn id="66" dur="2000" fill="hold"/>
                                            <p:tgtEl>
                                              <p:spTgt spid="13"/>
                                            </p:tgtEl>
                                            <p:attrNameLst>
                                              <p:attrName>ppt_w</p:attrName>
                                            </p:attrNameLst>
                                          </p:cBhvr>
                                          <p:tavLst>
                                            <p:tav tm="0" fmla="#ppt_w*sin(2.5*pi*$)">
                                              <p:val>
                                                <p:fltVal val="0"/>
                                              </p:val>
                                            </p:tav>
                                            <p:tav tm="100000">
                                              <p:val>
                                                <p:fltVal val="1"/>
                                              </p:val>
                                            </p:tav>
                                          </p:tavLst>
                                        </p:anim>
                                        <p:anim calcmode="lin" valueType="num">
                                          <p:cBhvr>
                                            <p:cTn id="6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p:bldP spid="12" grpId="0" animBg="1"/>
          <p:bldP spid="13" grpId="0"/>
          <p:bldP spid="14" grpId="0"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 fill="hold"/>
                                            <p:tgtEl>
                                              <p:spTgt spid="3"/>
                                            </p:tgtEl>
                                            <p:attrNameLst>
                                              <p:attrName>ppt_x</p:attrName>
                                            </p:attrNameLst>
                                          </p:cBhvr>
                                          <p:tavLst>
                                            <p:tav tm="0">
                                              <p:val>
                                                <p:strVal val="0-#ppt_w/2"/>
                                              </p:val>
                                            </p:tav>
                                            <p:tav tm="100000">
                                              <p:val>
                                                <p:strVal val="#ppt_x"/>
                                              </p:val>
                                            </p:tav>
                                          </p:tavLst>
                                        </p:anim>
                                        <p:anim calcmode="lin" valueType="num">
                                          <p:cBhvr additive="base">
                                            <p:cTn id="8" dur="200" fill="hold"/>
                                            <p:tgtEl>
                                              <p:spTgt spid="3"/>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90"/>
                                              </p:val>
                                            </p:tav>
                                            <p:tav tm="100000">
                                              <p:val>
                                                <p:fltVal val="0"/>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par>
                              <p:cTn id="62" fill="hold">
                                <p:stCondLst>
                                  <p:cond delay="1000"/>
                                </p:stCondLst>
                                <p:childTnLst>
                                  <p:par>
                                    <p:cTn id="63" presetID="45"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2000"/>
                                            <p:tgtEl>
                                              <p:spTgt spid="13"/>
                                            </p:tgtEl>
                                          </p:cBhvr>
                                        </p:animEffect>
                                        <p:anim calcmode="lin" valueType="num">
                                          <p:cBhvr>
                                            <p:cTn id="66" dur="2000" fill="hold"/>
                                            <p:tgtEl>
                                              <p:spTgt spid="13"/>
                                            </p:tgtEl>
                                            <p:attrNameLst>
                                              <p:attrName>ppt_w</p:attrName>
                                            </p:attrNameLst>
                                          </p:cBhvr>
                                          <p:tavLst>
                                            <p:tav tm="0" fmla="#ppt_w*sin(2.5*pi*$)">
                                              <p:val>
                                                <p:fltVal val="0"/>
                                              </p:val>
                                            </p:tav>
                                            <p:tav tm="100000">
                                              <p:val>
                                                <p:fltVal val="1"/>
                                              </p:val>
                                            </p:tav>
                                          </p:tavLst>
                                        </p:anim>
                                        <p:anim calcmode="lin" valueType="num">
                                          <p:cBhvr>
                                            <p:cTn id="6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p:bldP spid="12" grpId="0" animBg="1"/>
          <p:bldP spid="13" grpId="0"/>
          <p:bldP spid="14" grpId="0" animBg="1"/>
          <p:bldP spid="15" grpId="0" animBg="1"/>
          <p:bldP spid="16" grpId="0" animBg="1"/>
          <p:bldP spid="1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6952" y="263799"/>
            <a:ext cx="3096317" cy="606565"/>
            <a:chOff x="2010476" y="-68237"/>
            <a:chExt cx="4439862" cy="869763"/>
          </a:xfrm>
        </p:grpSpPr>
        <p:grpSp>
          <p:nvGrpSpPr>
            <p:cNvPr id="4" name="组合 3"/>
            <p:cNvGrpSpPr/>
            <p:nvPr/>
          </p:nvGrpSpPr>
          <p:grpSpPr>
            <a:xfrm>
              <a:off x="2401360" y="-68237"/>
              <a:ext cx="4048978" cy="869763"/>
              <a:chOff x="2401361" y="-68237"/>
              <a:chExt cx="6959232" cy="1494916"/>
            </a:xfrm>
          </p:grpSpPr>
          <p:sp>
            <p:nvSpPr>
              <p:cNvPr id="6" name="文本框 5"/>
              <p:cNvSpPr txBox="1"/>
              <p:nvPr/>
            </p:nvSpPr>
            <p:spPr>
              <a:xfrm>
                <a:off x="4380556" y="90249"/>
                <a:ext cx="4980037"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晋升后工作方向</a:t>
                </a:r>
              </a:p>
            </p:txBody>
          </p:sp>
          <p:sp>
            <p:nvSpPr>
              <p:cNvPr id="7"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5" name="文本框 4"/>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12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8" name="Rectangle 17"/>
          <p:cNvSpPr/>
          <p:nvPr/>
        </p:nvSpPr>
        <p:spPr bwMode="auto">
          <a:xfrm>
            <a:off x="235367" y="9708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9" name="组合 8"/>
          <p:cNvGrpSpPr/>
          <p:nvPr/>
        </p:nvGrpSpPr>
        <p:grpSpPr>
          <a:xfrm>
            <a:off x="6767329" y="1641042"/>
            <a:ext cx="4658565" cy="1547347"/>
            <a:chOff x="4633344" y="1326476"/>
            <a:chExt cx="3801042" cy="1263486"/>
          </a:xfrm>
        </p:grpSpPr>
        <p:sp>
          <p:nvSpPr>
            <p:cNvPr id="10" name="矩形 9"/>
            <p:cNvSpPr/>
            <p:nvPr/>
          </p:nvSpPr>
          <p:spPr>
            <a:xfrm>
              <a:off x="4643423" y="1605913"/>
              <a:ext cx="3790963" cy="984049"/>
            </a:xfrm>
            <a:prstGeom prst="rect">
              <a:avLst/>
            </a:prstGeom>
          </p:spPr>
          <p:txBody>
            <a:bodyPr wrap="square">
              <a:spAutoFit/>
            </a:bodyPr>
            <a:lstStyle/>
            <a:p>
              <a:pPr algn="just" defTabSz="914400" fontAlgn="base">
                <a:spcBef>
                  <a:spcPct val="0"/>
                </a:spcBef>
                <a:spcAft>
                  <a:spcPct val="0"/>
                </a:spcAft>
              </a:pPr>
              <a:r>
                <a:rPr lang="zh-CN" altLang="en-US" sz="1000" dirty="0">
                  <a:solidFill>
                    <a:srgbClr val="808080">
                      <a:lumMod val="50000"/>
                    </a:srgb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请在此输入文字内容请在此输入文字内容请在此输入文字内容请在此输入文字内容请在此输入文字内容请在此输入文字内容请在此输入文字内容请在此输入文字内容请在此输入文字内</a:t>
              </a:r>
            </a:p>
          </p:txBody>
        </p:sp>
        <p:sp>
          <p:nvSpPr>
            <p:cNvPr id="11" name="矩形 10"/>
            <p:cNvSpPr/>
            <p:nvPr/>
          </p:nvSpPr>
          <p:spPr>
            <a:xfrm>
              <a:off x="4633344" y="1326476"/>
              <a:ext cx="820334" cy="276446"/>
            </a:xfrm>
            <a:prstGeom prst="rect">
              <a:avLst/>
            </a:prstGeom>
          </p:spPr>
          <p:txBody>
            <a:bodyPr wrap="none">
              <a:spAutoFit/>
            </a:bodyPr>
            <a:lstStyle/>
            <a:p>
              <a:pPr defTabSz="914400" fontAlgn="base">
                <a:spcBef>
                  <a:spcPct val="0"/>
                </a:spcBef>
                <a:spcAft>
                  <a:spcPct val="0"/>
                </a:spcAft>
              </a:pPr>
              <a:r>
                <a:rPr lang="zh-CN" altLang="en-US" sz="1600" dirty="0">
                  <a:solidFill>
                    <a:srgbClr val="DB204E"/>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dirty="0">
                <a:solidFill>
                  <a:srgbClr val="DB204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6326298" y="2967730"/>
            <a:ext cx="5291228" cy="1021742"/>
            <a:chOff x="7431719" y="3376310"/>
            <a:chExt cx="4317248" cy="834301"/>
          </a:xfrm>
        </p:grpSpPr>
        <p:sp>
          <p:nvSpPr>
            <p:cNvPr id="13" name="椭圆 12"/>
            <p:cNvSpPr/>
            <p:nvPr/>
          </p:nvSpPr>
          <p:spPr>
            <a:xfrm>
              <a:off x="7431719" y="3406923"/>
              <a:ext cx="612620" cy="612620"/>
            </a:xfrm>
            <a:prstGeom prst="ellipse">
              <a:avLst/>
            </a:prstGeom>
            <a:solidFill>
              <a:srgbClr val="DB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050" dirty="0">
                <a:solidFill>
                  <a:srgbClr val="293551"/>
                </a:solidFill>
                <a:latin typeface="微软雅黑" panose="020B0503020204020204" pitchFamily="34" charset="-122"/>
                <a:ea typeface="微软雅黑" panose="020B0503020204020204" pitchFamily="34" charset="-122"/>
              </a:endParaRPr>
            </a:p>
          </p:txBody>
        </p:sp>
        <p:sp>
          <p:nvSpPr>
            <p:cNvPr id="14" name="矩形 13"/>
            <p:cNvSpPr/>
            <p:nvPr/>
          </p:nvSpPr>
          <p:spPr>
            <a:xfrm>
              <a:off x="8190879" y="3376310"/>
              <a:ext cx="3558088" cy="834301"/>
            </a:xfrm>
            <a:prstGeom prst="rect">
              <a:avLst/>
            </a:prstGeom>
          </p:spPr>
          <p:txBody>
            <a:bodyPr wrap="square">
              <a:spAutoFit/>
            </a:bodyPr>
            <a:lstStyle/>
            <a:p>
              <a:pPr defTabSz="914400" fontAlgn="base">
                <a:spcBef>
                  <a:spcPct val="0"/>
                </a:spcBef>
                <a:spcAft>
                  <a:spcPct val="0"/>
                </a:spcAft>
              </a:pPr>
              <a:r>
                <a:rPr lang="zh-CN" altLang="en-US" sz="1100" dirty="0">
                  <a:solidFill>
                    <a:srgbClr val="808080">
                      <a:lumMod val="50000"/>
                    </a:srgb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endParaRPr lang="en-US" altLang="zh-CN" sz="1100" dirty="0">
                <a:solidFill>
                  <a:srgbClr val="808080">
                    <a:lumMod val="50000"/>
                  </a:srgb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组合 14"/>
          <p:cNvGrpSpPr/>
          <p:nvPr/>
        </p:nvGrpSpPr>
        <p:grpSpPr>
          <a:xfrm>
            <a:off x="6310129" y="3729730"/>
            <a:ext cx="5318755" cy="1021742"/>
            <a:chOff x="7409261" y="4210613"/>
            <a:chExt cx="4339708" cy="834301"/>
          </a:xfrm>
        </p:grpSpPr>
        <p:sp>
          <p:nvSpPr>
            <p:cNvPr id="16" name="椭圆 15"/>
            <p:cNvSpPr/>
            <p:nvPr/>
          </p:nvSpPr>
          <p:spPr>
            <a:xfrm>
              <a:off x="7409261" y="4289576"/>
              <a:ext cx="612620" cy="612620"/>
            </a:xfrm>
            <a:prstGeom prst="ellipse">
              <a:avLst/>
            </a:prstGeom>
            <a:solidFill>
              <a:srgbClr val="DB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200" dirty="0">
                <a:solidFill>
                  <a:srgbClr val="293551"/>
                </a:solidFill>
                <a:latin typeface="微软雅黑" panose="020B0503020204020204" pitchFamily="34" charset="-122"/>
                <a:ea typeface="微软雅黑" panose="020B0503020204020204" pitchFamily="34" charset="-122"/>
              </a:endParaRPr>
            </a:p>
          </p:txBody>
        </p:sp>
        <p:sp>
          <p:nvSpPr>
            <p:cNvPr id="17" name="矩形 16"/>
            <p:cNvSpPr/>
            <p:nvPr/>
          </p:nvSpPr>
          <p:spPr>
            <a:xfrm>
              <a:off x="8190879" y="4210613"/>
              <a:ext cx="3558090" cy="834301"/>
            </a:xfrm>
            <a:prstGeom prst="rect">
              <a:avLst/>
            </a:prstGeom>
          </p:spPr>
          <p:txBody>
            <a:bodyPr wrap="square">
              <a:spAutoFit/>
            </a:bodyPr>
            <a:lstStyle/>
            <a:p>
              <a:pPr defTabSz="914400" fontAlgn="base">
                <a:spcBef>
                  <a:spcPct val="0"/>
                </a:spcBef>
                <a:spcAft>
                  <a:spcPct val="0"/>
                </a:spcAft>
              </a:pPr>
              <a:r>
                <a:rPr lang="zh-CN" altLang="en-US" sz="1100" dirty="0">
                  <a:solidFill>
                    <a:srgbClr val="808080">
                      <a:lumMod val="50000"/>
                    </a:srgb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p>
          </p:txBody>
        </p:sp>
      </p:grpSp>
      <p:grpSp>
        <p:nvGrpSpPr>
          <p:cNvPr id="18" name="组合 17"/>
          <p:cNvGrpSpPr/>
          <p:nvPr/>
        </p:nvGrpSpPr>
        <p:grpSpPr>
          <a:xfrm>
            <a:off x="6310129" y="4577366"/>
            <a:ext cx="5318755" cy="1021742"/>
            <a:chOff x="7409261" y="5058030"/>
            <a:chExt cx="4339708" cy="834301"/>
          </a:xfrm>
        </p:grpSpPr>
        <p:sp>
          <p:nvSpPr>
            <p:cNvPr id="19" name="椭圆 18"/>
            <p:cNvSpPr/>
            <p:nvPr/>
          </p:nvSpPr>
          <p:spPr>
            <a:xfrm>
              <a:off x="7409261" y="5172230"/>
              <a:ext cx="612620" cy="612620"/>
            </a:xfrm>
            <a:prstGeom prst="ellipse">
              <a:avLst/>
            </a:prstGeom>
            <a:solidFill>
              <a:srgbClr val="DB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200" dirty="0">
                <a:solidFill>
                  <a:srgbClr val="293551"/>
                </a:solidFill>
                <a:latin typeface="微软雅黑" panose="020B0503020204020204" pitchFamily="34" charset="-122"/>
                <a:ea typeface="微软雅黑" panose="020B0503020204020204" pitchFamily="34" charset="-122"/>
              </a:endParaRPr>
            </a:p>
          </p:txBody>
        </p:sp>
        <p:sp>
          <p:nvSpPr>
            <p:cNvPr id="20" name="矩形 19"/>
            <p:cNvSpPr/>
            <p:nvPr/>
          </p:nvSpPr>
          <p:spPr>
            <a:xfrm>
              <a:off x="8190879" y="5058030"/>
              <a:ext cx="3558090" cy="834301"/>
            </a:xfrm>
            <a:prstGeom prst="rect">
              <a:avLst/>
            </a:prstGeom>
          </p:spPr>
          <p:txBody>
            <a:bodyPr wrap="square">
              <a:spAutoFit/>
            </a:bodyPr>
            <a:lstStyle/>
            <a:p>
              <a:pPr defTabSz="914400" fontAlgn="base">
                <a:spcBef>
                  <a:spcPct val="0"/>
                </a:spcBef>
                <a:spcAft>
                  <a:spcPct val="0"/>
                </a:spcAft>
              </a:pPr>
              <a:r>
                <a:rPr lang="zh-CN" altLang="en-US" sz="1100" dirty="0">
                  <a:solidFill>
                    <a:srgbClr val="808080">
                      <a:lumMod val="50000"/>
                    </a:srgb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p>
          </p:txBody>
        </p:sp>
      </p:grpSp>
      <p:grpSp>
        <p:nvGrpSpPr>
          <p:cNvPr id="22" name="组合 21"/>
          <p:cNvGrpSpPr/>
          <p:nvPr/>
        </p:nvGrpSpPr>
        <p:grpSpPr>
          <a:xfrm>
            <a:off x="654960" y="1278965"/>
            <a:ext cx="4516612" cy="4486500"/>
            <a:chOff x="5273767" y="1401045"/>
            <a:chExt cx="3447195" cy="3426828"/>
          </a:xfrm>
        </p:grpSpPr>
        <p:sp>
          <p:nvSpPr>
            <p:cNvPr id="57" name="矩形 56"/>
            <p:cNvSpPr/>
            <p:nvPr/>
          </p:nvSpPr>
          <p:spPr>
            <a:xfrm rot="14700000">
              <a:off x="5048775" y="2650881"/>
              <a:ext cx="2057400" cy="885051"/>
            </a:xfrm>
            <a:prstGeom prst="rect">
              <a:avLst/>
            </a:prstGeom>
            <a:solidFill>
              <a:srgbClr val="DB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r" defTabSz="914400" fontAlgn="base">
                <a:spcBef>
                  <a:spcPct val="0"/>
                </a:spcBef>
                <a:spcAft>
                  <a:spcPct val="0"/>
                </a:spcAft>
              </a:pPr>
              <a:endParaRPr lang="zh-CN" altLang="en-US" sz="1700" dirty="0">
                <a:solidFill>
                  <a:srgbClr val="FFFFFF"/>
                </a:solidFill>
                <a:latin typeface="Wingdings" panose="05000000000000000000" pitchFamily="2" charset="2"/>
              </a:endParaRPr>
            </a:p>
          </p:txBody>
        </p:sp>
        <p:sp>
          <p:nvSpPr>
            <p:cNvPr id="58" name="矩形 57"/>
            <p:cNvSpPr/>
            <p:nvPr/>
          </p:nvSpPr>
          <p:spPr>
            <a:xfrm rot="1380000">
              <a:off x="5273767" y="3371061"/>
              <a:ext cx="2057400" cy="885051"/>
            </a:xfrm>
            <a:prstGeom prst="rect">
              <a:avLst/>
            </a:prstGeom>
            <a:solidFill>
              <a:srgbClr val="2D2D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defTabSz="914400" fontAlgn="base">
                <a:spcBef>
                  <a:spcPct val="0"/>
                </a:spcBef>
                <a:spcAft>
                  <a:spcPct val="0"/>
                </a:spcAft>
              </a:pPr>
              <a:endParaRPr lang="zh-CN" altLang="en-US" sz="1700" b="1" dirty="0">
                <a:solidFill>
                  <a:srgbClr val="FFFFFF"/>
                </a:solidFill>
                <a:latin typeface="Wingdings" panose="05000000000000000000" pitchFamily="2" charset="2"/>
              </a:endParaRPr>
            </a:p>
          </p:txBody>
        </p:sp>
        <p:sp>
          <p:nvSpPr>
            <p:cNvPr id="59" name="矩形 58"/>
            <p:cNvSpPr/>
            <p:nvPr/>
          </p:nvSpPr>
          <p:spPr>
            <a:xfrm rot="20100000">
              <a:off x="6087086" y="3631391"/>
              <a:ext cx="2057400" cy="885051"/>
            </a:xfrm>
            <a:prstGeom prst="rect">
              <a:avLst/>
            </a:prstGeom>
            <a:solidFill>
              <a:srgbClr val="DB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defTabSz="914400" fontAlgn="base">
                <a:spcBef>
                  <a:spcPct val="0"/>
                </a:spcBef>
                <a:spcAft>
                  <a:spcPct val="0"/>
                </a:spcAft>
              </a:pPr>
              <a:endParaRPr lang="zh-CN" altLang="en-US" sz="1700" b="1" dirty="0">
                <a:solidFill>
                  <a:srgbClr val="FFFFFF"/>
                </a:solidFill>
                <a:latin typeface="Wingdings" panose="05000000000000000000" pitchFamily="2" charset="2"/>
              </a:endParaRPr>
            </a:p>
          </p:txBody>
        </p:sp>
        <p:sp>
          <p:nvSpPr>
            <p:cNvPr id="60" name="矩形 59"/>
            <p:cNvSpPr/>
            <p:nvPr/>
          </p:nvSpPr>
          <p:spPr>
            <a:xfrm rot="17580000">
              <a:off x="6689381" y="3356647"/>
              <a:ext cx="2057400" cy="885051"/>
            </a:xfrm>
            <a:prstGeom prst="rect">
              <a:avLst/>
            </a:prstGeom>
            <a:solidFill>
              <a:srgbClr val="2D2D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defTabSz="914400" fontAlgn="base">
                <a:spcBef>
                  <a:spcPct val="0"/>
                </a:spcBef>
                <a:spcAft>
                  <a:spcPct val="0"/>
                </a:spcAft>
              </a:pPr>
              <a:endParaRPr lang="zh-CN" altLang="en-US" sz="1700" b="1" dirty="0">
                <a:solidFill>
                  <a:srgbClr val="FFFFFF"/>
                </a:solidFill>
                <a:latin typeface="Wingdings" panose="05000000000000000000" pitchFamily="2" charset="2"/>
              </a:endParaRPr>
            </a:p>
          </p:txBody>
        </p:sp>
        <p:sp>
          <p:nvSpPr>
            <p:cNvPr id="61" name="矩形 60"/>
            <p:cNvSpPr/>
            <p:nvPr/>
          </p:nvSpPr>
          <p:spPr>
            <a:xfrm rot="14700000">
              <a:off x="7023605" y="2569740"/>
              <a:ext cx="2057400" cy="885051"/>
            </a:xfrm>
            <a:prstGeom prst="rect">
              <a:avLst/>
            </a:prstGeom>
            <a:solidFill>
              <a:srgbClr val="DB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defTabSz="914400" fontAlgn="base">
                <a:spcBef>
                  <a:spcPct val="0"/>
                </a:spcBef>
                <a:spcAft>
                  <a:spcPct val="0"/>
                </a:spcAft>
              </a:pPr>
              <a:endParaRPr lang="zh-CN" altLang="en-US" sz="1700" b="1" dirty="0">
                <a:solidFill>
                  <a:srgbClr val="FFFFFF"/>
                </a:solidFill>
                <a:latin typeface="Wingdings" panose="05000000000000000000" pitchFamily="2" charset="2"/>
              </a:endParaRPr>
            </a:p>
          </p:txBody>
        </p:sp>
        <p:sp>
          <p:nvSpPr>
            <p:cNvPr id="62" name="矩形 61"/>
            <p:cNvSpPr/>
            <p:nvPr/>
          </p:nvSpPr>
          <p:spPr>
            <a:xfrm rot="1380000">
              <a:off x="6663562" y="1915748"/>
              <a:ext cx="2057400" cy="885051"/>
            </a:xfrm>
            <a:prstGeom prst="rect">
              <a:avLst/>
            </a:prstGeom>
            <a:solidFill>
              <a:srgbClr val="2D2D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r" defTabSz="914400" fontAlgn="base">
                <a:spcBef>
                  <a:spcPct val="0"/>
                </a:spcBef>
                <a:spcAft>
                  <a:spcPct val="0"/>
                </a:spcAft>
              </a:pPr>
              <a:endParaRPr lang="zh-CN" altLang="en-US" sz="1700" b="1" dirty="0">
                <a:solidFill>
                  <a:srgbClr val="FFFFFF"/>
                </a:solidFill>
                <a:latin typeface="Wingdings" panose="05000000000000000000" pitchFamily="2" charset="2"/>
              </a:endParaRPr>
            </a:p>
          </p:txBody>
        </p:sp>
        <p:sp>
          <p:nvSpPr>
            <p:cNvPr id="63" name="矩形 62"/>
            <p:cNvSpPr/>
            <p:nvPr/>
          </p:nvSpPr>
          <p:spPr>
            <a:xfrm rot="20100000">
              <a:off x="6227166" y="1560125"/>
              <a:ext cx="1751432" cy="885051"/>
            </a:xfrm>
            <a:prstGeom prst="rect">
              <a:avLst/>
            </a:prstGeom>
            <a:solidFill>
              <a:srgbClr val="DB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r" defTabSz="914400" fontAlgn="base">
                <a:spcBef>
                  <a:spcPct val="0"/>
                </a:spcBef>
                <a:spcAft>
                  <a:spcPct val="0"/>
                </a:spcAft>
              </a:pPr>
              <a:endParaRPr lang="zh-CN" altLang="en-US" sz="1700" b="1" dirty="0">
                <a:solidFill>
                  <a:srgbClr val="FFFFFF"/>
                </a:solidFill>
                <a:latin typeface="Wingdings" panose="05000000000000000000" pitchFamily="2" charset="2"/>
              </a:endParaRPr>
            </a:p>
          </p:txBody>
        </p:sp>
        <p:sp>
          <p:nvSpPr>
            <p:cNvPr id="64" name="矩形 33"/>
            <p:cNvSpPr/>
            <p:nvPr/>
          </p:nvSpPr>
          <p:spPr>
            <a:xfrm rot="17580000">
              <a:off x="5672635" y="1724786"/>
              <a:ext cx="1532534" cy="885052"/>
            </a:xfrm>
            <a:custGeom>
              <a:avLst/>
              <a:gdLst/>
              <a:ahLst/>
              <a:cxnLst/>
              <a:rect l="l" t="t" r="r" b="b"/>
              <a:pathLst>
                <a:path w="1532534" h="885052">
                  <a:moveTo>
                    <a:pt x="1532534" y="0"/>
                  </a:moveTo>
                  <a:lnTo>
                    <a:pt x="1532534" y="885051"/>
                  </a:lnTo>
                  <a:lnTo>
                    <a:pt x="0" y="885052"/>
                  </a:lnTo>
                  <a:lnTo>
                    <a:pt x="796904" y="0"/>
                  </a:lnTo>
                  <a:close/>
                </a:path>
              </a:pathLst>
            </a:custGeom>
            <a:solidFill>
              <a:srgbClr val="2D2D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r" defTabSz="914400" fontAlgn="base">
                <a:spcBef>
                  <a:spcPct val="0"/>
                </a:spcBef>
                <a:spcAft>
                  <a:spcPct val="0"/>
                </a:spcAft>
              </a:pPr>
              <a:endParaRPr lang="zh-CN" altLang="en-US" sz="1700" b="1" dirty="0">
                <a:solidFill>
                  <a:srgbClr val="FFFFFF"/>
                </a:solidFill>
                <a:latin typeface="Wingdings" panose="05000000000000000000" pitchFamily="2" charset="2"/>
              </a:endParaRPr>
            </a:p>
          </p:txBody>
        </p:sp>
      </p:grpSp>
      <p:grpSp>
        <p:nvGrpSpPr>
          <p:cNvPr id="23" name="组合 22"/>
          <p:cNvGrpSpPr/>
          <p:nvPr/>
        </p:nvGrpSpPr>
        <p:grpSpPr>
          <a:xfrm rot="17492509">
            <a:off x="2113001" y="1543802"/>
            <a:ext cx="487005" cy="487379"/>
            <a:chOff x="5903913" y="4632325"/>
            <a:chExt cx="257175" cy="257176"/>
          </a:xfrm>
          <a:solidFill>
            <a:schemeClr val="bg1"/>
          </a:solidFill>
        </p:grpSpPr>
        <p:sp>
          <p:nvSpPr>
            <p:cNvPr id="53"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54"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55"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56"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grpSp>
      <p:grpSp>
        <p:nvGrpSpPr>
          <p:cNvPr id="24" name="组合 23"/>
          <p:cNvGrpSpPr/>
          <p:nvPr/>
        </p:nvGrpSpPr>
        <p:grpSpPr>
          <a:xfrm rot="1500000">
            <a:off x="4326777" y="2616213"/>
            <a:ext cx="466319" cy="493019"/>
            <a:chOff x="5908675" y="1281113"/>
            <a:chExt cx="246063" cy="260350"/>
          </a:xfrm>
          <a:solidFill>
            <a:schemeClr val="bg1"/>
          </a:solidFill>
        </p:grpSpPr>
        <p:sp>
          <p:nvSpPr>
            <p:cNvPr id="4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4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5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5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5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grpSp>
      <p:grpSp>
        <p:nvGrpSpPr>
          <p:cNvPr id="25" name="组合 24"/>
          <p:cNvGrpSpPr/>
          <p:nvPr/>
        </p:nvGrpSpPr>
        <p:grpSpPr>
          <a:xfrm rot="17700000" flipH="1">
            <a:off x="3295132" y="5084781"/>
            <a:ext cx="496025" cy="439244"/>
            <a:chOff x="3889375" y="3302000"/>
            <a:chExt cx="261938" cy="231776"/>
          </a:xfrm>
          <a:solidFill>
            <a:schemeClr val="bg1"/>
          </a:solidFill>
        </p:grpSpPr>
        <p:sp>
          <p:nvSpPr>
            <p:cNvPr id="43"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44"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45"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46"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sp>
          <p:nvSpPr>
            <p:cNvPr id="47"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grpSp>
      <p:sp>
        <p:nvSpPr>
          <p:cNvPr id="26" name="Freeform 10"/>
          <p:cNvSpPr/>
          <p:nvPr/>
        </p:nvSpPr>
        <p:spPr bwMode="auto">
          <a:xfrm rot="17487652">
            <a:off x="911695" y="3942229"/>
            <a:ext cx="496023" cy="466319"/>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sz="1800">
              <a:solidFill>
                <a:srgbClr val="808080">
                  <a:lumMod val="50000"/>
                </a:srgbClr>
              </a:solidFill>
              <a:latin typeface="Rockwell" panose="02060603020205020403" pitchFamily="18" charset="0"/>
            </a:endParaRPr>
          </a:p>
        </p:txBody>
      </p:sp>
      <p:grpSp>
        <p:nvGrpSpPr>
          <p:cNvPr id="27" name="组合 26"/>
          <p:cNvGrpSpPr/>
          <p:nvPr/>
        </p:nvGrpSpPr>
        <p:grpSpPr>
          <a:xfrm rot="3900000">
            <a:off x="1070383" y="2459590"/>
            <a:ext cx="425214" cy="384266"/>
            <a:chOff x="5039381" y="619531"/>
            <a:chExt cx="324782" cy="293282"/>
          </a:xfrm>
        </p:grpSpPr>
        <p:grpSp>
          <p:nvGrpSpPr>
            <p:cNvPr id="35" name="组合 4100"/>
            <p:cNvGrpSpPr/>
            <p:nvPr/>
          </p:nvGrpSpPr>
          <p:grpSpPr bwMode="auto">
            <a:xfrm>
              <a:off x="5060950" y="814388"/>
              <a:ext cx="303213" cy="98425"/>
              <a:chOff x="4491332" y="2540000"/>
              <a:chExt cx="393406" cy="127000"/>
            </a:xfrm>
          </p:grpSpPr>
          <p:sp>
            <p:nvSpPr>
              <p:cNvPr id="39" name="Freeform 8"/>
              <p:cNvSpPr>
                <a:spLocks noEditPoints="1"/>
              </p:cNvSpPr>
              <p:nvPr/>
            </p:nvSpPr>
            <p:spPr bwMode="auto">
              <a:xfrm>
                <a:off x="4491332" y="2540000"/>
                <a:ext cx="381048" cy="114710"/>
              </a:xfrm>
              <a:custGeom>
                <a:avLst/>
                <a:gdLst>
                  <a:gd name="T0" fmla="*/ 51 w 60"/>
                  <a:gd name="T1" fmla="*/ 0 h 18"/>
                  <a:gd name="T2" fmla="*/ 9 w 60"/>
                  <a:gd name="T3" fmla="*/ 0 h 18"/>
                  <a:gd name="T4" fmla="*/ 3 w 60"/>
                  <a:gd name="T5" fmla="*/ 4 h 18"/>
                  <a:gd name="T6" fmla="*/ 0 w 60"/>
                  <a:gd name="T7" fmla="*/ 14 h 18"/>
                  <a:gd name="T8" fmla="*/ 0 w 60"/>
                  <a:gd name="T9" fmla="*/ 16 h 18"/>
                  <a:gd name="T10" fmla="*/ 3 w 60"/>
                  <a:gd name="T11" fmla="*/ 18 h 18"/>
                  <a:gd name="T12" fmla="*/ 57 w 60"/>
                  <a:gd name="T13" fmla="*/ 18 h 18"/>
                  <a:gd name="T14" fmla="*/ 60 w 60"/>
                  <a:gd name="T15" fmla="*/ 16 h 18"/>
                  <a:gd name="T16" fmla="*/ 59 w 60"/>
                  <a:gd name="T17" fmla="*/ 14 h 18"/>
                  <a:gd name="T18" fmla="*/ 56 w 60"/>
                  <a:gd name="T19" fmla="*/ 4 h 18"/>
                  <a:gd name="T20" fmla="*/ 51 w 60"/>
                  <a:gd name="T21" fmla="*/ 0 h 18"/>
                  <a:gd name="T22" fmla="*/ 34 w 60"/>
                  <a:gd name="T23" fmla="*/ 16 h 18"/>
                  <a:gd name="T24" fmla="*/ 25 w 60"/>
                  <a:gd name="T25" fmla="*/ 16 h 18"/>
                  <a:gd name="T26" fmla="*/ 23 w 60"/>
                  <a:gd name="T27" fmla="*/ 14 h 18"/>
                  <a:gd name="T28" fmla="*/ 23 w 60"/>
                  <a:gd name="T29" fmla="*/ 14 h 18"/>
                  <a:gd name="T30" fmla="*/ 23 w 60"/>
                  <a:gd name="T31" fmla="*/ 13 h 18"/>
                  <a:gd name="T32" fmla="*/ 26 w 60"/>
                  <a:gd name="T33" fmla="*/ 11 h 18"/>
                  <a:gd name="T34" fmla="*/ 33 w 60"/>
                  <a:gd name="T35" fmla="*/ 11 h 18"/>
                  <a:gd name="T36" fmla="*/ 36 w 60"/>
                  <a:gd name="T37" fmla="*/ 13 h 18"/>
                  <a:gd name="T38" fmla="*/ 36 w 60"/>
                  <a:gd name="T39" fmla="*/ 14 h 18"/>
                  <a:gd name="T40" fmla="*/ 36 w 60"/>
                  <a:gd name="T41" fmla="*/ 14 h 18"/>
                  <a:gd name="T42" fmla="*/ 36 w 60"/>
                  <a:gd name="T43" fmla="*/ 14 h 18"/>
                  <a:gd name="T44" fmla="*/ 36 w 60"/>
                  <a:gd name="T45" fmla="*/ 14 h 18"/>
                  <a:gd name="T46" fmla="*/ 34 w 60"/>
                  <a:gd name="T4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8">
                    <a:moveTo>
                      <a:pt x="51" y="0"/>
                    </a:moveTo>
                    <a:cubicBezTo>
                      <a:pt x="9" y="0"/>
                      <a:pt x="9" y="0"/>
                      <a:pt x="9" y="0"/>
                    </a:cubicBezTo>
                    <a:cubicBezTo>
                      <a:pt x="6" y="0"/>
                      <a:pt x="4" y="2"/>
                      <a:pt x="3" y="4"/>
                    </a:cubicBezTo>
                    <a:cubicBezTo>
                      <a:pt x="0" y="14"/>
                      <a:pt x="0" y="14"/>
                      <a:pt x="0" y="14"/>
                    </a:cubicBezTo>
                    <a:cubicBezTo>
                      <a:pt x="0" y="15"/>
                      <a:pt x="0" y="15"/>
                      <a:pt x="0" y="16"/>
                    </a:cubicBezTo>
                    <a:cubicBezTo>
                      <a:pt x="0" y="17"/>
                      <a:pt x="1" y="18"/>
                      <a:pt x="3" y="18"/>
                    </a:cubicBezTo>
                    <a:cubicBezTo>
                      <a:pt x="57" y="18"/>
                      <a:pt x="57" y="18"/>
                      <a:pt x="57" y="18"/>
                    </a:cubicBezTo>
                    <a:cubicBezTo>
                      <a:pt x="58" y="18"/>
                      <a:pt x="60" y="17"/>
                      <a:pt x="60" y="16"/>
                    </a:cubicBezTo>
                    <a:cubicBezTo>
                      <a:pt x="60" y="15"/>
                      <a:pt x="60" y="15"/>
                      <a:pt x="59" y="14"/>
                    </a:cubicBezTo>
                    <a:cubicBezTo>
                      <a:pt x="56" y="4"/>
                      <a:pt x="56" y="4"/>
                      <a:pt x="56" y="4"/>
                    </a:cubicBezTo>
                    <a:cubicBezTo>
                      <a:pt x="56" y="2"/>
                      <a:pt x="53" y="0"/>
                      <a:pt x="51" y="0"/>
                    </a:cubicBezTo>
                    <a:close/>
                    <a:moveTo>
                      <a:pt x="34" y="16"/>
                    </a:moveTo>
                    <a:cubicBezTo>
                      <a:pt x="25" y="16"/>
                      <a:pt x="25" y="16"/>
                      <a:pt x="25" y="16"/>
                    </a:cubicBezTo>
                    <a:cubicBezTo>
                      <a:pt x="24" y="16"/>
                      <a:pt x="23" y="15"/>
                      <a:pt x="23" y="14"/>
                    </a:cubicBezTo>
                    <a:cubicBezTo>
                      <a:pt x="23" y="14"/>
                      <a:pt x="23" y="14"/>
                      <a:pt x="23" y="14"/>
                    </a:cubicBezTo>
                    <a:cubicBezTo>
                      <a:pt x="23" y="13"/>
                      <a:pt x="23" y="13"/>
                      <a:pt x="23" y="13"/>
                    </a:cubicBezTo>
                    <a:cubicBezTo>
                      <a:pt x="24" y="12"/>
                      <a:pt x="25" y="11"/>
                      <a:pt x="26" y="11"/>
                    </a:cubicBezTo>
                    <a:cubicBezTo>
                      <a:pt x="33" y="11"/>
                      <a:pt x="33" y="11"/>
                      <a:pt x="33" y="11"/>
                    </a:cubicBezTo>
                    <a:cubicBezTo>
                      <a:pt x="34" y="11"/>
                      <a:pt x="35" y="12"/>
                      <a:pt x="36" y="13"/>
                    </a:cubicBezTo>
                    <a:cubicBezTo>
                      <a:pt x="36" y="14"/>
                      <a:pt x="36" y="14"/>
                      <a:pt x="36" y="14"/>
                    </a:cubicBezTo>
                    <a:cubicBezTo>
                      <a:pt x="36" y="14"/>
                      <a:pt x="36" y="14"/>
                      <a:pt x="36" y="14"/>
                    </a:cubicBezTo>
                    <a:cubicBezTo>
                      <a:pt x="36" y="14"/>
                      <a:pt x="36" y="14"/>
                      <a:pt x="36" y="14"/>
                    </a:cubicBezTo>
                    <a:cubicBezTo>
                      <a:pt x="36" y="14"/>
                      <a:pt x="36" y="14"/>
                      <a:pt x="36" y="14"/>
                    </a:cubicBezTo>
                    <a:cubicBezTo>
                      <a:pt x="36" y="15"/>
                      <a:pt x="35" y="16"/>
                      <a:pt x="34" y="16"/>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sp>
            <p:nvSpPr>
              <p:cNvPr id="40" name="Freeform 9"/>
              <p:cNvSpPr/>
              <p:nvPr/>
            </p:nvSpPr>
            <p:spPr bwMode="auto">
              <a:xfrm>
                <a:off x="4497512" y="2540000"/>
                <a:ext cx="387226" cy="127000"/>
              </a:xfrm>
              <a:custGeom>
                <a:avLst/>
                <a:gdLst>
                  <a:gd name="T0" fmla="*/ 61 w 61"/>
                  <a:gd name="T1" fmla="*/ 15 h 20"/>
                  <a:gd name="T2" fmla="*/ 61 w 61"/>
                  <a:gd name="T3" fmla="*/ 15 h 20"/>
                  <a:gd name="T4" fmla="*/ 58 w 61"/>
                  <a:gd name="T5" fmla="*/ 20 h 20"/>
                  <a:gd name="T6" fmla="*/ 4 w 61"/>
                  <a:gd name="T7" fmla="*/ 20 h 20"/>
                  <a:gd name="T8" fmla="*/ 1 w 61"/>
                  <a:gd name="T9" fmla="*/ 15 h 20"/>
                  <a:gd name="T10" fmla="*/ 4 w 61"/>
                  <a:gd name="T11" fmla="*/ 5 h 20"/>
                  <a:gd name="T12" fmla="*/ 10 w 61"/>
                  <a:gd name="T13" fmla="*/ 1 h 20"/>
                  <a:gd name="T14" fmla="*/ 52 w 61"/>
                  <a:gd name="T15" fmla="*/ 1 h 20"/>
                  <a:gd name="T16" fmla="*/ 57 w 61"/>
                  <a:gd name="T17" fmla="*/ 5 h 20"/>
                  <a:gd name="T18" fmla="*/ 61 w 61"/>
                  <a:gd name="T19" fmla="*/ 15 h 20"/>
                  <a:gd name="T20" fmla="*/ 61 w 61"/>
                  <a:gd name="T21" fmla="*/ 15 h 20"/>
                  <a:gd name="T22" fmla="*/ 58 w 61"/>
                  <a:gd name="T23" fmla="*/ 5 h 20"/>
                  <a:gd name="T24" fmla="*/ 52 w 61"/>
                  <a:gd name="T25" fmla="*/ 0 h 20"/>
                  <a:gd name="T26" fmla="*/ 10 w 61"/>
                  <a:gd name="T27" fmla="*/ 0 h 20"/>
                  <a:gd name="T28" fmla="*/ 4 w 61"/>
                  <a:gd name="T29" fmla="*/ 5 h 20"/>
                  <a:gd name="T30" fmla="*/ 1 w 61"/>
                  <a:gd name="T31" fmla="*/ 15 h 20"/>
                  <a:gd name="T32" fmla="*/ 1 w 61"/>
                  <a:gd name="T33" fmla="*/ 17 h 20"/>
                  <a:gd name="T34" fmla="*/ 4 w 61"/>
                  <a:gd name="T35" fmla="*/ 20 h 20"/>
                  <a:gd name="T36" fmla="*/ 58 w 61"/>
                  <a:gd name="T37" fmla="*/ 20 h 20"/>
                  <a:gd name="T38" fmla="*/ 61 w 61"/>
                  <a:gd name="T39" fmla="*/ 17 h 20"/>
                  <a:gd name="T40" fmla="*/ 61 w 61"/>
                  <a:gd name="T4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20">
                    <a:moveTo>
                      <a:pt x="61" y="15"/>
                    </a:moveTo>
                    <a:cubicBezTo>
                      <a:pt x="61" y="15"/>
                      <a:pt x="61" y="15"/>
                      <a:pt x="61" y="15"/>
                    </a:cubicBezTo>
                    <a:cubicBezTo>
                      <a:pt x="61" y="18"/>
                      <a:pt x="60" y="20"/>
                      <a:pt x="58" y="20"/>
                    </a:cubicBezTo>
                    <a:cubicBezTo>
                      <a:pt x="4" y="20"/>
                      <a:pt x="4" y="20"/>
                      <a:pt x="4" y="20"/>
                    </a:cubicBezTo>
                    <a:cubicBezTo>
                      <a:pt x="2" y="20"/>
                      <a:pt x="0" y="18"/>
                      <a:pt x="1" y="15"/>
                    </a:cubicBezTo>
                    <a:cubicBezTo>
                      <a:pt x="4" y="5"/>
                      <a:pt x="4" y="5"/>
                      <a:pt x="4" y="5"/>
                    </a:cubicBezTo>
                    <a:cubicBezTo>
                      <a:pt x="5" y="3"/>
                      <a:pt x="7" y="1"/>
                      <a:pt x="10" y="1"/>
                    </a:cubicBezTo>
                    <a:cubicBezTo>
                      <a:pt x="52" y="1"/>
                      <a:pt x="52" y="1"/>
                      <a:pt x="52" y="1"/>
                    </a:cubicBezTo>
                    <a:cubicBezTo>
                      <a:pt x="54" y="1"/>
                      <a:pt x="57" y="3"/>
                      <a:pt x="57" y="5"/>
                    </a:cubicBezTo>
                    <a:cubicBezTo>
                      <a:pt x="61" y="15"/>
                      <a:pt x="61" y="15"/>
                      <a:pt x="61" y="15"/>
                    </a:cubicBezTo>
                    <a:cubicBezTo>
                      <a:pt x="61" y="15"/>
                      <a:pt x="61" y="15"/>
                      <a:pt x="61" y="15"/>
                    </a:cubicBezTo>
                    <a:cubicBezTo>
                      <a:pt x="58" y="5"/>
                      <a:pt x="58" y="5"/>
                      <a:pt x="58" y="5"/>
                    </a:cubicBezTo>
                    <a:cubicBezTo>
                      <a:pt x="57" y="2"/>
                      <a:pt x="54" y="0"/>
                      <a:pt x="52" y="0"/>
                    </a:cubicBezTo>
                    <a:cubicBezTo>
                      <a:pt x="10" y="0"/>
                      <a:pt x="10" y="0"/>
                      <a:pt x="10" y="0"/>
                    </a:cubicBezTo>
                    <a:cubicBezTo>
                      <a:pt x="7" y="0"/>
                      <a:pt x="5" y="2"/>
                      <a:pt x="4" y="5"/>
                    </a:cubicBezTo>
                    <a:cubicBezTo>
                      <a:pt x="1" y="15"/>
                      <a:pt x="1" y="15"/>
                      <a:pt x="1" y="15"/>
                    </a:cubicBezTo>
                    <a:cubicBezTo>
                      <a:pt x="1" y="16"/>
                      <a:pt x="1" y="16"/>
                      <a:pt x="1" y="17"/>
                    </a:cubicBezTo>
                    <a:cubicBezTo>
                      <a:pt x="1" y="18"/>
                      <a:pt x="2" y="20"/>
                      <a:pt x="4" y="20"/>
                    </a:cubicBezTo>
                    <a:cubicBezTo>
                      <a:pt x="58" y="20"/>
                      <a:pt x="58" y="20"/>
                      <a:pt x="58" y="20"/>
                    </a:cubicBezTo>
                    <a:cubicBezTo>
                      <a:pt x="60" y="20"/>
                      <a:pt x="61" y="19"/>
                      <a:pt x="61" y="17"/>
                    </a:cubicBezTo>
                    <a:cubicBezTo>
                      <a:pt x="61" y="16"/>
                      <a:pt x="61" y="16"/>
                      <a:pt x="61" y="15"/>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sp>
            <p:nvSpPr>
              <p:cNvPr id="41" name="Freeform 10"/>
              <p:cNvSpPr/>
              <p:nvPr/>
            </p:nvSpPr>
            <p:spPr bwMode="auto">
              <a:xfrm>
                <a:off x="4649931" y="2615790"/>
                <a:ext cx="82389" cy="26630"/>
              </a:xfrm>
              <a:custGeom>
                <a:avLst/>
                <a:gdLst>
                  <a:gd name="T0" fmla="*/ 10 w 13"/>
                  <a:gd name="T1" fmla="*/ 0 h 4"/>
                  <a:gd name="T2" fmla="*/ 3 w 13"/>
                  <a:gd name="T3" fmla="*/ 0 h 4"/>
                  <a:gd name="T4" fmla="*/ 3 w 13"/>
                  <a:gd name="T5" fmla="*/ 0 h 4"/>
                  <a:gd name="T6" fmla="*/ 1 w 13"/>
                  <a:gd name="T7" fmla="*/ 2 h 4"/>
                  <a:gd name="T8" fmla="*/ 0 w 13"/>
                  <a:gd name="T9" fmla="*/ 3 h 4"/>
                  <a:gd name="T10" fmla="*/ 0 w 13"/>
                  <a:gd name="T11" fmla="*/ 3 h 4"/>
                  <a:gd name="T12" fmla="*/ 2 w 13"/>
                  <a:gd name="T13" fmla="*/ 4 h 4"/>
                  <a:gd name="T14" fmla="*/ 11 w 13"/>
                  <a:gd name="T15" fmla="*/ 4 h 4"/>
                  <a:gd name="T16" fmla="*/ 13 w 13"/>
                  <a:gd name="T17" fmla="*/ 3 h 4"/>
                  <a:gd name="T18" fmla="*/ 13 w 13"/>
                  <a:gd name="T19" fmla="*/ 3 h 4"/>
                  <a:gd name="T20" fmla="*/ 12 w 13"/>
                  <a:gd name="T21" fmla="*/ 2 h 4"/>
                  <a:gd name="T22" fmla="*/ 10 w 13"/>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4">
                    <a:moveTo>
                      <a:pt x="10" y="0"/>
                    </a:moveTo>
                    <a:cubicBezTo>
                      <a:pt x="3" y="0"/>
                      <a:pt x="3" y="0"/>
                      <a:pt x="3" y="0"/>
                    </a:cubicBezTo>
                    <a:cubicBezTo>
                      <a:pt x="3" y="0"/>
                      <a:pt x="3" y="0"/>
                      <a:pt x="3" y="0"/>
                    </a:cubicBezTo>
                    <a:cubicBezTo>
                      <a:pt x="2" y="0"/>
                      <a:pt x="1" y="1"/>
                      <a:pt x="1" y="2"/>
                    </a:cubicBezTo>
                    <a:cubicBezTo>
                      <a:pt x="0" y="3"/>
                      <a:pt x="0" y="3"/>
                      <a:pt x="0" y="3"/>
                    </a:cubicBezTo>
                    <a:cubicBezTo>
                      <a:pt x="0" y="3"/>
                      <a:pt x="0" y="3"/>
                      <a:pt x="0" y="3"/>
                    </a:cubicBezTo>
                    <a:cubicBezTo>
                      <a:pt x="0" y="4"/>
                      <a:pt x="1" y="4"/>
                      <a:pt x="2" y="4"/>
                    </a:cubicBezTo>
                    <a:cubicBezTo>
                      <a:pt x="11" y="4"/>
                      <a:pt x="11" y="4"/>
                      <a:pt x="11" y="4"/>
                    </a:cubicBezTo>
                    <a:cubicBezTo>
                      <a:pt x="12" y="4"/>
                      <a:pt x="13" y="4"/>
                      <a:pt x="13" y="3"/>
                    </a:cubicBezTo>
                    <a:cubicBezTo>
                      <a:pt x="13" y="3"/>
                      <a:pt x="13" y="3"/>
                      <a:pt x="13" y="3"/>
                    </a:cubicBezTo>
                    <a:cubicBezTo>
                      <a:pt x="12" y="2"/>
                      <a:pt x="12" y="2"/>
                      <a:pt x="12" y="2"/>
                    </a:cubicBezTo>
                    <a:cubicBezTo>
                      <a:pt x="12" y="1"/>
                      <a:pt x="11" y="0"/>
                      <a:pt x="10" y="0"/>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sp>
            <p:nvSpPr>
              <p:cNvPr id="42" name="Freeform 11"/>
              <p:cNvSpPr/>
              <p:nvPr/>
            </p:nvSpPr>
            <p:spPr bwMode="auto">
              <a:xfrm>
                <a:off x="4614915" y="2615790"/>
                <a:ext cx="82389" cy="30726"/>
              </a:xfrm>
              <a:custGeom>
                <a:avLst/>
                <a:gdLst>
                  <a:gd name="T0" fmla="*/ 13 w 13"/>
                  <a:gd name="T1" fmla="*/ 3 h 5"/>
                  <a:gd name="T2" fmla="*/ 11 w 13"/>
                  <a:gd name="T3" fmla="*/ 5 h 5"/>
                  <a:gd name="T4" fmla="*/ 2 w 13"/>
                  <a:gd name="T5" fmla="*/ 5 h 5"/>
                  <a:gd name="T6" fmla="*/ 0 w 13"/>
                  <a:gd name="T7" fmla="*/ 3 h 5"/>
                  <a:gd name="T8" fmla="*/ 0 w 13"/>
                  <a:gd name="T9" fmla="*/ 2 h 5"/>
                  <a:gd name="T10" fmla="*/ 3 w 13"/>
                  <a:gd name="T11" fmla="*/ 0 h 5"/>
                  <a:gd name="T12" fmla="*/ 10 w 13"/>
                  <a:gd name="T13" fmla="*/ 0 h 5"/>
                  <a:gd name="T14" fmla="*/ 12 w 13"/>
                  <a:gd name="T15" fmla="*/ 2 h 5"/>
                  <a:gd name="T16" fmla="*/ 13 w 13"/>
                  <a:gd name="T17" fmla="*/ 3 h 5"/>
                  <a:gd name="T18" fmla="*/ 13 w 13"/>
                  <a:gd name="T19" fmla="*/ 3 h 5"/>
                  <a:gd name="T20" fmla="*/ 13 w 13"/>
                  <a:gd name="T21" fmla="*/ 2 h 5"/>
                  <a:gd name="T22" fmla="*/ 10 w 13"/>
                  <a:gd name="T23" fmla="*/ 0 h 5"/>
                  <a:gd name="T24" fmla="*/ 3 w 13"/>
                  <a:gd name="T25" fmla="*/ 0 h 5"/>
                  <a:gd name="T26" fmla="*/ 0 w 13"/>
                  <a:gd name="T27" fmla="*/ 2 h 5"/>
                  <a:gd name="T28" fmla="*/ 0 w 13"/>
                  <a:gd name="T29" fmla="*/ 3 h 5"/>
                  <a:gd name="T30" fmla="*/ 0 w 13"/>
                  <a:gd name="T31" fmla="*/ 3 h 5"/>
                  <a:gd name="T32" fmla="*/ 2 w 13"/>
                  <a:gd name="T33" fmla="*/ 5 h 5"/>
                  <a:gd name="T34" fmla="*/ 11 w 13"/>
                  <a:gd name="T35" fmla="*/ 5 h 5"/>
                  <a:gd name="T36" fmla="*/ 13 w 13"/>
                  <a:gd name="T37" fmla="*/ 3 h 5"/>
                  <a:gd name="T38" fmla="*/ 13 w 13"/>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5">
                    <a:moveTo>
                      <a:pt x="13" y="3"/>
                    </a:moveTo>
                    <a:cubicBezTo>
                      <a:pt x="13" y="4"/>
                      <a:pt x="12" y="5"/>
                      <a:pt x="11" y="5"/>
                    </a:cubicBezTo>
                    <a:cubicBezTo>
                      <a:pt x="2" y="5"/>
                      <a:pt x="2" y="5"/>
                      <a:pt x="2" y="5"/>
                    </a:cubicBezTo>
                    <a:cubicBezTo>
                      <a:pt x="1" y="5"/>
                      <a:pt x="0" y="4"/>
                      <a:pt x="0" y="3"/>
                    </a:cubicBezTo>
                    <a:cubicBezTo>
                      <a:pt x="0" y="2"/>
                      <a:pt x="0" y="2"/>
                      <a:pt x="0" y="2"/>
                    </a:cubicBezTo>
                    <a:cubicBezTo>
                      <a:pt x="1" y="1"/>
                      <a:pt x="2" y="0"/>
                      <a:pt x="3" y="0"/>
                    </a:cubicBezTo>
                    <a:cubicBezTo>
                      <a:pt x="10" y="0"/>
                      <a:pt x="10" y="0"/>
                      <a:pt x="10" y="0"/>
                    </a:cubicBezTo>
                    <a:cubicBezTo>
                      <a:pt x="11" y="0"/>
                      <a:pt x="12" y="1"/>
                      <a:pt x="12" y="2"/>
                    </a:cubicBezTo>
                    <a:cubicBezTo>
                      <a:pt x="13" y="3"/>
                      <a:pt x="13" y="3"/>
                      <a:pt x="13" y="3"/>
                    </a:cubicBezTo>
                    <a:cubicBezTo>
                      <a:pt x="13" y="3"/>
                      <a:pt x="13" y="3"/>
                      <a:pt x="13" y="3"/>
                    </a:cubicBezTo>
                    <a:cubicBezTo>
                      <a:pt x="13" y="2"/>
                      <a:pt x="13" y="2"/>
                      <a:pt x="13" y="2"/>
                    </a:cubicBezTo>
                    <a:cubicBezTo>
                      <a:pt x="12" y="1"/>
                      <a:pt x="11" y="0"/>
                      <a:pt x="10" y="0"/>
                    </a:cubicBezTo>
                    <a:cubicBezTo>
                      <a:pt x="3" y="0"/>
                      <a:pt x="3" y="0"/>
                      <a:pt x="3" y="0"/>
                    </a:cubicBezTo>
                    <a:cubicBezTo>
                      <a:pt x="2" y="0"/>
                      <a:pt x="1" y="1"/>
                      <a:pt x="0" y="2"/>
                    </a:cubicBezTo>
                    <a:cubicBezTo>
                      <a:pt x="0" y="3"/>
                      <a:pt x="0" y="3"/>
                      <a:pt x="0" y="3"/>
                    </a:cubicBezTo>
                    <a:cubicBezTo>
                      <a:pt x="0" y="3"/>
                      <a:pt x="0" y="3"/>
                      <a:pt x="0" y="3"/>
                    </a:cubicBezTo>
                    <a:cubicBezTo>
                      <a:pt x="0" y="4"/>
                      <a:pt x="1" y="5"/>
                      <a:pt x="2" y="5"/>
                    </a:cubicBezTo>
                    <a:cubicBezTo>
                      <a:pt x="11" y="5"/>
                      <a:pt x="11" y="5"/>
                      <a:pt x="11" y="5"/>
                    </a:cubicBezTo>
                    <a:cubicBezTo>
                      <a:pt x="12" y="5"/>
                      <a:pt x="13" y="4"/>
                      <a:pt x="13" y="3"/>
                    </a:cubicBezTo>
                    <a:cubicBezTo>
                      <a:pt x="13" y="3"/>
                      <a:pt x="13" y="3"/>
                      <a:pt x="13" y="3"/>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grpSp>
        <p:grpSp>
          <p:nvGrpSpPr>
            <p:cNvPr id="36" name="组合 103"/>
            <p:cNvGrpSpPr/>
            <p:nvPr/>
          </p:nvGrpSpPr>
          <p:grpSpPr>
            <a:xfrm>
              <a:off x="5039381" y="619531"/>
              <a:ext cx="323676" cy="292638"/>
              <a:chOff x="4459288" y="2266950"/>
              <a:chExt cx="463550" cy="419100"/>
            </a:xfrm>
            <a:solidFill>
              <a:schemeClr val="bg1">
                <a:lumMod val="95000"/>
              </a:schemeClr>
            </a:solidFill>
          </p:grpSpPr>
          <p:sp>
            <p:nvSpPr>
              <p:cNvPr id="37" name="Freeform 7"/>
              <p:cNvSpPr>
                <a:spLocks noEditPoints="1"/>
              </p:cNvSpPr>
              <p:nvPr/>
            </p:nvSpPr>
            <p:spPr bwMode="auto">
              <a:xfrm>
                <a:off x="4459288" y="2527300"/>
                <a:ext cx="463550" cy="158750"/>
              </a:xfrm>
              <a:custGeom>
                <a:avLst/>
                <a:gdLst>
                  <a:gd name="T0" fmla="*/ 73 w 73"/>
                  <a:gd name="T1" fmla="*/ 20 h 25"/>
                  <a:gd name="T2" fmla="*/ 68 w 73"/>
                  <a:gd name="T3" fmla="*/ 4 h 25"/>
                  <a:gd name="T4" fmla="*/ 62 w 73"/>
                  <a:gd name="T5" fmla="*/ 0 h 25"/>
                  <a:gd name="T6" fmla="*/ 10 w 73"/>
                  <a:gd name="T7" fmla="*/ 0 h 25"/>
                  <a:gd name="T8" fmla="*/ 5 w 73"/>
                  <a:gd name="T9" fmla="*/ 4 h 25"/>
                  <a:gd name="T10" fmla="*/ 0 w 73"/>
                  <a:gd name="T11" fmla="*/ 20 h 25"/>
                  <a:gd name="T12" fmla="*/ 4 w 73"/>
                  <a:gd name="T13" fmla="*/ 25 h 25"/>
                  <a:gd name="T14" fmla="*/ 69 w 73"/>
                  <a:gd name="T15" fmla="*/ 25 h 25"/>
                  <a:gd name="T16" fmla="*/ 73 w 73"/>
                  <a:gd name="T17" fmla="*/ 20 h 25"/>
                  <a:gd name="T18" fmla="*/ 64 w 73"/>
                  <a:gd name="T19" fmla="*/ 22 h 25"/>
                  <a:gd name="T20" fmla="*/ 10 w 73"/>
                  <a:gd name="T21" fmla="*/ 22 h 25"/>
                  <a:gd name="T22" fmla="*/ 7 w 73"/>
                  <a:gd name="T23" fmla="*/ 19 h 25"/>
                  <a:gd name="T24" fmla="*/ 7 w 73"/>
                  <a:gd name="T25" fmla="*/ 17 h 25"/>
                  <a:gd name="T26" fmla="*/ 10 w 73"/>
                  <a:gd name="T27" fmla="*/ 7 h 25"/>
                  <a:gd name="T28" fmla="*/ 16 w 73"/>
                  <a:gd name="T29" fmla="*/ 2 h 25"/>
                  <a:gd name="T30" fmla="*/ 58 w 73"/>
                  <a:gd name="T31" fmla="*/ 2 h 25"/>
                  <a:gd name="T32" fmla="*/ 64 w 73"/>
                  <a:gd name="T33" fmla="*/ 7 h 25"/>
                  <a:gd name="T34" fmla="*/ 67 w 73"/>
                  <a:gd name="T35" fmla="*/ 17 h 25"/>
                  <a:gd name="T36" fmla="*/ 67 w 73"/>
                  <a:gd name="T37" fmla="*/ 19 h 25"/>
                  <a:gd name="T38" fmla="*/ 64 w 73"/>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25">
                    <a:moveTo>
                      <a:pt x="73" y="20"/>
                    </a:moveTo>
                    <a:cubicBezTo>
                      <a:pt x="68" y="4"/>
                      <a:pt x="68" y="4"/>
                      <a:pt x="68" y="4"/>
                    </a:cubicBezTo>
                    <a:cubicBezTo>
                      <a:pt x="67" y="2"/>
                      <a:pt x="65" y="0"/>
                      <a:pt x="62" y="0"/>
                    </a:cubicBezTo>
                    <a:cubicBezTo>
                      <a:pt x="10" y="0"/>
                      <a:pt x="10" y="0"/>
                      <a:pt x="10" y="0"/>
                    </a:cubicBezTo>
                    <a:cubicBezTo>
                      <a:pt x="8" y="0"/>
                      <a:pt x="5" y="2"/>
                      <a:pt x="5" y="4"/>
                    </a:cubicBezTo>
                    <a:cubicBezTo>
                      <a:pt x="0" y="20"/>
                      <a:pt x="0" y="20"/>
                      <a:pt x="0" y="20"/>
                    </a:cubicBezTo>
                    <a:cubicBezTo>
                      <a:pt x="0" y="23"/>
                      <a:pt x="1" y="25"/>
                      <a:pt x="4" y="25"/>
                    </a:cubicBezTo>
                    <a:cubicBezTo>
                      <a:pt x="69" y="25"/>
                      <a:pt x="69" y="25"/>
                      <a:pt x="69" y="25"/>
                    </a:cubicBezTo>
                    <a:cubicBezTo>
                      <a:pt x="72" y="25"/>
                      <a:pt x="73" y="23"/>
                      <a:pt x="73" y="20"/>
                    </a:cubicBezTo>
                    <a:close/>
                    <a:moveTo>
                      <a:pt x="64" y="22"/>
                    </a:moveTo>
                    <a:cubicBezTo>
                      <a:pt x="10" y="22"/>
                      <a:pt x="10" y="22"/>
                      <a:pt x="10" y="22"/>
                    </a:cubicBezTo>
                    <a:cubicBezTo>
                      <a:pt x="8" y="22"/>
                      <a:pt x="7" y="20"/>
                      <a:pt x="7" y="19"/>
                    </a:cubicBezTo>
                    <a:cubicBezTo>
                      <a:pt x="7" y="18"/>
                      <a:pt x="7" y="18"/>
                      <a:pt x="7" y="17"/>
                    </a:cubicBezTo>
                    <a:cubicBezTo>
                      <a:pt x="10" y="7"/>
                      <a:pt x="10" y="7"/>
                      <a:pt x="10" y="7"/>
                    </a:cubicBezTo>
                    <a:cubicBezTo>
                      <a:pt x="11" y="4"/>
                      <a:pt x="13" y="2"/>
                      <a:pt x="16" y="2"/>
                    </a:cubicBezTo>
                    <a:cubicBezTo>
                      <a:pt x="58" y="2"/>
                      <a:pt x="58" y="2"/>
                      <a:pt x="58" y="2"/>
                    </a:cubicBezTo>
                    <a:cubicBezTo>
                      <a:pt x="60" y="2"/>
                      <a:pt x="63" y="4"/>
                      <a:pt x="64" y="7"/>
                    </a:cubicBezTo>
                    <a:cubicBezTo>
                      <a:pt x="67" y="17"/>
                      <a:pt x="67" y="17"/>
                      <a:pt x="67" y="17"/>
                    </a:cubicBezTo>
                    <a:cubicBezTo>
                      <a:pt x="67" y="18"/>
                      <a:pt x="67" y="18"/>
                      <a:pt x="67" y="19"/>
                    </a:cubicBezTo>
                    <a:cubicBezTo>
                      <a:pt x="67" y="21"/>
                      <a:pt x="66" y="22"/>
                      <a:pt x="64" y="22"/>
                    </a:cubicBezTo>
                    <a:close/>
                  </a:path>
                </a:pathLst>
              </a:custGeom>
              <a:grpFill/>
              <a:ln>
                <a:noFill/>
              </a:ln>
            </p:spPr>
            <p:txBody>
              <a:bodyPr/>
              <a:lstStyle/>
              <a:p>
                <a:pPr defTabSz="914400">
                  <a:defRPr/>
                </a:pPr>
                <a:endParaRPr lang="zh-CN" altLang="en-US" sz="1800">
                  <a:solidFill>
                    <a:srgbClr val="000000"/>
                  </a:solidFill>
                </a:endParaRPr>
              </a:p>
            </p:txBody>
          </p:sp>
          <p:sp>
            <p:nvSpPr>
              <p:cNvPr id="38" name="Freeform 12"/>
              <p:cNvSpPr>
                <a:spLocks noEditPoints="1"/>
              </p:cNvSpPr>
              <p:nvPr/>
            </p:nvSpPr>
            <p:spPr bwMode="auto">
              <a:xfrm>
                <a:off x="4497388" y="2266950"/>
                <a:ext cx="387350" cy="254000"/>
              </a:xfrm>
              <a:custGeom>
                <a:avLst/>
                <a:gdLst>
                  <a:gd name="T0" fmla="*/ 0 w 244"/>
                  <a:gd name="T1" fmla="*/ 0 h 160"/>
                  <a:gd name="T2" fmla="*/ 0 w 244"/>
                  <a:gd name="T3" fmla="*/ 160 h 160"/>
                  <a:gd name="T4" fmla="*/ 244 w 244"/>
                  <a:gd name="T5" fmla="*/ 160 h 160"/>
                  <a:gd name="T6" fmla="*/ 244 w 244"/>
                  <a:gd name="T7" fmla="*/ 0 h 160"/>
                  <a:gd name="T8" fmla="*/ 0 w 244"/>
                  <a:gd name="T9" fmla="*/ 0 h 160"/>
                  <a:gd name="T10" fmla="*/ 220 w 244"/>
                  <a:gd name="T11" fmla="*/ 140 h 160"/>
                  <a:gd name="T12" fmla="*/ 24 w 244"/>
                  <a:gd name="T13" fmla="*/ 140 h 160"/>
                  <a:gd name="T14" fmla="*/ 24 w 244"/>
                  <a:gd name="T15" fmla="*/ 20 h 160"/>
                  <a:gd name="T16" fmla="*/ 220 w 244"/>
                  <a:gd name="T17" fmla="*/ 20 h 160"/>
                  <a:gd name="T18" fmla="*/ 220 w 244"/>
                  <a:gd name="T19"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60">
                    <a:moveTo>
                      <a:pt x="0" y="0"/>
                    </a:moveTo>
                    <a:lnTo>
                      <a:pt x="0" y="160"/>
                    </a:lnTo>
                    <a:lnTo>
                      <a:pt x="244" y="160"/>
                    </a:lnTo>
                    <a:lnTo>
                      <a:pt x="244" y="0"/>
                    </a:lnTo>
                    <a:lnTo>
                      <a:pt x="0" y="0"/>
                    </a:lnTo>
                    <a:close/>
                    <a:moveTo>
                      <a:pt x="220" y="140"/>
                    </a:moveTo>
                    <a:lnTo>
                      <a:pt x="24" y="140"/>
                    </a:lnTo>
                    <a:lnTo>
                      <a:pt x="24" y="20"/>
                    </a:lnTo>
                    <a:lnTo>
                      <a:pt x="220" y="20"/>
                    </a:lnTo>
                    <a:lnTo>
                      <a:pt x="220" y="140"/>
                    </a:lnTo>
                    <a:close/>
                  </a:path>
                </a:pathLst>
              </a:custGeom>
              <a:grpFill/>
              <a:ln>
                <a:noFill/>
              </a:ln>
            </p:spPr>
            <p:txBody>
              <a:bodyPr/>
              <a:lstStyle/>
              <a:p>
                <a:pPr defTabSz="914400">
                  <a:defRPr/>
                </a:pPr>
                <a:endParaRPr lang="zh-CN" altLang="en-US" sz="1800">
                  <a:solidFill>
                    <a:srgbClr val="000000"/>
                  </a:solidFill>
                </a:endParaRPr>
              </a:p>
            </p:txBody>
          </p:sp>
        </p:grpSp>
      </p:grpSp>
      <p:sp>
        <p:nvSpPr>
          <p:cNvPr id="28" name="Freeform 6"/>
          <p:cNvSpPr>
            <a:spLocks noEditPoints="1"/>
          </p:cNvSpPr>
          <p:nvPr/>
        </p:nvSpPr>
        <p:spPr bwMode="auto">
          <a:xfrm rot="20100000">
            <a:off x="3434309" y="1557708"/>
            <a:ext cx="449277" cy="384505"/>
          </a:xfrm>
          <a:custGeom>
            <a:avLst/>
            <a:gdLst>
              <a:gd name="T0" fmla="*/ 16 w 109"/>
              <a:gd name="T1" fmla="*/ 0 h 99"/>
              <a:gd name="T2" fmla="*/ 10 w 109"/>
              <a:gd name="T3" fmla="*/ 6 h 99"/>
              <a:gd name="T4" fmla="*/ 10 w 109"/>
              <a:gd name="T5" fmla="*/ 83 h 99"/>
              <a:gd name="T6" fmla="*/ 36 w 109"/>
              <a:gd name="T7" fmla="*/ 83 h 99"/>
              <a:gd name="T8" fmla="*/ 36 w 109"/>
              <a:gd name="T9" fmla="*/ 6 h 99"/>
              <a:gd name="T10" fmla="*/ 29 w 109"/>
              <a:gd name="T11" fmla="*/ 0 h 99"/>
              <a:gd name="T12" fmla="*/ 16 w 109"/>
              <a:gd name="T13" fmla="*/ 0 h 99"/>
              <a:gd name="T14" fmla="*/ 80 w 109"/>
              <a:gd name="T15" fmla="*/ 19 h 99"/>
              <a:gd name="T16" fmla="*/ 74 w 109"/>
              <a:gd name="T17" fmla="*/ 25 h 99"/>
              <a:gd name="T18" fmla="*/ 74 w 109"/>
              <a:gd name="T19" fmla="*/ 83 h 99"/>
              <a:gd name="T20" fmla="*/ 100 w 109"/>
              <a:gd name="T21" fmla="*/ 83 h 99"/>
              <a:gd name="T22" fmla="*/ 100 w 109"/>
              <a:gd name="T23" fmla="*/ 25 h 99"/>
              <a:gd name="T24" fmla="*/ 93 w 109"/>
              <a:gd name="T25" fmla="*/ 19 h 99"/>
              <a:gd name="T26" fmla="*/ 80 w 109"/>
              <a:gd name="T27" fmla="*/ 19 h 99"/>
              <a:gd name="T28" fmla="*/ 48 w 109"/>
              <a:gd name="T29" fmla="*/ 41 h 99"/>
              <a:gd name="T30" fmla="*/ 42 w 109"/>
              <a:gd name="T31" fmla="*/ 48 h 99"/>
              <a:gd name="T32" fmla="*/ 42 w 109"/>
              <a:gd name="T33" fmla="*/ 83 h 99"/>
              <a:gd name="T34" fmla="*/ 68 w 109"/>
              <a:gd name="T35" fmla="*/ 83 h 99"/>
              <a:gd name="T36" fmla="*/ 68 w 109"/>
              <a:gd name="T37" fmla="*/ 48 h 99"/>
              <a:gd name="T38" fmla="*/ 61 w 109"/>
              <a:gd name="T39" fmla="*/ 41 h 99"/>
              <a:gd name="T40" fmla="*/ 48 w 109"/>
              <a:gd name="T41" fmla="*/ 41 h 99"/>
              <a:gd name="T42" fmla="*/ 0 w 109"/>
              <a:gd name="T43" fmla="*/ 89 h 99"/>
              <a:gd name="T44" fmla="*/ 0 w 109"/>
              <a:gd name="T45" fmla="*/ 99 h 99"/>
              <a:gd name="T46" fmla="*/ 109 w 109"/>
              <a:gd name="T47" fmla="*/ 99 h 99"/>
              <a:gd name="T48" fmla="*/ 109 w 109"/>
              <a:gd name="T49" fmla="*/ 89 h 99"/>
              <a:gd name="T50" fmla="*/ 0 w 109"/>
              <a:gd name="T51"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99">
                <a:moveTo>
                  <a:pt x="16" y="0"/>
                </a:moveTo>
                <a:cubicBezTo>
                  <a:pt x="13" y="0"/>
                  <a:pt x="10" y="2"/>
                  <a:pt x="10" y="6"/>
                </a:cubicBezTo>
                <a:cubicBezTo>
                  <a:pt x="10" y="83"/>
                  <a:pt x="10" y="83"/>
                  <a:pt x="10" y="83"/>
                </a:cubicBezTo>
                <a:cubicBezTo>
                  <a:pt x="36" y="83"/>
                  <a:pt x="36" y="83"/>
                  <a:pt x="36" y="83"/>
                </a:cubicBezTo>
                <a:cubicBezTo>
                  <a:pt x="36" y="6"/>
                  <a:pt x="36" y="6"/>
                  <a:pt x="36" y="6"/>
                </a:cubicBezTo>
                <a:cubicBezTo>
                  <a:pt x="36" y="2"/>
                  <a:pt x="33" y="0"/>
                  <a:pt x="29" y="0"/>
                </a:cubicBezTo>
                <a:cubicBezTo>
                  <a:pt x="16" y="0"/>
                  <a:pt x="16" y="0"/>
                  <a:pt x="16" y="0"/>
                </a:cubicBezTo>
                <a:close/>
                <a:moveTo>
                  <a:pt x="80" y="19"/>
                </a:moveTo>
                <a:cubicBezTo>
                  <a:pt x="77" y="19"/>
                  <a:pt x="74" y="22"/>
                  <a:pt x="74" y="25"/>
                </a:cubicBezTo>
                <a:cubicBezTo>
                  <a:pt x="74" y="83"/>
                  <a:pt x="74" y="83"/>
                  <a:pt x="74" y="83"/>
                </a:cubicBezTo>
                <a:cubicBezTo>
                  <a:pt x="100" y="83"/>
                  <a:pt x="100" y="83"/>
                  <a:pt x="100" y="83"/>
                </a:cubicBezTo>
                <a:cubicBezTo>
                  <a:pt x="100" y="25"/>
                  <a:pt x="100" y="25"/>
                  <a:pt x="100" y="25"/>
                </a:cubicBezTo>
                <a:cubicBezTo>
                  <a:pt x="100" y="22"/>
                  <a:pt x="97" y="19"/>
                  <a:pt x="93" y="19"/>
                </a:cubicBezTo>
                <a:cubicBezTo>
                  <a:pt x="80" y="19"/>
                  <a:pt x="80" y="19"/>
                  <a:pt x="80" y="19"/>
                </a:cubicBezTo>
                <a:close/>
                <a:moveTo>
                  <a:pt x="48" y="41"/>
                </a:moveTo>
                <a:cubicBezTo>
                  <a:pt x="45" y="41"/>
                  <a:pt x="42" y="44"/>
                  <a:pt x="42" y="48"/>
                </a:cubicBezTo>
                <a:cubicBezTo>
                  <a:pt x="42" y="83"/>
                  <a:pt x="42" y="83"/>
                  <a:pt x="42" y="83"/>
                </a:cubicBezTo>
                <a:cubicBezTo>
                  <a:pt x="68" y="83"/>
                  <a:pt x="68" y="83"/>
                  <a:pt x="68" y="83"/>
                </a:cubicBezTo>
                <a:cubicBezTo>
                  <a:pt x="68" y="48"/>
                  <a:pt x="68" y="48"/>
                  <a:pt x="68" y="48"/>
                </a:cubicBezTo>
                <a:cubicBezTo>
                  <a:pt x="68" y="44"/>
                  <a:pt x="65" y="41"/>
                  <a:pt x="61" y="41"/>
                </a:cubicBezTo>
                <a:cubicBezTo>
                  <a:pt x="48" y="41"/>
                  <a:pt x="48" y="41"/>
                  <a:pt x="48" y="41"/>
                </a:cubicBezTo>
                <a:close/>
                <a:moveTo>
                  <a:pt x="0" y="89"/>
                </a:moveTo>
                <a:cubicBezTo>
                  <a:pt x="0" y="99"/>
                  <a:pt x="0" y="99"/>
                  <a:pt x="0" y="99"/>
                </a:cubicBezTo>
                <a:cubicBezTo>
                  <a:pt x="109" y="99"/>
                  <a:pt x="109" y="99"/>
                  <a:pt x="109" y="99"/>
                </a:cubicBezTo>
                <a:cubicBezTo>
                  <a:pt x="109" y="89"/>
                  <a:pt x="109" y="89"/>
                  <a:pt x="109" y="89"/>
                </a:cubicBezTo>
                <a:cubicBezTo>
                  <a:pt x="0" y="89"/>
                  <a:pt x="0" y="89"/>
                  <a:pt x="0" y="89"/>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grpSp>
        <p:nvGrpSpPr>
          <p:cNvPr id="29" name="组合 16"/>
          <p:cNvGrpSpPr/>
          <p:nvPr/>
        </p:nvGrpSpPr>
        <p:grpSpPr bwMode="auto">
          <a:xfrm>
            <a:off x="4489180" y="4048872"/>
            <a:ext cx="451358" cy="388660"/>
            <a:chOff x="3193936" y="3489324"/>
            <a:chExt cx="522287" cy="450851"/>
          </a:xfrm>
        </p:grpSpPr>
        <p:sp>
          <p:nvSpPr>
            <p:cNvPr id="31" name="AutoShape 40"/>
            <p:cNvSpPr>
              <a:spLocks noChangeAspect="1" noChangeArrowheads="1" noTextEdit="1"/>
            </p:cNvSpPr>
            <p:nvPr/>
          </p:nvSpPr>
          <p:spPr bwMode="auto">
            <a:xfrm>
              <a:off x="3193936" y="3495674"/>
              <a:ext cx="522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zh-CN" altLang="en-US" sz="1800">
                <a:solidFill>
                  <a:srgbClr val="000000"/>
                </a:solidFill>
                <a:latin typeface="Rockwell" panose="02060603020205020403" pitchFamily="18" charset="0"/>
              </a:endParaRPr>
            </a:p>
          </p:txBody>
        </p:sp>
        <p:sp>
          <p:nvSpPr>
            <p:cNvPr id="32" name="Freeform 42"/>
            <p:cNvSpPr>
              <a:spLocks noEditPoints="1"/>
            </p:cNvSpPr>
            <p:nvPr/>
          </p:nvSpPr>
          <p:spPr bwMode="auto">
            <a:xfrm>
              <a:off x="3369637" y="3592995"/>
              <a:ext cx="346586" cy="347180"/>
            </a:xfrm>
            <a:custGeom>
              <a:avLst/>
              <a:gdLst>
                <a:gd name="T0" fmla="*/ 6 w 58"/>
                <a:gd name="T1" fmla="*/ 14 h 58"/>
                <a:gd name="T2" fmla="*/ 7 w 58"/>
                <a:gd name="T3" fmla="*/ 19 h 58"/>
                <a:gd name="T4" fmla="*/ 4 w 58"/>
                <a:gd name="T5" fmla="*/ 19 h 58"/>
                <a:gd name="T6" fmla="*/ 0 w 58"/>
                <a:gd name="T7" fmla="*/ 23 h 58"/>
                <a:gd name="T8" fmla="*/ 2 w 58"/>
                <a:gd name="T9" fmla="*/ 27 h 58"/>
                <a:gd name="T10" fmla="*/ 5 w 58"/>
                <a:gd name="T11" fmla="*/ 31 h 58"/>
                <a:gd name="T12" fmla="*/ 2 w 58"/>
                <a:gd name="T13" fmla="*/ 33 h 58"/>
                <a:gd name="T14" fmla="*/ 1 w 58"/>
                <a:gd name="T15" fmla="*/ 38 h 58"/>
                <a:gd name="T16" fmla="*/ 5 w 58"/>
                <a:gd name="T17" fmla="*/ 41 h 58"/>
                <a:gd name="T18" fmla="*/ 8 w 58"/>
                <a:gd name="T19" fmla="*/ 41 h 58"/>
                <a:gd name="T20" fmla="*/ 8 w 58"/>
                <a:gd name="T21" fmla="*/ 46 h 58"/>
                <a:gd name="T22" fmla="*/ 9 w 58"/>
                <a:gd name="T23" fmla="*/ 50 h 58"/>
                <a:gd name="T24" fmla="*/ 14 w 58"/>
                <a:gd name="T25" fmla="*/ 51 h 58"/>
                <a:gd name="T26" fmla="*/ 18 w 58"/>
                <a:gd name="T27" fmla="*/ 50 h 58"/>
                <a:gd name="T28" fmla="*/ 19 w 58"/>
                <a:gd name="T29" fmla="*/ 54 h 58"/>
                <a:gd name="T30" fmla="*/ 22 w 58"/>
                <a:gd name="T31" fmla="*/ 57 h 58"/>
                <a:gd name="T32" fmla="*/ 27 w 58"/>
                <a:gd name="T33" fmla="*/ 55 h 58"/>
                <a:gd name="T34" fmla="*/ 31 w 58"/>
                <a:gd name="T35" fmla="*/ 53 h 58"/>
                <a:gd name="T36" fmla="*/ 33 w 58"/>
                <a:gd name="T37" fmla="*/ 55 h 58"/>
                <a:gd name="T38" fmla="*/ 38 w 58"/>
                <a:gd name="T39" fmla="*/ 57 h 58"/>
                <a:gd name="T40" fmla="*/ 40 w 58"/>
                <a:gd name="T41" fmla="*/ 53 h 58"/>
                <a:gd name="T42" fmla="*/ 42 w 58"/>
                <a:gd name="T43" fmla="*/ 48 h 58"/>
                <a:gd name="T44" fmla="*/ 46 w 58"/>
                <a:gd name="T45" fmla="*/ 49 h 58"/>
                <a:gd name="T46" fmla="*/ 50 w 58"/>
                <a:gd name="T47" fmla="*/ 48 h 58"/>
                <a:gd name="T48" fmla="*/ 51 w 58"/>
                <a:gd name="T49" fmla="*/ 44 h 58"/>
                <a:gd name="T50" fmla="*/ 50 w 58"/>
                <a:gd name="T51" fmla="*/ 39 h 58"/>
                <a:gd name="T52" fmla="*/ 54 w 58"/>
                <a:gd name="T53" fmla="*/ 38 h 58"/>
                <a:gd name="T54" fmla="*/ 57 w 58"/>
                <a:gd name="T55" fmla="*/ 35 h 58"/>
                <a:gd name="T56" fmla="*/ 55 w 58"/>
                <a:gd name="T57" fmla="*/ 31 h 58"/>
                <a:gd name="T58" fmla="*/ 52 w 58"/>
                <a:gd name="T59" fmla="*/ 27 h 58"/>
                <a:gd name="T60" fmla="*/ 55 w 58"/>
                <a:gd name="T61" fmla="*/ 24 h 58"/>
                <a:gd name="T62" fmla="*/ 56 w 58"/>
                <a:gd name="T63" fmla="*/ 20 h 58"/>
                <a:gd name="T64" fmla="*/ 53 w 58"/>
                <a:gd name="T65" fmla="*/ 17 h 58"/>
                <a:gd name="T66" fmla="*/ 48 w 58"/>
                <a:gd name="T67" fmla="*/ 15 h 58"/>
                <a:gd name="T68" fmla="*/ 49 w 58"/>
                <a:gd name="T69" fmla="*/ 12 h 58"/>
                <a:gd name="T70" fmla="*/ 48 w 58"/>
                <a:gd name="T71" fmla="*/ 7 h 58"/>
                <a:gd name="T72" fmla="*/ 44 w 58"/>
                <a:gd name="T73" fmla="*/ 7 h 58"/>
                <a:gd name="T74" fmla="*/ 39 w 58"/>
                <a:gd name="T75" fmla="*/ 7 h 58"/>
                <a:gd name="T76" fmla="*/ 38 w 58"/>
                <a:gd name="T77" fmla="*/ 4 h 58"/>
                <a:gd name="T78" fmla="*/ 35 w 58"/>
                <a:gd name="T79" fmla="*/ 0 h 58"/>
                <a:gd name="T80" fmla="*/ 30 w 58"/>
                <a:gd name="T81" fmla="*/ 2 h 58"/>
                <a:gd name="T82" fmla="*/ 27 w 58"/>
                <a:gd name="T83" fmla="*/ 5 h 58"/>
                <a:gd name="T84" fmla="*/ 24 w 58"/>
                <a:gd name="T85" fmla="*/ 2 h 58"/>
                <a:gd name="T86" fmla="*/ 20 w 58"/>
                <a:gd name="T87" fmla="*/ 1 h 58"/>
                <a:gd name="T88" fmla="*/ 17 w 58"/>
                <a:gd name="T89" fmla="*/ 5 h 58"/>
                <a:gd name="T90" fmla="*/ 15 w 58"/>
                <a:gd name="T91" fmla="*/ 9 h 58"/>
                <a:gd name="T92" fmla="*/ 12 w 58"/>
                <a:gd name="T93" fmla="*/ 8 h 58"/>
                <a:gd name="T94" fmla="*/ 7 w 58"/>
                <a:gd name="T95" fmla="*/ 9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19"/>
                    <a:pt x="5" y="20"/>
                    <a:pt x="4" y="19"/>
                  </a:cubicBezTo>
                  <a:cubicBezTo>
                    <a:pt x="2" y="19"/>
                    <a:pt x="0" y="21"/>
                    <a:pt x="0" y="23"/>
                  </a:cubicBezTo>
                  <a:cubicBezTo>
                    <a:pt x="0" y="25"/>
                    <a:pt x="0" y="27"/>
                    <a:pt x="2" y="27"/>
                  </a:cubicBezTo>
                  <a:cubicBezTo>
                    <a:pt x="3" y="27"/>
                    <a:pt x="5" y="30"/>
                    <a:pt x="5" y="31"/>
                  </a:cubicBezTo>
                  <a:cubicBezTo>
                    <a:pt x="5" y="32"/>
                    <a:pt x="4" y="33"/>
                    <a:pt x="2" y="33"/>
                  </a:cubicBezTo>
                  <a:cubicBezTo>
                    <a:pt x="1" y="34"/>
                    <a:pt x="0" y="36"/>
                    <a:pt x="1" y="38"/>
                  </a:cubicBezTo>
                  <a:cubicBezTo>
                    <a:pt x="1" y="40"/>
                    <a:pt x="3" y="41"/>
                    <a:pt x="5" y="41"/>
                  </a:cubicBezTo>
                  <a:cubicBezTo>
                    <a:pt x="6" y="40"/>
                    <a:pt x="8" y="40"/>
                    <a:pt x="8" y="41"/>
                  </a:cubicBezTo>
                  <a:cubicBezTo>
                    <a:pt x="9" y="42"/>
                    <a:pt x="9" y="45"/>
                    <a:pt x="8" y="46"/>
                  </a:cubicBezTo>
                  <a:cubicBezTo>
                    <a:pt x="7" y="47"/>
                    <a:pt x="7" y="49"/>
                    <a:pt x="9" y="50"/>
                  </a:cubicBezTo>
                  <a:cubicBezTo>
                    <a:pt x="11" y="52"/>
                    <a:pt x="13" y="52"/>
                    <a:pt x="14" y="51"/>
                  </a:cubicBezTo>
                  <a:cubicBezTo>
                    <a:pt x="15" y="50"/>
                    <a:pt x="18" y="50"/>
                    <a:pt x="18" y="50"/>
                  </a:cubicBezTo>
                  <a:cubicBezTo>
                    <a:pt x="19" y="51"/>
                    <a:pt x="20" y="52"/>
                    <a:pt x="19" y="54"/>
                  </a:cubicBezTo>
                  <a:cubicBezTo>
                    <a:pt x="19" y="55"/>
                    <a:pt x="20" y="57"/>
                    <a:pt x="22" y="57"/>
                  </a:cubicBezTo>
                  <a:cubicBezTo>
                    <a:pt x="25" y="58"/>
                    <a:pt x="26" y="57"/>
                    <a:pt x="27" y="55"/>
                  </a:cubicBezTo>
                  <a:cubicBezTo>
                    <a:pt x="27" y="54"/>
                    <a:pt x="30" y="53"/>
                    <a:pt x="31" y="53"/>
                  </a:cubicBezTo>
                  <a:cubicBezTo>
                    <a:pt x="31" y="53"/>
                    <a:pt x="33" y="54"/>
                    <a:pt x="33" y="55"/>
                  </a:cubicBezTo>
                  <a:cubicBezTo>
                    <a:pt x="34" y="57"/>
                    <a:pt x="36" y="57"/>
                    <a:pt x="38" y="57"/>
                  </a:cubicBezTo>
                  <a:cubicBezTo>
                    <a:pt x="40" y="56"/>
                    <a:pt x="41" y="54"/>
                    <a:pt x="40" y="53"/>
                  </a:cubicBezTo>
                  <a:cubicBezTo>
                    <a:pt x="40" y="51"/>
                    <a:pt x="42" y="49"/>
                    <a:pt x="42" y="48"/>
                  </a:cubicBezTo>
                  <a:cubicBezTo>
                    <a:pt x="43" y="48"/>
                    <a:pt x="44" y="48"/>
                    <a:pt x="46" y="49"/>
                  </a:cubicBezTo>
                  <a:cubicBezTo>
                    <a:pt x="47" y="50"/>
                    <a:pt x="49" y="50"/>
                    <a:pt x="50" y="48"/>
                  </a:cubicBezTo>
                  <a:cubicBezTo>
                    <a:pt x="52" y="47"/>
                    <a:pt x="52" y="45"/>
                    <a:pt x="51" y="44"/>
                  </a:cubicBezTo>
                  <a:cubicBezTo>
                    <a:pt x="50" y="43"/>
                    <a:pt x="50" y="40"/>
                    <a:pt x="50" y="39"/>
                  </a:cubicBezTo>
                  <a:cubicBezTo>
                    <a:pt x="51" y="38"/>
                    <a:pt x="52" y="38"/>
                    <a:pt x="54" y="38"/>
                  </a:cubicBezTo>
                  <a:cubicBezTo>
                    <a:pt x="55" y="38"/>
                    <a:pt x="57" y="37"/>
                    <a:pt x="57" y="35"/>
                  </a:cubicBezTo>
                  <a:cubicBezTo>
                    <a:pt x="58" y="33"/>
                    <a:pt x="57" y="31"/>
                    <a:pt x="55" y="31"/>
                  </a:cubicBezTo>
                  <a:cubicBezTo>
                    <a:pt x="54" y="30"/>
                    <a:pt x="53" y="28"/>
                    <a:pt x="52" y="27"/>
                  </a:cubicBezTo>
                  <a:cubicBezTo>
                    <a:pt x="52" y="26"/>
                    <a:pt x="54" y="25"/>
                    <a:pt x="55" y="24"/>
                  </a:cubicBezTo>
                  <a:cubicBezTo>
                    <a:pt x="56" y="24"/>
                    <a:pt x="57" y="22"/>
                    <a:pt x="56" y="20"/>
                  </a:cubicBezTo>
                  <a:cubicBezTo>
                    <a:pt x="56" y="18"/>
                    <a:pt x="54" y="17"/>
                    <a:pt x="53" y="17"/>
                  </a:cubicBezTo>
                  <a:cubicBezTo>
                    <a:pt x="51" y="17"/>
                    <a:pt x="49" y="16"/>
                    <a:pt x="48" y="15"/>
                  </a:cubicBezTo>
                  <a:cubicBezTo>
                    <a:pt x="48" y="14"/>
                    <a:pt x="48" y="13"/>
                    <a:pt x="49" y="12"/>
                  </a:cubicBezTo>
                  <a:cubicBezTo>
                    <a:pt x="50" y="11"/>
                    <a:pt x="50" y="8"/>
                    <a:pt x="48" y="7"/>
                  </a:cubicBezTo>
                  <a:cubicBezTo>
                    <a:pt x="47" y="6"/>
                    <a:pt x="45" y="5"/>
                    <a:pt x="44" y="7"/>
                  </a:cubicBezTo>
                  <a:cubicBezTo>
                    <a:pt x="42" y="8"/>
                    <a:pt x="40" y="7"/>
                    <a:pt x="39" y="7"/>
                  </a:cubicBezTo>
                  <a:cubicBezTo>
                    <a:pt x="38" y="7"/>
                    <a:pt x="38" y="5"/>
                    <a:pt x="38" y="4"/>
                  </a:cubicBezTo>
                  <a:cubicBezTo>
                    <a:pt x="38" y="2"/>
                    <a:pt x="37" y="1"/>
                    <a:pt x="35" y="0"/>
                  </a:cubicBezTo>
                  <a:cubicBezTo>
                    <a:pt x="33" y="0"/>
                    <a:pt x="31" y="1"/>
                    <a:pt x="30" y="2"/>
                  </a:cubicBezTo>
                  <a:cubicBezTo>
                    <a:pt x="30" y="4"/>
                    <a:pt x="28" y="5"/>
                    <a:pt x="27" y="5"/>
                  </a:cubicBezTo>
                  <a:cubicBezTo>
                    <a:pt x="26" y="5"/>
                    <a:pt x="25" y="4"/>
                    <a:pt x="24" y="2"/>
                  </a:cubicBezTo>
                  <a:cubicBezTo>
                    <a:pt x="24" y="1"/>
                    <a:pt x="22" y="0"/>
                    <a:pt x="20" y="1"/>
                  </a:cubicBezTo>
                  <a:cubicBezTo>
                    <a:pt x="18" y="2"/>
                    <a:pt x="16" y="3"/>
                    <a:pt x="17" y="5"/>
                  </a:cubicBezTo>
                  <a:cubicBezTo>
                    <a:pt x="17" y="6"/>
                    <a:pt x="16" y="9"/>
                    <a:pt x="15" y="9"/>
                  </a:cubicBezTo>
                  <a:cubicBezTo>
                    <a:pt x="14" y="10"/>
                    <a:pt x="13" y="9"/>
                    <a:pt x="12" y="8"/>
                  </a:cubicBezTo>
                  <a:cubicBezTo>
                    <a:pt x="10" y="7"/>
                    <a:pt x="8" y="8"/>
                    <a:pt x="7" y="9"/>
                  </a:cubicBezTo>
                  <a:cubicBezTo>
                    <a:pt x="6" y="11"/>
                    <a:pt x="5" y="13"/>
                    <a:pt x="6" y="14"/>
                  </a:cubicBezTo>
                  <a:close/>
                  <a:moveTo>
                    <a:pt x="23" y="13"/>
                  </a:moveTo>
                  <a:cubicBezTo>
                    <a:pt x="32" y="10"/>
                    <a:pt x="42" y="15"/>
                    <a:pt x="45" y="24"/>
                  </a:cubicBezTo>
                  <a:cubicBezTo>
                    <a:pt x="47" y="32"/>
                    <a:pt x="43" y="42"/>
                    <a:pt x="34" y="45"/>
                  </a:cubicBezTo>
                  <a:cubicBezTo>
                    <a:pt x="25" y="48"/>
                    <a:pt x="15" y="43"/>
                    <a:pt x="13" y="34"/>
                  </a:cubicBezTo>
                  <a:cubicBezTo>
                    <a:pt x="10" y="25"/>
                    <a:pt x="15" y="16"/>
                    <a:pt x="23" y="13"/>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sp>
          <p:nvSpPr>
            <p:cNvPr id="33" name="Freeform 43"/>
            <p:cNvSpPr>
              <a:spLocks noEditPoints="1"/>
            </p:cNvSpPr>
            <p:nvPr/>
          </p:nvSpPr>
          <p:spPr bwMode="auto">
            <a:xfrm>
              <a:off x="3201157" y="3489324"/>
              <a:ext cx="221430" cy="221809"/>
            </a:xfrm>
            <a:custGeom>
              <a:avLst/>
              <a:gdLst>
                <a:gd name="T0" fmla="*/ 4 w 37"/>
                <a:gd name="T1" fmla="*/ 9 h 37"/>
                <a:gd name="T2" fmla="*/ 5 w 37"/>
                <a:gd name="T3" fmla="*/ 12 h 37"/>
                <a:gd name="T4" fmla="*/ 2 w 37"/>
                <a:gd name="T5" fmla="*/ 13 h 37"/>
                <a:gd name="T6" fmla="*/ 0 w 37"/>
                <a:gd name="T7" fmla="*/ 15 h 37"/>
                <a:gd name="T8" fmla="*/ 1 w 37"/>
                <a:gd name="T9" fmla="*/ 18 h 37"/>
                <a:gd name="T10" fmla="*/ 3 w 37"/>
                <a:gd name="T11" fmla="*/ 20 h 37"/>
                <a:gd name="T12" fmla="*/ 2 w 37"/>
                <a:gd name="T13" fmla="*/ 22 h 37"/>
                <a:gd name="T14" fmla="*/ 1 w 37"/>
                <a:gd name="T15" fmla="*/ 24 h 37"/>
                <a:gd name="T16" fmla="*/ 3 w 37"/>
                <a:gd name="T17" fmla="*/ 26 h 37"/>
                <a:gd name="T18" fmla="*/ 5 w 37"/>
                <a:gd name="T19" fmla="*/ 27 h 37"/>
                <a:gd name="T20" fmla="*/ 5 w 37"/>
                <a:gd name="T21" fmla="*/ 30 h 37"/>
                <a:gd name="T22" fmla="*/ 6 w 37"/>
                <a:gd name="T23" fmla="*/ 33 h 37"/>
                <a:gd name="T24" fmla="*/ 9 w 37"/>
                <a:gd name="T25" fmla="*/ 33 h 37"/>
                <a:gd name="T26" fmla="*/ 12 w 37"/>
                <a:gd name="T27" fmla="*/ 33 h 37"/>
                <a:gd name="T28" fmla="*/ 12 w 37"/>
                <a:gd name="T29" fmla="*/ 35 h 37"/>
                <a:gd name="T30" fmla="*/ 15 w 37"/>
                <a:gd name="T31" fmla="*/ 37 h 37"/>
                <a:gd name="T32" fmla="*/ 17 w 37"/>
                <a:gd name="T33" fmla="*/ 36 h 37"/>
                <a:gd name="T34" fmla="*/ 20 w 37"/>
                <a:gd name="T35" fmla="*/ 34 h 37"/>
                <a:gd name="T36" fmla="*/ 21 w 37"/>
                <a:gd name="T37" fmla="*/ 36 h 37"/>
                <a:gd name="T38" fmla="*/ 24 w 37"/>
                <a:gd name="T39" fmla="*/ 37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5 h 37"/>
                <a:gd name="T54" fmla="*/ 37 w 37"/>
                <a:gd name="T55" fmla="*/ 23 h 37"/>
                <a:gd name="T56" fmla="*/ 36 w 37"/>
                <a:gd name="T57" fmla="*/ 20 h 37"/>
                <a:gd name="T58" fmla="*/ 34 w 37"/>
                <a:gd name="T59" fmla="*/ 17 h 37"/>
                <a:gd name="T60" fmla="*/ 35 w 37"/>
                <a:gd name="T61" fmla="*/ 16 h 37"/>
                <a:gd name="T62" fmla="*/ 36 w 37"/>
                <a:gd name="T63" fmla="*/ 13 h 37"/>
                <a:gd name="T64" fmla="*/ 34 w 37"/>
                <a:gd name="T65" fmla="*/ 11 h 37"/>
                <a:gd name="T66" fmla="*/ 31 w 37"/>
                <a:gd name="T67" fmla="*/ 10 h 37"/>
                <a:gd name="T68" fmla="*/ 32 w 37"/>
                <a:gd name="T69" fmla="*/ 8 h 37"/>
                <a:gd name="T70" fmla="*/ 31 w 37"/>
                <a:gd name="T71" fmla="*/ 5 h 37"/>
                <a:gd name="T72" fmla="*/ 28 w 37"/>
                <a:gd name="T73" fmla="*/ 4 h 37"/>
                <a:gd name="T74" fmla="*/ 25 w 37"/>
                <a:gd name="T75" fmla="*/ 5 h 37"/>
                <a:gd name="T76" fmla="*/ 25 w 37"/>
                <a:gd name="T77" fmla="*/ 3 h 37"/>
                <a:gd name="T78" fmla="*/ 22 w 37"/>
                <a:gd name="T79" fmla="*/ 0 h 37"/>
                <a:gd name="T80" fmla="*/ 20 w 37"/>
                <a:gd name="T81" fmla="*/ 2 h 37"/>
                <a:gd name="T82" fmla="*/ 17 w 37"/>
                <a:gd name="T83" fmla="*/ 3 h 37"/>
                <a:gd name="T84" fmla="*/ 16 w 37"/>
                <a:gd name="T85" fmla="*/ 2 h 37"/>
                <a:gd name="T86" fmla="*/ 13 w 37"/>
                <a:gd name="T87" fmla="*/ 1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10"/>
                    <a:pt x="5" y="12"/>
                    <a:pt x="5" y="12"/>
                  </a:cubicBezTo>
                  <a:cubicBezTo>
                    <a:pt x="4" y="13"/>
                    <a:pt x="3" y="13"/>
                    <a:pt x="2" y="13"/>
                  </a:cubicBezTo>
                  <a:cubicBezTo>
                    <a:pt x="1" y="12"/>
                    <a:pt x="0" y="13"/>
                    <a:pt x="0" y="15"/>
                  </a:cubicBezTo>
                  <a:cubicBezTo>
                    <a:pt x="0" y="16"/>
                    <a:pt x="0" y="17"/>
                    <a:pt x="1" y="18"/>
                  </a:cubicBezTo>
                  <a:cubicBezTo>
                    <a:pt x="2" y="18"/>
                    <a:pt x="3" y="19"/>
                    <a:pt x="3" y="20"/>
                  </a:cubicBezTo>
                  <a:cubicBezTo>
                    <a:pt x="3" y="21"/>
                    <a:pt x="2" y="21"/>
                    <a:pt x="2" y="22"/>
                  </a:cubicBezTo>
                  <a:cubicBezTo>
                    <a:pt x="1" y="22"/>
                    <a:pt x="0" y="23"/>
                    <a:pt x="1" y="24"/>
                  </a:cubicBezTo>
                  <a:cubicBezTo>
                    <a:pt x="1" y="26"/>
                    <a:pt x="2" y="27"/>
                    <a:pt x="3" y="26"/>
                  </a:cubicBezTo>
                  <a:cubicBezTo>
                    <a:pt x="4" y="26"/>
                    <a:pt x="5" y="26"/>
                    <a:pt x="5" y="27"/>
                  </a:cubicBezTo>
                  <a:cubicBezTo>
                    <a:pt x="6" y="27"/>
                    <a:pt x="6" y="29"/>
                    <a:pt x="5" y="30"/>
                  </a:cubicBezTo>
                  <a:cubicBezTo>
                    <a:pt x="5" y="30"/>
                    <a:pt x="5" y="32"/>
                    <a:pt x="6" y="33"/>
                  </a:cubicBezTo>
                  <a:cubicBezTo>
                    <a:pt x="7" y="34"/>
                    <a:pt x="8" y="34"/>
                    <a:pt x="9" y="33"/>
                  </a:cubicBezTo>
                  <a:cubicBezTo>
                    <a:pt x="10" y="32"/>
                    <a:pt x="11" y="32"/>
                    <a:pt x="12" y="33"/>
                  </a:cubicBezTo>
                  <a:cubicBezTo>
                    <a:pt x="12" y="33"/>
                    <a:pt x="13" y="34"/>
                    <a:pt x="12" y="35"/>
                  </a:cubicBezTo>
                  <a:cubicBezTo>
                    <a:pt x="12" y="36"/>
                    <a:pt x="13" y="37"/>
                    <a:pt x="15" y="37"/>
                  </a:cubicBezTo>
                  <a:cubicBezTo>
                    <a:pt x="16" y="37"/>
                    <a:pt x="17" y="37"/>
                    <a:pt x="17" y="36"/>
                  </a:cubicBezTo>
                  <a:cubicBezTo>
                    <a:pt x="18" y="35"/>
                    <a:pt x="19" y="34"/>
                    <a:pt x="20" y="34"/>
                  </a:cubicBezTo>
                  <a:cubicBezTo>
                    <a:pt x="20" y="34"/>
                    <a:pt x="21" y="35"/>
                    <a:pt x="21" y="36"/>
                  </a:cubicBezTo>
                  <a:cubicBezTo>
                    <a:pt x="22" y="37"/>
                    <a:pt x="23" y="37"/>
                    <a:pt x="24" y="37"/>
                  </a:cubicBezTo>
                  <a:cubicBezTo>
                    <a:pt x="26" y="36"/>
                    <a:pt x="26" y="35"/>
                    <a:pt x="26" y="34"/>
                  </a:cubicBezTo>
                  <a:cubicBezTo>
                    <a:pt x="26" y="33"/>
                    <a:pt x="27" y="32"/>
                    <a:pt x="27" y="31"/>
                  </a:cubicBezTo>
                  <a:cubicBezTo>
                    <a:pt x="28" y="31"/>
                    <a:pt x="29" y="31"/>
                    <a:pt x="29" y="32"/>
                  </a:cubicBezTo>
                  <a:cubicBezTo>
                    <a:pt x="30" y="33"/>
                    <a:pt x="32" y="32"/>
                    <a:pt x="32" y="31"/>
                  </a:cubicBezTo>
                  <a:cubicBezTo>
                    <a:pt x="33" y="30"/>
                    <a:pt x="34" y="29"/>
                    <a:pt x="33" y="28"/>
                  </a:cubicBezTo>
                  <a:cubicBezTo>
                    <a:pt x="32" y="28"/>
                    <a:pt x="32" y="26"/>
                    <a:pt x="32" y="25"/>
                  </a:cubicBezTo>
                  <a:cubicBezTo>
                    <a:pt x="33" y="25"/>
                    <a:pt x="34" y="24"/>
                    <a:pt x="35" y="25"/>
                  </a:cubicBezTo>
                  <a:cubicBezTo>
                    <a:pt x="36" y="25"/>
                    <a:pt x="37" y="24"/>
                    <a:pt x="37" y="23"/>
                  </a:cubicBezTo>
                  <a:cubicBezTo>
                    <a:pt x="37" y="21"/>
                    <a:pt x="37" y="20"/>
                    <a:pt x="36" y="20"/>
                  </a:cubicBezTo>
                  <a:cubicBezTo>
                    <a:pt x="35" y="20"/>
                    <a:pt x="34" y="18"/>
                    <a:pt x="34" y="17"/>
                  </a:cubicBezTo>
                  <a:cubicBezTo>
                    <a:pt x="34" y="17"/>
                    <a:pt x="35" y="16"/>
                    <a:pt x="35" y="16"/>
                  </a:cubicBezTo>
                  <a:cubicBezTo>
                    <a:pt x="36" y="16"/>
                    <a:pt x="37" y="14"/>
                    <a:pt x="36" y="13"/>
                  </a:cubicBezTo>
                  <a:cubicBezTo>
                    <a:pt x="36" y="12"/>
                    <a:pt x="35" y="11"/>
                    <a:pt x="34" y="11"/>
                  </a:cubicBezTo>
                  <a:cubicBezTo>
                    <a:pt x="33" y="11"/>
                    <a:pt x="31" y="10"/>
                    <a:pt x="31" y="10"/>
                  </a:cubicBezTo>
                  <a:cubicBezTo>
                    <a:pt x="31" y="9"/>
                    <a:pt x="31" y="8"/>
                    <a:pt x="32" y="8"/>
                  </a:cubicBezTo>
                  <a:cubicBezTo>
                    <a:pt x="32" y="7"/>
                    <a:pt x="32" y="6"/>
                    <a:pt x="31" y="5"/>
                  </a:cubicBezTo>
                  <a:cubicBezTo>
                    <a:pt x="30" y="4"/>
                    <a:pt x="29" y="4"/>
                    <a:pt x="28" y="4"/>
                  </a:cubicBezTo>
                  <a:cubicBezTo>
                    <a:pt x="27" y="5"/>
                    <a:pt x="26" y="5"/>
                    <a:pt x="25" y="5"/>
                  </a:cubicBezTo>
                  <a:cubicBezTo>
                    <a:pt x="25" y="5"/>
                    <a:pt x="24" y="4"/>
                    <a:pt x="25" y="3"/>
                  </a:cubicBezTo>
                  <a:cubicBezTo>
                    <a:pt x="25" y="2"/>
                    <a:pt x="24" y="1"/>
                    <a:pt x="22" y="0"/>
                  </a:cubicBezTo>
                  <a:cubicBezTo>
                    <a:pt x="21" y="0"/>
                    <a:pt x="20" y="1"/>
                    <a:pt x="20" y="2"/>
                  </a:cubicBezTo>
                  <a:cubicBezTo>
                    <a:pt x="19" y="3"/>
                    <a:pt x="18" y="3"/>
                    <a:pt x="17" y="3"/>
                  </a:cubicBezTo>
                  <a:cubicBezTo>
                    <a:pt x="17" y="3"/>
                    <a:pt x="16" y="3"/>
                    <a:pt x="16" y="2"/>
                  </a:cubicBezTo>
                  <a:cubicBezTo>
                    <a:pt x="15" y="1"/>
                    <a:pt x="14" y="0"/>
                    <a:pt x="13" y="1"/>
                  </a:cubicBezTo>
                  <a:cubicBezTo>
                    <a:pt x="11" y="1"/>
                    <a:pt x="11" y="2"/>
                    <a:pt x="11" y="3"/>
                  </a:cubicBezTo>
                  <a:cubicBezTo>
                    <a:pt x="11" y="4"/>
                    <a:pt x="10" y="6"/>
                    <a:pt x="10" y="6"/>
                  </a:cubicBezTo>
                  <a:cubicBezTo>
                    <a:pt x="9" y="6"/>
                    <a:pt x="8" y="6"/>
                    <a:pt x="8" y="5"/>
                  </a:cubicBezTo>
                  <a:cubicBezTo>
                    <a:pt x="7" y="5"/>
                    <a:pt x="5" y="5"/>
                    <a:pt x="5" y="6"/>
                  </a:cubicBezTo>
                  <a:cubicBezTo>
                    <a:pt x="4" y="7"/>
                    <a:pt x="3" y="8"/>
                    <a:pt x="4" y="9"/>
                  </a:cubicBezTo>
                  <a:close/>
                  <a:moveTo>
                    <a:pt x="15" y="8"/>
                  </a:moveTo>
                  <a:cubicBezTo>
                    <a:pt x="21" y="7"/>
                    <a:pt x="27" y="10"/>
                    <a:pt x="29" y="15"/>
                  </a:cubicBezTo>
                  <a:cubicBezTo>
                    <a:pt x="31" y="21"/>
                    <a:pt x="27" y="27"/>
                    <a:pt x="22" y="29"/>
                  </a:cubicBezTo>
                  <a:cubicBezTo>
                    <a:pt x="16" y="31"/>
                    <a:pt x="10" y="28"/>
                    <a:pt x="8" y="22"/>
                  </a:cubicBezTo>
                  <a:cubicBezTo>
                    <a:pt x="6" y="16"/>
                    <a:pt x="10" y="10"/>
                    <a:pt x="15" y="8"/>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sp>
          <p:nvSpPr>
            <p:cNvPr id="34" name="Freeform 44"/>
            <p:cNvSpPr>
              <a:spLocks noEditPoints="1"/>
            </p:cNvSpPr>
            <p:nvPr/>
          </p:nvSpPr>
          <p:spPr bwMode="auto">
            <a:xfrm>
              <a:off x="3201157" y="3711133"/>
              <a:ext cx="173293" cy="176000"/>
            </a:xfrm>
            <a:custGeom>
              <a:avLst/>
              <a:gdLst>
                <a:gd name="T0" fmla="*/ 3 w 29"/>
                <a:gd name="T1" fmla="*/ 7 h 29"/>
                <a:gd name="T2" fmla="*/ 4 w 29"/>
                <a:gd name="T3" fmla="*/ 10 h 29"/>
                <a:gd name="T4" fmla="*/ 2 w 29"/>
                <a:gd name="T5" fmla="*/ 10 h 29"/>
                <a:gd name="T6" fmla="*/ 0 w 29"/>
                <a:gd name="T7" fmla="*/ 12 h 29"/>
                <a:gd name="T8" fmla="*/ 1 w 29"/>
                <a:gd name="T9" fmla="*/ 14 h 29"/>
                <a:gd name="T10" fmla="*/ 3 w 29"/>
                <a:gd name="T11" fmla="*/ 16 h 29"/>
                <a:gd name="T12" fmla="*/ 1 w 29"/>
                <a:gd name="T13" fmla="*/ 17 h 29"/>
                <a:gd name="T14" fmla="*/ 1 w 29"/>
                <a:gd name="T15" fmla="*/ 19 h 29"/>
                <a:gd name="T16" fmla="*/ 3 w 29"/>
                <a:gd name="T17" fmla="*/ 20 h 29"/>
                <a:gd name="T18" fmla="*/ 4 w 29"/>
                <a:gd name="T19" fmla="*/ 21 h 29"/>
                <a:gd name="T20" fmla="*/ 4 w 29"/>
                <a:gd name="T21" fmla="*/ 23 h 29"/>
                <a:gd name="T22" fmla="*/ 5 w 29"/>
                <a:gd name="T23" fmla="*/ 25 h 29"/>
                <a:gd name="T24" fmla="*/ 7 w 29"/>
                <a:gd name="T25" fmla="*/ 26 h 29"/>
                <a:gd name="T26" fmla="*/ 9 w 29"/>
                <a:gd name="T27" fmla="*/ 25 h 29"/>
                <a:gd name="T28" fmla="*/ 10 w 29"/>
                <a:gd name="T29" fmla="*/ 27 h 29"/>
                <a:gd name="T30" fmla="*/ 11 w 29"/>
                <a:gd name="T31" fmla="*/ 29 h 29"/>
                <a:gd name="T32" fmla="*/ 13 w 29"/>
                <a:gd name="T33" fmla="*/ 28 h 29"/>
                <a:gd name="T34" fmla="*/ 15 w 29"/>
                <a:gd name="T35" fmla="*/ 26 h 29"/>
                <a:gd name="T36" fmla="*/ 17 w 29"/>
                <a:gd name="T37" fmla="*/ 28 h 29"/>
                <a:gd name="T38" fmla="*/ 19 w 29"/>
                <a:gd name="T39" fmla="*/ 28 h 29"/>
                <a:gd name="T40" fmla="*/ 20 w 29"/>
                <a:gd name="T41" fmla="*/ 26 h 29"/>
                <a:gd name="T42" fmla="*/ 21 w 29"/>
                <a:gd name="T43" fmla="*/ 24 h 29"/>
                <a:gd name="T44" fmla="*/ 23 w 29"/>
                <a:gd name="T45" fmla="*/ 25 h 29"/>
                <a:gd name="T46" fmla="*/ 25 w 29"/>
                <a:gd name="T47" fmla="*/ 24 h 29"/>
                <a:gd name="T48" fmla="*/ 25 w 29"/>
                <a:gd name="T49" fmla="*/ 22 h 29"/>
                <a:gd name="T50" fmla="*/ 25 w 29"/>
                <a:gd name="T51" fmla="*/ 20 h 29"/>
                <a:gd name="T52" fmla="*/ 27 w 29"/>
                <a:gd name="T53" fmla="*/ 19 h 29"/>
                <a:gd name="T54" fmla="*/ 29 w 29"/>
                <a:gd name="T55" fmla="*/ 18 h 29"/>
                <a:gd name="T56" fmla="*/ 28 w 29"/>
                <a:gd name="T57" fmla="*/ 15 h 29"/>
                <a:gd name="T58" fmla="*/ 26 w 29"/>
                <a:gd name="T59" fmla="*/ 14 h 29"/>
                <a:gd name="T60" fmla="*/ 27 w 29"/>
                <a:gd name="T61" fmla="*/ 12 h 29"/>
                <a:gd name="T62" fmla="*/ 28 w 29"/>
                <a:gd name="T63" fmla="*/ 10 h 29"/>
                <a:gd name="T64" fmla="*/ 26 w 29"/>
                <a:gd name="T65" fmla="*/ 9 h 29"/>
                <a:gd name="T66" fmla="*/ 24 w 29"/>
                <a:gd name="T67" fmla="*/ 8 h 29"/>
                <a:gd name="T68" fmla="*/ 25 w 29"/>
                <a:gd name="T69" fmla="*/ 6 h 29"/>
                <a:gd name="T70" fmla="*/ 24 w 29"/>
                <a:gd name="T71" fmla="*/ 4 h 29"/>
                <a:gd name="T72" fmla="*/ 22 w 29"/>
                <a:gd name="T73" fmla="*/ 4 h 29"/>
                <a:gd name="T74" fmla="*/ 19 w 29"/>
                <a:gd name="T75" fmla="*/ 4 h 29"/>
                <a:gd name="T76" fmla="*/ 19 w 29"/>
                <a:gd name="T77" fmla="*/ 2 h 29"/>
                <a:gd name="T78" fmla="*/ 17 w 29"/>
                <a:gd name="T79" fmla="*/ 0 h 29"/>
                <a:gd name="T80" fmla="*/ 15 w 29"/>
                <a:gd name="T81" fmla="*/ 1 h 29"/>
                <a:gd name="T82" fmla="*/ 13 w 29"/>
                <a:gd name="T83" fmla="*/ 3 h 29"/>
                <a:gd name="T84" fmla="*/ 12 w 29"/>
                <a:gd name="T85" fmla="*/ 2 h 29"/>
                <a:gd name="T86" fmla="*/ 10 w 29"/>
                <a:gd name="T87" fmla="*/ 1 h 29"/>
                <a:gd name="T88" fmla="*/ 9 w 29"/>
                <a:gd name="T89" fmla="*/ 3 h 29"/>
                <a:gd name="T90" fmla="*/ 8 w 29"/>
                <a:gd name="T91" fmla="*/ 5 h 29"/>
                <a:gd name="T92" fmla="*/ 6 w 29"/>
                <a:gd name="T93" fmla="*/ 4 h 29"/>
                <a:gd name="T94" fmla="*/ 4 w 29"/>
                <a:gd name="T95" fmla="*/ 5 h 29"/>
                <a:gd name="T96" fmla="*/ 3 w 29"/>
                <a:gd name="T97" fmla="*/ 7 h 29"/>
                <a:gd name="T98" fmla="*/ 12 w 29"/>
                <a:gd name="T99" fmla="*/ 7 h 29"/>
                <a:gd name="T100" fmla="*/ 22 w 29"/>
                <a:gd name="T101" fmla="*/ 12 h 29"/>
                <a:gd name="T102" fmla="*/ 17 w 29"/>
                <a:gd name="T103" fmla="*/ 22 h 29"/>
                <a:gd name="T104" fmla="*/ 6 w 29"/>
                <a:gd name="T105" fmla="*/ 17 h 29"/>
                <a:gd name="T106" fmla="*/ 12 w 29"/>
                <a:gd name="T10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3" y="7"/>
                  </a:moveTo>
                  <a:cubicBezTo>
                    <a:pt x="4" y="8"/>
                    <a:pt x="4" y="9"/>
                    <a:pt x="4" y="10"/>
                  </a:cubicBezTo>
                  <a:cubicBezTo>
                    <a:pt x="4" y="10"/>
                    <a:pt x="3" y="10"/>
                    <a:pt x="2" y="10"/>
                  </a:cubicBezTo>
                  <a:cubicBezTo>
                    <a:pt x="1" y="10"/>
                    <a:pt x="0" y="10"/>
                    <a:pt x="0" y="12"/>
                  </a:cubicBezTo>
                  <a:cubicBezTo>
                    <a:pt x="0" y="13"/>
                    <a:pt x="0" y="14"/>
                    <a:pt x="1" y="14"/>
                  </a:cubicBezTo>
                  <a:cubicBezTo>
                    <a:pt x="2" y="14"/>
                    <a:pt x="3" y="15"/>
                    <a:pt x="3" y="16"/>
                  </a:cubicBezTo>
                  <a:cubicBezTo>
                    <a:pt x="3" y="16"/>
                    <a:pt x="2" y="17"/>
                    <a:pt x="1" y="17"/>
                  </a:cubicBezTo>
                  <a:cubicBezTo>
                    <a:pt x="1" y="17"/>
                    <a:pt x="0" y="18"/>
                    <a:pt x="1" y="19"/>
                  </a:cubicBezTo>
                  <a:cubicBezTo>
                    <a:pt x="1" y="20"/>
                    <a:pt x="2" y="21"/>
                    <a:pt x="3" y="20"/>
                  </a:cubicBezTo>
                  <a:cubicBezTo>
                    <a:pt x="3" y="20"/>
                    <a:pt x="4" y="20"/>
                    <a:pt x="4" y="21"/>
                  </a:cubicBezTo>
                  <a:cubicBezTo>
                    <a:pt x="4" y="21"/>
                    <a:pt x="5" y="22"/>
                    <a:pt x="4" y="23"/>
                  </a:cubicBezTo>
                  <a:cubicBezTo>
                    <a:pt x="4" y="24"/>
                    <a:pt x="4" y="25"/>
                    <a:pt x="5" y="25"/>
                  </a:cubicBezTo>
                  <a:cubicBezTo>
                    <a:pt x="5" y="26"/>
                    <a:pt x="7" y="26"/>
                    <a:pt x="7" y="26"/>
                  </a:cubicBezTo>
                  <a:cubicBezTo>
                    <a:pt x="8" y="25"/>
                    <a:pt x="9" y="25"/>
                    <a:pt x="9" y="25"/>
                  </a:cubicBezTo>
                  <a:cubicBezTo>
                    <a:pt x="10" y="25"/>
                    <a:pt x="10" y="26"/>
                    <a:pt x="10" y="27"/>
                  </a:cubicBezTo>
                  <a:cubicBezTo>
                    <a:pt x="10" y="28"/>
                    <a:pt x="10" y="28"/>
                    <a:pt x="11" y="29"/>
                  </a:cubicBezTo>
                  <a:cubicBezTo>
                    <a:pt x="12" y="29"/>
                    <a:pt x="13" y="28"/>
                    <a:pt x="13" y="28"/>
                  </a:cubicBezTo>
                  <a:cubicBezTo>
                    <a:pt x="14" y="27"/>
                    <a:pt x="15" y="26"/>
                    <a:pt x="15" y="26"/>
                  </a:cubicBezTo>
                  <a:cubicBezTo>
                    <a:pt x="16" y="26"/>
                    <a:pt x="16" y="27"/>
                    <a:pt x="17" y="28"/>
                  </a:cubicBezTo>
                  <a:cubicBezTo>
                    <a:pt x="17" y="28"/>
                    <a:pt x="18" y="29"/>
                    <a:pt x="19" y="28"/>
                  </a:cubicBezTo>
                  <a:cubicBezTo>
                    <a:pt x="20" y="28"/>
                    <a:pt x="20" y="27"/>
                    <a:pt x="20" y="26"/>
                  </a:cubicBezTo>
                  <a:cubicBezTo>
                    <a:pt x="20" y="26"/>
                    <a:pt x="21" y="25"/>
                    <a:pt x="21" y="24"/>
                  </a:cubicBezTo>
                  <a:cubicBezTo>
                    <a:pt x="21" y="24"/>
                    <a:pt x="22" y="24"/>
                    <a:pt x="23" y="25"/>
                  </a:cubicBezTo>
                  <a:cubicBezTo>
                    <a:pt x="23" y="25"/>
                    <a:pt x="24" y="25"/>
                    <a:pt x="25" y="24"/>
                  </a:cubicBezTo>
                  <a:cubicBezTo>
                    <a:pt x="26" y="24"/>
                    <a:pt x="26" y="22"/>
                    <a:pt x="25" y="22"/>
                  </a:cubicBezTo>
                  <a:cubicBezTo>
                    <a:pt x="25" y="21"/>
                    <a:pt x="25" y="20"/>
                    <a:pt x="25" y="20"/>
                  </a:cubicBezTo>
                  <a:cubicBezTo>
                    <a:pt x="25" y="19"/>
                    <a:pt x="26" y="19"/>
                    <a:pt x="27" y="19"/>
                  </a:cubicBezTo>
                  <a:cubicBezTo>
                    <a:pt x="28" y="19"/>
                    <a:pt x="28" y="19"/>
                    <a:pt x="29" y="18"/>
                  </a:cubicBezTo>
                  <a:cubicBezTo>
                    <a:pt x="29" y="17"/>
                    <a:pt x="28" y="16"/>
                    <a:pt x="28" y="15"/>
                  </a:cubicBezTo>
                  <a:cubicBezTo>
                    <a:pt x="27" y="15"/>
                    <a:pt x="26" y="14"/>
                    <a:pt x="26" y="14"/>
                  </a:cubicBezTo>
                  <a:cubicBezTo>
                    <a:pt x="26" y="13"/>
                    <a:pt x="27" y="13"/>
                    <a:pt x="27" y="12"/>
                  </a:cubicBezTo>
                  <a:cubicBezTo>
                    <a:pt x="28" y="12"/>
                    <a:pt x="28" y="11"/>
                    <a:pt x="28" y="10"/>
                  </a:cubicBezTo>
                  <a:cubicBezTo>
                    <a:pt x="28" y="9"/>
                    <a:pt x="27" y="9"/>
                    <a:pt x="26" y="9"/>
                  </a:cubicBezTo>
                  <a:cubicBezTo>
                    <a:pt x="26" y="9"/>
                    <a:pt x="24" y="8"/>
                    <a:pt x="24" y="8"/>
                  </a:cubicBezTo>
                  <a:cubicBezTo>
                    <a:pt x="24" y="7"/>
                    <a:pt x="24" y="7"/>
                    <a:pt x="25" y="6"/>
                  </a:cubicBezTo>
                  <a:cubicBezTo>
                    <a:pt x="25" y="6"/>
                    <a:pt x="25" y="5"/>
                    <a:pt x="24" y="4"/>
                  </a:cubicBezTo>
                  <a:cubicBezTo>
                    <a:pt x="23" y="3"/>
                    <a:pt x="22" y="3"/>
                    <a:pt x="22" y="4"/>
                  </a:cubicBezTo>
                  <a:cubicBezTo>
                    <a:pt x="21" y="4"/>
                    <a:pt x="20" y="4"/>
                    <a:pt x="19" y="4"/>
                  </a:cubicBezTo>
                  <a:cubicBezTo>
                    <a:pt x="19" y="4"/>
                    <a:pt x="19" y="3"/>
                    <a:pt x="19" y="2"/>
                  </a:cubicBezTo>
                  <a:cubicBezTo>
                    <a:pt x="19" y="1"/>
                    <a:pt x="18" y="1"/>
                    <a:pt x="17" y="0"/>
                  </a:cubicBezTo>
                  <a:cubicBezTo>
                    <a:pt x="16" y="0"/>
                    <a:pt x="15" y="1"/>
                    <a:pt x="15" y="1"/>
                  </a:cubicBezTo>
                  <a:cubicBezTo>
                    <a:pt x="15" y="2"/>
                    <a:pt x="14" y="3"/>
                    <a:pt x="13" y="3"/>
                  </a:cubicBezTo>
                  <a:cubicBezTo>
                    <a:pt x="13" y="3"/>
                    <a:pt x="12" y="2"/>
                    <a:pt x="12" y="2"/>
                  </a:cubicBezTo>
                  <a:cubicBezTo>
                    <a:pt x="12" y="1"/>
                    <a:pt x="11" y="0"/>
                    <a:pt x="10" y="1"/>
                  </a:cubicBezTo>
                  <a:cubicBezTo>
                    <a:pt x="9" y="1"/>
                    <a:pt x="8" y="2"/>
                    <a:pt x="9" y="3"/>
                  </a:cubicBezTo>
                  <a:cubicBezTo>
                    <a:pt x="9" y="3"/>
                    <a:pt x="8" y="5"/>
                    <a:pt x="8" y="5"/>
                  </a:cubicBezTo>
                  <a:cubicBezTo>
                    <a:pt x="7" y="5"/>
                    <a:pt x="7" y="5"/>
                    <a:pt x="6" y="4"/>
                  </a:cubicBezTo>
                  <a:cubicBezTo>
                    <a:pt x="5" y="4"/>
                    <a:pt x="4" y="4"/>
                    <a:pt x="4" y="5"/>
                  </a:cubicBezTo>
                  <a:cubicBezTo>
                    <a:pt x="3" y="6"/>
                    <a:pt x="3" y="7"/>
                    <a:pt x="3" y="7"/>
                  </a:cubicBezTo>
                  <a:close/>
                  <a:moveTo>
                    <a:pt x="12" y="7"/>
                  </a:moveTo>
                  <a:cubicBezTo>
                    <a:pt x="16" y="5"/>
                    <a:pt x="21" y="8"/>
                    <a:pt x="22" y="12"/>
                  </a:cubicBezTo>
                  <a:cubicBezTo>
                    <a:pt x="24" y="16"/>
                    <a:pt x="21" y="21"/>
                    <a:pt x="17" y="22"/>
                  </a:cubicBezTo>
                  <a:cubicBezTo>
                    <a:pt x="13" y="24"/>
                    <a:pt x="8" y="21"/>
                    <a:pt x="6" y="17"/>
                  </a:cubicBezTo>
                  <a:cubicBezTo>
                    <a:pt x="5" y="13"/>
                    <a:pt x="7" y="8"/>
                    <a:pt x="12" y="7"/>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grpSp>
      <p:sp>
        <p:nvSpPr>
          <p:cNvPr id="30" name="Freeform 6"/>
          <p:cNvSpPr/>
          <p:nvPr/>
        </p:nvSpPr>
        <p:spPr bwMode="auto">
          <a:xfrm rot="20100000">
            <a:off x="2053432" y="5079698"/>
            <a:ext cx="341118" cy="334623"/>
          </a:xfrm>
          <a:custGeom>
            <a:avLst/>
            <a:gdLst>
              <a:gd name="T0" fmla="*/ 64 w 73"/>
              <a:gd name="T1" fmla="*/ 0 h 72"/>
              <a:gd name="T2" fmla="*/ 58 w 73"/>
              <a:gd name="T3" fmla="*/ 0 h 72"/>
              <a:gd name="T4" fmla="*/ 58 w 73"/>
              <a:gd name="T5" fmla="*/ 1 h 72"/>
              <a:gd name="T6" fmla="*/ 37 w 73"/>
              <a:gd name="T7" fmla="*/ 18 h 72"/>
              <a:gd name="T8" fmla="*/ 15 w 73"/>
              <a:gd name="T9" fmla="*/ 1 h 72"/>
              <a:gd name="T10" fmla="*/ 15 w 73"/>
              <a:gd name="T11" fmla="*/ 0 h 72"/>
              <a:gd name="T12" fmla="*/ 9 w 73"/>
              <a:gd name="T13" fmla="*/ 0 h 72"/>
              <a:gd name="T14" fmla="*/ 0 w 73"/>
              <a:gd name="T15" fmla="*/ 9 h 72"/>
              <a:gd name="T16" fmla="*/ 0 w 73"/>
              <a:gd name="T17" fmla="*/ 17 h 72"/>
              <a:gd name="T18" fmla="*/ 1 w 73"/>
              <a:gd name="T19" fmla="*/ 17 h 72"/>
              <a:gd name="T20" fmla="*/ 19 w 73"/>
              <a:gd name="T21" fmla="*/ 38 h 72"/>
              <a:gd name="T22" fmla="*/ 1 w 73"/>
              <a:gd name="T23" fmla="*/ 59 h 72"/>
              <a:gd name="T24" fmla="*/ 0 w 73"/>
              <a:gd name="T25" fmla="*/ 59 h 72"/>
              <a:gd name="T26" fmla="*/ 0 w 73"/>
              <a:gd name="T27" fmla="*/ 63 h 72"/>
              <a:gd name="T28" fmla="*/ 9 w 73"/>
              <a:gd name="T29" fmla="*/ 72 h 72"/>
              <a:gd name="T30" fmla="*/ 64 w 73"/>
              <a:gd name="T31" fmla="*/ 72 h 72"/>
              <a:gd name="T32" fmla="*/ 73 w 73"/>
              <a:gd name="T33" fmla="*/ 63 h 72"/>
              <a:gd name="T34" fmla="*/ 73 w 73"/>
              <a:gd name="T35" fmla="*/ 58 h 72"/>
              <a:gd name="T36" fmla="*/ 73 w 73"/>
              <a:gd name="T37" fmla="*/ 58 h 72"/>
              <a:gd name="T38" fmla="*/ 53 w 73"/>
              <a:gd name="T39" fmla="*/ 36 h 72"/>
              <a:gd name="T40" fmla="*/ 73 w 73"/>
              <a:gd name="T41" fmla="*/ 14 h 72"/>
              <a:gd name="T42" fmla="*/ 73 w 73"/>
              <a:gd name="T43" fmla="*/ 14 h 72"/>
              <a:gd name="T44" fmla="*/ 73 w 73"/>
              <a:gd name="T45" fmla="*/ 13 h 72"/>
              <a:gd name="T46" fmla="*/ 73 w 73"/>
              <a:gd name="T47" fmla="*/ 9 h 72"/>
              <a:gd name="T48" fmla="*/ 64 w 73"/>
              <a:gd name="T4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72">
                <a:moveTo>
                  <a:pt x="64" y="0"/>
                </a:moveTo>
                <a:cubicBezTo>
                  <a:pt x="58" y="0"/>
                  <a:pt x="58" y="0"/>
                  <a:pt x="58" y="0"/>
                </a:cubicBezTo>
                <a:cubicBezTo>
                  <a:pt x="58" y="1"/>
                  <a:pt x="58" y="1"/>
                  <a:pt x="58" y="1"/>
                </a:cubicBezTo>
                <a:cubicBezTo>
                  <a:pt x="57" y="11"/>
                  <a:pt x="48" y="18"/>
                  <a:pt x="37" y="18"/>
                </a:cubicBezTo>
                <a:cubicBezTo>
                  <a:pt x="26" y="18"/>
                  <a:pt x="17" y="11"/>
                  <a:pt x="15" y="1"/>
                </a:cubicBezTo>
                <a:cubicBezTo>
                  <a:pt x="15" y="0"/>
                  <a:pt x="15" y="0"/>
                  <a:pt x="15" y="0"/>
                </a:cubicBezTo>
                <a:cubicBezTo>
                  <a:pt x="9" y="0"/>
                  <a:pt x="9" y="0"/>
                  <a:pt x="9" y="0"/>
                </a:cubicBezTo>
                <a:cubicBezTo>
                  <a:pt x="4" y="0"/>
                  <a:pt x="0" y="4"/>
                  <a:pt x="0" y="9"/>
                </a:cubicBezTo>
                <a:cubicBezTo>
                  <a:pt x="0" y="17"/>
                  <a:pt x="0" y="17"/>
                  <a:pt x="0" y="17"/>
                </a:cubicBezTo>
                <a:cubicBezTo>
                  <a:pt x="1" y="17"/>
                  <a:pt x="1" y="17"/>
                  <a:pt x="1" y="17"/>
                </a:cubicBezTo>
                <a:cubicBezTo>
                  <a:pt x="11" y="18"/>
                  <a:pt x="19" y="27"/>
                  <a:pt x="19" y="38"/>
                </a:cubicBezTo>
                <a:cubicBezTo>
                  <a:pt x="19" y="49"/>
                  <a:pt x="11" y="58"/>
                  <a:pt x="1" y="59"/>
                </a:cubicBezTo>
                <a:cubicBezTo>
                  <a:pt x="0" y="59"/>
                  <a:pt x="0" y="59"/>
                  <a:pt x="0" y="59"/>
                </a:cubicBezTo>
                <a:cubicBezTo>
                  <a:pt x="0" y="63"/>
                  <a:pt x="0" y="63"/>
                  <a:pt x="0" y="63"/>
                </a:cubicBezTo>
                <a:cubicBezTo>
                  <a:pt x="0" y="68"/>
                  <a:pt x="4" y="72"/>
                  <a:pt x="9" y="72"/>
                </a:cubicBezTo>
                <a:cubicBezTo>
                  <a:pt x="64" y="72"/>
                  <a:pt x="64" y="72"/>
                  <a:pt x="64" y="72"/>
                </a:cubicBezTo>
                <a:cubicBezTo>
                  <a:pt x="69" y="72"/>
                  <a:pt x="73" y="68"/>
                  <a:pt x="73" y="63"/>
                </a:cubicBezTo>
                <a:cubicBezTo>
                  <a:pt x="73" y="58"/>
                  <a:pt x="73" y="58"/>
                  <a:pt x="73" y="58"/>
                </a:cubicBezTo>
                <a:cubicBezTo>
                  <a:pt x="73" y="58"/>
                  <a:pt x="73" y="58"/>
                  <a:pt x="73" y="58"/>
                </a:cubicBezTo>
                <a:cubicBezTo>
                  <a:pt x="62" y="57"/>
                  <a:pt x="53" y="47"/>
                  <a:pt x="53" y="36"/>
                </a:cubicBezTo>
                <a:cubicBezTo>
                  <a:pt x="53" y="24"/>
                  <a:pt x="62" y="15"/>
                  <a:pt x="73" y="14"/>
                </a:cubicBezTo>
                <a:cubicBezTo>
                  <a:pt x="73" y="14"/>
                  <a:pt x="73" y="14"/>
                  <a:pt x="73" y="14"/>
                </a:cubicBezTo>
                <a:cubicBezTo>
                  <a:pt x="73" y="13"/>
                  <a:pt x="73" y="13"/>
                  <a:pt x="73" y="13"/>
                </a:cubicBezTo>
                <a:cubicBezTo>
                  <a:pt x="73" y="9"/>
                  <a:pt x="73" y="9"/>
                  <a:pt x="73" y="9"/>
                </a:cubicBezTo>
                <a:cubicBezTo>
                  <a:pt x="73" y="4"/>
                  <a:pt x="69" y="0"/>
                  <a:pt x="64" y="0"/>
                </a:cubicBezTo>
                <a:close/>
              </a:path>
            </a:pathLst>
          </a:custGeom>
          <a:solidFill>
            <a:schemeClr val="bg1">
              <a:lumMod val="95000"/>
            </a:schemeClr>
          </a:solidFill>
          <a:ln>
            <a:noFill/>
          </a:ln>
        </p:spPr>
        <p:txBody>
          <a:bodyPr/>
          <a:lstStyle/>
          <a:p>
            <a:pPr defTabSz="914400">
              <a:defRPr/>
            </a:pPr>
            <a:endParaRPr lang="zh-CN" altLang="en-US" sz="1800">
              <a:solidFill>
                <a:srgbClr val="000000"/>
              </a:solidFill>
            </a:endParaRPr>
          </a:p>
        </p:txBody>
      </p:sp>
      <p:sp>
        <p:nvSpPr>
          <p:cNvPr id="65" name="TextBox 4"/>
          <p:cNvSpPr txBox="1"/>
          <p:nvPr/>
        </p:nvSpPr>
        <p:spPr>
          <a:xfrm>
            <a:off x="6332595" y="3055597"/>
            <a:ext cx="740108" cy="369332"/>
          </a:xfrm>
          <a:prstGeom prst="rect">
            <a:avLst/>
          </a:prstGeom>
          <a:noFill/>
        </p:spPr>
        <p:txBody>
          <a:bodyPr wrap="square" rtlCol="0">
            <a:spAutoFit/>
          </a:bodyPr>
          <a:lstStyle/>
          <a:p>
            <a:pPr defTabSz="914400" fontAlgn="base">
              <a:spcBef>
                <a:spcPct val="0"/>
              </a:spcBef>
              <a:spcAft>
                <a:spcPct val="0"/>
              </a:spcAft>
            </a:pPr>
            <a:r>
              <a:rPr lang="en-US" altLang="zh-CN" sz="1800" dirty="0">
                <a:solidFill>
                  <a:schemeClr val="bg1"/>
                </a:solidFill>
                <a:latin typeface="Rockwell" panose="02060603020205020403" pitchFamily="18" charset="0"/>
              </a:rPr>
              <a:t>01</a:t>
            </a:r>
            <a:endParaRPr lang="zh-CN" altLang="en-US" sz="1800" dirty="0">
              <a:solidFill>
                <a:schemeClr val="bg1"/>
              </a:solidFill>
              <a:latin typeface="Rockwell" panose="02060603020205020403" pitchFamily="18" charset="0"/>
            </a:endParaRPr>
          </a:p>
        </p:txBody>
      </p:sp>
      <p:sp>
        <p:nvSpPr>
          <p:cNvPr id="66" name="TextBox 87"/>
          <p:cNvSpPr txBox="1"/>
          <p:nvPr/>
        </p:nvSpPr>
        <p:spPr>
          <a:xfrm>
            <a:off x="6332595" y="3853662"/>
            <a:ext cx="740108" cy="369332"/>
          </a:xfrm>
          <a:prstGeom prst="rect">
            <a:avLst/>
          </a:prstGeom>
          <a:noFill/>
        </p:spPr>
        <p:txBody>
          <a:bodyPr wrap="square" rtlCol="0">
            <a:spAutoFit/>
          </a:bodyPr>
          <a:lstStyle/>
          <a:p>
            <a:pPr defTabSz="914400" fontAlgn="base">
              <a:spcBef>
                <a:spcPct val="0"/>
              </a:spcBef>
              <a:spcAft>
                <a:spcPct val="0"/>
              </a:spcAft>
            </a:pPr>
            <a:r>
              <a:rPr lang="en-US" altLang="zh-CN" sz="1800" dirty="0">
                <a:solidFill>
                  <a:schemeClr val="bg1"/>
                </a:solidFill>
                <a:latin typeface="Rockwell" panose="02060603020205020403" pitchFamily="18" charset="0"/>
              </a:rPr>
              <a:t>02</a:t>
            </a:r>
            <a:endParaRPr lang="zh-CN" altLang="en-US" sz="1800" dirty="0">
              <a:solidFill>
                <a:schemeClr val="bg1"/>
              </a:solidFill>
              <a:latin typeface="Rockwell" panose="02060603020205020403" pitchFamily="18" charset="0"/>
            </a:endParaRPr>
          </a:p>
        </p:txBody>
      </p:sp>
      <p:sp>
        <p:nvSpPr>
          <p:cNvPr id="67" name="TextBox 88"/>
          <p:cNvSpPr txBox="1"/>
          <p:nvPr/>
        </p:nvSpPr>
        <p:spPr>
          <a:xfrm>
            <a:off x="6332595" y="4730879"/>
            <a:ext cx="740108" cy="369332"/>
          </a:xfrm>
          <a:prstGeom prst="rect">
            <a:avLst/>
          </a:prstGeom>
          <a:noFill/>
        </p:spPr>
        <p:txBody>
          <a:bodyPr wrap="square" rtlCol="0">
            <a:spAutoFit/>
          </a:bodyPr>
          <a:lstStyle/>
          <a:p>
            <a:pPr defTabSz="914400" fontAlgn="base">
              <a:spcBef>
                <a:spcPct val="0"/>
              </a:spcBef>
              <a:spcAft>
                <a:spcPct val="0"/>
              </a:spcAft>
            </a:pPr>
            <a:r>
              <a:rPr lang="en-US" altLang="zh-CN" sz="1800" dirty="0">
                <a:solidFill>
                  <a:schemeClr val="bg1"/>
                </a:solidFill>
                <a:latin typeface="Rockwell" panose="02060603020205020403" pitchFamily="18" charset="0"/>
              </a:rPr>
              <a:t>03</a:t>
            </a:r>
            <a:endParaRPr lang="zh-CN" altLang="en-US" sz="1800" dirty="0">
              <a:solidFill>
                <a:schemeClr val="bg1"/>
              </a:solidFill>
              <a:latin typeface="Rockwell" panose="02060603020205020403" pitchFamily="18" charset="0"/>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5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5000">
                                          <p:cBhvr additive="base">
                                            <p:cTn id="7" dur="200" fill="hold"/>
                                            <p:tgtEl>
                                              <p:spTgt spid="3"/>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25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25000">
                                          <p:cBhvr additive="base">
                                            <p:cTn id="12" dur="200" fill="hold"/>
                                            <p:tgtEl>
                                              <p:spTgt spid="8"/>
                                            </p:tgtEl>
                                            <p:attrNameLst>
                                              <p:attrName>ppt_x</p:attrName>
                                            </p:attrNameLst>
                                          </p:cBhvr>
                                          <p:tavLst>
                                            <p:tav tm="0">
                                              <p:val>
                                                <p:strVal val="0-#ppt_w/2"/>
                                              </p:val>
                                            </p:tav>
                                            <p:tav tm="100000">
                                              <p:val>
                                                <p:strVal val="#ppt_x"/>
                                              </p:val>
                                            </p:tav>
                                          </p:tavLst>
                                        </p:anim>
                                        <p:anim calcmode="lin" valueType="num" p14:bounceEnd="25000">
                                          <p:cBhvr additive="base">
                                            <p:cTn id="13" dur="2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ppt_y</p:attrName>
                                            </p:attrNameLst>
                                          </p:cBhvr>
                                          <p:tavLst>
                                            <p:tav tm="0">
                                              <p:val>
                                                <p:strVal val="#ppt_y+#ppt_h*1.125000"/>
                                              </p:val>
                                            </p:tav>
                                            <p:tav tm="100000">
                                              <p:val>
                                                <p:strVal val="#ppt_y"/>
                                              </p:val>
                                            </p:tav>
                                          </p:tavLst>
                                        </p:anim>
                                        <p:animEffect transition="in" filter="wipe(up)">
                                          <p:cBhvr>
                                            <p:cTn id="27" dur="500"/>
                                            <p:tgtEl>
                                              <p:spTgt spid="15"/>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up)">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 fill="hold"/>
                                            <p:tgtEl>
                                              <p:spTgt spid="3"/>
                                            </p:tgtEl>
                                            <p:attrNameLst>
                                              <p:attrName>ppt_x</p:attrName>
                                            </p:attrNameLst>
                                          </p:cBhvr>
                                          <p:tavLst>
                                            <p:tav tm="0">
                                              <p:val>
                                                <p:strVal val="0-#ppt_w/2"/>
                                              </p:val>
                                            </p:tav>
                                            <p:tav tm="100000">
                                              <p:val>
                                                <p:strVal val="#ppt_x"/>
                                              </p:val>
                                            </p:tav>
                                          </p:tavLst>
                                        </p:anim>
                                        <p:anim calcmode="lin" valueType="num">
                                          <p:cBhvr additive="base">
                                            <p:cTn id="8" dur="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 fill="hold"/>
                                            <p:tgtEl>
                                              <p:spTgt spid="8"/>
                                            </p:tgtEl>
                                            <p:attrNameLst>
                                              <p:attrName>ppt_x</p:attrName>
                                            </p:attrNameLst>
                                          </p:cBhvr>
                                          <p:tavLst>
                                            <p:tav tm="0">
                                              <p:val>
                                                <p:strVal val="0-#ppt_w/2"/>
                                              </p:val>
                                            </p:tav>
                                            <p:tav tm="100000">
                                              <p:val>
                                                <p:strVal val="#ppt_x"/>
                                              </p:val>
                                            </p:tav>
                                          </p:tavLst>
                                        </p:anim>
                                        <p:anim calcmode="lin" valueType="num">
                                          <p:cBhvr additive="base">
                                            <p:cTn id="13" dur="2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ppt_y</p:attrName>
                                            </p:attrNameLst>
                                          </p:cBhvr>
                                          <p:tavLst>
                                            <p:tav tm="0">
                                              <p:val>
                                                <p:strVal val="#ppt_y+#ppt_h*1.125000"/>
                                              </p:val>
                                            </p:tav>
                                            <p:tav tm="100000">
                                              <p:val>
                                                <p:strVal val="#ppt_y"/>
                                              </p:val>
                                            </p:tav>
                                          </p:tavLst>
                                        </p:anim>
                                        <p:animEffect transition="in" filter="wipe(up)">
                                          <p:cBhvr>
                                            <p:cTn id="27" dur="500"/>
                                            <p:tgtEl>
                                              <p:spTgt spid="15"/>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up)">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6952" y="263799"/>
            <a:ext cx="3096317" cy="606565"/>
            <a:chOff x="2010476" y="-68237"/>
            <a:chExt cx="4439862" cy="869763"/>
          </a:xfrm>
        </p:grpSpPr>
        <p:grpSp>
          <p:nvGrpSpPr>
            <p:cNvPr id="4" name="组合 3"/>
            <p:cNvGrpSpPr/>
            <p:nvPr/>
          </p:nvGrpSpPr>
          <p:grpSpPr>
            <a:xfrm>
              <a:off x="2401360" y="-68237"/>
              <a:ext cx="4048978" cy="869763"/>
              <a:chOff x="2401361" y="-68237"/>
              <a:chExt cx="6959232" cy="1494916"/>
            </a:xfrm>
          </p:grpSpPr>
          <p:sp>
            <p:nvSpPr>
              <p:cNvPr id="6" name="文本框 5"/>
              <p:cNvSpPr txBox="1"/>
              <p:nvPr/>
            </p:nvSpPr>
            <p:spPr>
              <a:xfrm>
                <a:off x="4380556" y="90249"/>
                <a:ext cx="4980037"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晋升后工作方向</a:t>
                </a:r>
              </a:p>
            </p:txBody>
          </p:sp>
          <p:sp>
            <p:nvSpPr>
              <p:cNvPr id="7"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5" name="文本框 4"/>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12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8" name="Rectangle 17"/>
          <p:cNvSpPr/>
          <p:nvPr/>
        </p:nvSpPr>
        <p:spPr bwMode="auto">
          <a:xfrm>
            <a:off x="235367" y="9708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9" name="Group 1"/>
          <p:cNvGrpSpPr/>
          <p:nvPr/>
        </p:nvGrpSpPr>
        <p:grpSpPr bwMode="auto">
          <a:xfrm>
            <a:off x="630238" y="1265238"/>
            <a:ext cx="2528887" cy="4541837"/>
            <a:chOff x="630555" y="1265852"/>
            <a:chExt cx="2527824" cy="4540588"/>
          </a:xfrm>
        </p:grpSpPr>
        <p:sp>
          <p:nvSpPr>
            <p:cNvPr id="10" name="Round Same Side Corner Rectangle 12"/>
            <p:cNvSpPr/>
            <p:nvPr/>
          </p:nvSpPr>
          <p:spPr>
            <a:xfrm>
              <a:off x="630555" y="1265852"/>
              <a:ext cx="2527824" cy="914149"/>
            </a:xfrm>
            <a:prstGeom prst="round2SameRect">
              <a:avLst>
                <a:gd name="adj1" fmla="val 1132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3"/>
            <p:cNvSpPr/>
            <p:nvPr/>
          </p:nvSpPr>
          <p:spPr>
            <a:xfrm>
              <a:off x="630555" y="2180001"/>
              <a:ext cx="2527824" cy="362643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12" name="Arc 37"/>
            <p:cNvSpPr/>
            <p:nvPr/>
          </p:nvSpPr>
          <p:spPr>
            <a:xfrm>
              <a:off x="1560439" y="1811802"/>
              <a:ext cx="668056" cy="668153"/>
            </a:xfrm>
            <a:prstGeom prst="arc">
              <a:avLst>
                <a:gd name="adj1" fmla="val 10121682"/>
                <a:gd name="adj2" fmla="val 473193"/>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3" name="Freeform 15"/>
            <p:cNvSpPr/>
            <p:nvPr/>
          </p:nvSpPr>
          <p:spPr>
            <a:xfrm rot="10800000">
              <a:off x="1558852" y="1811802"/>
              <a:ext cx="669643" cy="734810"/>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E6AA2"/>
                </a:solidFill>
              </a:endParaRPr>
            </a:p>
          </p:txBody>
        </p:sp>
        <p:sp>
          <p:nvSpPr>
            <p:cNvPr id="14" name="Rectangle 16"/>
            <p:cNvSpPr>
              <a:spLocks noChangeArrowheads="1"/>
            </p:cNvSpPr>
            <p:nvPr/>
          </p:nvSpPr>
          <p:spPr bwMode="auto">
            <a:xfrm>
              <a:off x="1559423" y="1857007"/>
              <a:ext cx="6700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700">
                  <a:solidFill>
                    <a:schemeClr val="bg1"/>
                  </a:solidFill>
                  <a:latin typeface="FontAwesome" panose="02010600030101010101" charset="0"/>
                </a:rPr>
                <a:t></a:t>
              </a:r>
            </a:p>
          </p:txBody>
        </p:sp>
        <p:sp>
          <p:nvSpPr>
            <p:cNvPr id="15" name="Rectangle 47"/>
            <p:cNvSpPr>
              <a:spLocks noChangeArrowheads="1"/>
            </p:cNvSpPr>
            <p:nvPr/>
          </p:nvSpPr>
          <p:spPr bwMode="auto">
            <a:xfrm>
              <a:off x="682920" y="2564070"/>
              <a:ext cx="2421507" cy="228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p:txBody>
        </p:sp>
        <p:sp>
          <p:nvSpPr>
            <p:cNvPr id="16" name="TextBox 48"/>
            <p:cNvSpPr txBox="1">
              <a:spLocks noChangeArrowheads="1"/>
            </p:cNvSpPr>
            <p:nvPr/>
          </p:nvSpPr>
          <p:spPr bwMode="auto">
            <a:xfrm>
              <a:off x="682920" y="1392817"/>
              <a:ext cx="2421507" cy="36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sz="1800" b="1">
                  <a:solidFill>
                    <a:schemeClr val="bg1"/>
                  </a:solidFill>
                  <a:latin typeface="Calibri Light" panose="020F0302020204030204" pitchFamily="34" charset="0"/>
                </a:rPr>
                <a:t>文字内容</a:t>
              </a:r>
              <a:endParaRPr lang="en-US" altLang="zh-CN" sz="1800" b="1">
                <a:solidFill>
                  <a:schemeClr val="bg1"/>
                </a:solidFill>
                <a:latin typeface="Calibri Light" panose="020F0302020204030204" pitchFamily="34" charset="0"/>
              </a:endParaRPr>
            </a:p>
          </p:txBody>
        </p:sp>
        <p:sp>
          <p:nvSpPr>
            <p:cNvPr id="17" name="Rounded Rectangle 52"/>
            <p:cNvSpPr/>
            <p:nvPr/>
          </p:nvSpPr>
          <p:spPr>
            <a:xfrm>
              <a:off x="792412" y="4655820"/>
              <a:ext cx="2204110" cy="1020481"/>
            </a:xfrm>
            <a:prstGeom prst="roundRect">
              <a:avLst>
                <a:gd name="adj" fmla="val 39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grpSp>
      <p:grpSp>
        <p:nvGrpSpPr>
          <p:cNvPr id="18" name="Group 2"/>
          <p:cNvGrpSpPr/>
          <p:nvPr/>
        </p:nvGrpSpPr>
        <p:grpSpPr bwMode="auto">
          <a:xfrm>
            <a:off x="3432175" y="1265238"/>
            <a:ext cx="2527300" cy="4541837"/>
            <a:chOff x="3431857" y="1265852"/>
            <a:chExt cx="2527824" cy="4540588"/>
          </a:xfrm>
        </p:grpSpPr>
        <p:sp>
          <p:nvSpPr>
            <p:cNvPr id="19" name="Round Same Side Corner Rectangle 22"/>
            <p:cNvSpPr/>
            <p:nvPr/>
          </p:nvSpPr>
          <p:spPr>
            <a:xfrm>
              <a:off x="3431857" y="1265852"/>
              <a:ext cx="2527824" cy="914149"/>
            </a:xfrm>
            <a:prstGeom prst="round2SameRect">
              <a:avLst>
                <a:gd name="adj1" fmla="val 11326"/>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23"/>
            <p:cNvSpPr/>
            <p:nvPr/>
          </p:nvSpPr>
          <p:spPr>
            <a:xfrm>
              <a:off x="3431857" y="2180001"/>
              <a:ext cx="2527824" cy="362643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21" name="Arc 38"/>
            <p:cNvSpPr/>
            <p:nvPr/>
          </p:nvSpPr>
          <p:spPr>
            <a:xfrm>
              <a:off x="4360738" y="1811802"/>
              <a:ext cx="666888" cy="668153"/>
            </a:xfrm>
            <a:prstGeom prst="arc">
              <a:avLst>
                <a:gd name="adj1" fmla="val 10121682"/>
                <a:gd name="adj2" fmla="val 473193"/>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2" name="Freeform 39"/>
            <p:cNvSpPr/>
            <p:nvPr/>
          </p:nvSpPr>
          <p:spPr>
            <a:xfrm rot="10800000">
              <a:off x="4359149" y="1811802"/>
              <a:ext cx="668477" cy="734810"/>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E6AA2"/>
                </a:solidFill>
              </a:endParaRPr>
            </a:p>
          </p:txBody>
        </p:sp>
        <p:sp>
          <p:nvSpPr>
            <p:cNvPr id="23" name="Rectangle 40"/>
            <p:cNvSpPr>
              <a:spLocks noChangeArrowheads="1"/>
            </p:cNvSpPr>
            <p:nvPr/>
          </p:nvSpPr>
          <p:spPr bwMode="auto">
            <a:xfrm>
              <a:off x="4359774" y="1857007"/>
              <a:ext cx="6700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700">
                  <a:solidFill>
                    <a:schemeClr val="bg1"/>
                  </a:solidFill>
                  <a:latin typeface="FontAwesome" panose="02010600030101010101" charset="0"/>
                </a:rPr>
                <a:t></a:t>
              </a:r>
            </a:p>
          </p:txBody>
        </p:sp>
        <p:sp>
          <p:nvSpPr>
            <p:cNvPr id="24" name="TextBox 49"/>
            <p:cNvSpPr txBox="1">
              <a:spLocks noChangeArrowheads="1"/>
            </p:cNvSpPr>
            <p:nvPr/>
          </p:nvSpPr>
          <p:spPr bwMode="auto">
            <a:xfrm>
              <a:off x="3484256" y="1392817"/>
              <a:ext cx="2419852" cy="36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sz="1800" b="1">
                  <a:solidFill>
                    <a:schemeClr val="bg1"/>
                  </a:solidFill>
                  <a:latin typeface="Calibri Light" panose="020F0302020204030204" pitchFamily="34" charset="0"/>
                </a:rPr>
                <a:t>文字内容</a:t>
              </a:r>
              <a:endParaRPr lang="en-US" altLang="zh-CN" sz="1800" b="1">
                <a:solidFill>
                  <a:schemeClr val="bg1"/>
                </a:solidFill>
                <a:latin typeface="Calibri Light" panose="020F0302020204030204" pitchFamily="34" charset="0"/>
              </a:endParaRPr>
            </a:p>
          </p:txBody>
        </p:sp>
        <p:sp>
          <p:nvSpPr>
            <p:cNvPr id="25" name="Rectangle 53"/>
            <p:cNvSpPr>
              <a:spLocks noChangeArrowheads="1"/>
            </p:cNvSpPr>
            <p:nvPr/>
          </p:nvSpPr>
          <p:spPr bwMode="auto">
            <a:xfrm>
              <a:off x="3489019" y="2564070"/>
              <a:ext cx="2421440" cy="228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p:txBody>
        </p:sp>
        <p:sp>
          <p:nvSpPr>
            <p:cNvPr id="26" name="Rounded Rectangle 54"/>
            <p:cNvSpPr/>
            <p:nvPr/>
          </p:nvSpPr>
          <p:spPr>
            <a:xfrm>
              <a:off x="3596991" y="4655820"/>
              <a:ext cx="2203907" cy="1020481"/>
            </a:xfrm>
            <a:prstGeom prst="roundRect">
              <a:avLst>
                <a:gd name="adj" fmla="val 39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grpSp>
      <p:grpSp>
        <p:nvGrpSpPr>
          <p:cNvPr id="27" name="Group 3"/>
          <p:cNvGrpSpPr/>
          <p:nvPr/>
        </p:nvGrpSpPr>
        <p:grpSpPr bwMode="auto">
          <a:xfrm>
            <a:off x="6232525" y="1265238"/>
            <a:ext cx="2528888" cy="4541837"/>
            <a:chOff x="6233159" y="1265852"/>
            <a:chExt cx="2527824" cy="4540588"/>
          </a:xfrm>
        </p:grpSpPr>
        <p:sp>
          <p:nvSpPr>
            <p:cNvPr id="28" name="Round Same Side Corner Rectangle 27"/>
            <p:cNvSpPr/>
            <p:nvPr/>
          </p:nvSpPr>
          <p:spPr>
            <a:xfrm>
              <a:off x="6233159" y="1265852"/>
              <a:ext cx="2527824" cy="914149"/>
            </a:xfrm>
            <a:prstGeom prst="round2SameRect">
              <a:avLst>
                <a:gd name="adj1" fmla="val 11326"/>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Rectangle 28"/>
            <p:cNvSpPr/>
            <p:nvPr/>
          </p:nvSpPr>
          <p:spPr>
            <a:xfrm>
              <a:off x="6233159" y="2180001"/>
              <a:ext cx="2527824" cy="362643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30" name="Arc 41"/>
            <p:cNvSpPr/>
            <p:nvPr/>
          </p:nvSpPr>
          <p:spPr>
            <a:xfrm>
              <a:off x="7158283" y="1811802"/>
              <a:ext cx="668056" cy="668153"/>
            </a:xfrm>
            <a:prstGeom prst="arc">
              <a:avLst>
                <a:gd name="adj1" fmla="val 10121682"/>
                <a:gd name="adj2" fmla="val 473193"/>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1" name="Freeform 42"/>
            <p:cNvSpPr/>
            <p:nvPr/>
          </p:nvSpPr>
          <p:spPr>
            <a:xfrm rot="10800000">
              <a:off x="7156695" y="1811802"/>
              <a:ext cx="669643" cy="734810"/>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E6AA2"/>
                </a:solidFill>
              </a:endParaRPr>
            </a:p>
          </p:txBody>
        </p:sp>
        <p:sp>
          <p:nvSpPr>
            <p:cNvPr id="32" name="Rectangle 43"/>
            <p:cNvSpPr>
              <a:spLocks noChangeArrowheads="1"/>
            </p:cNvSpPr>
            <p:nvPr/>
          </p:nvSpPr>
          <p:spPr bwMode="auto">
            <a:xfrm>
              <a:off x="7157266" y="1857007"/>
              <a:ext cx="6700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700">
                  <a:solidFill>
                    <a:schemeClr val="bg1"/>
                  </a:solidFill>
                  <a:latin typeface="FontAwesome" panose="02010600030101010101" charset="0"/>
                </a:rPr>
                <a:t></a:t>
              </a:r>
            </a:p>
          </p:txBody>
        </p:sp>
        <p:sp>
          <p:nvSpPr>
            <p:cNvPr id="33" name="TextBox 50"/>
            <p:cNvSpPr txBox="1">
              <a:spLocks noChangeArrowheads="1"/>
            </p:cNvSpPr>
            <p:nvPr/>
          </p:nvSpPr>
          <p:spPr bwMode="auto">
            <a:xfrm>
              <a:off x="6280764" y="1392817"/>
              <a:ext cx="2421506" cy="36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sz="1800" b="1">
                  <a:solidFill>
                    <a:schemeClr val="bg1"/>
                  </a:solidFill>
                  <a:latin typeface="Calibri Light" panose="020F0302020204030204" pitchFamily="34" charset="0"/>
                </a:rPr>
                <a:t>文字内容</a:t>
              </a:r>
              <a:endParaRPr lang="en-US" altLang="zh-CN" sz="1800" b="1">
                <a:solidFill>
                  <a:schemeClr val="bg1"/>
                </a:solidFill>
                <a:latin typeface="Calibri Light" panose="020F0302020204030204" pitchFamily="34" charset="0"/>
              </a:endParaRPr>
            </a:p>
          </p:txBody>
        </p:sp>
        <p:sp>
          <p:nvSpPr>
            <p:cNvPr id="34" name="Rectangle 55"/>
            <p:cNvSpPr>
              <a:spLocks noChangeArrowheads="1"/>
            </p:cNvSpPr>
            <p:nvPr/>
          </p:nvSpPr>
          <p:spPr bwMode="auto">
            <a:xfrm>
              <a:off x="6280764" y="2564070"/>
              <a:ext cx="2421506" cy="228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p:txBody>
        </p:sp>
        <p:sp>
          <p:nvSpPr>
            <p:cNvPr id="35" name="Rounded Rectangle 56"/>
            <p:cNvSpPr/>
            <p:nvPr/>
          </p:nvSpPr>
          <p:spPr>
            <a:xfrm>
              <a:off x="6390256" y="4655820"/>
              <a:ext cx="2204109" cy="1020481"/>
            </a:xfrm>
            <a:prstGeom prst="roundRect">
              <a:avLst>
                <a:gd name="adj" fmla="val 39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grpSp>
      <p:grpSp>
        <p:nvGrpSpPr>
          <p:cNvPr id="36" name="Group 4"/>
          <p:cNvGrpSpPr/>
          <p:nvPr/>
        </p:nvGrpSpPr>
        <p:grpSpPr bwMode="auto">
          <a:xfrm>
            <a:off x="9034463" y="1265238"/>
            <a:ext cx="2527300" cy="4541837"/>
            <a:chOff x="9034461" y="1265852"/>
            <a:chExt cx="2527824" cy="4540588"/>
          </a:xfrm>
        </p:grpSpPr>
        <p:sp>
          <p:nvSpPr>
            <p:cNvPr id="37" name="Round Same Side Corner Rectangle 32"/>
            <p:cNvSpPr/>
            <p:nvPr/>
          </p:nvSpPr>
          <p:spPr>
            <a:xfrm>
              <a:off x="9034461" y="1265852"/>
              <a:ext cx="2527824" cy="914149"/>
            </a:xfrm>
            <a:prstGeom prst="round2SameRect">
              <a:avLst>
                <a:gd name="adj1" fmla="val 11326"/>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ectangle 33"/>
            <p:cNvSpPr/>
            <p:nvPr/>
          </p:nvSpPr>
          <p:spPr>
            <a:xfrm>
              <a:off x="9034461" y="2180001"/>
              <a:ext cx="2527824" cy="362643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39" name="Arc 44"/>
            <p:cNvSpPr/>
            <p:nvPr/>
          </p:nvSpPr>
          <p:spPr>
            <a:xfrm>
              <a:off x="9974456" y="1811802"/>
              <a:ext cx="668476" cy="668153"/>
            </a:xfrm>
            <a:prstGeom prst="arc">
              <a:avLst>
                <a:gd name="adj1" fmla="val 10121682"/>
                <a:gd name="adj2" fmla="val 473193"/>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0" name="Freeform 45"/>
            <p:cNvSpPr/>
            <p:nvPr/>
          </p:nvSpPr>
          <p:spPr>
            <a:xfrm rot="10800000">
              <a:off x="9974456" y="1811802"/>
              <a:ext cx="668476" cy="734810"/>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E6AA2"/>
                </a:solidFill>
              </a:endParaRPr>
            </a:p>
          </p:txBody>
        </p:sp>
        <p:sp>
          <p:nvSpPr>
            <p:cNvPr id="41" name="Rectangle 46"/>
            <p:cNvSpPr>
              <a:spLocks noChangeArrowheads="1"/>
            </p:cNvSpPr>
            <p:nvPr/>
          </p:nvSpPr>
          <p:spPr bwMode="auto">
            <a:xfrm>
              <a:off x="9973805" y="1857007"/>
              <a:ext cx="6700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700">
                  <a:solidFill>
                    <a:schemeClr val="bg1"/>
                  </a:solidFill>
                  <a:latin typeface="FontAwesome" panose="02010600030101010101" charset="0"/>
                </a:rPr>
                <a:t></a:t>
              </a:r>
            </a:p>
          </p:txBody>
        </p:sp>
        <p:sp>
          <p:nvSpPr>
            <p:cNvPr id="42" name="TextBox 51"/>
            <p:cNvSpPr txBox="1">
              <a:spLocks noChangeArrowheads="1"/>
            </p:cNvSpPr>
            <p:nvPr/>
          </p:nvSpPr>
          <p:spPr bwMode="auto">
            <a:xfrm>
              <a:off x="9097974" y="1392817"/>
              <a:ext cx="2419852" cy="36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sz="1800" b="1">
                  <a:solidFill>
                    <a:schemeClr val="bg1"/>
                  </a:solidFill>
                  <a:latin typeface="Calibri Light" panose="020F0302020204030204" pitchFamily="34" charset="0"/>
                </a:rPr>
                <a:t>文字内容</a:t>
              </a:r>
              <a:endParaRPr lang="en-US" altLang="zh-CN" sz="1800" b="1">
                <a:solidFill>
                  <a:schemeClr val="bg1"/>
                </a:solidFill>
                <a:latin typeface="Calibri Light" panose="020F0302020204030204" pitchFamily="34" charset="0"/>
              </a:endParaRPr>
            </a:p>
          </p:txBody>
        </p:sp>
        <p:sp>
          <p:nvSpPr>
            <p:cNvPr id="43" name="Rectangle 57"/>
            <p:cNvSpPr>
              <a:spLocks noChangeArrowheads="1"/>
            </p:cNvSpPr>
            <p:nvPr/>
          </p:nvSpPr>
          <p:spPr bwMode="auto">
            <a:xfrm>
              <a:off x="9097974" y="2564070"/>
              <a:ext cx="2419852" cy="228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r>
                <a:rPr lang="zh-CN" altLang="en-US" sz="1100" dirty="0">
                  <a:solidFill>
                    <a:schemeClr val="tx1">
                      <a:lumMod val="50000"/>
                      <a:lumOff val="50000"/>
                    </a:schemeClr>
                  </a:solidFill>
                  <a:latin typeface="Calibri Light" panose="020F0302020204030204" pitchFamily="34" charset="0"/>
                </a:rPr>
                <a:t>文字内容文字内容文字内容文字内容文字内容文字内容文字内容文字内容文字内容文字内</a:t>
              </a:r>
              <a:endParaRPr lang="en-US" altLang="zh-CN" sz="1100" dirty="0">
                <a:solidFill>
                  <a:schemeClr val="tx1">
                    <a:lumMod val="50000"/>
                    <a:lumOff val="50000"/>
                  </a:schemeClr>
                </a:solidFill>
                <a:latin typeface="Calibri Light" panose="020F0302020204030204" pitchFamily="34" charset="0"/>
              </a:endParaRPr>
            </a:p>
            <a:p>
              <a:pPr eaLnBrk="1" hangingPunct="1">
                <a:buFont typeface="Arial" panose="020B0604020202020204" pitchFamily="34" charset="0"/>
                <a:buNone/>
                <a:defRPr/>
              </a:pPr>
              <a:endParaRPr lang="en-US" altLang="zh-CN" sz="1100" dirty="0">
                <a:solidFill>
                  <a:schemeClr val="tx1">
                    <a:lumMod val="50000"/>
                    <a:lumOff val="50000"/>
                  </a:schemeClr>
                </a:solidFill>
                <a:latin typeface="Calibri Light" panose="020F0302020204030204" pitchFamily="34" charset="0"/>
              </a:endParaRPr>
            </a:p>
          </p:txBody>
        </p:sp>
        <p:sp>
          <p:nvSpPr>
            <p:cNvPr id="44" name="Rounded Rectangle 58"/>
            <p:cNvSpPr/>
            <p:nvPr/>
          </p:nvSpPr>
          <p:spPr>
            <a:xfrm>
              <a:off x="9205947" y="4655820"/>
              <a:ext cx="2203907" cy="1020481"/>
            </a:xfrm>
            <a:prstGeom prst="roundRect">
              <a:avLst>
                <a:gd name="adj" fmla="val 39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gr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5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5000">
                                          <p:cBhvr additive="base">
                                            <p:cTn id="7" dur="200" fill="hold"/>
                                            <p:tgtEl>
                                              <p:spTgt spid="3"/>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25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25000">
                                          <p:cBhvr additive="base">
                                            <p:cTn id="12" dur="200" fill="hold"/>
                                            <p:tgtEl>
                                              <p:spTgt spid="8"/>
                                            </p:tgtEl>
                                            <p:attrNameLst>
                                              <p:attrName>ppt_x</p:attrName>
                                            </p:attrNameLst>
                                          </p:cBhvr>
                                          <p:tavLst>
                                            <p:tav tm="0">
                                              <p:val>
                                                <p:strVal val="0-#ppt_w/2"/>
                                              </p:val>
                                            </p:tav>
                                            <p:tav tm="100000">
                                              <p:val>
                                                <p:strVal val="#ppt_x"/>
                                              </p:val>
                                            </p:tav>
                                          </p:tavLst>
                                        </p:anim>
                                        <p:anim calcmode="lin" valueType="num" p14:bounceEnd="25000">
                                          <p:cBhvr additive="base">
                                            <p:cTn id="13" dur="2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 fill="hold"/>
                                            <p:tgtEl>
                                              <p:spTgt spid="3"/>
                                            </p:tgtEl>
                                            <p:attrNameLst>
                                              <p:attrName>ppt_x</p:attrName>
                                            </p:attrNameLst>
                                          </p:cBhvr>
                                          <p:tavLst>
                                            <p:tav tm="0">
                                              <p:val>
                                                <p:strVal val="0-#ppt_w/2"/>
                                              </p:val>
                                            </p:tav>
                                            <p:tav tm="100000">
                                              <p:val>
                                                <p:strVal val="#ppt_x"/>
                                              </p:val>
                                            </p:tav>
                                          </p:tavLst>
                                        </p:anim>
                                        <p:anim calcmode="lin" valueType="num">
                                          <p:cBhvr additive="base">
                                            <p:cTn id="8" dur="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 fill="hold"/>
                                            <p:tgtEl>
                                              <p:spTgt spid="8"/>
                                            </p:tgtEl>
                                            <p:attrNameLst>
                                              <p:attrName>ppt_x</p:attrName>
                                            </p:attrNameLst>
                                          </p:cBhvr>
                                          <p:tavLst>
                                            <p:tav tm="0">
                                              <p:val>
                                                <p:strVal val="0-#ppt_w/2"/>
                                              </p:val>
                                            </p:tav>
                                            <p:tav tm="100000">
                                              <p:val>
                                                <p:strVal val="#ppt_x"/>
                                              </p:val>
                                            </p:tav>
                                          </p:tavLst>
                                        </p:anim>
                                        <p:anim calcmode="lin" valueType="num">
                                          <p:cBhvr additive="base">
                                            <p:cTn id="13" dur="2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6952" y="263799"/>
            <a:ext cx="3096317" cy="606565"/>
            <a:chOff x="2010476" y="-68237"/>
            <a:chExt cx="4439862" cy="869763"/>
          </a:xfrm>
        </p:grpSpPr>
        <p:grpSp>
          <p:nvGrpSpPr>
            <p:cNvPr id="4" name="组合 3"/>
            <p:cNvGrpSpPr/>
            <p:nvPr/>
          </p:nvGrpSpPr>
          <p:grpSpPr>
            <a:xfrm>
              <a:off x="2401360" y="-68237"/>
              <a:ext cx="4048978" cy="869763"/>
              <a:chOff x="2401361" y="-68237"/>
              <a:chExt cx="6959232" cy="1494916"/>
            </a:xfrm>
          </p:grpSpPr>
          <p:sp>
            <p:nvSpPr>
              <p:cNvPr id="6" name="文本框 5"/>
              <p:cNvSpPr txBox="1"/>
              <p:nvPr/>
            </p:nvSpPr>
            <p:spPr>
              <a:xfrm>
                <a:off x="4380556" y="90249"/>
                <a:ext cx="4980037"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晋升后工作方向</a:t>
                </a:r>
              </a:p>
            </p:txBody>
          </p:sp>
          <p:sp>
            <p:nvSpPr>
              <p:cNvPr id="7"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5" name="文本框 4"/>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12 </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8" name="Rectangle 17"/>
          <p:cNvSpPr/>
          <p:nvPr/>
        </p:nvSpPr>
        <p:spPr bwMode="auto">
          <a:xfrm>
            <a:off x="235367" y="97082"/>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9" name="Group 3"/>
          <p:cNvGrpSpPr/>
          <p:nvPr/>
        </p:nvGrpSpPr>
        <p:grpSpPr bwMode="auto">
          <a:xfrm>
            <a:off x="4532313" y="895350"/>
            <a:ext cx="2882900" cy="5260975"/>
            <a:chOff x="1148727" y="296683"/>
            <a:chExt cx="3497624" cy="6383413"/>
          </a:xfrm>
          <a:solidFill>
            <a:srgbClr val="DB204E"/>
          </a:solidFill>
        </p:grpSpPr>
        <p:sp>
          <p:nvSpPr>
            <p:cNvPr id="10" name="Freeform 4"/>
            <p:cNvSpPr/>
            <p:nvPr/>
          </p:nvSpPr>
          <p:spPr>
            <a:xfrm flipV="1">
              <a:off x="2466114" y="4667222"/>
              <a:ext cx="860923" cy="2012874"/>
            </a:xfrm>
            <a:custGeom>
              <a:avLst/>
              <a:gdLst>
                <a:gd name="connsiteX0" fmla="*/ 955112 w 1910224"/>
                <a:gd name="connsiteY0" fmla="*/ 0 h 4372663"/>
                <a:gd name="connsiteX1" fmla="*/ 1068025 w 1910224"/>
                <a:gd name="connsiteY1" fmla="*/ 105076 h 4372663"/>
                <a:gd name="connsiteX2" fmla="*/ 1910224 w 1910224"/>
                <a:gd name="connsiteY2" fmla="*/ 2531427 h 4372663"/>
                <a:gd name="connsiteX3" fmla="*/ 1557799 w 1910224"/>
                <a:gd name="connsiteY3" fmla="*/ 4225298 h 4372663"/>
                <a:gd name="connsiteX4" fmla="*/ 1496001 w 1910224"/>
                <a:gd name="connsiteY4" fmla="*/ 4342847 h 4372663"/>
                <a:gd name="connsiteX5" fmla="*/ 1350378 w 1910224"/>
                <a:gd name="connsiteY5" fmla="*/ 4272300 h 4372663"/>
                <a:gd name="connsiteX6" fmla="*/ 985520 w 1910224"/>
                <a:gd name="connsiteY6" fmla="*/ 4206555 h 4372663"/>
                <a:gd name="connsiteX7" fmla="*/ 461441 w 1910224"/>
                <a:gd name="connsiteY7" fmla="*/ 4349435 h 4372663"/>
                <a:gd name="connsiteX8" fmla="*/ 429899 w 1910224"/>
                <a:gd name="connsiteY8" fmla="*/ 4372663 h 4372663"/>
                <a:gd name="connsiteX9" fmla="*/ 352427 w 1910224"/>
                <a:gd name="connsiteY9" fmla="*/ 4225298 h 4372663"/>
                <a:gd name="connsiteX10" fmla="*/ 0 w 1910224"/>
                <a:gd name="connsiteY10" fmla="*/ 2531427 h 4372663"/>
                <a:gd name="connsiteX11" fmla="*/ 842200 w 1910224"/>
                <a:gd name="connsiteY11" fmla="*/ 105076 h 437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0224" h="4372663">
                  <a:moveTo>
                    <a:pt x="955112" y="0"/>
                  </a:moveTo>
                  <a:lnTo>
                    <a:pt x="1068025" y="105076"/>
                  </a:lnTo>
                  <a:cubicBezTo>
                    <a:pt x="1576148" y="630914"/>
                    <a:pt x="1910224" y="1521409"/>
                    <a:pt x="1910224" y="2531427"/>
                  </a:cubicBezTo>
                  <a:cubicBezTo>
                    <a:pt x="1910224" y="3162688"/>
                    <a:pt x="1779726" y="3747261"/>
                    <a:pt x="1557799" y="4225298"/>
                  </a:cubicBezTo>
                  <a:lnTo>
                    <a:pt x="1496001" y="4342847"/>
                  </a:lnTo>
                  <a:lnTo>
                    <a:pt x="1350378" y="4272300"/>
                  </a:lnTo>
                  <a:cubicBezTo>
                    <a:pt x="1238235" y="4229965"/>
                    <a:pt x="1114941" y="4206555"/>
                    <a:pt x="985520" y="4206555"/>
                  </a:cubicBezTo>
                  <a:cubicBezTo>
                    <a:pt x="791390" y="4206555"/>
                    <a:pt x="611042" y="4259228"/>
                    <a:pt x="461441" y="4349435"/>
                  </a:cubicBezTo>
                  <a:lnTo>
                    <a:pt x="429899" y="4372663"/>
                  </a:lnTo>
                  <a:lnTo>
                    <a:pt x="352427" y="4225298"/>
                  </a:lnTo>
                  <a:cubicBezTo>
                    <a:pt x="130499" y="3747261"/>
                    <a:pt x="0" y="3162688"/>
                    <a:pt x="0" y="2531427"/>
                  </a:cubicBezTo>
                  <a:cubicBezTo>
                    <a:pt x="0" y="1521409"/>
                    <a:pt x="334077" y="630914"/>
                    <a:pt x="842200" y="105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5"/>
            <p:cNvSpPr/>
            <p:nvPr/>
          </p:nvSpPr>
          <p:spPr>
            <a:xfrm flipV="1">
              <a:off x="2564340" y="4667222"/>
              <a:ext cx="650989" cy="1521695"/>
            </a:xfrm>
            <a:custGeom>
              <a:avLst/>
              <a:gdLst>
                <a:gd name="connsiteX0" fmla="*/ 955112 w 1910224"/>
                <a:gd name="connsiteY0" fmla="*/ 0 h 4372663"/>
                <a:gd name="connsiteX1" fmla="*/ 1068025 w 1910224"/>
                <a:gd name="connsiteY1" fmla="*/ 105076 h 4372663"/>
                <a:gd name="connsiteX2" fmla="*/ 1910224 w 1910224"/>
                <a:gd name="connsiteY2" fmla="*/ 2531427 h 4372663"/>
                <a:gd name="connsiteX3" fmla="*/ 1557799 w 1910224"/>
                <a:gd name="connsiteY3" fmla="*/ 4225298 h 4372663"/>
                <a:gd name="connsiteX4" fmla="*/ 1496001 w 1910224"/>
                <a:gd name="connsiteY4" fmla="*/ 4342847 h 4372663"/>
                <a:gd name="connsiteX5" fmla="*/ 1350378 w 1910224"/>
                <a:gd name="connsiteY5" fmla="*/ 4272300 h 4372663"/>
                <a:gd name="connsiteX6" fmla="*/ 985520 w 1910224"/>
                <a:gd name="connsiteY6" fmla="*/ 4206555 h 4372663"/>
                <a:gd name="connsiteX7" fmla="*/ 461441 w 1910224"/>
                <a:gd name="connsiteY7" fmla="*/ 4349435 h 4372663"/>
                <a:gd name="connsiteX8" fmla="*/ 429899 w 1910224"/>
                <a:gd name="connsiteY8" fmla="*/ 4372663 h 4372663"/>
                <a:gd name="connsiteX9" fmla="*/ 352427 w 1910224"/>
                <a:gd name="connsiteY9" fmla="*/ 4225298 h 4372663"/>
                <a:gd name="connsiteX10" fmla="*/ 0 w 1910224"/>
                <a:gd name="connsiteY10" fmla="*/ 2531427 h 4372663"/>
                <a:gd name="connsiteX11" fmla="*/ 842200 w 1910224"/>
                <a:gd name="connsiteY11" fmla="*/ 105076 h 437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0224" h="4372663">
                  <a:moveTo>
                    <a:pt x="955112" y="0"/>
                  </a:moveTo>
                  <a:lnTo>
                    <a:pt x="1068025" y="105076"/>
                  </a:lnTo>
                  <a:cubicBezTo>
                    <a:pt x="1576148" y="630914"/>
                    <a:pt x="1910224" y="1521409"/>
                    <a:pt x="1910224" y="2531427"/>
                  </a:cubicBezTo>
                  <a:cubicBezTo>
                    <a:pt x="1910224" y="3162688"/>
                    <a:pt x="1779726" y="3747261"/>
                    <a:pt x="1557799" y="4225298"/>
                  </a:cubicBezTo>
                  <a:lnTo>
                    <a:pt x="1496001" y="4342847"/>
                  </a:lnTo>
                  <a:lnTo>
                    <a:pt x="1350378" y="4272300"/>
                  </a:lnTo>
                  <a:cubicBezTo>
                    <a:pt x="1238235" y="4229965"/>
                    <a:pt x="1114941" y="4206555"/>
                    <a:pt x="985520" y="4206555"/>
                  </a:cubicBezTo>
                  <a:cubicBezTo>
                    <a:pt x="791390" y="4206555"/>
                    <a:pt x="611042" y="4259228"/>
                    <a:pt x="461441" y="4349435"/>
                  </a:cubicBezTo>
                  <a:lnTo>
                    <a:pt x="429899" y="4372663"/>
                  </a:lnTo>
                  <a:lnTo>
                    <a:pt x="352427" y="4225298"/>
                  </a:lnTo>
                  <a:cubicBezTo>
                    <a:pt x="130499" y="3747261"/>
                    <a:pt x="0" y="3162688"/>
                    <a:pt x="0" y="2531427"/>
                  </a:cubicBezTo>
                  <a:cubicBezTo>
                    <a:pt x="0" y="1521409"/>
                    <a:pt x="334077" y="630914"/>
                    <a:pt x="842200" y="105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6"/>
            <p:cNvSpPr/>
            <p:nvPr/>
          </p:nvSpPr>
          <p:spPr>
            <a:xfrm>
              <a:off x="2527746" y="4397555"/>
              <a:ext cx="739586" cy="381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13" name="Freeform 7"/>
            <p:cNvSpPr/>
            <p:nvPr/>
          </p:nvSpPr>
          <p:spPr>
            <a:xfrm flipH="1">
              <a:off x="3311629" y="3349704"/>
              <a:ext cx="1334722" cy="1920417"/>
            </a:xfrm>
            <a:custGeom>
              <a:avLst/>
              <a:gdLst>
                <a:gd name="connsiteX0" fmla="*/ 1329690 w 1334495"/>
                <a:gd name="connsiteY0" fmla="*/ 0 h 1919874"/>
                <a:gd name="connsiteX1" fmla="*/ 1334495 w 1334495"/>
                <a:gd name="connsiteY1" fmla="*/ 247 h 1919874"/>
                <a:gd name="connsiteX2" fmla="*/ 1334495 w 1334495"/>
                <a:gd name="connsiteY2" fmla="*/ 968940 h 1919874"/>
                <a:gd name="connsiteX3" fmla="*/ 1314051 w 1334495"/>
                <a:gd name="connsiteY3" fmla="*/ 969763 h 1919874"/>
                <a:gd name="connsiteX4" fmla="*/ 128248 w 1334495"/>
                <a:gd name="connsiteY4" fmla="*/ 1903051 h 1919874"/>
                <a:gd name="connsiteX5" fmla="*/ 123840 w 1334495"/>
                <a:gd name="connsiteY5" fmla="*/ 1919874 h 1919874"/>
                <a:gd name="connsiteX6" fmla="*/ 104494 w 1334495"/>
                <a:gd name="connsiteY6" fmla="*/ 1879024 h 1919874"/>
                <a:gd name="connsiteX7" fmla="*/ 0 w 1334495"/>
                <a:gd name="connsiteY7" fmla="*/ 1352550 h 1919874"/>
                <a:gd name="connsiteX8" fmla="*/ 1329690 w 1334495"/>
                <a:gd name="connsiteY8" fmla="*/ 0 h 191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95" h="1919874">
                  <a:moveTo>
                    <a:pt x="1329690" y="0"/>
                  </a:moveTo>
                  <a:lnTo>
                    <a:pt x="1334495" y="247"/>
                  </a:lnTo>
                  <a:lnTo>
                    <a:pt x="1334495" y="968940"/>
                  </a:lnTo>
                  <a:lnTo>
                    <a:pt x="1314051" y="969763"/>
                  </a:lnTo>
                  <a:cubicBezTo>
                    <a:pt x="753738" y="1015095"/>
                    <a:pt x="289706" y="1393667"/>
                    <a:pt x="128248" y="1903051"/>
                  </a:cubicBezTo>
                  <a:lnTo>
                    <a:pt x="123840" y="1919874"/>
                  </a:lnTo>
                  <a:lnTo>
                    <a:pt x="104494" y="1879024"/>
                  </a:lnTo>
                  <a:cubicBezTo>
                    <a:pt x="37208" y="1717207"/>
                    <a:pt x="0" y="1539299"/>
                    <a:pt x="0" y="1352550"/>
                  </a:cubicBezTo>
                  <a:cubicBezTo>
                    <a:pt x="0" y="605557"/>
                    <a:pt x="595322" y="0"/>
                    <a:pt x="13296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8"/>
            <p:cNvSpPr/>
            <p:nvPr/>
          </p:nvSpPr>
          <p:spPr>
            <a:xfrm>
              <a:off x="1148727" y="3349704"/>
              <a:ext cx="1334720" cy="1920417"/>
            </a:xfrm>
            <a:custGeom>
              <a:avLst/>
              <a:gdLst>
                <a:gd name="connsiteX0" fmla="*/ 1329690 w 1334495"/>
                <a:gd name="connsiteY0" fmla="*/ 0 h 1919874"/>
                <a:gd name="connsiteX1" fmla="*/ 1334495 w 1334495"/>
                <a:gd name="connsiteY1" fmla="*/ 247 h 1919874"/>
                <a:gd name="connsiteX2" fmla="*/ 1334495 w 1334495"/>
                <a:gd name="connsiteY2" fmla="*/ 968940 h 1919874"/>
                <a:gd name="connsiteX3" fmla="*/ 1314051 w 1334495"/>
                <a:gd name="connsiteY3" fmla="*/ 969763 h 1919874"/>
                <a:gd name="connsiteX4" fmla="*/ 128248 w 1334495"/>
                <a:gd name="connsiteY4" fmla="*/ 1903051 h 1919874"/>
                <a:gd name="connsiteX5" fmla="*/ 123840 w 1334495"/>
                <a:gd name="connsiteY5" fmla="*/ 1919874 h 1919874"/>
                <a:gd name="connsiteX6" fmla="*/ 104494 w 1334495"/>
                <a:gd name="connsiteY6" fmla="*/ 1879024 h 1919874"/>
                <a:gd name="connsiteX7" fmla="*/ 0 w 1334495"/>
                <a:gd name="connsiteY7" fmla="*/ 1352550 h 1919874"/>
                <a:gd name="connsiteX8" fmla="*/ 1329690 w 1334495"/>
                <a:gd name="connsiteY8" fmla="*/ 0 h 191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95" h="1919874">
                  <a:moveTo>
                    <a:pt x="1329690" y="0"/>
                  </a:moveTo>
                  <a:lnTo>
                    <a:pt x="1334495" y="247"/>
                  </a:lnTo>
                  <a:lnTo>
                    <a:pt x="1334495" y="968940"/>
                  </a:lnTo>
                  <a:lnTo>
                    <a:pt x="1314051" y="969763"/>
                  </a:lnTo>
                  <a:cubicBezTo>
                    <a:pt x="753738" y="1015095"/>
                    <a:pt x="289706" y="1393667"/>
                    <a:pt x="128248" y="1903051"/>
                  </a:cubicBezTo>
                  <a:lnTo>
                    <a:pt x="123840" y="1919874"/>
                  </a:lnTo>
                  <a:lnTo>
                    <a:pt x="104494" y="1879024"/>
                  </a:lnTo>
                  <a:cubicBezTo>
                    <a:pt x="37208" y="1717207"/>
                    <a:pt x="0" y="1539299"/>
                    <a:pt x="0" y="1352550"/>
                  </a:cubicBezTo>
                  <a:cubicBezTo>
                    <a:pt x="0" y="605557"/>
                    <a:pt x="595322" y="0"/>
                    <a:pt x="13296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Freeform 9"/>
            <p:cNvSpPr/>
            <p:nvPr/>
          </p:nvSpPr>
          <p:spPr>
            <a:xfrm>
              <a:off x="1942241" y="296683"/>
              <a:ext cx="1910596" cy="4372465"/>
            </a:xfrm>
            <a:custGeom>
              <a:avLst/>
              <a:gdLst>
                <a:gd name="connsiteX0" fmla="*/ 955112 w 1910224"/>
                <a:gd name="connsiteY0" fmla="*/ 0 h 4372663"/>
                <a:gd name="connsiteX1" fmla="*/ 1068025 w 1910224"/>
                <a:gd name="connsiteY1" fmla="*/ 105076 h 4372663"/>
                <a:gd name="connsiteX2" fmla="*/ 1910224 w 1910224"/>
                <a:gd name="connsiteY2" fmla="*/ 2531427 h 4372663"/>
                <a:gd name="connsiteX3" fmla="*/ 1557799 w 1910224"/>
                <a:gd name="connsiteY3" fmla="*/ 4225298 h 4372663"/>
                <a:gd name="connsiteX4" fmla="*/ 1496001 w 1910224"/>
                <a:gd name="connsiteY4" fmla="*/ 4342847 h 4372663"/>
                <a:gd name="connsiteX5" fmla="*/ 1350378 w 1910224"/>
                <a:gd name="connsiteY5" fmla="*/ 4272300 h 4372663"/>
                <a:gd name="connsiteX6" fmla="*/ 985520 w 1910224"/>
                <a:gd name="connsiteY6" fmla="*/ 4206555 h 4372663"/>
                <a:gd name="connsiteX7" fmla="*/ 461441 w 1910224"/>
                <a:gd name="connsiteY7" fmla="*/ 4349435 h 4372663"/>
                <a:gd name="connsiteX8" fmla="*/ 429899 w 1910224"/>
                <a:gd name="connsiteY8" fmla="*/ 4372663 h 4372663"/>
                <a:gd name="connsiteX9" fmla="*/ 352427 w 1910224"/>
                <a:gd name="connsiteY9" fmla="*/ 4225298 h 4372663"/>
                <a:gd name="connsiteX10" fmla="*/ 0 w 1910224"/>
                <a:gd name="connsiteY10" fmla="*/ 2531427 h 4372663"/>
                <a:gd name="connsiteX11" fmla="*/ 842200 w 1910224"/>
                <a:gd name="connsiteY11" fmla="*/ 105076 h 437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0224" h="4372663">
                  <a:moveTo>
                    <a:pt x="955112" y="0"/>
                  </a:moveTo>
                  <a:lnTo>
                    <a:pt x="1068025" y="105076"/>
                  </a:lnTo>
                  <a:cubicBezTo>
                    <a:pt x="1576148" y="630914"/>
                    <a:pt x="1910224" y="1521409"/>
                    <a:pt x="1910224" y="2531427"/>
                  </a:cubicBezTo>
                  <a:cubicBezTo>
                    <a:pt x="1910224" y="3162688"/>
                    <a:pt x="1779726" y="3747261"/>
                    <a:pt x="1557799" y="4225298"/>
                  </a:cubicBezTo>
                  <a:lnTo>
                    <a:pt x="1496001" y="4342847"/>
                  </a:lnTo>
                  <a:lnTo>
                    <a:pt x="1350378" y="4272300"/>
                  </a:lnTo>
                  <a:cubicBezTo>
                    <a:pt x="1238235" y="4229965"/>
                    <a:pt x="1114941" y="4206555"/>
                    <a:pt x="985520" y="4206555"/>
                  </a:cubicBezTo>
                  <a:cubicBezTo>
                    <a:pt x="791390" y="4206555"/>
                    <a:pt x="611042" y="4259228"/>
                    <a:pt x="461441" y="4349435"/>
                  </a:cubicBezTo>
                  <a:lnTo>
                    <a:pt x="429899" y="4372663"/>
                  </a:lnTo>
                  <a:lnTo>
                    <a:pt x="352427" y="4225298"/>
                  </a:lnTo>
                  <a:cubicBezTo>
                    <a:pt x="130499" y="3747261"/>
                    <a:pt x="0" y="3162688"/>
                    <a:pt x="0" y="2531427"/>
                  </a:cubicBezTo>
                  <a:cubicBezTo>
                    <a:pt x="0" y="1521409"/>
                    <a:pt x="334077" y="630914"/>
                    <a:pt x="842200" y="105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10"/>
            <p:cNvSpPr/>
            <p:nvPr/>
          </p:nvSpPr>
          <p:spPr>
            <a:xfrm>
              <a:off x="2708791" y="2877785"/>
              <a:ext cx="190674" cy="2565693"/>
            </a:xfrm>
            <a:custGeom>
              <a:avLst/>
              <a:gdLst>
                <a:gd name="connsiteX0" fmla="*/ 190500 w 190500"/>
                <a:gd name="connsiteY0" fmla="*/ 0 h 2091413"/>
                <a:gd name="connsiteX1" fmla="*/ 190500 w 190500"/>
                <a:gd name="connsiteY1" fmla="*/ 2091413 h 2091413"/>
                <a:gd name="connsiteX2" fmla="*/ 133911 w 190500"/>
                <a:gd name="connsiteY2" fmla="*/ 1959447 h 2091413"/>
                <a:gd name="connsiteX3" fmla="*/ 0 w 190500"/>
                <a:gd name="connsiteY3" fmla="*/ 1045706 h 2091413"/>
                <a:gd name="connsiteX4" fmla="*/ 133911 w 190500"/>
                <a:gd name="connsiteY4" fmla="*/ 131965 h 209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91413">
                  <a:moveTo>
                    <a:pt x="190500" y="0"/>
                  </a:moveTo>
                  <a:lnTo>
                    <a:pt x="190500" y="2091413"/>
                  </a:lnTo>
                  <a:lnTo>
                    <a:pt x="133911" y="1959447"/>
                  </a:lnTo>
                  <a:cubicBezTo>
                    <a:pt x="51174" y="1725601"/>
                    <a:pt x="0" y="1402544"/>
                    <a:pt x="0" y="1045706"/>
                  </a:cubicBezTo>
                  <a:cubicBezTo>
                    <a:pt x="0" y="688868"/>
                    <a:pt x="51174" y="365812"/>
                    <a:pt x="133911" y="131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Freeform 11"/>
            <p:cNvSpPr/>
            <p:nvPr/>
          </p:nvSpPr>
          <p:spPr>
            <a:xfrm flipH="1">
              <a:off x="2901391" y="2877785"/>
              <a:ext cx="188748" cy="2565693"/>
            </a:xfrm>
            <a:custGeom>
              <a:avLst/>
              <a:gdLst>
                <a:gd name="connsiteX0" fmla="*/ 190500 w 190500"/>
                <a:gd name="connsiteY0" fmla="*/ 0 h 2091413"/>
                <a:gd name="connsiteX1" fmla="*/ 190500 w 190500"/>
                <a:gd name="connsiteY1" fmla="*/ 2091413 h 2091413"/>
                <a:gd name="connsiteX2" fmla="*/ 133911 w 190500"/>
                <a:gd name="connsiteY2" fmla="*/ 1959447 h 2091413"/>
                <a:gd name="connsiteX3" fmla="*/ 0 w 190500"/>
                <a:gd name="connsiteY3" fmla="*/ 1045706 h 2091413"/>
                <a:gd name="connsiteX4" fmla="*/ 133911 w 190500"/>
                <a:gd name="connsiteY4" fmla="*/ 131965 h 209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91413">
                  <a:moveTo>
                    <a:pt x="190500" y="0"/>
                  </a:moveTo>
                  <a:lnTo>
                    <a:pt x="190500" y="2091413"/>
                  </a:lnTo>
                  <a:lnTo>
                    <a:pt x="133911" y="1959447"/>
                  </a:lnTo>
                  <a:cubicBezTo>
                    <a:pt x="51174" y="1725601"/>
                    <a:pt x="0" y="1402544"/>
                    <a:pt x="0" y="1045706"/>
                  </a:cubicBezTo>
                  <a:cubicBezTo>
                    <a:pt x="0" y="688868"/>
                    <a:pt x="51174" y="365812"/>
                    <a:pt x="133911" y="131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Freeform 12"/>
            <p:cNvSpPr/>
            <p:nvPr/>
          </p:nvSpPr>
          <p:spPr>
            <a:xfrm>
              <a:off x="2121359" y="296683"/>
              <a:ext cx="1556212" cy="1313666"/>
            </a:xfrm>
            <a:custGeom>
              <a:avLst/>
              <a:gdLst>
                <a:gd name="connsiteX0" fmla="*/ 778548 w 1557097"/>
                <a:gd name="connsiteY0" fmla="*/ 0 h 1313886"/>
                <a:gd name="connsiteX1" fmla="*/ 891461 w 1557097"/>
                <a:gd name="connsiteY1" fmla="*/ 105076 h 1313886"/>
                <a:gd name="connsiteX2" fmla="*/ 1503107 w 1557097"/>
                <a:gd name="connsiteY2" fmla="*/ 1136684 h 1313886"/>
                <a:gd name="connsiteX3" fmla="*/ 1557097 w 1557097"/>
                <a:gd name="connsiteY3" fmla="*/ 1313886 h 1313886"/>
                <a:gd name="connsiteX4" fmla="*/ 1383558 w 1557097"/>
                <a:gd name="connsiteY4" fmla="*/ 1239600 h 1313886"/>
                <a:gd name="connsiteX5" fmla="*/ 778548 w 1557097"/>
                <a:gd name="connsiteY5" fmla="*/ 1132622 h 1313886"/>
                <a:gd name="connsiteX6" fmla="*/ 173538 w 1557097"/>
                <a:gd name="connsiteY6" fmla="*/ 1239600 h 1313886"/>
                <a:gd name="connsiteX7" fmla="*/ 0 w 1557097"/>
                <a:gd name="connsiteY7" fmla="*/ 1313886 h 1313886"/>
                <a:gd name="connsiteX8" fmla="*/ 53990 w 1557097"/>
                <a:gd name="connsiteY8" fmla="*/ 1136684 h 1313886"/>
                <a:gd name="connsiteX9" fmla="*/ 665636 w 1557097"/>
                <a:gd name="connsiteY9" fmla="*/ 105076 h 13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97" h="1313886">
                  <a:moveTo>
                    <a:pt x="778548" y="0"/>
                  </a:moveTo>
                  <a:lnTo>
                    <a:pt x="891461" y="105076"/>
                  </a:lnTo>
                  <a:cubicBezTo>
                    <a:pt x="1145522" y="367995"/>
                    <a:pt x="1356072" y="722078"/>
                    <a:pt x="1503107" y="1136684"/>
                  </a:cubicBezTo>
                  <a:lnTo>
                    <a:pt x="1557097" y="1313886"/>
                  </a:lnTo>
                  <a:lnTo>
                    <a:pt x="1383558" y="1239600"/>
                  </a:lnTo>
                  <a:cubicBezTo>
                    <a:pt x="1192435" y="1170076"/>
                    <a:pt x="989231" y="1132622"/>
                    <a:pt x="778548" y="1132622"/>
                  </a:cubicBezTo>
                  <a:cubicBezTo>
                    <a:pt x="567865" y="1132622"/>
                    <a:pt x="364661" y="1170076"/>
                    <a:pt x="173538" y="1239600"/>
                  </a:cubicBezTo>
                  <a:lnTo>
                    <a:pt x="0" y="1313886"/>
                  </a:lnTo>
                  <a:lnTo>
                    <a:pt x="53990" y="1136684"/>
                  </a:lnTo>
                  <a:cubicBezTo>
                    <a:pt x="201025" y="722078"/>
                    <a:pt x="411575" y="367995"/>
                    <a:pt x="665636" y="105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Freeform 13"/>
            <p:cNvSpPr/>
            <p:nvPr/>
          </p:nvSpPr>
          <p:spPr>
            <a:xfrm>
              <a:off x="2159879" y="298610"/>
              <a:ext cx="1479171" cy="1188462"/>
            </a:xfrm>
            <a:custGeom>
              <a:avLst/>
              <a:gdLst>
                <a:gd name="connsiteX0" fmla="*/ 740075 w 1480151"/>
                <a:gd name="connsiteY0" fmla="*/ 0 h 1187614"/>
                <a:gd name="connsiteX1" fmla="*/ 852988 w 1480151"/>
                <a:gd name="connsiteY1" fmla="*/ 105076 h 1187614"/>
                <a:gd name="connsiteX2" fmla="*/ 1464634 w 1480151"/>
                <a:gd name="connsiteY2" fmla="*/ 1136684 h 1187614"/>
                <a:gd name="connsiteX3" fmla="*/ 1480151 w 1480151"/>
                <a:gd name="connsiteY3" fmla="*/ 1187614 h 1187614"/>
                <a:gd name="connsiteX4" fmla="*/ 1345085 w 1480151"/>
                <a:gd name="connsiteY4" fmla="*/ 1129797 h 1187614"/>
                <a:gd name="connsiteX5" fmla="*/ 740075 w 1480151"/>
                <a:gd name="connsiteY5" fmla="*/ 1022819 h 1187614"/>
                <a:gd name="connsiteX6" fmla="*/ 135065 w 1480151"/>
                <a:gd name="connsiteY6" fmla="*/ 1129797 h 1187614"/>
                <a:gd name="connsiteX7" fmla="*/ 0 w 1480151"/>
                <a:gd name="connsiteY7" fmla="*/ 1187614 h 1187614"/>
                <a:gd name="connsiteX8" fmla="*/ 15517 w 1480151"/>
                <a:gd name="connsiteY8" fmla="*/ 1136684 h 1187614"/>
                <a:gd name="connsiteX9" fmla="*/ 627163 w 1480151"/>
                <a:gd name="connsiteY9" fmla="*/ 105076 h 118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151" h="1187614">
                  <a:moveTo>
                    <a:pt x="740075" y="0"/>
                  </a:moveTo>
                  <a:lnTo>
                    <a:pt x="852988" y="105076"/>
                  </a:lnTo>
                  <a:cubicBezTo>
                    <a:pt x="1107050" y="367995"/>
                    <a:pt x="1317599" y="722078"/>
                    <a:pt x="1464634" y="1136684"/>
                  </a:cubicBezTo>
                  <a:lnTo>
                    <a:pt x="1480151" y="1187614"/>
                  </a:lnTo>
                  <a:lnTo>
                    <a:pt x="1345085" y="1129797"/>
                  </a:lnTo>
                  <a:cubicBezTo>
                    <a:pt x="1153962" y="1060273"/>
                    <a:pt x="950758" y="1022819"/>
                    <a:pt x="740075" y="1022819"/>
                  </a:cubicBezTo>
                  <a:cubicBezTo>
                    <a:pt x="529392" y="1022819"/>
                    <a:pt x="326188" y="1060273"/>
                    <a:pt x="135065" y="1129797"/>
                  </a:cubicBezTo>
                  <a:lnTo>
                    <a:pt x="0" y="1187614"/>
                  </a:lnTo>
                  <a:lnTo>
                    <a:pt x="15517" y="1136684"/>
                  </a:lnTo>
                  <a:cubicBezTo>
                    <a:pt x="162552" y="722078"/>
                    <a:pt x="373102" y="367995"/>
                    <a:pt x="627163" y="105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Freeform 15"/>
            <p:cNvSpPr/>
            <p:nvPr/>
          </p:nvSpPr>
          <p:spPr>
            <a:xfrm>
              <a:off x="2156027" y="298610"/>
              <a:ext cx="743438" cy="1188462"/>
            </a:xfrm>
            <a:custGeom>
              <a:avLst/>
              <a:gdLst>
                <a:gd name="connsiteX0" fmla="*/ 740075 w 743972"/>
                <a:gd name="connsiteY0" fmla="*/ 0 h 1187614"/>
                <a:gd name="connsiteX1" fmla="*/ 743972 w 743972"/>
                <a:gd name="connsiteY1" fmla="*/ 3627 h 1187614"/>
                <a:gd name="connsiteX2" fmla="*/ 743972 w 743972"/>
                <a:gd name="connsiteY2" fmla="*/ 1022992 h 1187614"/>
                <a:gd name="connsiteX3" fmla="*/ 740075 w 743972"/>
                <a:gd name="connsiteY3" fmla="*/ 1022819 h 1187614"/>
                <a:gd name="connsiteX4" fmla="*/ 135065 w 743972"/>
                <a:gd name="connsiteY4" fmla="*/ 1129797 h 1187614"/>
                <a:gd name="connsiteX5" fmla="*/ 0 w 743972"/>
                <a:gd name="connsiteY5" fmla="*/ 1187614 h 1187614"/>
                <a:gd name="connsiteX6" fmla="*/ 15517 w 743972"/>
                <a:gd name="connsiteY6" fmla="*/ 1136684 h 1187614"/>
                <a:gd name="connsiteX7" fmla="*/ 627163 w 743972"/>
                <a:gd name="connsiteY7" fmla="*/ 105076 h 118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72" h="1187614">
                  <a:moveTo>
                    <a:pt x="740075" y="0"/>
                  </a:moveTo>
                  <a:lnTo>
                    <a:pt x="743972" y="3627"/>
                  </a:lnTo>
                  <a:lnTo>
                    <a:pt x="743972" y="1022992"/>
                  </a:lnTo>
                  <a:lnTo>
                    <a:pt x="740075" y="1022819"/>
                  </a:lnTo>
                  <a:cubicBezTo>
                    <a:pt x="529392" y="1022819"/>
                    <a:pt x="326188" y="1060273"/>
                    <a:pt x="135065" y="1129797"/>
                  </a:cubicBezTo>
                  <a:lnTo>
                    <a:pt x="0" y="1187614"/>
                  </a:lnTo>
                  <a:lnTo>
                    <a:pt x="15517" y="1136684"/>
                  </a:lnTo>
                  <a:cubicBezTo>
                    <a:pt x="162552" y="722078"/>
                    <a:pt x="373102" y="367995"/>
                    <a:pt x="627163" y="105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2" name="Group 63"/>
          <p:cNvGrpSpPr/>
          <p:nvPr/>
        </p:nvGrpSpPr>
        <p:grpSpPr bwMode="auto">
          <a:xfrm>
            <a:off x="7734300" y="1501775"/>
            <a:ext cx="3709988" cy="860425"/>
            <a:chOff x="1296711" y="1373756"/>
            <a:chExt cx="3709097" cy="860396"/>
          </a:xfrm>
        </p:grpSpPr>
        <p:grpSp>
          <p:nvGrpSpPr>
            <p:cNvPr id="23" name="Group 64"/>
            <p:cNvGrpSpPr/>
            <p:nvPr/>
          </p:nvGrpSpPr>
          <p:grpSpPr bwMode="auto">
            <a:xfrm>
              <a:off x="1296711" y="1484912"/>
              <a:ext cx="679049" cy="618487"/>
              <a:chOff x="863576" y="1837836"/>
              <a:chExt cx="679049" cy="618487"/>
            </a:xfrm>
          </p:grpSpPr>
          <p:sp>
            <p:nvSpPr>
              <p:cNvPr id="27" name="Freeform 68"/>
              <p:cNvSpPr/>
              <p:nvPr/>
            </p:nvSpPr>
            <p:spPr>
              <a:xfrm rot="5400000">
                <a:off x="893667" y="1807710"/>
                <a:ext cx="619104" cy="67928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Rectangle 69"/>
              <p:cNvSpPr>
                <a:spLocks noChangeArrowheads="1"/>
              </p:cNvSpPr>
              <p:nvPr/>
            </p:nvSpPr>
            <p:spPr bwMode="auto">
              <a:xfrm>
                <a:off x="863577" y="1866410"/>
                <a:ext cx="6077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000">
                    <a:solidFill>
                      <a:schemeClr val="bg1"/>
                    </a:solidFill>
                    <a:latin typeface="FontAwesome" panose="02010600030101010101" charset="0"/>
                  </a:rPr>
                  <a:t></a:t>
                </a:r>
              </a:p>
            </p:txBody>
          </p:sp>
        </p:grpSp>
        <p:grpSp>
          <p:nvGrpSpPr>
            <p:cNvPr id="24" name="Group 65"/>
            <p:cNvGrpSpPr/>
            <p:nvPr/>
          </p:nvGrpSpPr>
          <p:grpSpPr bwMode="auto">
            <a:xfrm>
              <a:off x="1975759" y="1373756"/>
              <a:ext cx="3030049" cy="860396"/>
              <a:chOff x="1975759" y="1373756"/>
              <a:chExt cx="3030049" cy="860396"/>
            </a:xfrm>
          </p:grpSpPr>
          <p:sp>
            <p:nvSpPr>
              <p:cNvPr id="25" name="TextBox 66"/>
              <p:cNvSpPr txBox="1">
                <a:spLocks noChangeArrowheads="1"/>
              </p:cNvSpPr>
              <p:nvPr/>
            </p:nvSpPr>
            <p:spPr bwMode="auto">
              <a:xfrm flipH="1">
                <a:off x="1975998" y="1634097"/>
                <a:ext cx="2660011" cy="6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sp>
            <p:nvSpPr>
              <p:cNvPr id="26" name="TextBox 67"/>
              <p:cNvSpPr txBox="1">
                <a:spLocks noChangeArrowheads="1"/>
              </p:cNvSpPr>
              <p:nvPr/>
            </p:nvSpPr>
            <p:spPr bwMode="auto">
              <a:xfrm flipH="1">
                <a:off x="1975759" y="1373756"/>
                <a:ext cx="3030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800" b="1" dirty="0">
                    <a:solidFill>
                      <a:schemeClr val="accent1"/>
                    </a:solidFill>
                  </a:rPr>
                  <a:t>文字内容</a:t>
                </a:r>
                <a:endParaRPr lang="en-US" altLang="zh-CN" sz="1800" b="1" dirty="0">
                  <a:solidFill>
                    <a:schemeClr val="accent1"/>
                  </a:solidFill>
                </a:endParaRPr>
              </a:p>
            </p:txBody>
          </p:sp>
        </p:grpSp>
      </p:grpSp>
      <p:grpSp>
        <p:nvGrpSpPr>
          <p:cNvPr id="29" name="Group 70"/>
          <p:cNvGrpSpPr/>
          <p:nvPr/>
        </p:nvGrpSpPr>
        <p:grpSpPr bwMode="auto">
          <a:xfrm>
            <a:off x="7734300" y="2576513"/>
            <a:ext cx="3709988" cy="860425"/>
            <a:chOff x="1296711" y="1373756"/>
            <a:chExt cx="3709097" cy="860396"/>
          </a:xfrm>
        </p:grpSpPr>
        <p:grpSp>
          <p:nvGrpSpPr>
            <p:cNvPr id="30" name="Group 71"/>
            <p:cNvGrpSpPr/>
            <p:nvPr/>
          </p:nvGrpSpPr>
          <p:grpSpPr bwMode="auto">
            <a:xfrm>
              <a:off x="1296711" y="1484912"/>
              <a:ext cx="679049" cy="618487"/>
              <a:chOff x="863576" y="1837836"/>
              <a:chExt cx="679049" cy="618487"/>
            </a:xfrm>
          </p:grpSpPr>
          <p:sp>
            <p:nvSpPr>
              <p:cNvPr id="34" name="Freeform 75"/>
              <p:cNvSpPr/>
              <p:nvPr/>
            </p:nvSpPr>
            <p:spPr>
              <a:xfrm rot="5400000">
                <a:off x="893667" y="1807710"/>
                <a:ext cx="619104" cy="67928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76"/>
              <p:cNvSpPr>
                <a:spLocks noChangeArrowheads="1"/>
              </p:cNvSpPr>
              <p:nvPr/>
            </p:nvSpPr>
            <p:spPr bwMode="auto">
              <a:xfrm>
                <a:off x="863577" y="1866410"/>
                <a:ext cx="6077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000">
                    <a:solidFill>
                      <a:schemeClr val="bg1"/>
                    </a:solidFill>
                    <a:latin typeface="FontAwesome" panose="02010600030101010101" charset="0"/>
                  </a:rPr>
                  <a:t></a:t>
                </a:r>
              </a:p>
            </p:txBody>
          </p:sp>
        </p:grpSp>
        <p:grpSp>
          <p:nvGrpSpPr>
            <p:cNvPr id="31" name="Group 72"/>
            <p:cNvGrpSpPr/>
            <p:nvPr/>
          </p:nvGrpSpPr>
          <p:grpSpPr bwMode="auto">
            <a:xfrm>
              <a:off x="1975759" y="1373756"/>
              <a:ext cx="3030049" cy="860396"/>
              <a:chOff x="1975759" y="1373756"/>
              <a:chExt cx="3030049" cy="860396"/>
            </a:xfrm>
          </p:grpSpPr>
          <p:sp>
            <p:nvSpPr>
              <p:cNvPr id="32" name="TextBox 73"/>
              <p:cNvSpPr txBox="1">
                <a:spLocks noChangeArrowheads="1"/>
              </p:cNvSpPr>
              <p:nvPr/>
            </p:nvSpPr>
            <p:spPr bwMode="auto">
              <a:xfrm flipH="1">
                <a:off x="1975998" y="1634097"/>
                <a:ext cx="2660011" cy="6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sp>
            <p:nvSpPr>
              <p:cNvPr id="33" name="TextBox 74"/>
              <p:cNvSpPr txBox="1">
                <a:spLocks noChangeArrowheads="1"/>
              </p:cNvSpPr>
              <p:nvPr/>
            </p:nvSpPr>
            <p:spPr bwMode="auto">
              <a:xfrm flipH="1">
                <a:off x="1975998" y="1373756"/>
                <a:ext cx="3029810" cy="3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800" b="1" dirty="0">
                    <a:solidFill>
                      <a:srgbClr val="DB204E"/>
                    </a:solidFill>
                  </a:rPr>
                  <a:t>文字内容</a:t>
                </a:r>
              </a:p>
            </p:txBody>
          </p:sp>
        </p:grpSp>
      </p:grpSp>
      <p:grpSp>
        <p:nvGrpSpPr>
          <p:cNvPr id="36" name="Group 77"/>
          <p:cNvGrpSpPr/>
          <p:nvPr/>
        </p:nvGrpSpPr>
        <p:grpSpPr bwMode="auto">
          <a:xfrm>
            <a:off x="7734300" y="3646488"/>
            <a:ext cx="3709988" cy="860425"/>
            <a:chOff x="1296711" y="1373756"/>
            <a:chExt cx="3709097" cy="860396"/>
          </a:xfrm>
        </p:grpSpPr>
        <p:grpSp>
          <p:nvGrpSpPr>
            <p:cNvPr id="37" name="Group 78"/>
            <p:cNvGrpSpPr/>
            <p:nvPr/>
          </p:nvGrpSpPr>
          <p:grpSpPr bwMode="auto">
            <a:xfrm>
              <a:off x="1296711" y="1484912"/>
              <a:ext cx="679049" cy="618487"/>
              <a:chOff x="863576" y="1837836"/>
              <a:chExt cx="679049" cy="618487"/>
            </a:xfrm>
          </p:grpSpPr>
          <p:sp>
            <p:nvSpPr>
              <p:cNvPr id="41" name="Freeform 82"/>
              <p:cNvSpPr/>
              <p:nvPr/>
            </p:nvSpPr>
            <p:spPr>
              <a:xfrm rot="5400000">
                <a:off x="893667" y="1807710"/>
                <a:ext cx="619104" cy="67928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83"/>
              <p:cNvSpPr>
                <a:spLocks noChangeArrowheads="1"/>
              </p:cNvSpPr>
              <p:nvPr/>
            </p:nvSpPr>
            <p:spPr bwMode="auto">
              <a:xfrm>
                <a:off x="863577" y="1866410"/>
                <a:ext cx="6077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000">
                    <a:solidFill>
                      <a:schemeClr val="bg1"/>
                    </a:solidFill>
                    <a:latin typeface="FontAwesome" panose="02010600030101010101" charset="0"/>
                  </a:rPr>
                  <a:t></a:t>
                </a:r>
              </a:p>
            </p:txBody>
          </p:sp>
        </p:grpSp>
        <p:grpSp>
          <p:nvGrpSpPr>
            <p:cNvPr id="38" name="Group 79"/>
            <p:cNvGrpSpPr/>
            <p:nvPr/>
          </p:nvGrpSpPr>
          <p:grpSpPr bwMode="auto">
            <a:xfrm>
              <a:off x="1975759" y="1373756"/>
              <a:ext cx="3030049" cy="860396"/>
              <a:chOff x="1975759" y="1373756"/>
              <a:chExt cx="3030049" cy="860396"/>
            </a:xfrm>
          </p:grpSpPr>
          <p:sp>
            <p:nvSpPr>
              <p:cNvPr id="39" name="TextBox 80"/>
              <p:cNvSpPr txBox="1">
                <a:spLocks noChangeArrowheads="1"/>
              </p:cNvSpPr>
              <p:nvPr/>
            </p:nvSpPr>
            <p:spPr bwMode="auto">
              <a:xfrm flipH="1">
                <a:off x="1975998" y="1634097"/>
                <a:ext cx="2660011" cy="6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sp>
            <p:nvSpPr>
              <p:cNvPr id="40" name="TextBox 81"/>
              <p:cNvSpPr txBox="1">
                <a:spLocks noChangeArrowheads="1"/>
              </p:cNvSpPr>
              <p:nvPr/>
            </p:nvSpPr>
            <p:spPr bwMode="auto">
              <a:xfrm flipH="1">
                <a:off x="1975998" y="1373756"/>
                <a:ext cx="3029810" cy="3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800" b="1" dirty="0">
                    <a:solidFill>
                      <a:srgbClr val="DB204E"/>
                    </a:solidFill>
                  </a:rPr>
                  <a:t>文字内容</a:t>
                </a:r>
              </a:p>
            </p:txBody>
          </p:sp>
        </p:grpSp>
      </p:grpSp>
      <p:grpSp>
        <p:nvGrpSpPr>
          <p:cNvPr id="43" name="Group 93"/>
          <p:cNvGrpSpPr/>
          <p:nvPr/>
        </p:nvGrpSpPr>
        <p:grpSpPr bwMode="auto">
          <a:xfrm flipH="1">
            <a:off x="828675" y="1562100"/>
            <a:ext cx="3479800" cy="708025"/>
            <a:chOff x="1156580" y="1513486"/>
            <a:chExt cx="3479029" cy="707886"/>
          </a:xfrm>
        </p:grpSpPr>
        <p:sp>
          <p:nvSpPr>
            <p:cNvPr id="44" name="Rectangle 94"/>
            <p:cNvSpPr/>
            <p:nvPr/>
          </p:nvSpPr>
          <p:spPr>
            <a:xfrm>
              <a:off x="1156580" y="1513486"/>
              <a:ext cx="953876" cy="707886"/>
            </a:xfrm>
            <a:prstGeom prst="rect">
              <a:avLst/>
            </a:prstGeom>
            <a:noFill/>
          </p:spPr>
          <p:txBody>
            <a:bodyPr>
              <a:spAutoFit/>
            </a:bodyPr>
            <a:lstStyle/>
            <a:p>
              <a:pPr algn="ctr" eaLnBrk="1" fontAlgn="auto" hangingPunct="1">
                <a:spcBef>
                  <a:spcPts val="0"/>
                </a:spcBef>
                <a:spcAft>
                  <a:spcPts val="0"/>
                </a:spcAft>
                <a:defRPr/>
              </a:pPr>
              <a:r>
                <a:rPr lang="en-US" sz="4000" b="1" dirty="0">
                  <a:ln w="0">
                    <a:noFill/>
                  </a:ln>
                  <a:solidFill>
                    <a:schemeClr val="accent1"/>
                  </a:solidFill>
                  <a:latin typeface="+mj-lt"/>
                </a:rPr>
                <a:t>57</a:t>
              </a:r>
              <a:r>
                <a:rPr lang="en-US" sz="2500" b="1" dirty="0">
                  <a:ln w="0">
                    <a:noFill/>
                  </a:ln>
                  <a:solidFill>
                    <a:schemeClr val="accent1"/>
                  </a:solidFill>
                  <a:latin typeface="+mj-lt"/>
                </a:rPr>
                <a:t>%</a:t>
              </a:r>
            </a:p>
          </p:txBody>
        </p:sp>
        <p:sp>
          <p:nvSpPr>
            <p:cNvPr id="45" name="TextBox 95"/>
            <p:cNvSpPr txBox="1">
              <a:spLocks noChangeArrowheads="1"/>
            </p:cNvSpPr>
            <p:nvPr/>
          </p:nvSpPr>
          <p:spPr bwMode="auto">
            <a:xfrm flipH="1">
              <a:off x="1975549" y="1561102"/>
              <a:ext cx="2660060" cy="5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grpSp>
      <p:grpSp>
        <p:nvGrpSpPr>
          <p:cNvPr id="46" name="Group 96"/>
          <p:cNvGrpSpPr/>
          <p:nvPr/>
        </p:nvGrpSpPr>
        <p:grpSpPr bwMode="auto">
          <a:xfrm flipH="1">
            <a:off x="828675" y="2620963"/>
            <a:ext cx="3479800" cy="708025"/>
            <a:chOff x="1156580" y="1513486"/>
            <a:chExt cx="3479029" cy="707886"/>
          </a:xfrm>
        </p:grpSpPr>
        <p:sp>
          <p:nvSpPr>
            <p:cNvPr id="47" name="Rectangle 97"/>
            <p:cNvSpPr/>
            <p:nvPr/>
          </p:nvSpPr>
          <p:spPr>
            <a:xfrm>
              <a:off x="1156580" y="1513486"/>
              <a:ext cx="953876" cy="707886"/>
            </a:xfrm>
            <a:prstGeom prst="rect">
              <a:avLst/>
            </a:prstGeom>
            <a:noFill/>
          </p:spPr>
          <p:txBody>
            <a:bodyPr>
              <a:spAutoFit/>
            </a:bodyPr>
            <a:lstStyle/>
            <a:p>
              <a:pPr algn="ctr" eaLnBrk="1" fontAlgn="auto" hangingPunct="1">
                <a:spcBef>
                  <a:spcPts val="0"/>
                </a:spcBef>
                <a:spcAft>
                  <a:spcPts val="0"/>
                </a:spcAft>
                <a:defRPr/>
              </a:pPr>
              <a:r>
                <a:rPr lang="en-US" sz="4000" b="1" dirty="0">
                  <a:ln w="0">
                    <a:noFill/>
                  </a:ln>
                  <a:solidFill>
                    <a:schemeClr val="accent3"/>
                  </a:solidFill>
                  <a:latin typeface="+mj-lt"/>
                </a:rPr>
                <a:t>32</a:t>
              </a:r>
              <a:r>
                <a:rPr lang="en-US" sz="2500" b="1" dirty="0">
                  <a:ln w="0">
                    <a:noFill/>
                  </a:ln>
                  <a:solidFill>
                    <a:schemeClr val="accent3"/>
                  </a:solidFill>
                  <a:latin typeface="+mj-lt"/>
                </a:rPr>
                <a:t>%</a:t>
              </a:r>
            </a:p>
          </p:txBody>
        </p:sp>
        <p:sp>
          <p:nvSpPr>
            <p:cNvPr id="48" name="TextBox 98"/>
            <p:cNvSpPr txBox="1">
              <a:spLocks noChangeArrowheads="1"/>
            </p:cNvSpPr>
            <p:nvPr/>
          </p:nvSpPr>
          <p:spPr bwMode="auto">
            <a:xfrm flipH="1">
              <a:off x="1975549" y="1561102"/>
              <a:ext cx="2660060" cy="5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grpSp>
      <p:grpSp>
        <p:nvGrpSpPr>
          <p:cNvPr id="49" name="Group 99"/>
          <p:cNvGrpSpPr/>
          <p:nvPr/>
        </p:nvGrpSpPr>
        <p:grpSpPr bwMode="auto">
          <a:xfrm flipH="1">
            <a:off x="828675" y="3692525"/>
            <a:ext cx="3479800" cy="708025"/>
            <a:chOff x="1156580" y="1513486"/>
            <a:chExt cx="3479029" cy="707886"/>
          </a:xfrm>
        </p:grpSpPr>
        <p:sp>
          <p:nvSpPr>
            <p:cNvPr id="50" name="Rectangle 136"/>
            <p:cNvSpPr/>
            <p:nvPr/>
          </p:nvSpPr>
          <p:spPr>
            <a:xfrm>
              <a:off x="1156580" y="1513486"/>
              <a:ext cx="953876" cy="707886"/>
            </a:xfrm>
            <a:prstGeom prst="rect">
              <a:avLst/>
            </a:prstGeom>
            <a:noFill/>
          </p:spPr>
          <p:txBody>
            <a:bodyPr>
              <a:spAutoFit/>
            </a:bodyPr>
            <a:lstStyle/>
            <a:p>
              <a:pPr algn="ctr" eaLnBrk="1" fontAlgn="auto" hangingPunct="1">
                <a:spcBef>
                  <a:spcPts val="0"/>
                </a:spcBef>
                <a:spcAft>
                  <a:spcPts val="0"/>
                </a:spcAft>
                <a:defRPr/>
              </a:pPr>
              <a:r>
                <a:rPr lang="en-US" sz="4000" b="1" dirty="0">
                  <a:ln w="0">
                    <a:noFill/>
                  </a:ln>
                  <a:solidFill>
                    <a:schemeClr val="accent4"/>
                  </a:solidFill>
                  <a:latin typeface="+mj-lt"/>
                </a:rPr>
                <a:t>85</a:t>
              </a:r>
              <a:r>
                <a:rPr lang="en-US" sz="2500" b="1" dirty="0">
                  <a:ln w="0">
                    <a:noFill/>
                  </a:ln>
                  <a:solidFill>
                    <a:schemeClr val="accent4"/>
                  </a:solidFill>
                  <a:latin typeface="+mj-lt"/>
                </a:rPr>
                <a:t>%</a:t>
              </a:r>
            </a:p>
          </p:txBody>
        </p:sp>
        <p:sp>
          <p:nvSpPr>
            <p:cNvPr id="51" name="TextBox 137"/>
            <p:cNvSpPr txBox="1">
              <a:spLocks noChangeArrowheads="1"/>
            </p:cNvSpPr>
            <p:nvPr/>
          </p:nvSpPr>
          <p:spPr bwMode="auto">
            <a:xfrm flipH="1">
              <a:off x="1975549" y="1567450"/>
              <a:ext cx="2660060" cy="5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grpSp>
      <p:grpSp>
        <p:nvGrpSpPr>
          <p:cNvPr id="52" name="Group 138"/>
          <p:cNvGrpSpPr/>
          <p:nvPr/>
        </p:nvGrpSpPr>
        <p:grpSpPr bwMode="auto">
          <a:xfrm>
            <a:off x="7734300" y="4778375"/>
            <a:ext cx="3709988" cy="860425"/>
            <a:chOff x="1296711" y="1373756"/>
            <a:chExt cx="3709097" cy="860396"/>
          </a:xfrm>
        </p:grpSpPr>
        <p:grpSp>
          <p:nvGrpSpPr>
            <p:cNvPr id="53" name="Group 139"/>
            <p:cNvGrpSpPr/>
            <p:nvPr/>
          </p:nvGrpSpPr>
          <p:grpSpPr bwMode="auto">
            <a:xfrm>
              <a:off x="1296711" y="1484912"/>
              <a:ext cx="679049" cy="618487"/>
              <a:chOff x="863576" y="1837836"/>
              <a:chExt cx="679049" cy="618487"/>
            </a:xfrm>
          </p:grpSpPr>
          <p:sp>
            <p:nvSpPr>
              <p:cNvPr id="57" name="Freeform 143"/>
              <p:cNvSpPr/>
              <p:nvPr/>
            </p:nvSpPr>
            <p:spPr>
              <a:xfrm rot="5400000">
                <a:off x="893667" y="1807710"/>
                <a:ext cx="619104" cy="67928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Rectangle 144"/>
              <p:cNvSpPr>
                <a:spLocks noChangeArrowheads="1"/>
              </p:cNvSpPr>
              <p:nvPr/>
            </p:nvSpPr>
            <p:spPr bwMode="auto">
              <a:xfrm>
                <a:off x="863577" y="1866410"/>
                <a:ext cx="6077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000">
                    <a:solidFill>
                      <a:schemeClr val="bg1"/>
                    </a:solidFill>
                    <a:latin typeface="FontAwesome" panose="02010600030101010101" charset="0"/>
                  </a:rPr>
                  <a:t></a:t>
                </a:r>
              </a:p>
            </p:txBody>
          </p:sp>
        </p:grpSp>
        <p:grpSp>
          <p:nvGrpSpPr>
            <p:cNvPr id="54" name="Group 140"/>
            <p:cNvGrpSpPr/>
            <p:nvPr/>
          </p:nvGrpSpPr>
          <p:grpSpPr bwMode="auto">
            <a:xfrm>
              <a:off x="1975759" y="1373756"/>
              <a:ext cx="3030049" cy="860396"/>
              <a:chOff x="1975759" y="1373756"/>
              <a:chExt cx="3030049" cy="860396"/>
            </a:xfrm>
          </p:grpSpPr>
          <p:sp>
            <p:nvSpPr>
              <p:cNvPr id="55" name="TextBox 141"/>
              <p:cNvSpPr txBox="1">
                <a:spLocks noChangeArrowheads="1"/>
              </p:cNvSpPr>
              <p:nvPr/>
            </p:nvSpPr>
            <p:spPr bwMode="auto">
              <a:xfrm flipH="1">
                <a:off x="1975998" y="1634097"/>
                <a:ext cx="2660011" cy="6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sp>
            <p:nvSpPr>
              <p:cNvPr id="56" name="TextBox 142"/>
              <p:cNvSpPr txBox="1">
                <a:spLocks noChangeArrowheads="1"/>
              </p:cNvSpPr>
              <p:nvPr/>
            </p:nvSpPr>
            <p:spPr bwMode="auto">
              <a:xfrm flipH="1">
                <a:off x="1975998" y="1373756"/>
                <a:ext cx="3029810" cy="36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800" b="1" dirty="0">
                    <a:solidFill>
                      <a:srgbClr val="DB204E"/>
                    </a:solidFill>
                  </a:rPr>
                  <a:t>文字内容</a:t>
                </a:r>
              </a:p>
            </p:txBody>
          </p:sp>
        </p:grpSp>
      </p:grpSp>
      <p:grpSp>
        <p:nvGrpSpPr>
          <p:cNvPr id="59" name="Group 145"/>
          <p:cNvGrpSpPr/>
          <p:nvPr/>
        </p:nvGrpSpPr>
        <p:grpSpPr bwMode="auto">
          <a:xfrm flipH="1">
            <a:off x="828675" y="4822825"/>
            <a:ext cx="3479800" cy="708025"/>
            <a:chOff x="1156580" y="1513486"/>
            <a:chExt cx="3479029" cy="707886"/>
          </a:xfrm>
        </p:grpSpPr>
        <p:sp>
          <p:nvSpPr>
            <p:cNvPr id="60" name="Rectangle 146"/>
            <p:cNvSpPr/>
            <p:nvPr/>
          </p:nvSpPr>
          <p:spPr>
            <a:xfrm>
              <a:off x="1156580" y="1513486"/>
              <a:ext cx="953876" cy="707886"/>
            </a:xfrm>
            <a:prstGeom prst="rect">
              <a:avLst/>
            </a:prstGeom>
            <a:noFill/>
          </p:spPr>
          <p:txBody>
            <a:bodyPr>
              <a:spAutoFit/>
            </a:bodyPr>
            <a:lstStyle/>
            <a:p>
              <a:pPr algn="ctr" eaLnBrk="1" fontAlgn="auto" hangingPunct="1">
                <a:spcBef>
                  <a:spcPts val="0"/>
                </a:spcBef>
                <a:spcAft>
                  <a:spcPts val="0"/>
                </a:spcAft>
                <a:defRPr/>
              </a:pPr>
              <a:r>
                <a:rPr lang="en-US" sz="4000" b="1" dirty="0">
                  <a:ln w="0">
                    <a:noFill/>
                  </a:ln>
                  <a:solidFill>
                    <a:schemeClr val="accent6"/>
                  </a:solidFill>
                  <a:latin typeface="+mj-lt"/>
                </a:rPr>
                <a:t>65</a:t>
              </a:r>
              <a:r>
                <a:rPr lang="en-US" sz="2500" b="1" dirty="0">
                  <a:ln w="0">
                    <a:noFill/>
                  </a:ln>
                  <a:solidFill>
                    <a:schemeClr val="accent6"/>
                  </a:solidFill>
                  <a:latin typeface="+mj-lt"/>
                </a:rPr>
                <a:t>%</a:t>
              </a:r>
            </a:p>
          </p:txBody>
        </p:sp>
        <p:sp>
          <p:nvSpPr>
            <p:cNvPr id="61" name="TextBox 147"/>
            <p:cNvSpPr txBox="1">
              <a:spLocks noChangeArrowheads="1"/>
            </p:cNvSpPr>
            <p:nvPr/>
          </p:nvSpPr>
          <p:spPr bwMode="auto">
            <a:xfrm flipH="1">
              <a:off x="1975549" y="1567450"/>
              <a:ext cx="2660060" cy="5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文字内容文字内容文字内容文字内容文字内容文字内容文字内容文字内容文字</a:t>
              </a:r>
              <a:endParaRPr lang="en-US" altLang="zh-CN" sz="1100">
                <a:solidFill>
                  <a:srgbClr val="BFBFBF"/>
                </a:solidFill>
                <a:latin typeface="Calibri Light" panose="020F0302020204030204" pitchFamily="34" charset="0"/>
              </a:endParaRPr>
            </a:p>
            <a:p>
              <a:pPr algn="r" eaLnBrk="1" hangingPunct="1">
                <a:lnSpc>
                  <a:spcPct val="100000"/>
                </a:lnSpc>
                <a:spcBef>
                  <a:spcPct val="0"/>
                </a:spcBef>
                <a:buFontTx/>
                <a:buNone/>
              </a:pPr>
              <a:r>
                <a:rPr lang="zh-CN" altLang="en-US" sz="1100">
                  <a:solidFill>
                    <a:srgbClr val="BFBFBF"/>
                  </a:solidFill>
                  <a:latin typeface="Calibri Light" panose="020F0302020204030204" pitchFamily="34" charset="0"/>
                </a:rPr>
                <a:t>内容文字内</a:t>
              </a:r>
              <a:endParaRPr lang="en-US" altLang="zh-CN" sz="1100">
                <a:solidFill>
                  <a:srgbClr val="BFBFBF"/>
                </a:solidFill>
                <a:latin typeface="Calibri Light" panose="020F0302020204030204" pitchFamily="34" charset="0"/>
              </a:endParaRPr>
            </a:p>
          </p:txBody>
        </p:sp>
      </p:grpSp>
      <p:sp>
        <p:nvSpPr>
          <p:cNvPr id="62" name="TextBox 101"/>
          <p:cNvSpPr txBox="1"/>
          <p:nvPr/>
        </p:nvSpPr>
        <p:spPr>
          <a:xfrm>
            <a:off x="11649075" y="6432550"/>
            <a:ext cx="542925" cy="368300"/>
          </a:xfrm>
          <a:prstGeom prst="rect">
            <a:avLst/>
          </a:prstGeom>
          <a:noFill/>
        </p:spPr>
        <p:txBody>
          <a:bodyPr>
            <a:spAutoFit/>
          </a:bodyPr>
          <a:lstStyle/>
          <a:p>
            <a:pPr algn="ctr" eaLnBrk="1" fontAlgn="auto" hangingPunct="1">
              <a:spcBef>
                <a:spcPts val="0"/>
              </a:spcBef>
              <a:spcAft>
                <a:spcPts val="0"/>
              </a:spcAft>
              <a:defRPr/>
            </a:pPr>
            <a:r>
              <a:rPr lang="en-US" b="1" spc="300" dirty="0">
                <a:solidFill>
                  <a:schemeClr val="bg1"/>
                </a:solidFill>
                <a:latin typeface="+mj-lt"/>
              </a:rPr>
              <a:t>59</a:t>
            </a:r>
          </a:p>
        </p:txBody>
      </p:sp>
      <p:grpSp>
        <p:nvGrpSpPr>
          <p:cNvPr id="63" name="Group 110"/>
          <p:cNvGrpSpPr/>
          <p:nvPr/>
        </p:nvGrpSpPr>
        <p:grpSpPr bwMode="auto">
          <a:xfrm>
            <a:off x="161925" y="6632575"/>
            <a:ext cx="504825" cy="146050"/>
            <a:chOff x="6729288" y="4402841"/>
            <a:chExt cx="955446" cy="274322"/>
          </a:xfrm>
        </p:grpSpPr>
        <p:sp>
          <p:nvSpPr>
            <p:cNvPr id="64" name="Oval 111"/>
            <p:cNvSpPr/>
            <p:nvPr/>
          </p:nvSpPr>
          <p:spPr>
            <a:xfrm>
              <a:off x="6729288" y="4402841"/>
              <a:ext cx="273415" cy="274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65" name="Oval 112"/>
            <p:cNvSpPr/>
            <p:nvPr/>
          </p:nvSpPr>
          <p:spPr>
            <a:xfrm>
              <a:off x="6957634" y="4402841"/>
              <a:ext cx="273415" cy="2743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66" name="Oval 113"/>
            <p:cNvSpPr/>
            <p:nvPr/>
          </p:nvSpPr>
          <p:spPr>
            <a:xfrm>
              <a:off x="7182976" y="4402841"/>
              <a:ext cx="273413" cy="2743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sp>
          <p:nvSpPr>
            <p:cNvPr id="67" name="Oval 114"/>
            <p:cNvSpPr/>
            <p:nvPr/>
          </p:nvSpPr>
          <p:spPr>
            <a:xfrm>
              <a:off x="7411321" y="4402841"/>
              <a:ext cx="273413" cy="2743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zh-CN" altLang="zh-CN">
                <a:solidFill>
                  <a:srgbClr val="FFFFFF"/>
                </a:solidFill>
              </a:endParaRPr>
            </a:p>
          </p:txBody>
        </p:sp>
      </p:gr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5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5000">
                                          <p:cBhvr additive="base">
                                            <p:cTn id="7" dur="200" fill="hold"/>
                                            <p:tgtEl>
                                              <p:spTgt spid="3"/>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25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25000">
                                          <p:cBhvr additive="base">
                                            <p:cTn id="12" dur="200" fill="hold"/>
                                            <p:tgtEl>
                                              <p:spTgt spid="8"/>
                                            </p:tgtEl>
                                            <p:attrNameLst>
                                              <p:attrName>ppt_x</p:attrName>
                                            </p:attrNameLst>
                                          </p:cBhvr>
                                          <p:tavLst>
                                            <p:tav tm="0">
                                              <p:val>
                                                <p:strVal val="0-#ppt_w/2"/>
                                              </p:val>
                                            </p:tav>
                                            <p:tav tm="100000">
                                              <p:val>
                                                <p:strVal val="#ppt_x"/>
                                              </p:val>
                                            </p:tav>
                                          </p:tavLst>
                                        </p:anim>
                                        <p:anim calcmode="lin" valueType="num" p14:bounceEnd="25000">
                                          <p:cBhvr additive="base">
                                            <p:cTn id="13" dur="2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 fill="hold"/>
                                            <p:tgtEl>
                                              <p:spTgt spid="3"/>
                                            </p:tgtEl>
                                            <p:attrNameLst>
                                              <p:attrName>ppt_x</p:attrName>
                                            </p:attrNameLst>
                                          </p:cBhvr>
                                          <p:tavLst>
                                            <p:tav tm="0">
                                              <p:val>
                                                <p:strVal val="0-#ppt_w/2"/>
                                              </p:val>
                                            </p:tav>
                                            <p:tav tm="100000">
                                              <p:val>
                                                <p:strVal val="#ppt_x"/>
                                              </p:val>
                                            </p:tav>
                                          </p:tavLst>
                                        </p:anim>
                                        <p:anim calcmode="lin" valueType="num">
                                          <p:cBhvr additive="base">
                                            <p:cTn id="8" dur="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 fill="hold"/>
                                            <p:tgtEl>
                                              <p:spTgt spid="8"/>
                                            </p:tgtEl>
                                            <p:attrNameLst>
                                              <p:attrName>ppt_x</p:attrName>
                                            </p:attrNameLst>
                                          </p:cBhvr>
                                          <p:tavLst>
                                            <p:tav tm="0">
                                              <p:val>
                                                <p:strVal val="0-#ppt_w/2"/>
                                              </p:val>
                                            </p:tav>
                                            <p:tav tm="100000">
                                              <p:val>
                                                <p:strVal val="#ppt_x"/>
                                              </p:val>
                                            </p:tav>
                                          </p:tavLst>
                                        </p:anim>
                                        <p:anim calcmode="lin" valueType="num">
                                          <p:cBhvr additive="base">
                                            <p:cTn id="13" dur="2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2"/>
          <p:cNvSpPr/>
          <p:nvPr/>
        </p:nvSpPr>
        <p:spPr>
          <a:xfrm>
            <a:off x="8264754" y="4454919"/>
            <a:ext cx="284208" cy="225811"/>
          </a:xfrm>
          <a:custGeom>
            <a:avLst/>
            <a:gdLst/>
            <a:ahLst/>
            <a:cxnLst/>
            <a:rect l="0" t="0" r="0" b="0"/>
            <a:pathLst>
              <a:path w="120000" h="120000" extrusionOk="0">
                <a:moveTo>
                  <a:pt x="59879" y="45112"/>
                </a:moveTo>
                <a:lnTo>
                  <a:pt x="59879" y="45112"/>
                </a:lnTo>
                <a:cubicBezTo>
                  <a:pt x="49014" y="45112"/>
                  <a:pt x="42736" y="52932"/>
                  <a:pt x="42736" y="66466"/>
                </a:cubicBezTo>
                <a:cubicBezTo>
                  <a:pt x="42736" y="80000"/>
                  <a:pt x="49014" y="87819"/>
                  <a:pt x="59879" y="87819"/>
                </a:cubicBezTo>
                <a:cubicBezTo>
                  <a:pt x="70503" y="87819"/>
                  <a:pt x="77022" y="80000"/>
                  <a:pt x="77022" y="66466"/>
                </a:cubicBezTo>
                <a:cubicBezTo>
                  <a:pt x="77022" y="52932"/>
                  <a:pt x="70503" y="45112"/>
                  <a:pt x="59879" y="45112"/>
                </a:cubicBezTo>
                <a:close/>
                <a:moveTo>
                  <a:pt x="106720" y="21052"/>
                </a:moveTo>
                <a:lnTo>
                  <a:pt x="106720" y="21052"/>
                </a:lnTo>
                <a:cubicBezTo>
                  <a:pt x="93923" y="21052"/>
                  <a:pt x="93923" y="21052"/>
                  <a:pt x="93923" y="21052"/>
                </a:cubicBezTo>
                <a:cubicBezTo>
                  <a:pt x="91750" y="21052"/>
                  <a:pt x="89818" y="21052"/>
                  <a:pt x="87645" y="18345"/>
                </a:cubicBezTo>
                <a:cubicBezTo>
                  <a:pt x="85472" y="2406"/>
                  <a:pt x="85472" y="2406"/>
                  <a:pt x="85472" y="2406"/>
                </a:cubicBezTo>
                <a:cubicBezTo>
                  <a:pt x="83299" y="2406"/>
                  <a:pt x="81126" y="0"/>
                  <a:pt x="78953" y="0"/>
                </a:cubicBezTo>
                <a:cubicBezTo>
                  <a:pt x="38390" y="0"/>
                  <a:pt x="38390" y="0"/>
                  <a:pt x="38390" y="0"/>
                </a:cubicBezTo>
                <a:cubicBezTo>
                  <a:pt x="38390" y="0"/>
                  <a:pt x="36217" y="2406"/>
                  <a:pt x="34285" y="2406"/>
                </a:cubicBezTo>
                <a:cubicBezTo>
                  <a:pt x="29698" y="18345"/>
                  <a:pt x="29698" y="18345"/>
                  <a:pt x="29698" y="18345"/>
                </a:cubicBezTo>
                <a:cubicBezTo>
                  <a:pt x="29698" y="21052"/>
                  <a:pt x="27766" y="21052"/>
                  <a:pt x="25593" y="21052"/>
                </a:cubicBezTo>
                <a:cubicBezTo>
                  <a:pt x="12796" y="21052"/>
                  <a:pt x="12796" y="21052"/>
                  <a:pt x="12796" y="21052"/>
                </a:cubicBezTo>
                <a:cubicBezTo>
                  <a:pt x="4104" y="21052"/>
                  <a:pt x="0" y="29172"/>
                  <a:pt x="0" y="36992"/>
                </a:cubicBezTo>
                <a:cubicBezTo>
                  <a:pt x="0" y="103759"/>
                  <a:pt x="0" y="103759"/>
                  <a:pt x="0" y="103759"/>
                </a:cubicBezTo>
                <a:cubicBezTo>
                  <a:pt x="0" y="111879"/>
                  <a:pt x="4104" y="119699"/>
                  <a:pt x="12796" y="119699"/>
                </a:cubicBezTo>
                <a:cubicBezTo>
                  <a:pt x="106720" y="119699"/>
                  <a:pt x="106720" y="119699"/>
                  <a:pt x="106720" y="119699"/>
                </a:cubicBezTo>
                <a:cubicBezTo>
                  <a:pt x="113480" y="119699"/>
                  <a:pt x="119758" y="111879"/>
                  <a:pt x="119758" y="103759"/>
                </a:cubicBezTo>
                <a:cubicBezTo>
                  <a:pt x="119758" y="36992"/>
                  <a:pt x="119758" y="36992"/>
                  <a:pt x="119758" y="36992"/>
                </a:cubicBezTo>
                <a:cubicBezTo>
                  <a:pt x="119758" y="29172"/>
                  <a:pt x="113480" y="21052"/>
                  <a:pt x="106720" y="21052"/>
                </a:cubicBezTo>
                <a:close/>
                <a:moveTo>
                  <a:pt x="59879" y="103759"/>
                </a:moveTo>
                <a:lnTo>
                  <a:pt x="59879" y="103759"/>
                </a:lnTo>
                <a:cubicBezTo>
                  <a:pt x="42736" y="103759"/>
                  <a:pt x="29698" y="87819"/>
                  <a:pt x="29698" y="66466"/>
                </a:cubicBezTo>
                <a:cubicBezTo>
                  <a:pt x="29698" y="45112"/>
                  <a:pt x="42736" y="29172"/>
                  <a:pt x="59879" y="29172"/>
                </a:cubicBezTo>
                <a:cubicBezTo>
                  <a:pt x="77022" y="29172"/>
                  <a:pt x="89818" y="45112"/>
                  <a:pt x="89818" y="66466"/>
                </a:cubicBezTo>
                <a:cubicBezTo>
                  <a:pt x="89818" y="87819"/>
                  <a:pt x="77022" y="103759"/>
                  <a:pt x="59879" y="103759"/>
                </a:cubicBezTo>
                <a:close/>
                <a:moveTo>
                  <a:pt x="102615" y="47819"/>
                </a:moveTo>
                <a:lnTo>
                  <a:pt x="102615" y="47819"/>
                </a:lnTo>
                <a:cubicBezTo>
                  <a:pt x="100442" y="47819"/>
                  <a:pt x="98269" y="45112"/>
                  <a:pt x="98269" y="42406"/>
                </a:cubicBezTo>
                <a:cubicBezTo>
                  <a:pt x="98269" y="39699"/>
                  <a:pt x="100442" y="36992"/>
                  <a:pt x="102615" y="36992"/>
                </a:cubicBezTo>
                <a:cubicBezTo>
                  <a:pt x="104547" y="36992"/>
                  <a:pt x="106720" y="39699"/>
                  <a:pt x="106720" y="42406"/>
                </a:cubicBezTo>
                <a:cubicBezTo>
                  <a:pt x="106720" y="45112"/>
                  <a:pt x="104547" y="47819"/>
                  <a:pt x="102615" y="47819"/>
                </a:cubicBezTo>
                <a:close/>
              </a:path>
            </a:pathLst>
          </a:custGeom>
          <a:solidFill>
            <a:schemeClr val="accent5">
              <a:lumMod val="75000"/>
              <a:lumOff val="25000"/>
            </a:schemeClr>
          </a:solidFill>
          <a:ln>
            <a:noFill/>
          </a:ln>
          <a:effectLst>
            <a:outerShdw blurRad="38100" dist="38100" algn="ctr" rotWithShape="0">
              <a:srgbClr val="000000">
                <a:alpha val="2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 name="任意多边形 14"/>
          <p:cNvSpPr/>
          <p:nvPr/>
        </p:nvSpPr>
        <p:spPr>
          <a:xfrm>
            <a:off x="8251037" y="3255264"/>
            <a:ext cx="253972" cy="254038"/>
          </a:xfrm>
          <a:custGeom>
            <a:avLst/>
            <a:gdLst/>
            <a:ahLst/>
            <a:cxnLst/>
            <a:rect l="0" t="0" r="0" b="0"/>
            <a:pathLst>
              <a:path w="120000" h="120000" extrusionOk="0">
                <a:moveTo>
                  <a:pt x="18918" y="107865"/>
                </a:moveTo>
                <a:lnTo>
                  <a:pt x="18918" y="107865"/>
                </a:lnTo>
                <a:cubicBezTo>
                  <a:pt x="18918" y="114876"/>
                  <a:pt x="26486" y="119730"/>
                  <a:pt x="33513" y="119730"/>
                </a:cubicBezTo>
                <a:cubicBezTo>
                  <a:pt x="40810" y="119730"/>
                  <a:pt x="45405" y="114876"/>
                  <a:pt x="45405" y="107865"/>
                </a:cubicBezTo>
                <a:cubicBezTo>
                  <a:pt x="45405" y="100584"/>
                  <a:pt x="40810" y="93303"/>
                  <a:pt x="33513" y="93303"/>
                </a:cubicBezTo>
                <a:cubicBezTo>
                  <a:pt x="26486" y="93303"/>
                  <a:pt x="18918" y="100584"/>
                  <a:pt x="18918" y="107865"/>
                </a:cubicBezTo>
                <a:close/>
                <a:moveTo>
                  <a:pt x="86216" y="107865"/>
                </a:moveTo>
                <a:lnTo>
                  <a:pt x="86216" y="107865"/>
                </a:lnTo>
                <a:cubicBezTo>
                  <a:pt x="86216" y="114876"/>
                  <a:pt x="93243" y="119730"/>
                  <a:pt x="100540" y="119730"/>
                </a:cubicBezTo>
                <a:cubicBezTo>
                  <a:pt x="107837" y="119730"/>
                  <a:pt x="112702" y="114876"/>
                  <a:pt x="112702" y="107865"/>
                </a:cubicBezTo>
                <a:cubicBezTo>
                  <a:pt x="112702" y="100584"/>
                  <a:pt x="107837" y="93303"/>
                  <a:pt x="100540" y="93303"/>
                </a:cubicBezTo>
                <a:cubicBezTo>
                  <a:pt x="93243" y="93303"/>
                  <a:pt x="86216" y="100584"/>
                  <a:pt x="86216" y="107865"/>
                </a:cubicBezTo>
                <a:close/>
                <a:moveTo>
                  <a:pt x="42972" y="76584"/>
                </a:moveTo>
                <a:lnTo>
                  <a:pt x="42972" y="76584"/>
                </a:lnTo>
                <a:cubicBezTo>
                  <a:pt x="117297" y="55011"/>
                  <a:pt x="117297" y="55011"/>
                  <a:pt x="117297" y="55011"/>
                </a:cubicBezTo>
                <a:cubicBezTo>
                  <a:pt x="119729" y="55011"/>
                  <a:pt x="119729" y="52584"/>
                  <a:pt x="119729" y="50426"/>
                </a:cubicBezTo>
                <a:cubicBezTo>
                  <a:pt x="119729" y="14561"/>
                  <a:pt x="119729" y="14561"/>
                  <a:pt x="119729" y="14561"/>
                </a:cubicBezTo>
                <a:cubicBezTo>
                  <a:pt x="26486" y="14561"/>
                  <a:pt x="26486" y="14561"/>
                  <a:pt x="26486" y="14561"/>
                </a:cubicBezTo>
                <a:cubicBezTo>
                  <a:pt x="26486" y="2696"/>
                  <a:pt x="26486" y="2696"/>
                  <a:pt x="26486" y="2696"/>
                </a:cubicBezTo>
                <a:lnTo>
                  <a:pt x="24054" y="0"/>
                </a:lnTo>
                <a:cubicBezTo>
                  <a:pt x="2432" y="0"/>
                  <a:pt x="2432" y="0"/>
                  <a:pt x="2432" y="0"/>
                </a:cubicBezTo>
                <a:cubicBezTo>
                  <a:pt x="0" y="0"/>
                  <a:pt x="0" y="2696"/>
                  <a:pt x="0" y="2696"/>
                </a:cubicBezTo>
                <a:cubicBezTo>
                  <a:pt x="0" y="14561"/>
                  <a:pt x="0" y="14561"/>
                  <a:pt x="0" y="14561"/>
                </a:cubicBezTo>
                <a:cubicBezTo>
                  <a:pt x="12162" y="14561"/>
                  <a:pt x="12162" y="14561"/>
                  <a:pt x="12162" y="14561"/>
                </a:cubicBezTo>
                <a:cubicBezTo>
                  <a:pt x="26486" y="74157"/>
                  <a:pt x="26486" y="74157"/>
                  <a:pt x="26486" y="74157"/>
                </a:cubicBezTo>
                <a:cubicBezTo>
                  <a:pt x="26486" y="81438"/>
                  <a:pt x="26486" y="81438"/>
                  <a:pt x="26486" y="81438"/>
                </a:cubicBezTo>
                <a:cubicBezTo>
                  <a:pt x="26486" y="91146"/>
                  <a:pt x="26486" y="91146"/>
                  <a:pt x="26486" y="91146"/>
                </a:cubicBezTo>
                <a:cubicBezTo>
                  <a:pt x="26486" y="93303"/>
                  <a:pt x="28648" y="93303"/>
                  <a:pt x="28648" y="93303"/>
                </a:cubicBezTo>
                <a:cubicBezTo>
                  <a:pt x="33513" y="93303"/>
                  <a:pt x="33513" y="93303"/>
                  <a:pt x="33513" y="93303"/>
                </a:cubicBezTo>
                <a:cubicBezTo>
                  <a:pt x="100540" y="93303"/>
                  <a:pt x="100540" y="93303"/>
                  <a:pt x="100540" y="93303"/>
                </a:cubicBezTo>
                <a:cubicBezTo>
                  <a:pt x="117297" y="93303"/>
                  <a:pt x="117297" y="93303"/>
                  <a:pt x="117297" y="93303"/>
                </a:cubicBezTo>
                <a:cubicBezTo>
                  <a:pt x="119729" y="93303"/>
                  <a:pt x="119729" y="93303"/>
                  <a:pt x="119729" y="91146"/>
                </a:cubicBezTo>
                <a:cubicBezTo>
                  <a:pt x="119729" y="81438"/>
                  <a:pt x="119729" y="81438"/>
                  <a:pt x="119729" y="81438"/>
                </a:cubicBezTo>
                <a:cubicBezTo>
                  <a:pt x="45405" y="81438"/>
                  <a:pt x="45405" y="81438"/>
                  <a:pt x="45405" y="81438"/>
                </a:cubicBezTo>
                <a:cubicBezTo>
                  <a:pt x="35945" y="81438"/>
                  <a:pt x="35945" y="76584"/>
                  <a:pt x="42972" y="76584"/>
                </a:cubicBezTo>
                <a:close/>
              </a:path>
            </a:pathLst>
          </a:custGeom>
          <a:solidFill>
            <a:schemeClr val="accent5">
              <a:lumMod val="100000"/>
            </a:schemeClr>
          </a:solidFill>
          <a:ln>
            <a:noFill/>
          </a:ln>
          <a:effectLst>
            <a:outerShdw blurRad="38100" dist="38100" algn="ctr" rotWithShape="0">
              <a:srgbClr val="000000">
                <a:alpha val="2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8" name="组合 7"/>
          <p:cNvGrpSpPr/>
          <p:nvPr/>
        </p:nvGrpSpPr>
        <p:grpSpPr>
          <a:xfrm>
            <a:off x="5041987" y="1843629"/>
            <a:ext cx="501094" cy="501094"/>
            <a:chOff x="5910667" y="2489716"/>
            <a:chExt cx="501094" cy="501094"/>
          </a:xfrm>
        </p:grpSpPr>
        <p:sp>
          <p:nvSpPr>
            <p:cNvPr id="48" name="任意多边形 18"/>
            <p:cNvSpPr/>
            <p:nvPr/>
          </p:nvSpPr>
          <p:spPr>
            <a:xfrm>
              <a:off x="6017164" y="2646920"/>
              <a:ext cx="264049" cy="213715"/>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1"/>
            </a:solidFill>
            <a:ln>
              <a:noFill/>
            </a:ln>
            <a:effectLst>
              <a:outerShdw blurRad="38100" dist="38100" algn="ctr" rotWithShape="0">
                <a:srgbClr val="000000">
                  <a:alpha val="2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9" name="椭圆 48"/>
            <p:cNvSpPr/>
            <p:nvPr/>
          </p:nvSpPr>
          <p:spPr>
            <a:xfrm>
              <a:off x="5910667" y="2489716"/>
              <a:ext cx="501094" cy="501094"/>
            </a:xfrm>
            <a:prstGeom prst="ellipse">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9" name="椭圆 8"/>
          <p:cNvSpPr/>
          <p:nvPr/>
        </p:nvSpPr>
        <p:spPr>
          <a:xfrm>
            <a:off x="8146979" y="4333659"/>
            <a:ext cx="501094" cy="501094"/>
          </a:xfrm>
          <a:prstGeom prst="ellipse">
            <a:avLst/>
          </a:prstGeom>
          <a:noFill/>
          <a:ln w="12700" cap="flat" cmpd="sng" algn="ctr">
            <a:solidFill>
              <a:schemeClr val="accent5">
                <a:lumMod val="75000"/>
                <a:lumOff val="2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10" name="组合 9"/>
          <p:cNvGrpSpPr/>
          <p:nvPr/>
        </p:nvGrpSpPr>
        <p:grpSpPr>
          <a:xfrm>
            <a:off x="8133909" y="1841780"/>
            <a:ext cx="501094" cy="501094"/>
            <a:chOff x="9002589" y="2487867"/>
            <a:chExt cx="501094" cy="501094"/>
          </a:xfrm>
        </p:grpSpPr>
        <p:sp>
          <p:nvSpPr>
            <p:cNvPr id="46" name="任意多边形 11"/>
            <p:cNvSpPr/>
            <p:nvPr/>
          </p:nvSpPr>
          <p:spPr>
            <a:xfrm>
              <a:off x="9145557" y="2602707"/>
              <a:ext cx="233816" cy="250006"/>
            </a:xfrm>
            <a:custGeom>
              <a:avLst/>
              <a:gdLst/>
              <a:ahLst/>
              <a:cxnLst/>
              <a:rect l="0" t="0" r="0" b="0"/>
              <a:pathLst>
                <a:path w="120000" h="120000" extrusionOk="0">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accent4"/>
            </a:solidFill>
            <a:ln>
              <a:noFill/>
            </a:ln>
            <a:effectLst>
              <a:outerShdw blurRad="38100" dist="38100" algn="ctr" rotWithShape="0">
                <a:srgbClr val="000000">
                  <a:alpha val="2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7" name="椭圆 46"/>
            <p:cNvSpPr/>
            <p:nvPr/>
          </p:nvSpPr>
          <p:spPr>
            <a:xfrm>
              <a:off x="9002589" y="2487867"/>
              <a:ext cx="501094" cy="501094"/>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11" name="椭圆 10"/>
          <p:cNvSpPr/>
          <p:nvPr/>
        </p:nvSpPr>
        <p:spPr>
          <a:xfrm>
            <a:off x="8131785" y="3118360"/>
            <a:ext cx="501094" cy="501094"/>
          </a:xfrm>
          <a:prstGeom prst="ellipse">
            <a:avLst/>
          </a:prstGeom>
          <a:noFill/>
          <a:ln w="12700" cap="flat" cmpd="sng" algn="ctr">
            <a:solidFill>
              <a:schemeClr val="accent5">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12" name="组合 11"/>
          <p:cNvGrpSpPr/>
          <p:nvPr/>
        </p:nvGrpSpPr>
        <p:grpSpPr>
          <a:xfrm>
            <a:off x="5058966" y="4349129"/>
            <a:ext cx="501094" cy="501094"/>
            <a:chOff x="5927646" y="4995216"/>
            <a:chExt cx="501094" cy="501094"/>
          </a:xfrm>
        </p:grpSpPr>
        <p:sp>
          <p:nvSpPr>
            <p:cNvPr id="44" name="任意多边形 15"/>
            <p:cNvSpPr/>
            <p:nvPr/>
          </p:nvSpPr>
          <p:spPr>
            <a:xfrm>
              <a:off x="6084530" y="5081958"/>
              <a:ext cx="260019" cy="302427"/>
            </a:xfrm>
            <a:custGeom>
              <a:avLst/>
              <a:gdLst/>
              <a:ahLst/>
              <a:cxnLst/>
              <a:rect l="0" t="0" r="0" b="0"/>
              <a:pathLst>
                <a:path w="120000" h="120000" extrusionOk="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accent5">
                <a:lumMod val="75000"/>
                <a:lumOff val="25000"/>
              </a:schemeClr>
            </a:solidFill>
            <a:ln>
              <a:noFill/>
            </a:ln>
            <a:effectLst>
              <a:outerShdw blurRad="38100" dist="38100" algn="ctr" rotWithShape="0">
                <a:srgbClr val="000000">
                  <a:alpha val="2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5" name="椭圆 44"/>
            <p:cNvSpPr/>
            <p:nvPr/>
          </p:nvSpPr>
          <p:spPr>
            <a:xfrm>
              <a:off x="5927646" y="4995216"/>
              <a:ext cx="501094" cy="501094"/>
            </a:xfrm>
            <a:prstGeom prst="ellipse">
              <a:avLst/>
            </a:prstGeom>
            <a:noFill/>
            <a:ln w="12700" cap="flat" cmpd="sng" algn="ctr">
              <a:solidFill>
                <a:schemeClr val="accent5">
                  <a:lumMod val="75000"/>
                  <a:lumOff val="2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grpSp>
        <p:nvGrpSpPr>
          <p:cNvPr id="13" name="组合 12"/>
          <p:cNvGrpSpPr/>
          <p:nvPr/>
        </p:nvGrpSpPr>
        <p:grpSpPr>
          <a:xfrm>
            <a:off x="5048614" y="3120523"/>
            <a:ext cx="501094" cy="501094"/>
            <a:chOff x="5917294" y="3766610"/>
            <a:chExt cx="501094" cy="501094"/>
          </a:xfrm>
        </p:grpSpPr>
        <p:sp>
          <p:nvSpPr>
            <p:cNvPr id="42" name="任意多边形 13"/>
            <p:cNvSpPr/>
            <p:nvPr/>
          </p:nvSpPr>
          <p:spPr>
            <a:xfrm>
              <a:off x="6044938" y="3891272"/>
              <a:ext cx="258003" cy="264117"/>
            </a:xfrm>
            <a:custGeom>
              <a:avLst/>
              <a:gdLst/>
              <a:ahLst/>
              <a:cxnLst/>
              <a:rect l="0" t="0" r="0" b="0"/>
              <a:pathLst>
                <a:path w="120000" h="120000" extrusionOk="0">
                  <a:moveTo>
                    <a:pt x="73008" y="78181"/>
                  </a:moveTo>
                  <a:lnTo>
                    <a:pt x="73008" y="78181"/>
                  </a:lnTo>
                  <a:cubicBezTo>
                    <a:pt x="73008" y="78181"/>
                    <a:pt x="119734" y="43896"/>
                    <a:pt x="115221" y="6753"/>
                  </a:cubicBezTo>
                  <a:lnTo>
                    <a:pt x="115221" y="4675"/>
                  </a:lnTo>
                  <a:cubicBezTo>
                    <a:pt x="112831" y="4675"/>
                    <a:pt x="112831" y="4675"/>
                    <a:pt x="112831" y="4675"/>
                  </a:cubicBezTo>
                  <a:cubicBezTo>
                    <a:pt x="75398" y="0"/>
                    <a:pt x="42212" y="46233"/>
                    <a:pt x="42212" y="46233"/>
                  </a:cubicBezTo>
                  <a:cubicBezTo>
                    <a:pt x="14070" y="41298"/>
                    <a:pt x="16460" y="48311"/>
                    <a:pt x="2389" y="78181"/>
                  </a:cubicBezTo>
                  <a:cubicBezTo>
                    <a:pt x="0" y="85194"/>
                    <a:pt x="4778" y="85194"/>
                    <a:pt x="9292" y="85194"/>
                  </a:cubicBezTo>
                  <a:cubicBezTo>
                    <a:pt x="14070" y="82857"/>
                    <a:pt x="23362" y="80519"/>
                    <a:pt x="23362" y="80519"/>
                  </a:cubicBezTo>
                  <a:cubicBezTo>
                    <a:pt x="40088" y="96623"/>
                    <a:pt x="40088" y="96623"/>
                    <a:pt x="40088" y="96623"/>
                  </a:cubicBezTo>
                  <a:cubicBezTo>
                    <a:pt x="40088" y="96623"/>
                    <a:pt x="37433" y="105714"/>
                    <a:pt x="35309" y="110389"/>
                  </a:cubicBezTo>
                  <a:cubicBezTo>
                    <a:pt x="32920" y="115064"/>
                    <a:pt x="35309" y="119740"/>
                    <a:pt x="40088" y="117402"/>
                  </a:cubicBezTo>
                  <a:cubicBezTo>
                    <a:pt x="70619" y="103376"/>
                    <a:pt x="77522" y="105714"/>
                    <a:pt x="73008" y="78181"/>
                  </a:cubicBezTo>
                  <a:close/>
                  <a:moveTo>
                    <a:pt x="79911" y="38961"/>
                  </a:moveTo>
                  <a:lnTo>
                    <a:pt x="79911" y="38961"/>
                  </a:lnTo>
                  <a:cubicBezTo>
                    <a:pt x="75398" y="34545"/>
                    <a:pt x="75398" y="29870"/>
                    <a:pt x="79911" y="25194"/>
                  </a:cubicBezTo>
                  <a:cubicBezTo>
                    <a:pt x="84690" y="20779"/>
                    <a:pt x="91592" y="20779"/>
                    <a:pt x="93982" y="25194"/>
                  </a:cubicBezTo>
                  <a:cubicBezTo>
                    <a:pt x="98761" y="29870"/>
                    <a:pt x="98761" y="34545"/>
                    <a:pt x="93982" y="38961"/>
                  </a:cubicBezTo>
                  <a:cubicBezTo>
                    <a:pt x="91592" y="43896"/>
                    <a:pt x="84690" y="43896"/>
                    <a:pt x="79911" y="38961"/>
                  </a:cubicBezTo>
                  <a:close/>
                </a:path>
              </a:pathLst>
            </a:custGeom>
            <a:solidFill>
              <a:schemeClr val="accent2"/>
            </a:solidFill>
            <a:ln>
              <a:noFill/>
            </a:ln>
            <a:effectLst>
              <a:outerShdw blurRad="38100" dist="38100" algn="ctr" rotWithShape="0">
                <a:srgbClr val="000000">
                  <a:alpha val="2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3" name="椭圆 42"/>
            <p:cNvSpPr/>
            <p:nvPr/>
          </p:nvSpPr>
          <p:spPr>
            <a:xfrm>
              <a:off x="5917294" y="3766610"/>
              <a:ext cx="501094" cy="501094"/>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grpSp>
        <p:nvGrpSpPr>
          <p:cNvPr id="34" name="组合 33"/>
          <p:cNvGrpSpPr/>
          <p:nvPr/>
        </p:nvGrpSpPr>
        <p:grpSpPr>
          <a:xfrm>
            <a:off x="-1308341" y="1734080"/>
            <a:ext cx="5405849" cy="4540210"/>
            <a:chOff x="1554163" y="1203325"/>
            <a:chExt cx="6840537" cy="5745163"/>
          </a:xfrm>
        </p:grpSpPr>
        <p:sp>
          <p:nvSpPr>
            <p:cNvPr id="36" name="任意多边形 52"/>
            <p:cNvSpPr/>
            <p:nvPr/>
          </p:nvSpPr>
          <p:spPr bwMode="auto">
            <a:xfrm>
              <a:off x="3735388" y="6911975"/>
              <a:ext cx="2513012" cy="36513"/>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7" name="任意多边形 53"/>
            <p:cNvSpPr/>
            <p:nvPr/>
          </p:nvSpPr>
          <p:spPr bwMode="auto">
            <a:xfrm>
              <a:off x="1554163" y="1203325"/>
              <a:ext cx="6840537" cy="4140200"/>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rgbClr val="17191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8" name="任意多边形 54"/>
            <p:cNvSpPr/>
            <p:nvPr/>
          </p:nvSpPr>
          <p:spPr bwMode="auto">
            <a:xfrm>
              <a:off x="3735388" y="6099175"/>
              <a:ext cx="2513012" cy="833438"/>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rgbClr val="EAEAE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9" name="任意多边形 55"/>
            <p:cNvSpPr/>
            <p:nvPr/>
          </p:nvSpPr>
          <p:spPr bwMode="auto">
            <a:xfrm>
              <a:off x="1554163" y="5343525"/>
              <a:ext cx="6840537" cy="757238"/>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rgbClr val="F4F4F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0" name="任意多边形 56"/>
            <p:cNvSpPr/>
            <p:nvPr/>
          </p:nvSpPr>
          <p:spPr bwMode="auto">
            <a:xfrm>
              <a:off x="3735388" y="6872288"/>
              <a:ext cx="2513012" cy="60325"/>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41" name="任意多边形 57"/>
            <p:cNvSpPr/>
            <p:nvPr/>
          </p:nvSpPr>
          <p:spPr bwMode="auto">
            <a:xfrm>
              <a:off x="1874838" y="1503363"/>
              <a:ext cx="6196012" cy="3509962"/>
            </a:xfrm>
            <a:custGeom>
              <a:avLst/>
              <a:gdLst>
                <a:gd name="T0" fmla="*/ 17212 w 17213"/>
                <a:gd name="T1" fmla="*/ 9749 h 9750"/>
                <a:gd name="T2" fmla="*/ 0 w 17213"/>
                <a:gd name="T3" fmla="*/ 9749 h 9750"/>
                <a:gd name="T4" fmla="*/ 0 w 17213"/>
                <a:gd name="T5" fmla="*/ 0 h 9750"/>
                <a:gd name="T6" fmla="*/ 17212 w 17213"/>
                <a:gd name="T7" fmla="*/ 0 h 9750"/>
                <a:gd name="T8" fmla="*/ 17212 w 17213"/>
                <a:gd name="T9" fmla="*/ 9749 h 9750"/>
              </a:gdLst>
              <a:ahLst/>
              <a:cxnLst>
                <a:cxn ang="0">
                  <a:pos x="T0" y="T1"/>
                </a:cxn>
                <a:cxn ang="0">
                  <a:pos x="T2" y="T3"/>
                </a:cxn>
                <a:cxn ang="0">
                  <a:pos x="T4" y="T5"/>
                </a:cxn>
                <a:cxn ang="0">
                  <a:pos x="T6" y="T7"/>
                </a:cxn>
                <a:cxn ang="0">
                  <a:pos x="T8" y="T9"/>
                </a:cxn>
              </a:cxnLst>
              <a:rect l="0" t="0" r="r" b="b"/>
              <a:pathLst>
                <a:path w="17213" h="9750">
                  <a:moveTo>
                    <a:pt x="17212" y="9749"/>
                  </a:moveTo>
                  <a:lnTo>
                    <a:pt x="0" y="9749"/>
                  </a:lnTo>
                  <a:lnTo>
                    <a:pt x="0" y="0"/>
                  </a:lnTo>
                  <a:lnTo>
                    <a:pt x="17212" y="0"/>
                  </a:lnTo>
                  <a:lnTo>
                    <a:pt x="17212" y="9749"/>
                  </a:lnTo>
                </a:path>
              </a:pathLst>
            </a:custGeom>
            <a:solidFill>
              <a:srgbClr val="3333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
        <p:nvSpPr>
          <p:cNvPr id="15" name="矩形 14"/>
          <p:cNvSpPr/>
          <p:nvPr/>
        </p:nvSpPr>
        <p:spPr>
          <a:xfrm>
            <a:off x="-3314457" y="1171351"/>
            <a:ext cx="3314458" cy="510294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nvGrpSpPr>
          <p:cNvPr id="16" name="组合 15"/>
          <p:cNvGrpSpPr/>
          <p:nvPr/>
        </p:nvGrpSpPr>
        <p:grpSpPr>
          <a:xfrm>
            <a:off x="5770010" y="1825809"/>
            <a:ext cx="2136970" cy="812530"/>
            <a:chOff x="6638690" y="2471896"/>
            <a:chExt cx="2136970" cy="812530"/>
          </a:xfrm>
        </p:grpSpPr>
        <p:sp>
          <p:nvSpPr>
            <p:cNvPr id="32" name="文本框 58"/>
            <p:cNvSpPr txBox="1"/>
            <p:nvPr/>
          </p:nvSpPr>
          <p:spPr>
            <a:xfrm>
              <a:off x="6638690" y="2471896"/>
              <a:ext cx="2136970" cy="221599"/>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000000">
                      <a:lumMod val="100000"/>
                    </a:srgbClr>
                  </a:solidFill>
                  <a:latin typeface="华文细黑" panose="02010600040101010101" charset="-122"/>
                  <a:ea typeface="微软雅黑" panose="020B0503020204020204" pitchFamily="34" charset="-122"/>
                  <a:cs typeface="+mn-ea"/>
                  <a:sym typeface="+mn-lt"/>
                </a:rPr>
                <a:t>标题</a:t>
              </a:r>
              <a:endParaRPr kumimoji="0" lang="zh-CN" altLang="en-US" sz="12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endParaRPr>
            </a:p>
          </p:txBody>
        </p:sp>
        <p:sp>
          <p:nvSpPr>
            <p:cNvPr id="33" name="文本框 59"/>
            <p:cNvSpPr txBox="1"/>
            <p:nvPr/>
          </p:nvSpPr>
          <p:spPr>
            <a:xfrm>
              <a:off x="6638690" y="2693495"/>
              <a:ext cx="2136970" cy="5909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grpSp>
      <p:grpSp>
        <p:nvGrpSpPr>
          <p:cNvPr id="17" name="组合 16"/>
          <p:cNvGrpSpPr/>
          <p:nvPr/>
        </p:nvGrpSpPr>
        <p:grpSpPr>
          <a:xfrm>
            <a:off x="5770010" y="2970978"/>
            <a:ext cx="2136970" cy="812530"/>
            <a:chOff x="6638690" y="2471896"/>
            <a:chExt cx="2136970" cy="812530"/>
          </a:xfrm>
        </p:grpSpPr>
        <p:sp>
          <p:nvSpPr>
            <p:cNvPr id="30" name="文本框 61"/>
            <p:cNvSpPr txBox="1"/>
            <p:nvPr/>
          </p:nvSpPr>
          <p:spPr>
            <a:xfrm>
              <a:off x="6638690" y="2471896"/>
              <a:ext cx="2136970" cy="221599"/>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31" name="文本框 62"/>
            <p:cNvSpPr txBox="1"/>
            <p:nvPr/>
          </p:nvSpPr>
          <p:spPr>
            <a:xfrm>
              <a:off x="6638690" y="2693495"/>
              <a:ext cx="2136970" cy="5909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grpSp>
      <p:grpSp>
        <p:nvGrpSpPr>
          <p:cNvPr id="18" name="组合 17"/>
          <p:cNvGrpSpPr/>
          <p:nvPr/>
        </p:nvGrpSpPr>
        <p:grpSpPr>
          <a:xfrm>
            <a:off x="5770010" y="4193411"/>
            <a:ext cx="2136970" cy="812530"/>
            <a:chOff x="6638690" y="2471896"/>
            <a:chExt cx="2136970" cy="812530"/>
          </a:xfrm>
        </p:grpSpPr>
        <p:sp>
          <p:nvSpPr>
            <p:cNvPr id="28" name="文本框 65"/>
            <p:cNvSpPr txBox="1"/>
            <p:nvPr/>
          </p:nvSpPr>
          <p:spPr>
            <a:xfrm>
              <a:off x="6638690" y="2471896"/>
              <a:ext cx="2136970" cy="221599"/>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29" name="文本框 66"/>
            <p:cNvSpPr txBox="1"/>
            <p:nvPr/>
          </p:nvSpPr>
          <p:spPr>
            <a:xfrm>
              <a:off x="6638690" y="2693495"/>
              <a:ext cx="2136970" cy="5909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grpSp>
      <p:grpSp>
        <p:nvGrpSpPr>
          <p:cNvPr id="19" name="组合 18"/>
          <p:cNvGrpSpPr/>
          <p:nvPr/>
        </p:nvGrpSpPr>
        <p:grpSpPr>
          <a:xfrm>
            <a:off x="8917211" y="1825809"/>
            <a:ext cx="2136970" cy="812530"/>
            <a:chOff x="6638690" y="2471896"/>
            <a:chExt cx="2136970" cy="812530"/>
          </a:xfrm>
        </p:grpSpPr>
        <p:sp>
          <p:nvSpPr>
            <p:cNvPr id="26" name="文本框 38"/>
            <p:cNvSpPr txBox="1"/>
            <p:nvPr/>
          </p:nvSpPr>
          <p:spPr>
            <a:xfrm>
              <a:off x="6638690" y="2471896"/>
              <a:ext cx="2136970" cy="221599"/>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27" name="文本框 39"/>
            <p:cNvSpPr txBox="1"/>
            <p:nvPr/>
          </p:nvSpPr>
          <p:spPr>
            <a:xfrm>
              <a:off x="6638690" y="2693495"/>
              <a:ext cx="2136970" cy="5909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grpSp>
      <p:grpSp>
        <p:nvGrpSpPr>
          <p:cNvPr id="20" name="组合 19"/>
          <p:cNvGrpSpPr/>
          <p:nvPr/>
        </p:nvGrpSpPr>
        <p:grpSpPr>
          <a:xfrm>
            <a:off x="8917211" y="2970978"/>
            <a:ext cx="2136970" cy="812530"/>
            <a:chOff x="6638690" y="2471896"/>
            <a:chExt cx="2136970" cy="812530"/>
          </a:xfrm>
        </p:grpSpPr>
        <p:sp>
          <p:nvSpPr>
            <p:cNvPr id="24" name="文本框 41"/>
            <p:cNvSpPr txBox="1"/>
            <p:nvPr/>
          </p:nvSpPr>
          <p:spPr>
            <a:xfrm>
              <a:off x="6638690" y="2471896"/>
              <a:ext cx="2136970" cy="221599"/>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25" name="文本框 42"/>
            <p:cNvSpPr txBox="1"/>
            <p:nvPr/>
          </p:nvSpPr>
          <p:spPr>
            <a:xfrm>
              <a:off x="6638690" y="2693495"/>
              <a:ext cx="2136970" cy="5909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grpSp>
      <p:grpSp>
        <p:nvGrpSpPr>
          <p:cNvPr id="21" name="组合 20"/>
          <p:cNvGrpSpPr/>
          <p:nvPr/>
        </p:nvGrpSpPr>
        <p:grpSpPr>
          <a:xfrm>
            <a:off x="8917211" y="4193411"/>
            <a:ext cx="2136970" cy="812530"/>
            <a:chOff x="6638690" y="2471896"/>
            <a:chExt cx="2136970" cy="812530"/>
          </a:xfrm>
        </p:grpSpPr>
        <p:sp>
          <p:nvSpPr>
            <p:cNvPr id="22" name="文本框 44"/>
            <p:cNvSpPr txBox="1"/>
            <p:nvPr/>
          </p:nvSpPr>
          <p:spPr>
            <a:xfrm>
              <a:off x="6638690" y="2471896"/>
              <a:ext cx="2136970" cy="221599"/>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关键词</a:t>
              </a:r>
            </a:p>
          </p:txBody>
        </p:sp>
        <p:sp>
          <p:nvSpPr>
            <p:cNvPr id="23" name="文本框 46"/>
            <p:cNvSpPr txBox="1"/>
            <p:nvPr/>
          </p:nvSpPr>
          <p:spPr>
            <a:xfrm>
              <a:off x="6638690" y="2693495"/>
              <a:ext cx="2136970" cy="59093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dirty="0">
                  <a:ln>
                    <a:noFill/>
                  </a:ln>
                  <a:solidFill>
                    <a:srgbClr val="000000">
                      <a:lumMod val="100000"/>
                    </a:srgbClr>
                  </a:solidFill>
                  <a:effectLst/>
                  <a:uLnTx/>
                  <a:uFillTx/>
                  <a:latin typeface="华文细黑" panose="02010600040101010101" charset="-122"/>
                  <a:ea typeface="微软雅黑" panose="020B0503020204020204" pitchFamily="34" charset="-122"/>
                  <a:cs typeface="+mn-ea"/>
                  <a:sym typeface="+mn-lt"/>
                </a:rPr>
                <a:t>（建议使用主题字体）</a:t>
              </a:r>
            </a:p>
          </p:txBody>
        </p:sp>
      </p:grpSp>
      <p:grpSp>
        <p:nvGrpSpPr>
          <p:cNvPr id="57" name="组合 56"/>
          <p:cNvGrpSpPr/>
          <p:nvPr/>
        </p:nvGrpSpPr>
        <p:grpSpPr>
          <a:xfrm>
            <a:off x="281320" y="-9789"/>
            <a:ext cx="2813595" cy="892919"/>
            <a:chOff x="281320" y="-9789"/>
            <a:chExt cx="2813595" cy="892919"/>
          </a:xfrm>
        </p:grpSpPr>
        <p:grpSp>
          <p:nvGrpSpPr>
            <p:cNvPr id="55" name="组合 54"/>
            <p:cNvGrpSpPr/>
            <p:nvPr/>
          </p:nvGrpSpPr>
          <p:grpSpPr>
            <a:xfrm>
              <a:off x="281320" y="156928"/>
              <a:ext cx="2813595" cy="606565"/>
              <a:chOff x="2010476" y="-68237"/>
              <a:chExt cx="4034462" cy="869763"/>
            </a:xfrm>
          </p:grpSpPr>
          <p:grpSp>
            <p:nvGrpSpPr>
              <p:cNvPr id="53" name="组合 52"/>
              <p:cNvGrpSpPr/>
              <p:nvPr/>
            </p:nvGrpSpPr>
            <p:grpSpPr>
              <a:xfrm>
                <a:off x="2401360" y="-68237"/>
                <a:ext cx="3643578" cy="869763"/>
                <a:chOff x="2401361" y="-68237"/>
                <a:chExt cx="6262446" cy="1494916"/>
              </a:xfrm>
            </p:grpSpPr>
            <p:sp>
              <p:nvSpPr>
                <p:cNvPr id="51" name="文本框 50"/>
                <p:cNvSpPr txBox="1"/>
                <p:nvPr/>
              </p:nvSpPr>
              <p:spPr>
                <a:xfrm>
                  <a:off x="4380558" y="64268"/>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自我介绍</a:t>
                  </a:r>
                </a:p>
              </p:txBody>
            </p:sp>
            <p:sp>
              <p:nvSpPr>
                <p:cNvPr id="52"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54" name="文本框 53"/>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01</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56" name="Rectangle 17"/>
            <p:cNvSpPr/>
            <p:nvPr/>
          </p:nvSpPr>
          <p:spPr bwMode="auto">
            <a:xfrm>
              <a:off x="309735" y="-9789"/>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5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25000">
                                          <p:cBhvr additive="base">
                                            <p:cTn id="7" dur="200" fill="hold"/>
                                            <p:tgtEl>
                                              <p:spTgt spid="57"/>
                                            </p:tgtEl>
                                            <p:attrNameLst>
                                              <p:attrName>ppt_x</p:attrName>
                                            </p:attrNameLst>
                                          </p:cBhvr>
                                          <p:tavLst>
                                            <p:tav tm="0">
                                              <p:val>
                                                <p:strVal val="0-#ppt_w/2"/>
                                              </p:val>
                                            </p:tav>
                                            <p:tav tm="100000">
                                              <p:val>
                                                <p:strVal val="#ppt_x"/>
                                              </p:val>
                                            </p:tav>
                                          </p:tavLst>
                                        </p:anim>
                                        <p:anim calcmode="lin" valueType="num" p14:bounceEnd="25000">
                                          <p:cBhvr additive="base">
                                            <p:cTn id="8" dur="2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25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25000">
                                          <p:cBhvr additive="base">
                                            <p:cTn id="12" dur="200" fill="hold"/>
                                            <p:tgtEl>
                                              <p:spTgt spid="8"/>
                                            </p:tgtEl>
                                            <p:attrNameLst>
                                              <p:attrName>ppt_x</p:attrName>
                                            </p:attrNameLst>
                                          </p:cBhvr>
                                          <p:tavLst>
                                            <p:tav tm="0">
                                              <p:val>
                                                <p:strVal val="#ppt_x"/>
                                              </p:val>
                                            </p:tav>
                                            <p:tav tm="100000">
                                              <p:val>
                                                <p:strVal val="#ppt_x"/>
                                              </p:val>
                                            </p:tav>
                                          </p:tavLst>
                                        </p:anim>
                                        <p:anim calcmode="lin" valueType="num" p14:bounceEnd="25000">
                                          <p:cBhvr additive="base">
                                            <p:cTn id="13" dur="2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25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25000">
                                          <p:cBhvr additive="base">
                                            <p:cTn id="17" dur="200" fill="hold"/>
                                            <p:tgtEl>
                                              <p:spTgt spid="13"/>
                                            </p:tgtEl>
                                            <p:attrNameLst>
                                              <p:attrName>ppt_x</p:attrName>
                                            </p:attrNameLst>
                                          </p:cBhvr>
                                          <p:tavLst>
                                            <p:tav tm="0">
                                              <p:val>
                                                <p:strVal val="#ppt_x"/>
                                              </p:val>
                                            </p:tav>
                                            <p:tav tm="100000">
                                              <p:val>
                                                <p:strVal val="#ppt_x"/>
                                              </p:val>
                                            </p:tav>
                                          </p:tavLst>
                                        </p:anim>
                                        <p:anim calcmode="lin" valueType="num" p14:bounceEnd="25000">
                                          <p:cBhvr additive="base">
                                            <p:cTn id="18" dur="2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25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25000">
                                          <p:cBhvr additive="base">
                                            <p:cTn id="22" dur="200" fill="hold"/>
                                            <p:tgtEl>
                                              <p:spTgt spid="12"/>
                                            </p:tgtEl>
                                            <p:attrNameLst>
                                              <p:attrName>ppt_x</p:attrName>
                                            </p:attrNameLst>
                                          </p:cBhvr>
                                          <p:tavLst>
                                            <p:tav tm="0">
                                              <p:val>
                                                <p:strVal val="#ppt_x"/>
                                              </p:val>
                                            </p:tav>
                                            <p:tav tm="100000">
                                              <p:val>
                                                <p:strVal val="#ppt_x"/>
                                              </p:val>
                                            </p:tav>
                                          </p:tavLst>
                                        </p:anim>
                                        <p:anim calcmode="lin" valueType="num" p14:bounceEnd="25000">
                                          <p:cBhvr additive="base">
                                            <p:cTn id="23" dur="2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14:presetBounceEnd="25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25000">
                                          <p:cBhvr additive="base">
                                            <p:cTn id="27" dur="200" fill="hold"/>
                                            <p:tgtEl>
                                              <p:spTgt spid="10"/>
                                            </p:tgtEl>
                                            <p:attrNameLst>
                                              <p:attrName>ppt_x</p:attrName>
                                            </p:attrNameLst>
                                          </p:cBhvr>
                                          <p:tavLst>
                                            <p:tav tm="0">
                                              <p:val>
                                                <p:strVal val="#ppt_x"/>
                                              </p:val>
                                            </p:tav>
                                            <p:tav tm="100000">
                                              <p:val>
                                                <p:strVal val="#ppt_x"/>
                                              </p:val>
                                            </p:tav>
                                          </p:tavLst>
                                        </p:anim>
                                        <p:anim calcmode="lin" valueType="num" p14:bounceEnd="25000">
                                          <p:cBhvr additive="base">
                                            <p:cTn id="28" dur="2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25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25000">
                                          <p:cBhvr additive="base">
                                            <p:cTn id="32" dur="200" fill="hold"/>
                                            <p:tgtEl>
                                              <p:spTgt spid="11"/>
                                            </p:tgtEl>
                                            <p:attrNameLst>
                                              <p:attrName>ppt_x</p:attrName>
                                            </p:attrNameLst>
                                          </p:cBhvr>
                                          <p:tavLst>
                                            <p:tav tm="0">
                                              <p:val>
                                                <p:strVal val="#ppt_x"/>
                                              </p:val>
                                            </p:tav>
                                            <p:tav tm="100000">
                                              <p:val>
                                                <p:strVal val="#ppt_x"/>
                                              </p:val>
                                            </p:tav>
                                          </p:tavLst>
                                        </p:anim>
                                        <p:anim calcmode="lin" valueType="num" p14:bounceEnd="25000">
                                          <p:cBhvr additive="base">
                                            <p:cTn id="33" dur="2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25000">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14:bounceEnd="25000">
                                          <p:cBhvr additive="base">
                                            <p:cTn id="36" dur="200" fill="hold"/>
                                            <p:tgtEl>
                                              <p:spTgt spid="7"/>
                                            </p:tgtEl>
                                            <p:attrNameLst>
                                              <p:attrName>ppt_x</p:attrName>
                                            </p:attrNameLst>
                                          </p:cBhvr>
                                          <p:tavLst>
                                            <p:tav tm="0">
                                              <p:val>
                                                <p:strVal val="#ppt_x"/>
                                              </p:val>
                                            </p:tav>
                                            <p:tav tm="100000">
                                              <p:val>
                                                <p:strVal val="#ppt_x"/>
                                              </p:val>
                                            </p:tav>
                                          </p:tavLst>
                                        </p:anim>
                                        <p:anim calcmode="lin" valueType="num" p14:bounceEnd="25000">
                                          <p:cBhvr additive="base">
                                            <p:cTn id="37" dur="2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14:presetBounceEnd="25000">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14:bounceEnd="25000">
                                          <p:cBhvr additive="base">
                                            <p:cTn id="41" dur="200" fill="hold"/>
                                            <p:tgtEl>
                                              <p:spTgt spid="9"/>
                                            </p:tgtEl>
                                            <p:attrNameLst>
                                              <p:attrName>ppt_x</p:attrName>
                                            </p:attrNameLst>
                                          </p:cBhvr>
                                          <p:tavLst>
                                            <p:tav tm="0">
                                              <p:val>
                                                <p:strVal val="#ppt_x"/>
                                              </p:val>
                                            </p:tav>
                                            <p:tav tm="100000">
                                              <p:val>
                                                <p:strVal val="#ppt_x"/>
                                              </p:val>
                                            </p:tav>
                                          </p:tavLst>
                                        </p:anim>
                                        <p:anim calcmode="lin" valueType="num" p14:bounceEnd="25000">
                                          <p:cBhvr additive="base">
                                            <p:cTn id="42" dur="2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14:presetBounceEnd="25000">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14:bounceEnd="25000">
                                          <p:cBhvr additive="base">
                                            <p:cTn id="45" dur="200" fill="hold"/>
                                            <p:tgtEl>
                                              <p:spTgt spid="6"/>
                                            </p:tgtEl>
                                            <p:attrNameLst>
                                              <p:attrName>ppt_x</p:attrName>
                                            </p:attrNameLst>
                                          </p:cBhvr>
                                          <p:tavLst>
                                            <p:tav tm="0">
                                              <p:val>
                                                <p:strVal val="#ppt_x"/>
                                              </p:val>
                                            </p:tav>
                                            <p:tav tm="100000">
                                              <p:val>
                                                <p:strVal val="#ppt_x"/>
                                              </p:val>
                                            </p:tav>
                                          </p:tavLst>
                                        </p:anim>
                                        <p:anim calcmode="lin" valueType="num" p14:bounceEnd="25000">
                                          <p:cBhvr additive="base">
                                            <p:cTn id="46" dur="2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14:presetBounceEnd="25000">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14:bounceEnd="25000">
                                          <p:cBhvr additive="base">
                                            <p:cTn id="50" dur="200" fill="hold"/>
                                            <p:tgtEl>
                                              <p:spTgt spid="15"/>
                                            </p:tgtEl>
                                            <p:attrNameLst>
                                              <p:attrName>ppt_x</p:attrName>
                                            </p:attrNameLst>
                                          </p:cBhvr>
                                          <p:tavLst>
                                            <p:tav tm="0">
                                              <p:val>
                                                <p:strVal val="#ppt_x"/>
                                              </p:val>
                                            </p:tav>
                                            <p:tav tm="100000">
                                              <p:val>
                                                <p:strVal val="#ppt_x"/>
                                              </p:val>
                                            </p:tav>
                                          </p:tavLst>
                                        </p:anim>
                                        <p:anim calcmode="lin" valueType="num" p14:bounceEnd="25000">
                                          <p:cBhvr additive="base">
                                            <p:cTn id="51" dur="2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14:presetBounceEnd="25000">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14:bounceEnd="25000">
                                          <p:cBhvr additive="base">
                                            <p:cTn id="55" dur="200" fill="hold"/>
                                            <p:tgtEl>
                                              <p:spTgt spid="16"/>
                                            </p:tgtEl>
                                            <p:attrNameLst>
                                              <p:attrName>ppt_x</p:attrName>
                                            </p:attrNameLst>
                                          </p:cBhvr>
                                          <p:tavLst>
                                            <p:tav tm="0">
                                              <p:val>
                                                <p:strVal val="#ppt_x"/>
                                              </p:val>
                                            </p:tav>
                                            <p:tav tm="100000">
                                              <p:val>
                                                <p:strVal val="#ppt_x"/>
                                              </p:val>
                                            </p:tav>
                                          </p:tavLst>
                                        </p:anim>
                                        <p:anim calcmode="lin" valueType="num" p14:bounceEnd="25000">
                                          <p:cBhvr additive="base">
                                            <p:cTn id="56" dur="200" fill="hold"/>
                                            <p:tgtEl>
                                              <p:spTgt spid="16"/>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nodeType="afterEffect" p14:presetBounceEnd="25000">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14:bounceEnd="25000">
                                          <p:cBhvr additive="base">
                                            <p:cTn id="60" dur="200" fill="hold"/>
                                            <p:tgtEl>
                                              <p:spTgt spid="17"/>
                                            </p:tgtEl>
                                            <p:attrNameLst>
                                              <p:attrName>ppt_x</p:attrName>
                                            </p:attrNameLst>
                                          </p:cBhvr>
                                          <p:tavLst>
                                            <p:tav tm="0">
                                              <p:val>
                                                <p:strVal val="#ppt_x"/>
                                              </p:val>
                                            </p:tav>
                                            <p:tav tm="100000">
                                              <p:val>
                                                <p:strVal val="#ppt_x"/>
                                              </p:val>
                                            </p:tav>
                                          </p:tavLst>
                                        </p:anim>
                                        <p:anim calcmode="lin" valueType="num" p14:bounceEnd="25000">
                                          <p:cBhvr additive="base">
                                            <p:cTn id="61" dur="200" fill="hold"/>
                                            <p:tgtEl>
                                              <p:spTgt spid="17"/>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4" fill="hold" nodeType="afterEffect" p14:presetBounceEnd="25000">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14:bounceEnd="25000">
                                          <p:cBhvr additive="base">
                                            <p:cTn id="65" dur="200" fill="hold"/>
                                            <p:tgtEl>
                                              <p:spTgt spid="18"/>
                                            </p:tgtEl>
                                            <p:attrNameLst>
                                              <p:attrName>ppt_x</p:attrName>
                                            </p:attrNameLst>
                                          </p:cBhvr>
                                          <p:tavLst>
                                            <p:tav tm="0">
                                              <p:val>
                                                <p:strVal val="#ppt_x"/>
                                              </p:val>
                                            </p:tav>
                                            <p:tav tm="100000">
                                              <p:val>
                                                <p:strVal val="#ppt_x"/>
                                              </p:val>
                                            </p:tav>
                                          </p:tavLst>
                                        </p:anim>
                                        <p:anim calcmode="lin" valueType="num" p14:bounceEnd="25000">
                                          <p:cBhvr additive="base">
                                            <p:cTn id="66" dur="200" fill="hold"/>
                                            <p:tgtEl>
                                              <p:spTgt spid="18"/>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2" presetClass="entr" presetSubtype="4" fill="hold" nodeType="afterEffect" p14:presetBounceEnd="25000">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14:bounceEnd="25000">
                                          <p:cBhvr additive="base">
                                            <p:cTn id="70" dur="200" fill="hold"/>
                                            <p:tgtEl>
                                              <p:spTgt spid="19"/>
                                            </p:tgtEl>
                                            <p:attrNameLst>
                                              <p:attrName>ppt_x</p:attrName>
                                            </p:attrNameLst>
                                          </p:cBhvr>
                                          <p:tavLst>
                                            <p:tav tm="0">
                                              <p:val>
                                                <p:strVal val="#ppt_x"/>
                                              </p:val>
                                            </p:tav>
                                            <p:tav tm="100000">
                                              <p:val>
                                                <p:strVal val="#ppt_x"/>
                                              </p:val>
                                            </p:tav>
                                          </p:tavLst>
                                        </p:anim>
                                        <p:anim calcmode="lin" valueType="num" p14:bounceEnd="25000">
                                          <p:cBhvr additive="base">
                                            <p:cTn id="71" dur="200" fill="hold"/>
                                            <p:tgtEl>
                                              <p:spTgt spid="19"/>
                                            </p:tgtEl>
                                            <p:attrNameLst>
                                              <p:attrName>ppt_y</p:attrName>
                                            </p:attrNameLst>
                                          </p:cBhvr>
                                          <p:tavLst>
                                            <p:tav tm="0">
                                              <p:val>
                                                <p:strVal val="1+#ppt_h/2"/>
                                              </p:val>
                                            </p:tav>
                                            <p:tav tm="100000">
                                              <p:val>
                                                <p:strVal val="#ppt_y"/>
                                              </p:val>
                                            </p:tav>
                                          </p:tavLst>
                                        </p:anim>
                                      </p:childTnLst>
                                    </p:cTn>
                                  </p:par>
                                </p:childTnLst>
                              </p:cTn>
                            </p:par>
                            <p:par>
                              <p:cTn id="72" fill="hold">
                                <p:stCondLst>
                                  <p:cond delay="6000"/>
                                </p:stCondLst>
                                <p:childTnLst>
                                  <p:par>
                                    <p:cTn id="73" presetID="2" presetClass="entr" presetSubtype="4" fill="hold" nodeType="afterEffect" p14:presetBounceEnd="25000">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14:bounceEnd="25000">
                                          <p:cBhvr additive="base">
                                            <p:cTn id="75" dur="200" fill="hold"/>
                                            <p:tgtEl>
                                              <p:spTgt spid="20"/>
                                            </p:tgtEl>
                                            <p:attrNameLst>
                                              <p:attrName>ppt_x</p:attrName>
                                            </p:attrNameLst>
                                          </p:cBhvr>
                                          <p:tavLst>
                                            <p:tav tm="0">
                                              <p:val>
                                                <p:strVal val="#ppt_x"/>
                                              </p:val>
                                            </p:tav>
                                            <p:tav tm="100000">
                                              <p:val>
                                                <p:strVal val="#ppt_x"/>
                                              </p:val>
                                            </p:tav>
                                          </p:tavLst>
                                        </p:anim>
                                        <p:anim calcmode="lin" valueType="num" p14:bounceEnd="25000">
                                          <p:cBhvr additive="base">
                                            <p:cTn id="76" dur="200" fill="hold"/>
                                            <p:tgtEl>
                                              <p:spTgt spid="20"/>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2" presetClass="entr" presetSubtype="4" fill="hold" nodeType="afterEffect" p14:presetBounceEnd="25000">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14:bounceEnd="25000">
                                          <p:cBhvr additive="base">
                                            <p:cTn id="80" dur="200" fill="hold"/>
                                            <p:tgtEl>
                                              <p:spTgt spid="21"/>
                                            </p:tgtEl>
                                            <p:attrNameLst>
                                              <p:attrName>ppt_x</p:attrName>
                                            </p:attrNameLst>
                                          </p:cBhvr>
                                          <p:tavLst>
                                            <p:tav tm="0">
                                              <p:val>
                                                <p:strVal val="#ppt_x"/>
                                              </p:val>
                                            </p:tav>
                                            <p:tav tm="100000">
                                              <p:val>
                                                <p:strVal val="#ppt_x"/>
                                              </p:val>
                                            </p:tav>
                                          </p:tavLst>
                                        </p:anim>
                                        <p:anim calcmode="lin" valueType="num" p14:bounceEnd="25000">
                                          <p:cBhvr additive="base">
                                            <p:cTn id="81" dur="2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00" fill="hold"/>
                                            <p:tgtEl>
                                              <p:spTgt spid="57"/>
                                            </p:tgtEl>
                                            <p:attrNameLst>
                                              <p:attrName>ppt_x</p:attrName>
                                            </p:attrNameLst>
                                          </p:cBhvr>
                                          <p:tavLst>
                                            <p:tav tm="0">
                                              <p:val>
                                                <p:strVal val="0-#ppt_w/2"/>
                                              </p:val>
                                            </p:tav>
                                            <p:tav tm="100000">
                                              <p:val>
                                                <p:strVal val="#ppt_x"/>
                                              </p:val>
                                            </p:tav>
                                          </p:tavLst>
                                        </p:anim>
                                        <p:anim calcmode="lin" valueType="num">
                                          <p:cBhvr additive="base">
                                            <p:cTn id="8" dur="2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 fill="hold"/>
                                            <p:tgtEl>
                                              <p:spTgt spid="8"/>
                                            </p:tgtEl>
                                            <p:attrNameLst>
                                              <p:attrName>ppt_x</p:attrName>
                                            </p:attrNameLst>
                                          </p:cBhvr>
                                          <p:tavLst>
                                            <p:tav tm="0">
                                              <p:val>
                                                <p:strVal val="#ppt_x"/>
                                              </p:val>
                                            </p:tav>
                                            <p:tav tm="100000">
                                              <p:val>
                                                <p:strVal val="#ppt_x"/>
                                              </p:val>
                                            </p:tav>
                                          </p:tavLst>
                                        </p:anim>
                                        <p:anim calcmode="lin" valueType="num">
                                          <p:cBhvr additive="base">
                                            <p:cTn id="13" dur="2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 fill="hold"/>
                                            <p:tgtEl>
                                              <p:spTgt spid="13"/>
                                            </p:tgtEl>
                                            <p:attrNameLst>
                                              <p:attrName>ppt_x</p:attrName>
                                            </p:attrNameLst>
                                          </p:cBhvr>
                                          <p:tavLst>
                                            <p:tav tm="0">
                                              <p:val>
                                                <p:strVal val="#ppt_x"/>
                                              </p:val>
                                            </p:tav>
                                            <p:tav tm="100000">
                                              <p:val>
                                                <p:strVal val="#ppt_x"/>
                                              </p:val>
                                            </p:tav>
                                          </p:tavLst>
                                        </p:anim>
                                        <p:anim calcmode="lin" valueType="num">
                                          <p:cBhvr additive="base">
                                            <p:cTn id="18" dur="2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 fill="hold"/>
                                            <p:tgtEl>
                                              <p:spTgt spid="12"/>
                                            </p:tgtEl>
                                            <p:attrNameLst>
                                              <p:attrName>ppt_x</p:attrName>
                                            </p:attrNameLst>
                                          </p:cBhvr>
                                          <p:tavLst>
                                            <p:tav tm="0">
                                              <p:val>
                                                <p:strVal val="#ppt_x"/>
                                              </p:val>
                                            </p:tav>
                                            <p:tav tm="100000">
                                              <p:val>
                                                <p:strVal val="#ppt_x"/>
                                              </p:val>
                                            </p:tav>
                                          </p:tavLst>
                                        </p:anim>
                                        <p:anim calcmode="lin" valueType="num">
                                          <p:cBhvr additive="base">
                                            <p:cTn id="23" dur="2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 fill="hold"/>
                                            <p:tgtEl>
                                              <p:spTgt spid="10"/>
                                            </p:tgtEl>
                                            <p:attrNameLst>
                                              <p:attrName>ppt_x</p:attrName>
                                            </p:attrNameLst>
                                          </p:cBhvr>
                                          <p:tavLst>
                                            <p:tav tm="0">
                                              <p:val>
                                                <p:strVal val="#ppt_x"/>
                                              </p:val>
                                            </p:tav>
                                            <p:tav tm="100000">
                                              <p:val>
                                                <p:strVal val="#ppt_x"/>
                                              </p:val>
                                            </p:tav>
                                          </p:tavLst>
                                        </p:anim>
                                        <p:anim calcmode="lin" valueType="num">
                                          <p:cBhvr additive="base">
                                            <p:cTn id="28" dur="2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 fill="hold"/>
                                            <p:tgtEl>
                                              <p:spTgt spid="11"/>
                                            </p:tgtEl>
                                            <p:attrNameLst>
                                              <p:attrName>ppt_x</p:attrName>
                                            </p:attrNameLst>
                                          </p:cBhvr>
                                          <p:tavLst>
                                            <p:tav tm="0">
                                              <p:val>
                                                <p:strVal val="#ppt_x"/>
                                              </p:val>
                                            </p:tav>
                                            <p:tav tm="100000">
                                              <p:val>
                                                <p:strVal val="#ppt_x"/>
                                              </p:val>
                                            </p:tav>
                                          </p:tavLst>
                                        </p:anim>
                                        <p:anim calcmode="lin" valueType="num">
                                          <p:cBhvr additive="base">
                                            <p:cTn id="33" dur="2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 fill="hold"/>
                                            <p:tgtEl>
                                              <p:spTgt spid="7"/>
                                            </p:tgtEl>
                                            <p:attrNameLst>
                                              <p:attrName>ppt_x</p:attrName>
                                            </p:attrNameLst>
                                          </p:cBhvr>
                                          <p:tavLst>
                                            <p:tav tm="0">
                                              <p:val>
                                                <p:strVal val="#ppt_x"/>
                                              </p:val>
                                            </p:tav>
                                            <p:tav tm="100000">
                                              <p:val>
                                                <p:strVal val="#ppt_x"/>
                                              </p:val>
                                            </p:tav>
                                          </p:tavLst>
                                        </p:anim>
                                        <p:anim calcmode="lin" valueType="num">
                                          <p:cBhvr additive="base">
                                            <p:cTn id="37" dur="2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200" fill="hold"/>
                                            <p:tgtEl>
                                              <p:spTgt spid="9"/>
                                            </p:tgtEl>
                                            <p:attrNameLst>
                                              <p:attrName>ppt_x</p:attrName>
                                            </p:attrNameLst>
                                          </p:cBhvr>
                                          <p:tavLst>
                                            <p:tav tm="0">
                                              <p:val>
                                                <p:strVal val="#ppt_x"/>
                                              </p:val>
                                            </p:tav>
                                            <p:tav tm="100000">
                                              <p:val>
                                                <p:strVal val="#ppt_x"/>
                                              </p:val>
                                            </p:tav>
                                          </p:tavLst>
                                        </p:anim>
                                        <p:anim calcmode="lin" valueType="num">
                                          <p:cBhvr additive="base">
                                            <p:cTn id="42" dur="2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200" fill="hold"/>
                                            <p:tgtEl>
                                              <p:spTgt spid="6"/>
                                            </p:tgtEl>
                                            <p:attrNameLst>
                                              <p:attrName>ppt_x</p:attrName>
                                            </p:attrNameLst>
                                          </p:cBhvr>
                                          <p:tavLst>
                                            <p:tav tm="0">
                                              <p:val>
                                                <p:strVal val="#ppt_x"/>
                                              </p:val>
                                            </p:tav>
                                            <p:tav tm="100000">
                                              <p:val>
                                                <p:strVal val="#ppt_x"/>
                                              </p:val>
                                            </p:tav>
                                          </p:tavLst>
                                        </p:anim>
                                        <p:anim calcmode="lin" valueType="num">
                                          <p:cBhvr additive="base">
                                            <p:cTn id="46" dur="2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200" fill="hold"/>
                                            <p:tgtEl>
                                              <p:spTgt spid="15"/>
                                            </p:tgtEl>
                                            <p:attrNameLst>
                                              <p:attrName>ppt_x</p:attrName>
                                            </p:attrNameLst>
                                          </p:cBhvr>
                                          <p:tavLst>
                                            <p:tav tm="0">
                                              <p:val>
                                                <p:strVal val="#ppt_x"/>
                                              </p:val>
                                            </p:tav>
                                            <p:tav tm="100000">
                                              <p:val>
                                                <p:strVal val="#ppt_x"/>
                                              </p:val>
                                            </p:tav>
                                          </p:tavLst>
                                        </p:anim>
                                        <p:anim calcmode="lin" valueType="num">
                                          <p:cBhvr additive="base">
                                            <p:cTn id="51" dur="2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200" fill="hold"/>
                                            <p:tgtEl>
                                              <p:spTgt spid="16"/>
                                            </p:tgtEl>
                                            <p:attrNameLst>
                                              <p:attrName>ppt_x</p:attrName>
                                            </p:attrNameLst>
                                          </p:cBhvr>
                                          <p:tavLst>
                                            <p:tav tm="0">
                                              <p:val>
                                                <p:strVal val="#ppt_x"/>
                                              </p:val>
                                            </p:tav>
                                            <p:tav tm="100000">
                                              <p:val>
                                                <p:strVal val="#ppt_x"/>
                                              </p:val>
                                            </p:tav>
                                          </p:tavLst>
                                        </p:anim>
                                        <p:anim calcmode="lin" valueType="num">
                                          <p:cBhvr additive="base">
                                            <p:cTn id="56" dur="200" fill="hold"/>
                                            <p:tgtEl>
                                              <p:spTgt spid="16"/>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200" fill="hold"/>
                                            <p:tgtEl>
                                              <p:spTgt spid="17"/>
                                            </p:tgtEl>
                                            <p:attrNameLst>
                                              <p:attrName>ppt_x</p:attrName>
                                            </p:attrNameLst>
                                          </p:cBhvr>
                                          <p:tavLst>
                                            <p:tav tm="0">
                                              <p:val>
                                                <p:strVal val="#ppt_x"/>
                                              </p:val>
                                            </p:tav>
                                            <p:tav tm="100000">
                                              <p:val>
                                                <p:strVal val="#ppt_x"/>
                                              </p:val>
                                            </p:tav>
                                          </p:tavLst>
                                        </p:anim>
                                        <p:anim calcmode="lin" valueType="num">
                                          <p:cBhvr additive="base">
                                            <p:cTn id="61" dur="200" fill="hold"/>
                                            <p:tgtEl>
                                              <p:spTgt spid="17"/>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4"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200" fill="hold"/>
                                            <p:tgtEl>
                                              <p:spTgt spid="18"/>
                                            </p:tgtEl>
                                            <p:attrNameLst>
                                              <p:attrName>ppt_x</p:attrName>
                                            </p:attrNameLst>
                                          </p:cBhvr>
                                          <p:tavLst>
                                            <p:tav tm="0">
                                              <p:val>
                                                <p:strVal val="#ppt_x"/>
                                              </p:val>
                                            </p:tav>
                                            <p:tav tm="100000">
                                              <p:val>
                                                <p:strVal val="#ppt_x"/>
                                              </p:val>
                                            </p:tav>
                                          </p:tavLst>
                                        </p:anim>
                                        <p:anim calcmode="lin" valueType="num">
                                          <p:cBhvr additive="base">
                                            <p:cTn id="66" dur="200" fill="hold"/>
                                            <p:tgtEl>
                                              <p:spTgt spid="18"/>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2" presetClass="entr" presetSubtype="4"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200" fill="hold"/>
                                            <p:tgtEl>
                                              <p:spTgt spid="19"/>
                                            </p:tgtEl>
                                            <p:attrNameLst>
                                              <p:attrName>ppt_x</p:attrName>
                                            </p:attrNameLst>
                                          </p:cBhvr>
                                          <p:tavLst>
                                            <p:tav tm="0">
                                              <p:val>
                                                <p:strVal val="#ppt_x"/>
                                              </p:val>
                                            </p:tav>
                                            <p:tav tm="100000">
                                              <p:val>
                                                <p:strVal val="#ppt_x"/>
                                              </p:val>
                                            </p:tav>
                                          </p:tavLst>
                                        </p:anim>
                                        <p:anim calcmode="lin" valueType="num">
                                          <p:cBhvr additive="base">
                                            <p:cTn id="71" dur="200" fill="hold"/>
                                            <p:tgtEl>
                                              <p:spTgt spid="19"/>
                                            </p:tgtEl>
                                            <p:attrNameLst>
                                              <p:attrName>ppt_y</p:attrName>
                                            </p:attrNameLst>
                                          </p:cBhvr>
                                          <p:tavLst>
                                            <p:tav tm="0">
                                              <p:val>
                                                <p:strVal val="1+#ppt_h/2"/>
                                              </p:val>
                                            </p:tav>
                                            <p:tav tm="100000">
                                              <p:val>
                                                <p:strVal val="#ppt_y"/>
                                              </p:val>
                                            </p:tav>
                                          </p:tavLst>
                                        </p:anim>
                                      </p:childTnLst>
                                    </p:cTn>
                                  </p:par>
                                </p:childTnLst>
                              </p:cTn>
                            </p:par>
                            <p:par>
                              <p:cTn id="72" fill="hold">
                                <p:stCondLst>
                                  <p:cond delay="6000"/>
                                </p:stCondLst>
                                <p:childTnLst>
                                  <p:par>
                                    <p:cTn id="73" presetID="2" presetClass="entr" presetSubtype="4"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200" fill="hold"/>
                                            <p:tgtEl>
                                              <p:spTgt spid="20"/>
                                            </p:tgtEl>
                                            <p:attrNameLst>
                                              <p:attrName>ppt_x</p:attrName>
                                            </p:attrNameLst>
                                          </p:cBhvr>
                                          <p:tavLst>
                                            <p:tav tm="0">
                                              <p:val>
                                                <p:strVal val="#ppt_x"/>
                                              </p:val>
                                            </p:tav>
                                            <p:tav tm="100000">
                                              <p:val>
                                                <p:strVal val="#ppt_x"/>
                                              </p:val>
                                            </p:tav>
                                          </p:tavLst>
                                        </p:anim>
                                        <p:anim calcmode="lin" valueType="num">
                                          <p:cBhvr additive="base">
                                            <p:cTn id="76" dur="200" fill="hold"/>
                                            <p:tgtEl>
                                              <p:spTgt spid="20"/>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2" presetClass="entr" presetSubtype="4" fill="hold"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200" fill="hold"/>
                                            <p:tgtEl>
                                              <p:spTgt spid="21"/>
                                            </p:tgtEl>
                                            <p:attrNameLst>
                                              <p:attrName>ppt_x</p:attrName>
                                            </p:attrNameLst>
                                          </p:cBhvr>
                                          <p:tavLst>
                                            <p:tav tm="0">
                                              <p:val>
                                                <p:strVal val="#ppt_x"/>
                                              </p:val>
                                            </p:tav>
                                            <p:tav tm="100000">
                                              <p:val>
                                                <p:strVal val="#ppt_x"/>
                                              </p:val>
                                            </p:tav>
                                          </p:tavLst>
                                        </p:anim>
                                        <p:anim calcmode="lin" valueType="num">
                                          <p:cBhvr additive="base">
                                            <p:cTn id="81" dur="2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不完整圆 3"/>
          <p:cNvSpPr/>
          <p:nvPr/>
        </p:nvSpPr>
        <p:spPr>
          <a:xfrm>
            <a:off x="4998634" y="1626056"/>
            <a:ext cx="3605887" cy="3605887"/>
          </a:xfrm>
          <a:prstGeom prst="pie">
            <a:avLst>
              <a:gd name="adj1" fmla="val 5409537"/>
              <a:gd name="adj2" fmla="val 16200000"/>
            </a:avLst>
          </a:prstGeom>
          <a:solidFill>
            <a:schemeClr val="accent1"/>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5" name="不完整圆 4"/>
          <p:cNvSpPr/>
          <p:nvPr/>
        </p:nvSpPr>
        <p:spPr>
          <a:xfrm>
            <a:off x="4998634" y="1626056"/>
            <a:ext cx="3605887" cy="3605887"/>
          </a:xfrm>
          <a:prstGeom prst="pie">
            <a:avLst>
              <a:gd name="adj1" fmla="val 5409537"/>
              <a:gd name="adj2" fmla="val 12545976"/>
            </a:avLst>
          </a:prstGeom>
          <a:solidFill>
            <a:schemeClr val="accent2"/>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6" name="不完整圆 5"/>
          <p:cNvSpPr/>
          <p:nvPr/>
        </p:nvSpPr>
        <p:spPr>
          <a:xfrm>
            <a:off x="4998634" y="1626056"/>
            <a:ext cx="3605887" cy="3605887"/>
          </a:xfrm>
          <a:prstGeom prst="pie">
            <a:avLst>
              <a:gd name="adj1" fmla="val 5409537"/>
              <a:gd name="adj2" fmla="val 10782087"/>
            </a:avLst>
          </a:prstGeom>
          <a:solidFill>
            <a:schemeClr val="accent3"/>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7" name="不完整圆 6"/>
          <p:cNvSpPr/>
          <p:nvPr/>
        </p:nvSpPr>
        <p:spPr>
          <a:xfrm>
            <a:off x="4998634" y="1626056"/>
            <a:ext cx="3605887" cy="3605887"/>
          </a:xfrm>
          <a:prstGeom prst="pie">
            <a:avLst>
              <a:gd name="adj1" fmla="val 5409537"/>
              <a:gd name="adj2" fmla="val 8071697"/>
            </a:avLst>
          </a:prstGeom>
          <a:solidFill>
            <a:schemeClr val="accent4"/>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8" name="椭圆 7"/>
          <p:cNvSpPr/>
          <p:nvPr/>
        </p:nvSpPr>
        <p:spPr>
          <a:xfrm>
            <a:off x="5619169" y="2246592"/>
            <a:ext cx="2364817" cy="2364816"/>
          </a:xfrm>
          <a:prstGeom prst="ellipse">
            <a:avLst/>
          </a:prstGeom>
          <a:solidFill>
            <a:srgbClr val="F9F9F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9" name="矩形 8"/>
          <p:cNvSpPr/>
          <p:nvPr/>
        </p:nvSpPr>
        <p:spPr>
          <a:xfrm>
            <a:off x="6806163" y="1670282"/>
            <a:ext cx="527958" cy="527958"/>
          </a:xfrm>
          <a:prstGeom prst="rect">
            <a:avLst/>
          </a:prstGeom>
          <a:solidFill>
            <a:schemeClr val="accent1"/>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0" name="矩形 9"/>
          <p:cNvSpPr/>
          <p:nvPr/>
        </p:nvSpPr>
        <p:spPr>
          <a:xfrm>
            <a:off x="6806163" y="4650485"/>
            <a:ext cx="527958" cy="527958"/>
          </a:xfrm>
          <a:prstGeom prst="rect">
            <a:avLst/>
          </a:prstGeom>
          <a:solidFill>
            <a:schemeClr val="accent4"/>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1" name="矩形 10"/>
          <p:cNvSpPr/>
          <p:nvPr/>
        </p:nvSpPr>
        <p:spPr>
          <a:xfrm>
            <a:off x="6806163" y="3679917"/>
            <a:ext cx="527958" cy="527958"/>
          </a:xfrm>
          <a:prstGeom prst="rect">
            <a:avLst/>
          </a:prstGeom>
          <a:solidFill>
            <a:schemeClr val="accent3"/>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2" name="矩形 11"/>
          <p:cNvSpPr/>
          <p:nvPr/>
        </p:nvSpPr>
        <p:spPr>
          <a:xfrm>
            <a:off x="6806163" y="2671662"/>
            <a:ext cx="527958" cy="527958"/>
          </a:xfrm>
          <a:prstGeom prst="rect">
            <a:avLst/>
          </a:prstGeom>
          <a:solidFill>
            <a:schemeClr val="accent2"/>
          </a:solidFill>
          <a:ln w="12700" cap="flat" cmpd="sng">
            <a:solidFill>
              <a:schemeClr val="lt1"/>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3" name="文本框 11"/>
          <p:cNvSpPr txBox="1"/>
          <p:nvPr/>
        </p:nvSpPr>
        <p:spPr>
          <a:xfrm>
            <a:off x="626023" y="1405019"/>
            <a:ext cx="2765823" cy="708042"/>
          </a:xfrm>
          <a:prstGeom prst="rect">
            <a:avLst/>
          </a:prstGeom>
          <a:noFill/>
          <a:ln>
            <a:noFill/>
          </a:ln>
        </p:spPr>
        <p:txBody>
          <a:bodyPr wrap="square" lIns="0" tIns="0" rIns="0" bIns="0" anchor="ctr" anchorCtr="0">
            <a:normAutofit/>
          </a:bodyPr>
          <a:lstStyle/>
          <a:p>
            <a:pPr marL="0" marR="0" lvl="0" indent="0" algn="r" defTabSz="914400" rtl="0" eaLnBrk="1" fontAlgn="auto" latinLnBrk="0" hangingPunct="1">
              <a:lnSpc>
                <a:spcPct val="12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14" name="文本框 12"/>
          <p:cNvSpPr txBox="1"/>
          <p:nvPr/>
        </p:nvSpPr>
        <p:spPr>
          <a:xfrm>
            <a:off x="7481534" y="1676253"/>
            <a:ext cx="935550" cy="487118"/>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en-US" sz="2200" b="0" i="0" u="none" strike="noStrike" kern="1200" cap="none" spc="0" normalizeH="0" baseline="0" noProof="0">
                <a:ln>
                  <a:noFill/>
                </a:ln>
                <a:solidFill>
                  <a:srgbClr val="778495"/>
                </a:solidFill>
                <a:effectLst/>
                <a:uLnTx/>
                <a:uFillTx/>
                <a:latin typeface="华文细黑" panose="02010600040101010101" charset="-122"/>
                <a:ea typeface="微软雅黑" panose="020B0503020204020204" pitchFamily="34" charset="-122"/>
                <a:cs typeface="+mn-ea"/>
                <a:sym typeface="+mn-lt"/>
              </a:rPr>
              <a:t>32%</a:t>
            </a:r>
          </a:p>
        </p:txBody>
      </p:sp>
      <p:sp>
        <p:nvSpPr>
          <p:cNvPr id="15" name="文本框 13"/>
          <p:cNvSpPr txBox="1"/>
          <p:nvPr/>
        </p:nvSpPr>
        <p:spPr>
          <a:xfrm>
            <a:off x="7460910" y="2684828"/>
            <a:ext cx="935550" cy="473601"/>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en-US" sz="2200" b="0" i="0" u="none" strike="noStrike" kern="1200" cap="none" spc="0" normalizeH="0" baseline="0" noProof="0">
                <a:ln>
                  <a:noFill/>
                </a:ln>
                <a:solidFill>
                  <a:srgbClr val="778495"/>
                </a:solidFill>
                <a:effectLst/>
                <a:uLnTx/>
                <a:uFillTx/>
                <a:latin typeface="华文细黑" panose="02010600040101010101" charset="-122"/>
                <a:ea typeface="微软雅黑" panose="020B0503020204020204" pitchFamily="34" charset="-122"/>
                <a:cs typeface="+mn-ea"/>
                <a:sym typeface="+mn-lt"/>
              </a:rPr>
              <a:t>18%</a:t>
            </a:r>
          </a:p>
        </p:txBody>
      </p:sp>
      <p:sp>
        <p:nvSpPr>
          <p:cNvPr id="16" name="文本框 14"/>
          <p:cNvSpPr txBox="1"/>
          <p:nvPr/>
        </p:nvSpPr>
        <p:spPr>
          <a:xfrm>
            <a:off x="7460910" y="3668263"/>
            <a:ext cx="935550" cy="478303"/>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en-US" sz="2200" b="0" i="0" u="none" strike="noStrike" kern="1200" cap="none" spc="0" normalizeH="0" baseline="0" noProof="0">
                <a:ln>
                  <a:noFill/>
                </a:ln>
                <a:solidFill>
                  <a:srgbClr val="778495"/>
                </a:solidFill>
                <a:effectLst/>
                <a:uLnTx/>
                <a:uFillTx/>
                <a:latin typeface="华文细黑" panose="02010600040101010101" charset="-122"/>
                <a:ea typeface="微软雅黑" panose="020B0503020204020204" pitchFamily="34" charset="-122"/>
                <a:cs typeface="+mn-ea"/>
                <a:sym typeface="+mn-lt"/>
              </a:rPr>
              <a:t>28%</a:t>
            </a:r>
          </a:p>
        </p:txBody>
      </p:sp>
      <p:sp>
        <p:nvSpPr>
          <p:cNvPr id="17" name="文本框 15"/>
          <p:cNvSpPr txBox="1"/>
          <p:nvPr/>
        </p:nvSpPr>
        <p:spPr>
          <a:xfrm>
            <a:off x="7460910" y="4643786"/>
            <a:ext cx="935550" cy="493810"/>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en-US" sz="2200" b="0" i="0" u="none" strike="noStrike" kern="1200" cap="none" spc="0" normalizeH="0" baseline="0" noProof="0">
                <a:ln>
                  <a:noFill/>
                </a:ln>
                <a:solidFill>
                  <a:srgbClr val="778495"/>
                </a:solidFill>
                <a:effectLst/>
                <a:uLnTx/>
                <a:uFillTx/>
                <a:latin typeface="华文细黑" panose="02010600040101010101" charset="-122"/>
                <a:ea typeface="微软雅黑" panose="020B0503020204020204" pitchFamily="34" charset="-122"/>
                <a:cs typeface="+mn-ea"/>
                <a:sym typeface="+mn-lt"/>
              </a:rPr>
              <a:t>22%</a:t>
            </a:r>
          </a:p>
        </p:txBody>
      </p:sp>
      <p:sp>
        <p:nvSpPr>
          <p:cNvPr id="18" name="文本框 16"/>
          <p:cNvSpPr txBox="1"/>
          <p:nvPr/>
        </p:nvSpPr>
        <p:spPr>
          <a:xfrm>
            <a:off x="8346420" y="1814400"/>
            <a:ext cx="3219558" cy="240640"/>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zh-CN" altLang="en-US" sz="1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19" name="文本框 17"/>
          <p:cNvSpPr txBox="1"/>
          <p:nvPr/>
        </p:nvSpPr>
        <p:spPr>
          <a:xfrm>
            <a:off x="8346420" y="2833757"/>
            <a:ext cx="3219558" cy="240640"/>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zh-CN" altLang="en-US" sz="1400" b="1" i="0" u="none" strike="noStrike" kern="1200" cap="none" spc="0" normalizeH="0" baseline="0" noProof="0" dirty="0">
                <a:ln>
                  <a:noFill/>
                </a:ln>
                <a:solidFill>
                  <a:srgbClr val="2D2D2D"/>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0" name="文本框 18"/>
          <p:cNvSpPr txBox="1"/>
          <p:nvPr/>
        </p:nvSpPr>
        <p:spPr>
          <a:xfrm>
            <a:off x="8346420" y="3832845"/>
            <a:ext cx="3219558" cy="240640"/>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zh-CN" altLang="en-US" sz="1400" b="1" i="0" u="none" strike="noStrike" kern="1200" cap="none" spc="0" normalizeH="0" baseline="0" noProof="0" dirty="0">
                <a:ln>
                  <a:noFill/>
                </a:ln>
                <a:solidFill>
                  <a:srgbClr val="8E8B8B"/>
                </a:solidFill>
                <a:effectLst/>
                <a:uLnTx/>
                <a:uFillTx/>
                <a:latin typeface="华文细黑" panose="02010600040101010101" charset="-122"/>
                <a:ea typeface="微软雅黑" panose="020B0503020204020204" pitchFamily="34" charset="-122"/>
                <a:cs typeface="+mn-ea"/>
                <a:sym typeface="+mn-lt"/>
              </a:rPr>
              <a:t>标题标题标题</a:t>
            </a:r>
          </a:p>
        </p:txBody>
      </p:sp>
      <p:sp>
        <p:nvSpPr>
          <p:cNvPr id="21" name="文本框 19"/>
          <p:cNvSpPr txBox="1"/>
          <p:nvPr/>
        </p:nvSpPr>
        <p:spPr>
          <a:xfrm>
            <a:off x="8346420" y="4771938"/>
            <a:ext cx="3219558" cy="240640"/>
          </a:xfrm>
          <a:prstGeom prst="rect">
            <a:avLst/>
          </a:prstGeom>
          <a:noFill/>
          <a:ln>
            <a:noFill/>
          </a:ln>
        </p:spPr>
        <p:txBody>
          <a:bodyPr wrap="none" lIns="0" tIns="0" rIns="0" bIns="0" anchor="ctr" anchorCtr="0">
            <a:normAutofit/>
          </a:bodyPr>
          <a:lstStyle/>
          <a:p>
            <a:pPr marL="0" marR="0" lvl="0" indent="0" algn="just" defTabSz="914400" rtl="0" eaLnBrk="1" fontAlgn="auto" latinLnBrk="0" hangingPunct="1">
              <a:lnSpc>
                <a:spcPct val="100000"/>
              </a:lnSpc>
              <a:spcBef>
                <a:spcPts val="0"/>
              </a:spcBef>
              <a:spcAft>
                <a:spcPts val="0"/>
              </a:spcAft>
              <a:buClrTx/>
              <a:buSzPct val="25000"/>
              <a:buFontTx/>
              <a:buNone/>
              <a:defRPr/>
            </a:pPr>
            <a:r>
              <a:rPr kumimoji="0" lang="zh-CN" altLang="en-US" sz="1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标题标题标题</a:t>
            </a:r>
          </a:p>
        </p:txBody>
      </p:sp>
      <p:cxnSp>
        <p:nvCxnSpPr>
          <p:cNvPr id="22" name="直接箭头连接符 21"/>
          <p:cNvCxnSpPr/>
          <p:nvPr/>
        </p:nvCxnSpPr>
        <p:spPr>
          <a:xfrm rot="5400000">
            <a:off x="4751840" y="3427855"/>
            <a:ext cx="4101765" cy="2291"/>
          </a:xfrm>
          <a:prstGeom prst="straightConnector1">
            <a:avLst/>
          </a:prstGeom>
          <a:noFill/>
          <a:ln w="28575" cap="flat" cmpd="sng">
            <a:solidFill>
              <a:srgbClr val="BFBFBF"/>
            </a:solidFill>
            <a:prstDash val="solid"/>
            <a:miter/>
            <a:headEnd type="none" w="med" len="med"/>
            <a:tailEnd type="none" w="med" len="med"/>
          </a:ln>
        </p:spPr>
      </p:cxnSp>
      <p:sp>
        <p:nvSpPr>
          <p:cNvPr id="23" name="文本框 21"/>
          <p:cNvSpPr txBox="1"/>
          <p:nvPr/>
        </p:nvSpPr>
        <p:spPr>
          <a:xfrm>
            <a:off x="626023" y="2527293"/>
            <a:ext cx="2765823" cy="708042"/>
          </a:xfrm>
          <a:prstGeom prst="rect">
            <a:avLst/>
          </a:prstGeom>
          <a:noFill/>
          <a:ln>
            <a:noFill/>
          </a:ln>
        </p:spPr>
        <p:txBody>
          <a:bodyPr wrap="square" lIns="0" tIns="0" rIns="0" bIns="0" anchor="ctr" anchorCtr="0">
            <a:normAutofit/>
          </a:bodyPr>
          <a:lstStyle/>
          <a:p>
            <a:pPr marL="0" marR="0" lvl="0" indent="0" algn="r" defTabSz="914400" rtl="0" eaLnBrk="1" fontAlgn="auto" latinLnBrk="0" hangingPunct="1">
              <a:lnSpc>
                <a:spcPct val="12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4" name="文本框 22"/>
          <p:cNvSpPr txBox="1"/>
          <p:nvPr/>
        </p:nvSpPr>
        <p:spPr>
          <a:xfrm>
            <a:off x="626023" y="3649567"/>
            <a:ext cx="2765823" cy="708042"/>
          </a:xfrm>
          <a:prstGeom prst="rect">
            <a:avLst/>
          </a:prstGeom>
          <a:noFill/>
          <a:ln>
            <a:noFill/>
          </a:ln>
        </p:spPr>
        <p:txBody>
          <a:bodyPr wrap="square" lIns="0" tIns="0" rIns="0" bIns="0" anchor="ctr" anchorCtr="0">
            <a:normAutofit/>
          </a:bodyPr>
          <a:lstStyle/>
          <a:p>
            <a:pPr marL="0" marR="0" lvl="0" indent="0" algn="r" defTabSz="914400" rtl="0" eaLnBrk="1" fontAlgn="auto" latinLnBrk="0" hangingPunct="1">
              <a:lnSpc>
                <a:spcPct val="12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5" name="文本框 23"/>
          <p:cNvSpPr txBox="1"/>
          <p:nvPr/>
        </p:nvSpPr>
        <p:spPr>
          <a:xfrm>
            <a:off x="626023" y="4771841"/>
            <a:ext cx="2765823" cy="708042"/>
          </a:xfrm>
          <a:prstGeom prst="rect">
            <a:avLst/>
          </a:prstGeom>
          <a:noFill/>
          <a:ln>
            <a:noFill/>
          </a:ln>
        </p:spPr>
        <p:txBody>
          <a:bodyPr wrap="square" lIns="0" tIns="0" rIns="0" bIns="0" anchor="ctr" anchorCtr="0">
            <a:normAutofit/>
          </a:bodyPr>
          <a:lstStyle/>
          <a:p>
            <a:pPr marL="0" marR="0" lvl="0" indent="0" algn="r" defTabSz="914400" rtl="0" eaLnBrk="1" fontAlgn="auto" latinLnBrk="0" hangingPunct="1">
              <a:lnSpc>
                <a:spcPct val="12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文字是很有艺术性的文字是很有艺术性的</a:t>
            </a:r>
            <a:b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200" b="0" i="0" u="none" strike="noStrike" kern="1200" cap="none" spc="0" normalizeH="0" baseline="0" noProof="0" dirty="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cxnSp>
        <p:nvCxnSpPr>
          <p:cNvPr id="26" name="直接箭头连接符 25"/>
          <p:cNvCxnSpPr/>
          <p:nvPr/>
        </p:nvCxnSpPr>
        <p:spPr>
          <a:xfrm rot="10800000">
            <a:off x="3961508" y="1711612"/>
            <a:ext cx="1937231" cy="6514"/>
          </a:xfrm>
          <a:prstGeom prst="straightConnector1">
            <a:avLst/>
          </a:prstGeom>
          <a:noFill/>
          <a:ln w="12700" cap="flat" cmpd="sng">
            <a:solidFill>
              <a:srgbClr val="BFBFBF"/>
            </a:solidFill>
            <a:prstDash val="solid"/>
            <a:miter/>
            <a:headEnd type="none" w="med" len="med"/>
            <a:tailEnd type="none" w="med" len="med"/>
          </a:ln>
        </p:spPr>
      </p:cxnSp>
      <p:sp>
        <p:nvSpPr>
          <p:cNvPr id="27" name="椭圆 26"/>
          <p:cNvSpPr/>
          <p:nvPr/>
        </p:nvSpPr>
        <p:spPr>
          <a:xfrm rot="16200000">
            <a:off x="3873169" y="1670700"/>
            <a:ext cx="88340" cy="88340"/>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cxnSp>
        <p:nvCxnSpPr>
          <p:cNvPr id="28" name="直接箭头连接符 27"/>
          <p:cNvCxnSpPr/>
          <p:nvPr/>
        </p:nvCxnSpPr>
        <p:spPr>
          <a:xfrm flipH="1">
            <a:off x="3961508" y="3008469"/>
            <a:ext cx="990859" cy="4493"/>
          </a:xfrm>
          <a:prstGeom prst="straightConnector1">
            <a:avLst/>
          </a:prstGeom>
          <a:noFill/>
          <a:ln w="12700" cap="flat" cmpd="sng">
            <a:solidFill>
              <a:srgbClr val="BFBFBF"/>
            </a:solidFill>
            <a:prstDash val="solid"/>
            <a:miter/>
            <a:headEnd type="none" w="med" len="med"/>
            <a:tailEnd type="none" w="med" len="med"/>
          </a:ln>
        </p:spPr>
      </p:cxnSp>
      <p:sp>
        <p:nvSpPr>
          <p:cNvPr id="29" name="椭圆 28"/>
          <p:cNvSpPr/>
          <p:nvPr/>
        </p:nvSpPr>
        <p:spPr>
          <a:xfrm rot="16200000">
            <a:off x="3873169" y="2966548"/>
            <a:ext cx="88340" cy="88340"/>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cxnSp>
        <p:nvCxnSpPr>
          <p:cNvPr id="30" name="直接箭头连接符 29"/>
          <p:cNvCxnSpPr/>
          <p:nvPr/>
        </p:nvCxnSpPr>
        <p:spPr>
          <a:xfrm rot="10800000">
            <a:off x="3961510" y="4159853"/>
            <a:ext cx="1036690" cy="853"/>
          </a:xfrm>
          <a:prstGeom prst="straightConnector1">
            <a:avLst/>
          </a:prstGeom>
          <a:noFill/>
          <a:ln w="12700" cap="flat" cmpd="sng">
            <a:solidFill>
              <a:srgbClr val="BFBFBF"/>
            </a:solidFill>
            <a:prstDash val="solid"/>
            <a:miter/>
            <a:headEnd type="none" w="med" len="med"/>
            <a:tailEnd type="none" w="med" len="med"/>
          </a:ln>
        </p:spPr>
      </p:cxnSp>
      <p:sp>
        <p:nvSpPr>
          <p:cNvPr id="31" name="椭圆 30"/>
          <p:cNvSpPr/>
          <p:nvPr/>
        </p:nvSpPr>
        <p:spPr>
          <a:xfrm rot="16200000">
            <a:off x="3873169" y="4116110"/>
            <a:ext cx="88340" cy="88340"/>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cxnSp>
        <p:nvCxnSpPr>
          <p:cNvPr id="32" name="直接箭头连接符 31"/>
          <p:cNvCxnSpPr/>
          <p:nvPr/>
        </p:nvCxnSpPr>
        <p:spPr>
          <a:xfrm rot="10800000">
            <a:off x="3961508" y="5094340"/>
            <a:ext cx="1937231" cy="1145"/>
          </a:xfrm>
          <a:prstGeom prst="straightConnector1">
            <a:avLst/>
          </a:prstGeom>
          <a:noFill/>
          <a:ln w="12700" cap="flat" cmpd="sng">
            <a:solidFill>
              <a:srgbClr val="BFBFBF"/>
            </a:solidFill>
            <a:prstDash val="solid"/>
            <a:miter/>
            <a:headEnd type="none" w="med" len="med"/>
            <a:tailEnd type="none" w="med" len="med"/>
          </a:ln>
        </p:spPr>
      </p:cxnSp>
      <p:sp>
        <p:nvSpPr>
          <p:cNvPr id="33" name="椭圆 32"/>
          <p:cNvSpPr/>
          <p:nvPr/>
        </p:nvSpPr>
        <p:spPr>
          <a:xfrm rot="16200000">
            <a:off x="3873169" y="5050743"/>
            <a:ext cx="88340" cy="88340"/>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4" name="任意多边形: 形状 33"/>
          <p:cNvSpPr/>
          <p:nvPr/>
        </p:nvSpPr>
        <p:spPr>
          <a:xfrm>
            <a:off x="6932434" y="1793147"/>
            <a:ext cx="315501" cy="256378"/>
          </a:xfrm>
          <a:custGeom>
            <a:avLst/>
            <a:gdLst/>
            <a:ahLst/>
            <a:cxnLst/>
            <a:rect l="0" t="0" r="0" b="0"/>
            <a:pathLst>
              <a:path w="120000" h="120000" extrusionOk="0">
                <a:moveTo>
                  <a:pt x="107711" y="29872"/>
                </a:moveTo>
                <a:cubicBezTo>
                  <a:pt x="107766" y="31172"/>
                  <a:pt x="107783" y="32488"/>
                  <a:pt x="107783" y="33788"/>
                </a:cubicBezTo>
                <a:cubicBezTo>
                  <a:pt x="107783" y="73838"/>
                  <a:pt x="83022" y="120000"/>
                  <a:pt x="37738" y="120000"/>
                </a:cubicBezTo>
                <a:cubicBezTo>
                  <a:pt x="23827" y="120000"/>
                  <a:pt x="10900" y="114983"/>
                  <a:pt x="0" y="106377"/>
                </a:cubicBezTo>
                <a:cubicBezTo>
                  <a:pt x="1927" y="106661"/>
                  <a:pt x="3888" y="106805"/>
                  <a:pt x="5872" y="106805"/>
                </a:cubicBezTo>
                <a:cubicBezTo>
                  <a:pt x="17411" y="106805"/>
                  <a:pt x="28022" y="101955"/>
                  <a:pt x="36444" y="93844"/>
                </a:cubicBezTo>
                <a:cubicBezTo>
                  <a:pt x="25677" y="93594"/>
                  <a:pt x="16577" y="84850"/>
                  <a:pt x="13450" y="72811"/>
                </a:cubicBezTo>
                <a:cubicBezTo>
                  <a:pt x="14950" y="73155"/>
                  <a:pt x="16494" y="73338"/>
                  <a:pt x="18077" y="73338"/>
                </a:cubicBezTo>
                <a:cubicBezTo>
                  <a:pt x="20327" y="73338"/>
                  <a:pt x="22505" y="72977"/>
                  <a:pt x="24566" y="72288"/>
                </a:cubicBezTo>
                <a:cubicBezTo>
                  <a:pt x="13305" y="69494"/>
                  <a:pt x="4822" y="57255"/>
                  <a:pt x="4822" y="42566"/>
                </a:cubicBezTo>
                <a:cubicBezTo>
                  <a:pt x="4822" y="42438"/>
                  <a:pt x="4822" y="42316"/>
                  <a:pt x="4822" y="42188"/>
                </a:cubicBezTo>
                <a:cubicBezTo>
                  <a:pt x="8138" y="44461"/>
                  <a:pt x="11938" y="45827"/>
                  <a:pt x="15972" y="45988"/>
                </a:cubicBezTo>
                <a:cubicBezTo>
                  <a:pt x="9366" y="40544"/>
                  <a:pt x="5016" y="31283"/>
                  <a:pt x="5016" y="20761"/>
                </a:cubicBezTo>
                <a:cubicBezTo>
                  <a:pt x="5016" y="15216"/>
                  <a:pt x="6227" y="10005"/>
                  <a:pt x="8355" y="5527"/>
                </a:cubicBezTo>
                <a:cubicBezTo>
                  <a:pt x="20488" y="23866"/>
                  <a:pt x="38638" y="35922"/>
                  <a:pt x="59100" y="37188"/>
                </a:cubicBezTo>
                <a:cubicBezTo>
                  <a:pt x="58683" y="34966"/>
                  <a:pt x="58466" y="32666"/>
                  <a:pt x="58466" y="30283"/>
                </a:cubicBezTo>
                <a:cubicBezTo>
                  <a:pt x="58466" y="13555"/>
                  <a:pt x="69483" y="0"/>
                  <a:pt x="83077" y="0"/>
                </a:cubicBezTo>
                <a:cubicBezTo>
                  <a:pt x="90161" y="0"/>
                  <a:pt x="96561" y="3666"/>
                  <a:pt x="101055" y="9561"/>
                </a:cubicBezTo>
                <a:cubicBezTo>
                  <a:pt x="106655" y="8194"/>
                  <a:pt x="111927" y="5672"/>
                  <a:pt x="116688" y="2205"/>
                </a:cubicBezTo>
                <a:cubicBezTo>
                  <a:pt x="114850" y="9277"/>
                  <a:pt x="110938" y="15216"/>
                  <a:pt x="105861" y="18966"/>
                </a:cubicBezTo>
                <a:cubicBezTo>
                  <a:pt x="110844" y="18227"/>
                  <a:pt x="115577" y="16611"/>
                  <a:pt x="120000" y="14200"/>
                </a:cubicBezTo>
                <a:cubicBezTo>
                  <a:pt x="116700" y="20283"/>
                  <a:pt x="112527" y="25611"/>
                  <a:pt x="107711" y="29872"/>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5" name="任意多边形: 形状 34"/>
          <p:cNvSpPr/>
          <p:nvPr/>
        </p:nvSpPr>
        <p:spPr>
          <a:xfrm>
            <a:off x="6952055" y="2783184"/>
            <a:ext cx="276885" cy="276885"/>
          </a:xfrm>
          <a:custGeom>
            <a:avLst/>
            <a:gdLst/>
            <a:ahLst/>
            <a:cxnLst/>
            <a:rect l="0" t="0" r="0" b="0"/>
            <a:pathLst>
              <a:path w="120000" h="120000" extrusionOk="0">
                <a:moveTo>
                  <a:pt x="102044" y="33333"/>
                </a:moveTo>
                <a:lnTo>
                  <a:pt x="91277" y="33333"/>
                </a:lnTo>
                <a:cubicBezTo>
                  <a:pt x="88733" y="33333"/>
                  <a:pt x="86666" y="31255"/>
                  <a:pt x="86666" y="28722"/>
                </a:cubicBezTo>
                <a:lnTo>
                  <a:pt x="86666" y="17938"/>
                </a:lnTo>
                <a:cubicBezTo>
                  <a:pt x="86666" y="15394"/>
                  <a:pt x="88733" y="13333"/>
                  <a:pt x="91272" y="13333"/>
                </a:cubicBezTo>
                <a:lnTo>
                  <a:pt x="102038" y="13333"/>
                </a:lnTo>
                <a:cubicBezTo>
                  <a:pt x="104600" y="13333"/>
                  <a:pt x="106666" y="15394"/>
                  <a:pt x="106666" y="17938"/>
                </a:cubicBezTo>
                <a:lnTo>
                  <a:pt x="106666" y="28711"/>
                </a:lnTo>
                <a:cubicBezTo>
                  <a:pt x="106666" y="31255"/>
                  <a:pt x="104600" y="33333"/>
                  <a:pt x="102044" y="33333"/>
                </a:cubicBezTo>
                <a:close/>
                <a:moveTo>
                  <a:pt x="36822" y="59894"/>
                </a:moveTo>
                <a:cubicBezTo>
                  <a:pt x="36822" y="47144"/>
                  <a:pt x="47155" y="36822"/>
                  <a:pt x="59900" y="36822"/>
                </a:cubicBezTo>
                <a:cubicBezTo>
                  <a:pt x="72638" y="36822"/>
                  <a:pt x="82977" y="47144"/>
                  <a:pt x="82977" y="59894"/>
                </a:cubicBezTo>
                <a:cubicBezTo>
                  <a:pt x="82977" y="72638"/>
                  <a:pt x="72638" y="82972"/>
                  <a:pt x="59900" y="82972"/>
                </a:cubicBezTo>
                <a:cubicBezTo>
                  <a:pt x="47144" y="82972"/>
                  <a:pt x="36822" y="72638"/>
                  <a:pt x="36822" y="59894"/>
                </a:cubicBezTo>
                <a:close/>
                <a:moveTo>
                  <a:pt x="59894" y="96822"/>
                </a:moveTo>
                <a:cubicBezTo>
                  <a:pt x="80288" y="96822"/>
                  <a:pt x="96811" y="80277"/>
                  <a:pt x="96811" y="59894"/>
                </a:cubicBezTo>
                <a:cubicBezTo>
                  <a:pt x="96811" y="57638"/>
                  <a:pt x="96527" y="55466"/>
                  <a:pt x="96127" y="53333"/>
                </a:cubicBezTo>
                <a:lnTo>
                  <a:pt x="106666" y="53333"/>
                </a:lnTo>
                <a:lnTo>
                  <a:pt x="106666" y="101438"/>
                </a:lnTo>
                <a:cubicBezTo>
                  <a:pt x="106666" y="103988"/>
                  <a:pt x="104600" y="106038"/>
                  <a:pt x="102044" y="106038"/>
                </a:cubicBezTo>
                <a:lnTo>
                  <a:pt x="17955" y="106038"/>
                </a:lnTo>
                <a:cubicBezTo>
                  <a:pt x="15400" y="106038"/>
                  <a:pt x="13333" y="103988"/>
                  <a:pt x="13333" y="101438"/>
                </a:cubicBezTo>
                <a:lnTo>
                  <a:pt x="13333" y="53333"/>
                </a:lnTo>
                <a:lnTo>
                  <a:pt x="23661" y="53333"/>
                </a:lnTo>
                <a:cubicBezTo>
                  <a:pt x="23255" y="55466"/>
                  <a:pt x="22966" y="57638"/>
                  <a:pt x="22966" y="59894"/>
                </a:cubicBezTo>
                <a:cubicBezTo>
                  <a:pt x="22966" y="80288"/>
                  <a:pt x="39505" y="96822"/>
                  <a:pt x="59894" y="96822"/>
                </a:cubicBezTo>
                <a:close/>
                <a:moveTo>
                  <a:pt x="106666" y="0"/>
                </a:moveTo>
                <a:lnTo>
                  <a:pt x="13333" y="0"/>
                </a:lnTo>
                <a:cubicBezTo>
                  <a:pt x="6000" y="0"/>
                  <a:pt x="0" y="6000"/>
                  <a:pt x="0" y="13333"/>
                </a:cubicBezTo>
                <a:lnTo>
                  <a:pt x="0" y="106666"/>
                </a:lnTo>
                <a:cubicBezTo>
                  <a:pt x="0" y="114005"/>
                  <a:pt x="6000" y="120000"/>
                  <a:pt x="13333" y="120000"/>
                </a:cubicBezTo>
                <a:lnTo>
                  <a:pt x="106666" y="120000"/>
                </a:lnTo>
                <a:cubicBezTo>
                  <a:pt x="114000" y="120000"/>
                  <a:pt x="120000" y="114005"/>
                  <a:pt x="120000" y="106666"/>
                </a:cubicBezTo>
                <a:lnTo>
                  <a:pt x="120000" y="13333"/>
                </a:lnTo>
                <a:cubicBezTo>
                  <a:pt x="120000" y="6000"/>
                  <a:pt x="114000" y="0"/>
                  <a:pt x="106666" y="0"/>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6" name="任意多边形: 形状 35"/>
          <p:cNvSpPr/>
          <p:nvPr/>
        </p:nvSpPr>
        <p:spPr>
          <a:xfrm>
            <a:off x="6945586" y="3816346"/>
            <a:ext cx="279253" cy="273639"/>
          </a:xfrm>
          <a:custGeom>
            <a:avLst/>
            <a:gdLst/>
            <a:ahLst/>
            <a:cxnLst/>
            <a:rect l="0" t="0" r="0" b="0"/>
            <a:pathLst>
              <a:path w="120000" h="120000" extrusionOk="0">
                <a:moveTo>
                  <a:pt x="99955" y="46361"/>
                </a:moveTo>
                <a:lnTo>
                  <a:pt x="99955" y="25911"/>
                </a:lnTo>
                <a:lnTo>
                  <a:pt x="86594" y="25911"/>
                </a:lnTo>
                <a:lnTo>
                  <a:pt x="86594" y="46361"/>
                </a:lnTo>
                <a:lnTo>
                  <a:pt x="66550" y="46361"/>
                </a:lnTo>
                <a:lnTo>
                  <a:pt x="66550" y="60000"/>
                </a:lnTo>
                <a:lnTo>
                  <a:pt x="86594" y="60000"/>
                </a:lnTo>
                <a:lnTo>
                  <a:pt x="86594" y="80455"/>
                </a:lnTo>
                <a:lnTo>
                  <a:pt x="99955" y="80455"/>
                </a:lnTo>
                <a:lnTo>
                  <a:pt x="99955" y="60000"/>
                </a:lnTo>
                <a:lnTo>
                  <a:pt x="120000" y="60000"/>
                </a:lnTo>
                <a:lnTo>
                  <a:pt x="120000" y="46361"/>
                </a:lnTo>
                <a:cubicBezTo>
                  <a:pt x="120000" y="46361"/>
                  <a:pt x="99955" y="46361"/>
                  <a:pt x="99955" y="46361"/>
                </a:cubicBezTo>
                <a:close/>
                <a:moveTo>
                  <a:pt x="47922" y="23361"/>
                </a:moveTo>
                <a:cubicBezTo>
                  <a:pt x="50938" y="34188"/>
                  <a:pt x="46388" y="45488"/>
                  <a:pt x="39133" y="47583"/>
                </a:cubicBezTo>
                <a:cubicBezTo>
                  <a:pt x="38294" y="47822"/>
                  <a:pt x="37438" y="47938"/>
                  <a:pt x="36566" y="47938"/>
                </a:cubicBezTo>
                <a:cubicBezTo>
                  <a:pt x="29922" y="47938"/>
                  <a:pt x="23344" y="41077"/>
                  <a:pt x="20900" y="31622"/>
                </a:cubicBezTo>
                <a:cubicBezTo>
                  <a:pt x="19533" y="26333"/>
                  <a:pt x="19650" y="21683"/>
                  <a:pt x="21211" y="17222"/>
                </a:cubicBezTo>
                <a:cubicBezTo>
                  <a:pt x="22744" y="12827"/>
                  <a:pt x="25511" y="9872"/>
                  <a:pt x="28983" y="8872"/>
                </a:cubicBezTo>
                <a:cubicBezTo>
                  <a:pt x="29816" y="8633"/>
                  <a:pt x="30677" y="8511"/>
                  <a:pt x="31555" y="8511"/>
                </a:cubicBezTo>
                <a:cubicBezTo>
                  <a:pt x="39572" y="8511"/>
                  <a:pt x="44727" y="11905"/>
                  <a:pt x="47922" y="23361"/>
                </a:cubicBezTo>
                <a:close/>
                <a:moveTo>
                  <a:pt x="55950" y="91377"/>
                </a:moveTo>
                <a:cubicBezTo>
                  <a:pt x="56533" y="100961"/>
                  <a:pt x="48500" y="108033"/>
                  <a:pt x="36427" y="108927"/>
                </a:cubicBezTo>
                <a:cubicBezTo>
                  <a:pt x="24166" y="109850"/>
                  <a:pt x="14077" y="104216"/>
                  <a:pt x="13488" y="94638"/>
                </a:cubicBezTo>
                <a:cubicBezTo>
                  <a:pt x="13200" y="90027"/>
                  <a:pt x="15188" y="85527"/>
                  <a:pt x="19066" y="81933"/>
                </a:cubicBezTo>
                <a:cubicBezTo>
                  <a:pt x="23005" y="78300"/>
                  <a:pt x="28405" y="76050"/>
                  <a:pt x="34288" y="75605"/>
                </a:cubicBezTo>
                <a:cubicBezTo>
                  <a:pt x="34983" y="75566"/>
                  <a:pt x="35672" y="75527"/>
                  <a:pt x="36361" y="75527"/>
                </a:cubicBezTo>
                <a:cubicBezTo>
                  <a:pt x="47711" y="75533"/>
                  <a:pt x="55394" y="82338"/>
                  <a:pt x="55950" y="91377"/>
                </a:cubicBezTo>
                <a:close/>
                <a:moveTo>
                  <a:pt x="6344" y="29927"/>
                </a:moveTo>
                <a:cubicBezTo>
                  <a:pt x="6344" y="40111"/>
                  <a:pt x="9683" y="47461"/>
                  <a:pt x="16250" y="51777"/>
                </a:cubicBezTo>
                <a:cubicBezTo>
                  <a:pt x="21633" y="55322"/>
                  <a:pt x="27872" y="55855"/>
                  <a:pt x="31122" y="55855"/>
                </a:cubicBezTo>
                <a:cubicBezTo>
                  <a:pt x="31911" y="55855"/>
                  <a:pt x="32544" y="55811"/>
                  <a:pt x="32983" y="55788"/>
                </a:cubicBezTo>
                <a:cubicBezTo>
                  <a:pt x="32983" y="55788"/>
                  <a:pt x="31955" y="62633"/>
                  <a:pt x="36927" y="69394"/>
                </a:cubicBezTo>
                <a:lnTo>
                  <a:pt x="36700" y="69394"/>
                </a:lnTo>
                <a:cubicBezTo>
                  <a:pt x="28088" y="69394"/>
                  <a:pt x="0" y="71227"/>
                  <a:pt x="0" y="94805"/>
                </a:cubicBezTo>
                <a:cubicBezTo>
                  <a:pt x="0" y="118777"/>
                  <a:pt x="25794" y="120000"/>
                  <a:pt x="30972" y="120000"/>
                </a:cubicBezTo>
                <a:cubicBezTo>
                  <a:pt x="31383" y="120000"/>
                  <a:pt x="31622" y="119988"/>
                  <a:pt x="31622" y="119988"/>
                </a:cubicBezTo>
                <a:cubicBezTo>
                  <a:pt x="31677" y="119988"/>
                  <a:pt x="32044" y="120000"/>
                  <a:pt x="32677" y="120000"/>
                </a:cubicBezTo>
                <a:cubicBezTo>
                  <a:pt x="36000" y="120000"/>
                  <a:pt x="44583" y="119577"/>
                  <a:pt x="52555" y="115616"/>
                </a:cubicBezTo>
                <a:cubicBezTo>
                  <a:pt x="62894" y="110500"/>
                  <a:pt x="68138" y="101577"/>
                  <a:pt x="68138" y="89127"/>
                </a:cubicBezTo>
                <a:cubicBezTo>
                  <a:pt x="68138" y="77100"/>
                  <a:pt x="60150" y="69938"/>
                  <a:pt x="54316" y="64705"/>
                </a:cubicBezTo>
                <a:cubicBezTo>
                  <a:pt x="50755" y="61505"/>
                  <a:pt x="47677" y="58750"/>
                  <a:pt x="47677" y="56072"/>
                </a:cubicBezTo>
                <a:cubicBezTo>
                  <a:pt x="47677" y="53344"/>
                  <a:pt x="49927" y="51294"/>
                  <a:pt x="52766" y="48694"/>
                </a:cubicBezTo>
                <a:cubicBezTo>
                  <a:pt x="57372" y="44500"/>
                  <a:pt x="61711" y="38522"/>
                  <a:pt x="61711" y="27216"/>
                </a:cubicBezTo>
                <a:cubicBezTo>
                  <a:pt x="61711" y="17283"/>
                  <a:pt x="60450" y="10611"/>
                  <a:pt x="52666" y="6377"/>
                </a:cubicBezTo>
                <a:cubicBezTo>
                  <a:pt x="53477" y="5950"/>
                  <a:pt x="56350" y="5644"/>
                  <a:pt x="57766" y="5438"/>
                </a:cubicBezTo>
                <a:cubicBezTo>
                  <a:pt x="61983" y="4855"/>
                  <a:pt x="68150" y="4188"/>
                  <a:pt x="68150" y="677"/>
                </a:cubicBezTo>
                <a:lnTo>
                  <a:pt x="68150" y="0"/>
                </a:lnTo>
                <a:lnTo>
                  <a:pt x="37422" y="0"/>
                </a:lnTo>
                <a:cubicBezTo>
                  <a:pt x="37111" y="11"/>
                  <a:pt x="6344" y="1172"/>
                  <a:pt x="6344" y="29927"/>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37" name="任意多边形: 形状 36"/>
          <p:cNvSpPr/>
          <p:nvPr/>
        </p:nvSpPr>
        <p:spPr>
          <a:xfrm>
            <a:off x="6945671" y="4782248"/>
            <a:ext cx="248943" cy="248966"/>
          </a:xfrm>
          <a:custGeom>
            <a:avLst/>
            <a:gdLst/>
            <a:ahLst/>
            <a:cxnLst/>
            <a:rect l="0" t="0" r="0" b="0"/>
            <a:pathLst>
              <a:path w="120000" h="120000" extrusionOk="0">
                <a:moveTo>
                  <a:pt x="35683" y="102000"/>
                </a:moveTo>
                <a:cubicBezTo>
                  <a:pt x="35683" y="112105"/>
                  <a:pt x="27788" y="120000"/>
                  <a:pt x="17683" y="120000"/>
                </a:cubicBezTo>
                <a:cubicBezTo>
                  <a:pt x="7894" y="120000"/>
                  <a:pt x="0" y="112105"/>
                  <a:pt x="0" y="102000"/>
                </a:cubicBezTo>
                <a:cubicBezTo>
                  <a:pt x="0" y="92211"/>
                  <a:pt x="7894" y="84316"/>
                  <a:pt x="17683" y="84316"/>
                </a:cubicBezTo>
                <a:cubicBezTo>
                  <a:pt x="27788" y="84316"/>
                  <a:pt x="35683" y="92211"/>
                  <a:pt x="35683" y="102000"/>
                </a:cubicBezTo>
                <a:close/>
                <a:moveTo>
                  <a:pt x="82427" y="120000"/>
                </a:moveTo>
                <a:lnTo>
                  <a:pt x="63794" y="120000"/>
                </a:lnTo>
                <a:cubicBezTo>
                  <a:pt x="63794" y="84633"/>
                  <a:pt x="35055" y="56211"/>
                  <a:pt x="0" y="56211"/>
                </a:cubicBezTo>
                <a:lnTo>
                  <a:pt x="0" y="37583"/>
                </a:lnTo>
                <a:cubicBezTo>
                  <a:pt x="45472" y="37583"/>
                  <a:pt x="82427" y="74527"/>
                  <a:pt x="82427" y="120000"/>
                </a:cubicBezTo>
                <a:close/>
                <a:moveTo>
                  <a:pt x="120000" y="120000"/>
                </a:moveTo>
                <a:lnTo>
                  <a:pt x="101061" y="120000"/>
                </a:lnTo>
                <a:cubicBezTo>
                  <a:pt x="101061" y="64111"/>
                  <a:pt x="55894" y="18638"/>
                  <a:pt x="0" y="18638"/>
                </a:cubicBezTo>
                <a:lnTo>
                  <a:pt x="0" y="0"/>
                </a:lnTo>
                <a:cubicBezTo>
                  <a:pt x="66005" y="0"/>
                  <a:pt x="120000" y="53683"/>
                  <a:pt x="120000" y="120000"/>
                </a:cubicBezTo>
                <a:close/>
              </a:path>
            </a:pathLst>
          </a:custGeom>
          <a:solidFill>
            <a:schemeClr val="l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grpSp>
        <p:nvGrpSpPr>
          <p:cNvPr id="39" name="组合 38"/>
          <p:cNvGrpSpPr/>
          <p:nvPr/>
        </p:nvGrpSpPr>
        <p:grpSpPr>
          <a:xfrm>
            <a:off x="281320" y="156928"/>
            <a:ext cx="2813595" cy="606565"/>
            <a:chOff x="2010476" y="-68237"/>
            <a:chExt cx="4034462" cy="869763"/>
          </a:xfrm>
        </p:grpSpPr>
        <p:grpSp>
          <p:nvGrpSpPr>
            <p:cNvPr id="41" name="组合 40"/>
            <p:cNvGrpSpPr/>
            <p:nvPr/>
          </p:nvGrpSpPr>
          <p:grpSpPr>
            <a:xfrm>
              <a:off x="2401360" y="-68237"/>
              <a:ext cx="3643578" cy="869763"/>
              <a:chOff x="2401361" y="-68237"/>
              <a:chExt cx="6262446" cy="1494916"/>
            </a:xfrm>
          </p:grpSpPr>
          <p:sp>
            <p:nvSpPr>
              <p:cNvPr id="43" name="文本框 42"/>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技能水平</a:t>
                </a:r>
              </a:p>
            </p:txBody>
          </p:sp>
          <p:sp>
            <p:nvSpPr>
              <p:cNvPr id="44"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42" name="文本框 41"/>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02</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40" name="Rectangle 17"/>
          <p:cNvSpPr/>
          <p:nvPr/>
        </p:nvSpPr>
        <p:spPr bwMode="auto">
          <a:xfrm>
            <a:off x="309735" y="-9789"/>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40000">
                                          <p:cBhvr additive="base">
                                            <p:cTn id="7" dur="200" fill="hold"/>
                                            <p:tgtEl>
                                              <p:spTgt spid="39"/>
                                            </p:tgtEl>
                                            <p:attrNameLst>
                                              <p:attrName>ppt_x</p:attrName>
                                            </p:attrNameLst>
                                          </p:cBhvr>
                                          <p:tavLst>
                                            <p:tav tm="0">
                                              <p:val>
                                                <p:strVal val="0-#ppt_w/2"/>
                                              </p:val>
                                            </p:tav>
                                            <p:tav tm="100000">
                                              <p:val>
                                                <p:strVal val="#ppt_x"/>
                                              </p:val>
                                            </p:tav>
                                          </p:tavLst>
                                        </p:anim>
                                        <p:anim calcmode="lin" valueType="num" p14:bounceEnd="40000">
                                          <p:cBhvr additive="base">
                                            <p:cTn id="8" dur="2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40000">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14:bounceEnd="40000">
                                          <p:cBhvr additive="base">
                                            <p:cTn id="12" dur="20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13" dur="2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4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40000">
                                          <p:cBhvr additive="base">
                                            <p:cTn id="17" dur="2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8" dur="2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4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0000">
                                          <p:cBhvr additive="base">
                                            <p:cTn id="22" dur="2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3" dur="2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2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2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4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40000">
                                          <p:cBhvr additive="base">
                                            <p:cTn id="32" dur="2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3" dur="2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40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40000">
                                          <p:cBhvr additive="base">
                                            <p:cTn id="37" dur="2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8" dur="2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40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40000">
                                          <p:cBhvr additive="base">
                                            <p:cTn id="42" dur="2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43" dur="2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2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8" dur="2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40000">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14:bounceEnd="40000">
                                          <p:cBhvr additive="base">
                                            <p:cTn id="52" dur="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53" dur="2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40000">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14:bounceEnd="40000">
                                          <p:cBhvr additive="base">
                                            <p:cTn id="57" dur="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58" dur="2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40000">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14:bounceEnd="40000">
                                          <p:cBhvr additive="base">
                                            <p:cTn id="62" dur="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63" dur="2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40000">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14:bounceEnd="40000">
                                          <p:cBhvr additive="base">
                                            <p:cTn id="67" dur="2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68" dur="2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40000">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14:bounceEnd="40000">
                                          <p:cBhvr additive="base">
                                            <p:cTn id="72" dur="2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73" dur="2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40000">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14:bounceEnd="40000">
                                          <p:cBhvr additive="base">
                                            <p:cTn id="77" dur="2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78" dur="200" fill="hold"/>
                                            <p:tgtEl>
                                              <p:spTgt spid="1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40000">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14:bounceEnd="40000">
                                          <p:cBhvr additive="base">
                                            <p:cTn id="82" dur="2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83" dur="200" fill="hold"/>
                                            <p:tgtEl>
                                              <p:spTgt spid="18"/>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40000">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14:bounceEnd="40000">
                                          <p:cBhvr additive="base">
                                            <p:cTn id="87" dur="2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88" dur="200" fill="hold"/>
                                            <p:tgtEl>
                                              <p:spTgt spid="1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40000">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14:bounceEnd="40000">
                                          <p:cBhvr additive="base">
                                            <p:cTn id="92" dur="2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93" dur="200" fill="hold"/>
                                            <p:tgtEl>
                                              <p:spTgt spid="20"/>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14:bounceEnd="40000">
                                          <p:cBhvr additive="base">
                                            <p:cTn id="97" dur="2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98" dur="200" fill="hold"/>
                                            <p:tgtEl>
                                              <p:spTgt spid="21"/>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14:presetBounceEnd="40000">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14:bounceEnd="40000">
                                          <p:cBhvr additive="base">
                                            <p:cTn id="102" dur="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03" dur="200" fill="hold"/>
                                            <p:tgtEl>
                                              <p:spTgt spid="13"/>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14:presetBounceEnd="40000">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14:bounceEnd="40000">
                                          <p:cBhvr additive="base">
                                            <p:cTn id="107" dur="2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108" dur="200" fill="hold"/>
                                            <p:tgtEl>
                                              <p:spTgt spid="22"/>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14:presetBounceEnd="40000">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14:bounceEnd="40000">
                                          <p:cBhvr additive="base">
                                            <p:cTn id="112" dur="2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13" dur="200" fill="hold"/>
                                            <p:tgtEl>
                                              <p:spTgt spid="2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14:presetBounceEnd="40000">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14:bounceEnd="40000">
                                          <p:cBhvr additive="base">
                                            <p:cTn id="117" dur="2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18" dur="200" fill="hold"/>
                                            <p:tgtEl>
                                              <p:spTgt spid="24"/>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14:presetBounceEnd="40000">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14:bounceEnd="40000">
                                          <p:cBhvr additive="base">
                                            <p:cTn id="122" dur="2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23" dur="200" fill="hold"/>
                                            <p:tgtEl>
                                              <p:spTgt spid="25"/>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nodeType="afterEffect" p14:presetBounceEnd="40000">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14:bounceEnd="40000">
                                          <p:cBhvr additive="base">
                                            <p:cTn id="127" dur="2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28" dur="200" fill="hold"/>
                                            <p:tgtEl>
                                              <p:spTgt spid="26"/>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14:presetBounceEnd="40000">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14:bounceEnd="40000">
                                          <p:cBhvr additive="base">
                                            <p:cTn id="132" dur="2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33" dur="200" fill="hold"/>
                                            <p:tgtEl>
                                              <p:spTgt spid="27"/>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nodeType="afterEffect" p14:presetBounceEnd="40000">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14:bounceEnd="40000">
                                          <p:cBhvr additive="base">
                                            <p:cTn id="137" dur="2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138" dur="200" fill="hold"/>
                                            <p:tgtEl>
                                              <p:spTgt spid="28"/>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14:presetBounceEnd="40000">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14:bounceEnd="40000">
                                          <p:cBhvr additive="base">
                                            <p:cTn id="142" dur="2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43" dur="200" fill="hold"/>
                                            <p:tgtEl>
                                              <p:spTgt spid="29"/>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14:presetBounceEnd="40000">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14:bounceEnd="40000">
                                          <p:cBhvr additive="base">
                                            <p:cTn id="147" dur="2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48" dur="200" fill="hold"/>
                                            <p:tgtEl>
                                              <p:spTgt spid="30"/>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14:presetBounceEnd="40000">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14:bounceEnd="40000">
                                          <p:cBhvr additive="base">
                                            <p:cTn id="152" dur="2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153" dur="200" fill="hold"/>
                                            <p:tgtEl>
                                              <p:spTgt spid="31"/>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nodeType="afterEffect" p14:presetBounceEnd="40000">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14:bounceEnd="40000">
                                          <p:cBhvr additive="base">
                                            <p:cTn id="157" dur="2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158" dur="200" fill="hold"/>
                                            <p:tgtEl>
                                              <p:spTgt spid="32"/>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14:presetBounceEnd="40000">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14:bounceEnd="40000">
                                          <p:cBhvr additive="base">
                                            <p:cTn id="162" dur="2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163" dur="200" fill="hold"/>
                                            <p:tgtEl>
                                              <p:spTgt spid="33"/>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14:presetBounceEnd="40000">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14:bounceEnd="40000">
                                          <p:cBhvr additive="base">
                                            <p:cTn id="167" dur="2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168" dur="200" fill="hold"/>
                                            <p:tgtEl>
                                              <p:spTgt spid="34"/>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grpId="0" nodeType="afterEffect" p14:presetBounceEnd="40000">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14:bounceEnd="40000">
                                          <p:cBhvr additive="base">
                                            <p:cTn id="172" dur="2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73" dur="200" fill="hold"/>
                                            <p:tgtEl>
                                              <p:spTgt spid="35"/>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14:presetBounceEnd="40000">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14:bounceEnd="40000">
                                          <p:cBhvr additive="base">
                                            <p:cTn id="177" dur="2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178" dur="200" fill="hold"/>
                                            <p:tgtEl>
                                              <p:spTgt spid="36"/>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14:presetBounceEnd="40000">
                                      <p:stCondLst>
                                        <p:cond delay="0"/>
                                      </p:stCondLst>
                                      <p:childTnLst>
                                        <p:set>
                                          <p:cBhvr>
                                            <p:cTn id="181" dur="1" fill="hold">
                                              <p:stCondLst>
                                                <p:cond delay="0"/>
                                              </p:stCondLst>
                                            </p:cTn>
                                            <p:tgtEl>
                                              <p:spTgt spid="37"/>
                                            </p:tgtEl>
                                            <p:attrNameLst>
                                              <p:attrName>style.visibility</p:attrName>
                                            </p:attrNameLst>
                                          </p:cBhvr>
                                          <p:to>
                                            <p:strVal val="visible"/>
                                          </p:to>
                                        </p:set>
                                        <p:anim calcmode="lin" valueType="num" p14:bounceEnd="40000">
                                          <p:cBhvr additive="base">
                                            <p:cTn id="182" dur="2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183" dur="2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3" grpId="0"/>
          <p:bldP spid="24" grpId="0"/>
          <p:bldP spid="25" grpId="0"/>
          <p:bldP spid="27" grpId="0" animBg="1"/>
          <p:bldP spid="29" grpId="0" animBg="1"/>
          <p:bldP spid="31" grpId="0" animBg="1"/>
          <p:bldP spid="33" grpId="0" animBg="1"/>
          <p:bldP spid="34" grpId="0" animBg="1"/>
          <p:bldP spid="35" grpId="0" animBg="1"/>
          <p:bldP spid="36" grpId="0" animBg="1"/>
          <p:bldP spid="37"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0-#ppt_w/2"/>
                                              </p:val>
                                            </p:tav>
                                            <p:tav tm="100000">
                                              <p:val>
                                                <p:strVal val="#ppt_x"/>
                                              </p:val>
                                            </p:tav>
                                          </p:tavLst>
                                        </p:anim>
                                        <p:anim calcmode="lin" valueType="num">
                                          <p:cBhvr additive="base">
                                            <p:cTn id="8" dur="2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00" fill="hold"/>
                                            <p:tgtEl>
                                              <p:spTgt spid="40"/>
                                            </p:tgtEl>
                                            <p:attrNameLst>
                                              <p:attrName>ppt_x</p:attrName>
                                            </p:attrNameLst>
                                          </p:cBhvr>
                                          <p:tavLst>
                                            <p:tav tm="0">
                                              <p:val>
                                                <p:strVal val="0-#ppt_w/2"/>
                                              </p:val>
                                            </p:tav>
                                            <p:tav tm="100000">
                                              <p:val>
                                                <p:strVal val="#ppt_x"/>
                                              </p:val>
                                            </p:tav>
                                          </p:tavLst>
                                        </p:anim>
                                        <p:anim calcmode="lin" valueType="num">
                                          <p:cBhvr additive="base">
                                            <p:cTn id="13" dur="2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 fill="hold"/>
                                            <p:tgtEl>
                                              <p:spTgt spid="4"/>
                                            </p:tgtEl>
                                            <p:attrNameLst>
                                              <p:attrName>ppt_x</p:attrName>
                                            </p:attrNameLst>
                                          </p:cBhvr>
                                          <p:tavLst>
                                            <p:tav tm="0">
                                              <p:val>
                                                <p:strVal val="#ppt_x"/>
                                              </p:val>
                                            </p:tav>
                                            <p:tav tm="100000">
                                              <p:val>
                                                <p:strVal val="#ppt_x"/>
                                              </p:val>
                                            </p:tav>
                                          </p:tavLst>
                                        </p:anim>
                                        <p:anim calcmode="lin" valueType="num">
                                          <p:cBhvr additive="base">
                                            <p:cTn id="18" dur="2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 fill="hold"/>
                                            <p:tgtEl>
                                              <p:spTgt spid="5"/>
                                            </p:tgtEl>
                                            <p:attrNameLst>
                                              <p:attrName>ppt_x</p:attrName>
                                            </p:attrNameLst>
                                          </p:cBhvr>
                                          <p:tavLst>
                                            <p:tav tm="0">
                                              <p:val>
                                                <p:strVal val="#ppt_x"/>
                                              </p:val>
                                            </p:tav>
                                            <p:tav tm="100000">
                                              <p:val>
                                                <p:strVal val="#ppt_x"/>
                                              </p:val>
                                            </p:tav>
                                          </p:tavLst>
                                        </p:anim>
                                        <p:anim calcmode="lin" valueType="num">
                                          <p:cBhvr additive="base">
                                            <p:cTn id="23" dur="2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 fill="hold"/>
                                            <p:tgtEl>
                                              <p:spTgt spid="6"/>
                                            </p:tgtEl>
                                            <p:attrNameLst>
                                              <p:attrName>ppt_x</p:attrName>
                                            </p:attrNameLst>
                                          </p:cBhvr>
                                          <p:tavLst>
                                            <p:tav tm="0">
                                              <p:val>
                                                <p:strVal val="#ppt_x"/>
                                              </p:val>
                                            </p:tav>
                                            <p:tav tm="100000">
                                              <p:val>
                                                <p:strVal val="#ppt_x"/>
                                              </p:val>
                                            </p:tav>
                                          </p:tavLst>
                                        </p:anim>
                                        <p:anim calcmode="lin" valueType="num">
                                          <p:cBhvr additive="base">
                                            <p:cTn id="28" dur="2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00" fill="hold"/>
                                            <p:tgtEl>
                                              <p:spTgt spid="7"/>
                                            </p:tgtEl>
                                            <p:attrNameLst>
                                              <p:attrName>ppt_x</p:attrName>
                                            </p:attrNameLst>
                                          </p:cBhvr>
                                          <p:tavLst>
                                            <p:tav tm="0">
                                              <p:val>
                                                <p:strVal val="#ppt_x"/>
                                              </p:val>
                                            </p:tav>
                                            <p:tav tm="100000">
                                              <p:val>
                                                <p:strVal val="#ppt_x"/>
                                              </p:val>
                                            </p:tav>
                                          </p:tavLst>
                                        </p:anim>
                                        <p:anim calcmode="lin" valueType="num">
                                          <p:cBhvr additive="base">
                                            <p:cTn id="33" dur="2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 fill="hold"/>
                                            <p:tgtEl>
                                              <p:spTgt spid="8"/>
                                            </p:tgtEl>
                                            <p:attrNameLst>
                                              <p:attrName>ppt_x</p:attrName>
                                            </p:attrNameLst>
                                          </p:cBhvr>
                                          <p:tavLst>
                                            <p:tav tm="0">
                                              <p:val>
                                                <p:strVal val="#ppt_x"/>
                                              </p:val>
                                            </p:tav>
                                            <p:tav tm="100000">
                                              <p:val>
                                                <p:strVal val="#ppt_x"/>
                                              </p:val>
                                            </p:tav>
                                          </p:tavLst>
                                        </p:anim>
                                        <p:anim calcmode="lin" valueType="num">
                                          <p:cBhvr additive="base">
                                            <p:cTn id="38" dur="2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00" fill="hold"/>
                                            <p:tgtEl>
                                              <p:spTgt spid="9"/>
                                            </p:tgtEl>
                                            <p:attrNameLst>
                                              <p:attrName>ppt_x</p:attrName>
                                            </p:attrNameLst>
                                          </p:cBhvr>
                                          <p:tavLst>
                                            <p:tav tm="0">
                                              <p:val>
                                                <p:strVal val="#ppt_x"/>
                                              </p:val>
                                            </p:tav>
                                            <p:tav tm="100000">
                                              <p:val>
                                                <p:strVal val="#ppt_x"/>
                                              </p:val>
                                            </p:tav>
                                          </p:tavLst>
                                        </p:anim>
                                        <p:anim calcmode="lin" valueType="num">
                                          <p:cBhvr additive="base">
                                            <p:cTn id="43" dur="2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 fill="hold"/>
                                            <p:tgtEl>
                                              <p:spTgt spid="10"/>
                                            </p:tgtEl>
                                            <p:attrNameLst>
                                              <p:attrName>ppt_x</p:attrName>
                                            </p:attrNameLst>
                                          </p:cBhvr>
                                          <p:tavLst>
                                            <p:tav tm="0">
                                              <p:val>
                                                <p:strVal val="#ppt_x"/>
                                              </p:val>
                                            </p:tav>
                                            <p:tav tm="100000">
                                              <p:val>
                                                <p:strVal val="#ppt_x"/>
                                              </p:val>
                                            </p:tav>
                                          </p:tavLst>
                                        </p:anim>
                                        <p:anim calcmode="lin" valueType="num">
                                          <p:cBhvr additive="base">
                                            <p:cTn id="48" dur="2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00" fill="hold"/>
                                            <p:tgtEl>
                                              <p:spTgt spid="11"/>
                                            </p:tgtEl>
                                            <p:attrNameLst>
                                              <p:attrName>ppt_x</p:attrName>
                                            </p:attrNameLst>
                                          </p:cBhvr>
                                          <p:tavLst>
                                            <p:tav tm="0">
                                              <p:val>
                                                <p:strVal val="#ppt_x"/>
                                              </p:val>
                                            </p:tav>
                                            <p:tav tm="100000">
                                              <p:val>
                                                <p:strVal val="#ppt_x"/>
                                              </p:val>
                                            </p:tav>
                                          </p:tavLst>
                                        </p:anim>
                                        <p:anim calcmode="lin" valueType="num">
                                          <p:cBhvr additive="base">
                                            <p:cTn id="53" dur="2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200" fill="hold"/>
                                            <p:tgtEl>
                                              <p:spTgt spid="12"/>
                                            </p:tgtEl>
                                            <p:attrNameLst>
                                              <p:attrName>ppt_x</p:attrName>
                                            </p:attrNameLst>
                                          </p:cBhvr>
                                          <p:tavLst>
                                            <p:tav tm="0">
                                              <p:val>
                                                <p:strVal val="#ppt_x"/>
                                              </p:val>
                                            </p:tav>
                                            <p:tav tm="100000">
                                              <p:val>
                                                <p:strVal val="#ppt_x"/>
                                              </p:val>
                                            </p:tav>
                                          </p:tavLst>
                                        </p:anim>
                                        <p:anim calcmode="lin" valueType="num">
                                          <p:cBhvr additive="base">
                                            <p:cTn id="58" dur="2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00" fill="hold"/>
                                            <p:tgtEl>
                                              <p:spTgt spid="14"/>
                                            </p:tgtEl>
                                            <p:attrNameLst>
                                              <p:attrName>ppt_x</p:attrName>
                                            </p:attrNameLst>
                                          </p:cBhvr>
                                          <p:tavLst>
                                            <p:tav tm="0">
                                              <p:val>
                                                <p:strVal val="#ppt_x"/>
                                              </p:val>
                                            </p:tav>
                                            <p:tav tm="100000">
                                              <p:val>
                                                <p:strVal val="#ppt_x"/>
                                              </p:val>
                                            </p:tav>
                                          </p:tavLst>
                                        </p:anim>
                                        <p:anim calcmode="lin" valueType="num">
                                          <p:cBhvr additive="base">
                                            <p:cTn id="63" dur="2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00" fill="hold"/>
                                            <p:tgtEl>
                                              <p:spTgt spid="15"/>
                                            </p:tgtEl>
                                            <p:attrNameLst>
                                              <p:attrName>ppt_x</p:attrName>
                                            </p:attrNameLst>
                                          </p:cBhvr>
                                          <p:tavLst>
                                            <p:tav tm="0">
                                              <p:val>
                                                <p:strVal val="#ppt_x"/>
                                              </p:val>
                                            </p:tav>
                                            <p:tav tm="100000">
                                              <p:val>
                                                <p:strVal val="#ppt_x"/>
                                              </p:val>
                                            </p:tav>
                                          </p:tavLst>
                                        </p:anim>
                                        <p:anim calcmode="lin" valueType="num">
                                          <p:cBhvr additive="base">
                                            <p:cTn id="68" dur="2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 fill="hold"/>
                                            <p:tgtEl>
                                              <p:spTgt spid="16"/>
                                            </p:tgtEl>
                                            <p:attrNameLst>
                                              <p:attrName>ppt_x</p:attrName>
                                            </p:attrNameLst>
                                          </p:cBhvr>
                                          <p:tavLst>
                                            <p:tav tm="0">
                                              <p:val>
                                                <p:strVal val="#ppt_x"/>
                                              </p:val>
                                            </p:tav>
                                            <p:tav tm="100000">
                                              <p:val>
                                                <p:strVal val="#ppt_x"/>
                                              </p:val>
                                            </p:tav>
                                          </p:tavLst>
                                        </p:anim>
                                        <p:anim calcmode="lin" valueType="num">
                                          <p:cBhvr additive="base">
                                            <p:cTn id="73" dur="2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00" fill="hold"/>
                                            <p:tgtEl>
                                              <p:spTgt spid="17"/>
                                            </p:tgtEl>
                                            <p:attrNameLst>
                                              <p:attrName>ppt_x</p:attrName>
                                            </p:attrNameLst>
                                          </p:cBhvr>
                                          <p:tavLst>
                                            <p:tav tm="0">
                                              <p:val>
                                                <p:strVal val="#ppt_x"/>
                                              </p:val>
                                            </p:tav>
                                            <p:tav tm="100000">
                                              <p:val>
                                                <p:strVal val="#ppt_x"/>
                                              </p:val>
                                            </p:tav>
                                          </p:tavLst>
                                        </p:anim>
                                        <p:anim calcmode="lin" valueType="num">
                                          <p:cBhvr additive="base">
                                            <p:cTn id="78" dur="200" fill="hold"/>
                                            <p:tgtEl>
                                              <p:spTgt spid="1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200" fill="hold"/>
                                            <p:tgtEl>
                                              <p:spTgt spid="18"/>
                                            </p:tgtEl>
                                            <p:attrNameLst>
                                              <p:attrName>ppt_x</p:attrName>
                                            </p:attrNameLst>
                                          </p:cBhvr>
                                          <p:tavLst>
                                            <p:tav tm="0">
                                              <p:val>
                                                <p:strVal val="#ppt_x"/>
                                              </p:val>
                                            </p:tav>
                                            <p:tav tm="100000">
                                              <p:val>
                                                <p:strVal val="#ppt_x"/>
                                              </p:val>
                                            </p:tav>
                                          </p:tavLst>
                                        </p:anim>
                                        <p:anim calcmode="lin" valueType="num">
                                          <p:cBhvr additive="base">
                                            <p:cTn id="83" dur="200" fill="hold"/>
                                            <p:tgtEl>
                                              <p:spTgt spid="18"/>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200" fill="hold"/>
                                            <p:tgtEl>
                                              <p:spTgt spid="19"/>
                                            </p:tgtEl>
                                            <p:attrNameLst>
                                              <p:attrName>ppt_x</p:attrName>
                                            </p:attrNameLst>
                                          </p:cBhvr>
                                          <p:tavLst>
                                            <p:tav tm="0">
                                              <p:val>
                                                <p:strVal val="#ppt_x"/>
                                              </p:val>
                                            </p:tav>
                                            <p:tav tm="100000">
                                              <p:val>
                                                <p:strVal val="#ppt_x"/>
                                              </p:val>
                                            </p:tav>
                                          </p:tavLst>
                                        </p:anim>
                                        <p:anim calcmode="lin" valueType="num">
                                          <p:cBhvr additive="base">
                                            <p:cTn id="88" dur="200" fill="hold"/>
                                            <p:tgtEl>
                                              <p:spTgt spid="1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200" fill="hold"/>
                                            <p:tgtEl>
                                              <p:spTgt spid="20"/>
                                            </p:tgtEl>
                                            <p:attrNameLst>
                                              <p:attrName>ppt_x</p:attrName>
                                            </p:attrNameLst>
                                          </p:cBhvr>
                                          <p:tavLst>
                                            <p:tav tm="0">
                                              <p:val>
                                                <p:strVal val="#ppt_x"/>
                                              </p:val>
                                            </p:tav>
                                            <p:tav tm="100000">
                                              <p:val>
                                                <p:strVal val="#ppt_x"/>
                                              </p:val>
                                            </p:tav>
                                          </p:tavLst>
                                        </p:anim>
                                        <p:anim calcmode="lin" valueType="num">
                                          <p:cBhvr additive="base">
                                            <p:cTn id="93" dur="200" fill="hold"/>
                                            <p:tgtEl>
                                              <p:spTgt spid="20"/>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200" fill="hold"/>
                                            <p:tgtEl>
                                              <p:spTgt spid="21"/>
                                            </p:tgtEl>
                                            <p:attrNameLst>
                                              <p:attrName>ppt_x</p:attrName>
                                            </p:attrNameLst>
                                          </p:cBhvr>
                                          <p:tavLst>
                                            <p:tav tm="0">
                                              <p:val>
                                                <p:strVal val="#ppt_x"/>
                                              </p:val>
                                            </p:tav>
                                            <p:tav tm="100000">
                                              <p:val>
                                                <p:strVal val="#ppt_x"/>
                                              </p:val>
                                            </p:tav>
                                          </p:tavLst>
                                        </p:anim>
                                        <p:anim calcmode="lin" valueType="num">
                                          <p:cBhvr additive="base">
                                            <p:cTn id="98" dur="200" fill="hold"/>
                                            <p:tgtEl>
                                              <p:spTgt spid="21"/>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additive="base">
                                            <p:cTn id="102" dur="200" fill="hold"/>
                                            <p:tgtEl>
                                              <p:spTgt spid="13"/>
                                            </p:tgtEl>
                                            <p:attrNameLst>
                                              <p:attrName>ppt_x</p:attrName>
                                            </p:attrNameLst>
                                          </p:cBhvr>
                                          <p:tavLst>
                                            <p:tav tm="0">
                                              <p:val>
                                                <p:strVal val="#ppt_x"/>
                                              </p:val>
                                            </p:tav>
                                            <p:tav tm="100000">
                                              <p:val>
                                                <p:strVal val="#ppt_x"/>
                                              </p:val>
                                            </p:tav>
                                          </p:tavLst>
                                        </p:anim>
                                        <p:anim calcmode="lin" valueType="num">
                                          <p:cBhvr additive="base">
                                            <p:cTn id="103" dur="200" fill="hold"/>
                                            <p:tgtEl>
                                              <p:spTgt spid="13"/>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200" fill="hold"/>
                                            <p:tgtEl>
                                              <p:spTgt spid="22"/>
                                            </p:tgtEl>
                                            <p:attrNameLst>
                                              <p:attrName>ppt_x</p:attrName>
                                            </p:attrNameLst>
                                          </p:cBhvr>
                                          <p:tavLst>
                                            <p:tav tm="0">
                                              <p:val>
                                                <p:strVal val="#ppt_x"/>
                                              </p:val>
                                            </p:tav>
                                            <p:tav tm="100000">
                                              <p:val>
                                                <p:strVal val="#ppt_x"/>
                                              </p:val>
                                            </p:tav>
                                          </p:tavLst>
                                        </p:anim>
                                        <p:anim calcmode="lin" valueType="num">
                                          <p:cBhvr additive="base">
                                            <p:cTn id="108" dur="200" fill="hold"/>
                                            <p:tgtEl>
                                              <p:spTgt spid="22"/>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additive="base">
                                            <p:cTn id="112" dur="200" fill="hold"/>
                                            <p:tgtEl>
                                              <p:spTgt spid="23"/>
                                            </p:tgtEl>
                                            <p:attrNameLst>
                                              <p:attrName>ppt_x</p:attrName>
                                            </p:attrNameLst>
                                          </p:cBhvr>
                                          <p:tavLst>
                                            <p:tav tm="0">
                                              <p:val>
                                                <p:strVal val="#ppt_x"/>
                                              </p:val>
                                            </p:tav>
                                            <p:tav tm="100000">
                                              <p:val>
                                                <p:strVal val="#ppt_x"/>
                                              </p:val>
                                            </p:tav>
                                          </p:tavLst>
                                        </p:anim>
                                        <p:anim calcmode="lin" valueType="num">
                                          <p:cBhvr additive="base">
                                            <p:cTn id="113" dur="200" fill="hold"/>
                                            <p:tgtEl>
                                              <p:spTgt spid="2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200" fill="hold"/>
                                            <p:tgtEl>
                                              <p:spTgt spid="24"/>
                                            </p:tgtEl>
                                            <p:attrNameLst>
                                              <p:attrName>ppt_x</p:attrName>
                                            </p:attrNameLst>
                                          </p:cBhvr>
                                          <p:tavLst>
                                            <p:tav tm="0">
                                              <p:val>
                                                <p:strVal val="#ppt_x"/>
                                              </p:val>
                                            </p:tav>
                                            <p:tav tm="100000">
                                              <p:val>
                                                <p:strVal val="#ppt_x"/>
                                              </p:val>
                                            </p:tav>
                                          </p:tavLst>
                                        </p:anim>
                                        <p:anim calcmode="lin" valueType="num">
                                          <p:cBhvr additive="base">
                                            <p:cTn id="118" dur="200" fill="hold"/>
                                            <p:tgtEl>
                                              <p:spTgt spid="24"/>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additive="base">
                                            <p:cTn id="122" dur="200" fill="hold"/>
                                            <p:tgtEl>
                                              <p:spTgt spid="25"/>
                                            </p:tgtEl>
                                            <p:attrNameLst>
                                              <p:attrName>ppt_x</p:attrName>
                                            </p:attrNameLst>
                                          </p:cBhvr>
                                          <p:tavLst>
                                            <p:tav tm="0">
                                              <p:val>
                                                <p:strVal val="#ppt_x"/>
                                              </p:val>
                                            </p:tav>
                                            <p:tav tm="100000">
                                              <p:val>
                                                <p:strVal val="#ppt_x"/>
                                              </p:val>
                                            </p:tav>
                                          </p:tavLst>
                                        </p:anim>
                                        <p:anim calcmode="lin" valueType="num">
                                          <p:cBhvr additive="base">
                                            <p:cTn id="123" dur="200" fill="hold"/>
                                            <p:tgtEl>
                                              <p:spTgt spid="25"/>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nodeType="after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200" fill="hold"/>
                                            <p:tgtEl>
                                              <p:spTgt spid="26"/>
                                            </p:tgtEl>
                                            <p:attrNameLst>
                                              <p:attrName>ppt_x</p:attrName>
                                            </p:attrNameLst>
                                          </p:cBhvr>
                                          <p:tavLst>
                                            <p:tav tm="0">
                                              <p:val>
                                                <p:strVal val="#ppt_x"/>
                                              </p:val>
                                            </p:tav>
                                            <p:tav tm="100000">
                                              <p:val>
                                                <p:strVal val="#ppt_x"/>
                                              </p:val>
                                            </p:tav>
                                          </p:tavLst>
                                        </p:anim>
                                        <p:anim calcmode="lin" valueType="num">
                                          <p:cBhvr additive="base">
                                            <p:cTn id="128" dur="200" fill="hold"/>
                                            <p:tgtEl>
                                              <p:spTgt spid="26"/>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additive="base">
                                            <p:cTn id="132" dur="200" fill="hold"/>
                                            <p:tgtEl>
                                              <p:spTgt spid="27"/>
                                            </p:tgtEl>
                                            <p:attrNameLst>
                                              <p:attrName>ppt_x</p:attrName>
                                            </p:attrNameLst>
                                          </p:cBhvr>
                                          <p:tavLst>
                                            <p:tav tm="0">
                                              <p:val>
                                                <p:strVal val="#ppt_x"/>
                                              </p:val>
                                            </p:tav>
                                            <p:tav tm="100000">
                                              <p:val>
                                                <p:strVal val="#ppt_x"/>
                                              </p:val>
                                            </p:tav>
                                          </p:tavLst>
                                        </p:anim>
                                        <p:anim calcmode="lin" valueType="num">
                                          <p:cBhvr additive="base">
                                            <p:cTn id="133" dur="200" fill="hold"/>
                                            <p:tgtEl>
                                              <p:spTgt spid="27"/>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nodeType="after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200" fill="hold"/>
                                            <p:tgtEl>
                                              <p:spTgt spid="28"/>
                                            </p:tgtEl>
                                            <p:attrNameLst>
                                              <p:attrName>ppt_x</p:attrName>
                                            </p:attrNameLst>
                                          </p:cBhvr>
                                          <p:tavLst>
                                            <p:tav tm="0">
                                              <p:val>
                                                <p:strVal val="#ppt_x"/>
                                              </p:val>
                                            </p:tav>
                                            <p:tav tm="100000">
                                              <p:val>
                                                <p:strVal val="#ppt_x"/>
                                              </p:val>
                                            </p:tav>
                                          </p:tavLst>
                                        </p:anim>
                                        <p:anim calcmode="lin" valueType="num">
                                          <p:cBhvr additive="base">
                                            <p:cTn id="138" dur="200" fill="hold"/>
                                            <p:tgtEl>
                                              <p:spTgt spid="28"/>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200" fill="hold"/>
                                            <p:tgtEl>
                                              <p:spTgt spid="29"/>
                                            </p:tgtEl>
                                            <p:attrNameLst>
                                              <p:attrName>ppt_x</p:attrName>
                                            </p:attrNameLst>
                                          </p:cBhvr>
                                          <p:tavLst>
                                            <p:tav tm="0">
                                              <p:val>
                                                <p:strVal val="#ppt_x"/>
                                              </p:val>
                                            </p:tav>
                                            <p:tav tm="100000">
                                              <p:val>
                                                <p:strVal val="#ppt_x"/>
                                              </p:val>
                                            </p:tav>
                                          </p:tavLst>
                                        </p:anim>
                                        <p:anim calcmode="lin" valueType="num">
                                          <p:cBhvr additive="base">
                                            <p:cTn id="143" dur="200" fill="hold"/>
                                            <p:tgtEl>
                                              <p:spTgt spid="29"/>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additive="base">
                                            <p:cTn id="147" dur="200" fill="hold"/>
                                            <p:tgtEl>
                                              <p:spTgt spid="30"/>
                                            </p:tgtEl>
                                            <p:attrNameLst>
                                              <p:attrName>ppt_x</p:attrName>
                                            </p:attrNameLst>
                                          </p:cBhvr>
                                          <p:tavLst>
                                            <p:tav tm="0">
                                              <p:val>
                                                <p:strVal val="#ppt_x"/>
                                              </p:val>
                                            </p:tav>
                                            <p:tav tm="100000">
                                              <p:val>
                                                <p:strVal val="#ppt_x"/>
                                              </p:val>
                                            </p:tav>
                                          </p:tavLst>
                                        </p:anim>
                                        <p:anim calcmode="lin" valueType="num">
                                          <p:cBhvr additive="base">
                                            <p:cTn id="148" dur="200" fill="hold"/>
                                            <p:tgtEl>
                                              <p:spTgt spid="30"/>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200" fill="hold"/>
                                            <p:tgtEl>
                                              <p:spTgt spid="31"/>
                                            </p:tgtEl>
                                            <p:attrNameLst>
                                              <p:attrName>ppt_x</p:attrName>
                                            </p:attrNameLst>
                                          </p:cBhvr>
                                          <p:tavLst>
                                            <p:tav tm="0">
                                              <p:val>
                                                <p:strVal val="#ppt_x"/>
                                              </p:val>
                                            </p:tav>
                                            <p:tav tm="100000">
                                              <p:val>
                                                <p:strVal val="#ppt_x"/>
                                              </p:val>
                                            </p:tav>
                                          </p:tavLst>
                                        </p:anim>
                                        <p:anim calcmode="lin" valueType="num">
                                          <p:cBhvr additive="base">
                                            <p:cTn id="153" dur="200" fill="hold"/>
                                            <p:tgtEl>
                                              <p:spTgt spid="31"/>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nodeType="after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200" fill="hold"/>
                                            <p:tgtEl>
                                              <p:spTgt spid="32"/>
                                            </p:tgtEl>
                                            <p:attrNameLst>
                                              <p:attrName>ppt_x</p:attrName>
                                            </p:attrNameLst>
                                          </p:cBhvr>
                                          <p:tavLst>
                                            <p:tav tm="0">
                                              <p:val>
                                                <p:strVal val="#ppt_x"/>
                                              </p:val>
                                            </p:tav>
                                            <p:tav tm="100000">
                                              <p:val>
                                                <p:strVal val="#ppt_x"/>
                                              </p:val>
                                            </p:tav>
                                          </p:tavLst>
                                        </p:anim>
                                        <p:anim calcmode="lin" valueType="num">
                                          <p:cBhvr additive="base">
                                            <p:cTn id="158" dur="200" fill="hold"/>
                                            <p:tgtEl>
                                              <p:spTgt spid="32"/>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additive="base">
                                            <p:cTn id="162" dur="200" fill="hold"/>
                                            <p:tgtEl>
                                              <p:spTgt spid="33"/>
                                            </p:tgtEl>
                                            <p:attrNameLst>
                                              <p:attrName>ppt_x</p:attrName>
                                            </p:attrNameLst>
                                          </p:cBhvr>
                                          <p:tavLst>
                                            <p:tav tm="0">
                                              <p:val>
                                                <p:strVal val="#ppt_x"/>
                                              </p:val>
                                            </p:tav>
                                            <p:tav tm="100000">
                                              <p:val>
                                                <p:strVal val="#ppt_x"/>
                                              </p:val>
                                            </p:tav>
                                          </p:tavLst>
                                        </p:anim>
                                        <p:anim calcmode="lin" valueType="num">
                                          <p:cBhvr additive="base">
                                            <p:cTn id="163" dur="200" fill="hold"/>
                                            <p:tgtEl>
                                              <p:spTgt spid="33"/>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cBhvr additive="base">
                                            <p:cTn id="167" dur="200" fill="hold"/>
                                            <p:tgtEl>
                                              <p:spTgt spid="34"/>
                                            </p:tgtEl>
                                            <p:attrNameLst>
                                              <p:attrName>ppt_x</p:attrName>
                                            </p:attrNameLst>
                                          </p:cBhvr>
                                          <p:tavLst>
                                            <p:tav tm="0">
                                              <p:val>
                                                <p:strVal val="#ppt_x"/>
                                              </p:val>
                                            </p:tav>
                                            <p:tav tm="100000">
                                              <p:val>
                                                <p:strVal val="#ppt_x"/>
                                              </p:val>
                                            </p:tav>
                                          </p:tavLst>
                                        </p:anim>
                                        <p:anim calcmode="lin" valueType="num">
                                          <p:cBhvr additive="base">
                                            <p:cTn id="168" dur="200" fill="hold"/>
                                            <p:tgtEl>
                                              <p:spTgt spid="34"/>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grpId="0" nodeType="afterEffect">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cBhvr additive="base">
                                            <p:cTn id="172" dur="200" fill="hold"/>
                                            <p:tgtEl>
                                              <p:spTgt spid="35"/>
                                            </p:tgtEl>
                                            <p:attrNameLst>
                                              <p:attrName>ppt_x</p:attrName>
                                            </p:attrNameLst>
                                          </p:cBhvr>
                                          <p:tavLst>
                                            <p:tav tm="0">
                                              <p:val>
                                                <p:strVal val="#ppt_x"/>
                                              </p:val>
                                            </p:tav>
                                            <p:tav tm="100000">
                                              <p:val>
                                                <p:strVal val="#ppt_x"/>
                                              </p:val>
                                            </p:tav>
                                          </p:tavLst>
                                        </p:anim>
                                        <p:anim calcmode="lin" valueType="num">
                                          <p:cBhvr additive="base">
                                            <p:cTn id="173" dur="200" fill="hold"/>
                                            <p:tgtEl>
                                              <p:spTgt spid="35"/>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additive="base">
                                            <p:cTn id="177" dur="200" fill="hold"/>
                                            <p:tgtEl>
                                              <p:spTgt spid="36"/>
                                            </p:tgtEl>
                                            <p:attrNameLst>
                                              <p:attrName>ppt_x</p:attrName>
                                            </p:attrNameLst>
                                          </p:cBhvr>
                                          <p:tavLst>
                                            <p:tav tm="0">
                                              <p:val>
                                                <p:strVal val="#ppt_x"/>
                                              </p:val>
                                            </p:tav>
                                            <p:tav tm="100000">
                                              <p:val>
                                                <p:strVal val="#ppt_x"/>
                                              </p:val>
                                            </p:tav>
                                          </p:tavLst>
                                        </p:anim>
                                        <p:anim calcmode="lin" valueType="num">
                                          <p:cBhvr additive="base">
                                            <p:cTn id="178" dur="200" fill="hold"/>
                                            <p:tgtEl>
                                              <p:spTgt spid="36"/>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stCondLst>
                                        <p:cond delay="0"/>
                                      </p:stCondLst>
                                      <p:childTnLst>
                                        <p:set>
                                          <p:cBhvr>
                                            <p:cTn id="181" dur="1" fill="hold">
                                              <p:stCondLst>
                                                <p:cond delay="0"/>
                                              </p:stCondLst>
                                            </p:cTn>
                                            <p:tgtEl>
                                              <p:spTgt spid="37"/>
                                            </p:tgtEl>
                                            <p:attrNameLst>
                                              <p:attrName>style.visibility</p:attrName>
                                            </p:attrNameLst>
                                          </p:cBhvr>
                                          <p:to>
                                            <p:strVal val="visible"/>
                                          </p:to>
                                        </p:set>
                                        <p:anim calcmode="lin" valueType="num">
                                          <p:cBhvr additive="base">
                                            <p:cTn id="182" dur="200" fill="hold"/>
                                            <p:tgtEl>
                                              <p:spTgt spid="37"/>
                                            </p:tgtEl>
                                            <p:attrNameLst>
                                              <p:attrName>ppt_x</p:attrName>
                                            </p:attrNameLst>
                                          </p:cBhvr>
                                          <p:tavLst>
                                            <p:tav tm="0">
                                              <p:val>
                                                <p:strVal val="#ppt_x"/>
                                              </p:val>
                                            </p:tav>
                                            <p:tav tm="100000">
                                              <p:val>
                                                <p:strVal val="#ppt_x"/>
                                              </p:val>
                                            </p:tav>
                                          </p:tavLst>
                                        </p:anim>
                                        <p:anim calcmode="lin" valueType="num">
                                          <p:cBhvr additive="base">
                                            <p:cTn id="183" dur="2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3" grpId="0"/>
          <p:bldP spid="24" grpId="0"/>
          <p:bldP spid="25" grpId="0"/>
          <p:bldP spid="27" grpId="0" animBg="1"/>
          <p:bldP spid="29" grpId="0" animBg="1"/>
          <p:bldP spid="31" grpId="0" animBg="1"/>
          <p:bldP spid="33" grpId="0" animBg="1"/>
          <p:bldP spid="34" grpId="0" animBg="1"/>
          <p:bldP spid="35" grpId="0" animBg="1"/>
          <p:bldP spid="36" grpId="0" animBg="1"/>
          <p:bldP spid="37" grpId="0" animBg="1"/>
          <p:bldP spid="4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p:nvPr/>
        </p:nvSpPr>
        <p:spPr bwMode="auto">
          <a:xfrm>
            <a:off x="4566628" y="1017555"/>
            <a:ext cx="3058744" cy="4822890"/>
          </a:xfrm>
          <a:prstGeom prst="rect">
            <a:avLst/>
          </a:prstGeom>
          <a:blipFill>
            <a:blip r:embed="rId3" cstate="screen"/>
            <a:srcRect/>
            <a:stretch>
              <a:fillRect b="6009"/>
            </a:stretch>
          </a:blip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9" name="Rectangle: Top Corners Rounded 28"/>
          <p:cNvSpPr/>
          <p:nvPr/>
        </p:nvSpPr>
        <p:spPr>
          <a:xfrm flipV="1">
            <a:off x="1672829" y="2014348"/>
            <a:ext cx="895592" cy="2430667"/>
          </a:xfrm>
          <a:prstGeom prst="round2SameRect">
            <a:avLst>
              <a:gd name="adj1" fmla="val 50000"/>
              <a:gd name="adj2" fmla="val 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0" name="Rectangle: Top Corners Rounded 29"/>
          <p:cNvSpPr/>
          <p:nvPr/>
        </p:nvSpPr>
        <p:spPr>
          <a:xfrm flipV="1">
            <a:off x="3307473" y="2014348"/>
            <a:ext cx="895592" cy="2430667"/>
          </a:xfrm>
          <a:prstGeom prst="round2SameRect">
            <a:avLst>
              <a:gd name="adj1" fmla="val 50000"/>
              <a:gd name="adj2" fmla="val 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1" name="Rectangle: Top Corners Rounded 30"/>
          <p:cNvSpPr/>
          <p:nvPr/>
        </p:nvSpPr>
        <p:spPr>
          <a:xfrm flipV="1">
            <a:off x="7999243" y="2014348"/>
            <a:ext cx="895592" cy="2430667"/>
          </a:xfrm>
          <a:prstGeom prst="round2SameRect">
            <a:avLst>
              <a:gd name="adj1" fmla="val 50000"/>
              <a:gd name="adj2" fmla="val 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2" name="Rectangle: Top Corners Rounded 31"/>
          <p:cNvSpPr/>
          <p:nvPr/>
        </p:nvSpPr>
        <p:spPr>
          <a:xfrm flipV="1">
            <a:off x="9633888" y="2014348"/>
            <a:ext cx="895592" cy="2430667"/>
          </a:xfrm>
          <a:prstGeom prst="round2SameRect">
            <a:avLst>
              <a:gd name="adj1" fmla="val 50000"/>
              <a:gd name="adj2" fmla="val 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sp>
        <p:nvSpPr>
          <p:cNvPr id="13" name="Freeform: Shape 21"/>
          <p:cNvSpPr>
            <a:spLocks noChangeAspect="1"/>
          </p:cNvSpPr>
          <p:nvPr/>
        </p:nvSpPr>
        <p:spPr bwMode="auto">
          <a:xfrm>
            <a:off x="8257183" y="3791623"/>
            <a:ext cx="395323" cy="394907"/>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4" name="Freeform: Shape 23"/>
          <p:cNvSpPr/>
          <p:nvPr/>
        </p:nvSpPr>
        <p:spPr bwMode="auto">
          <a:xfrm>
            <a:off x="3558325" y="3792498"/>
            <a:ext cx="393888" cy="393158"/>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5" name="Freeform: Shape 24"/>
          <p:cNvSpPr/>
          <p:nvPr/>
        </p:nvSpPr>
        <p:spPr bwMode="auto">
          <a:xfrm>
            <a:off x="1921791" y="3825652"/>
            <a:ext cx="397667" cy="32684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6" name="Freeform: Shape 27"/>
          <p:cNvSpPr/>
          <p:nvPr/>
        </p:nvSpPr>
        <p:spPr bwMode="auto">
          <a:xfrm>
            <a:off x="9869707" y="3784809"/>
            <a:ext cx="423954" cy="408536"/>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
        <p:nvSpPr>
          <p:cNvPr id="17" name="Rectangle 36"/>
          <p:cNvSpPr/>
          <p:nvPr/>
        </p:nvSpPr>
        <p:spPr>
          <a:xfrm>
            <a:off x="1797459" y="2900319"/>
            <a:ext cx="646331" cy="923330"/>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标题</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文本</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预设</a:t>
            </a:r>
          </a:p>
        </p:txBody>
      </p:sp>
      <p:sp>
        <p:nvSpPr>
          <p:cNvPr id="18" name="Rectangle 37"/>
          <p:cNvSpPr/>
          <p:nvPr/>
        </p:nvSpPr>
        <p:spPr>
          <a:xfrm>
            <a:off x="3432103" y="2900319"/>
            <a:ext cx="646331" cy="923330"/>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标题</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文本</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预设</a:t>
            </a:r>
          </a:p>
        </p:txBody>
      </p:sp>
      <p:sp>
        <p:nvSpPr>
          <p:cNvPr id="19" name="Rectangle 38"/>
          <p:cNvSpPr/>
          <p:nvPr/>
        </p:nvSpPr>
        <p:spPr>
          <a:xfrm>
            <a:off x="8131679" y="2900319"/>
            <a:ext cx="646331" cy="923330"/>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标题</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文本</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预设</a:t>
            </a:r>
          </a:p>
        </p:txBody>
      </p:sp>
      <p:sp>
        <p:nvSpPr>
          <p:cNvPr id="20" name="Rectangle 39"/>
          <p:cNvSpPr/>
          <p:nvPr/>
        </p:nvSpPr>
        <p:spPr>
          <a:xfrm>
            <a:off x="9758518" y="2900319"/>
            <a:ext cx="646331" cy="923330"/>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标题</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文本</a:t>
            </a:r>
            <a:b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br>
            <a:r>
              <a:rPr kumimoji="0" lang="zh-CN" altLang="en-US"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预设</a:t>
            </a:r>
          </a:p>
        </p:txBody>
      </p:sp>
      <p:sp>
        <p:nvSpPr>
          <p:cNvPr id="21" name="Rectangle 40"/>
          <p:cNvSpPr/>
          <p:nvPr/>
        </p:nvSpPr>
        <p:spPr>
          <a:xfrm>
            <a:off x="1900052" y="2353744"/>
            <a:ext cx="441146" cy="369332"/>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01</a:t>
            </a:r>
          </a:p>
        </p:txBody>
      </p:sp>
      <p:sp>
        <p:nvSpPr>
          <p:cNvPr id="22" name="Rectangle 41"/>
          <p:cNvSpPr/>
          <p:nvPr/>
        </p:nvSpPr>
        <p:spPr>
          <a:xfrm>
            <a:off x="3524389" y="2353744"/>
            <a:ext cx="441146" cy="369332"/>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02</a:t>
            </a:r>
          </a:p>
        </p:txBody>
      </p:sp>
      <p:sp>
        <p:nvSpPr>
          <p:cNvPr id="23" name="Rectangle 42"/>
          <p:cNvSpPr/>
          <p:nvPr/>
        </p:nvSpPr>
        <p:spPr>
          <a:xfrm>
            <a:off x="8226466" y="2353744"/>
            <a:ext cx="441146" cy="369332"/>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03</a:t>
            </a:r>
          </a:p>
        </p:txBody>
      </p:sp>
      <p:sp>
        <p:nvSpPr>
          <p:cNvPr id="24" name="Rectangle 43"/>
          <p:cNvSpPr/>
          <p:nvPr/>
        </p:nvSpPr>
        <p:spPr>
          <a:xfrm>
            <a:off x="9861111" y="2353744"/>
            <a:ext cx="441146" cy="369332"/>
          </a:xfrm>
          <a:prstGeom prst="rect">
            <a:avLst/>
          </a:prstGeom>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rPr>
              <a:t>04</a:t>
            </a:r>
          </a:p>
        </p:txBody>
      </p:sp>
      <p:sp>
        <p:nvSpPr>
          <p:cNvPr id="25" name="TextBox 44"/>
          <p:cNvSpPr txBox="1"/>
          <p:nvPr/>
        </p:nvSpPr>
        <p:spPr>
          <a:xfrm>
            <a:off x="1306323" y="4629755"/>
            <a:ext cx="1607989" cy="498591"/>
          </a:xfrm>
          <a:prstGeom prst="rect">
            <a:avLst/>
          </a:prstGeom>
          <a:noFill/>
        </p:spPr>
        <p:txBody>
          <a:bodyPr wrap="square" lIns="0" tIns="0" rIns="0" bIns="0" anchor="ctr" anchorCtr="1">
            <a:normAutofit fontScale="92500"/>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此部分内容作为文字</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排版占位显示 </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6" name="TextBox 45"/>
          <p:cNvSpPr txBox="1"/>
          <p:nvPr/>
        </p:nvSpPr>
        <p:spPr>
          <a:xfrm>
            <a:off x="2940968" y="4629755"/>
            <a:ext cx="1607989" cy="498591"/>
          </a:xfrm>
          <a:prstGeom prst="rect">
            <a:avLst/>
          </a:prstGeom>
          <a:noFill/>
        </p:spPr>
        <p:txBody>
          <a:bodyPr wrap="square" lIns="0" tIns="0" rIns="0" bIns="0" anchor="ctr" anchorCtr="1">
            <a:normAutofit fontScale="92500"/>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此部分内容作为文字</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排版占位显示 </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7" name="TextBox 46"/>
          <p:cNvSpPr txBox="1"/>
          <p:nvPr/>
        </p:nvSpPr>
        <p:spPr>
          <a:xfrm>
            <a:off x="7643044" y="4629755"/>
            <a:ext cx="1607989" cy="498591"/>
          </a:xfrm>
          <a:prstGeom prst="rect">
            <a:avLst/>
          </a:prstGeom>
          <a:noFill/>
        </p:spPr>
        <p:txBody>
          <a:bodyPr wrap="square" lIns="0" tIns="0" rIns="0" bIns="0" anchor="ctr" anchorCtr="1">
            <a:normAutofit fontScale="92500"/>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此部分内容作为文字</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排版占位显示 </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sp>
        <p:nvSpPr>
          <p:cNvPr id="28" name="TextBox 47"/>
          <p:cNvSpPr txBox="1"/>
          <p:nvPr/>
        </p:nvSpPr>
        <p:spPr>
          <a:xfrm>
            <a:off x="9277689" y="4629755"/>
            <a:ext cx="1607989" cy="498591"/>
          </a:xfrm>
          <a:prstGeom prst="rect">
            <a:avLst/>
          </a:prstGeom>
          <a:noFill/>
        </p:spPr>
        <p:txBody>
          <a:bodyPr wrap="square" lIns="0" tIns="0" rIns="0" bIns="0" anchor="ctr" anchorCtr="1">
            <a:normAutofit fontScale="92500"/>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此部分内容作为文字</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排版占位显示 </a:t>
            </a:r>
            <a:b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br>
            <a:r>
              <a:rPr kumimoji="0" lang="zh-CN" altLang="en-US" sz="10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rPr>
              <a:t>（建议使用主题字体）</a:t>
            </a:r>
          </a:p>
        </p:txBody>
      </p:sp>
      <p:grpSp>
        <p:nvGrpSpPr>
          <p:cNvPr id="39" name="组合 38"/>
          <p:cNvGrpSpPr/>
          <p:nvPr/>
        </p:nvGrpSpPr>
        <p:grpSpPr>
          <a:xfrm>
            <a:off x="281320" y="156928"/>
            <a:ext cx="2813595" cy="606565"/>
            <a:chOff x="2010476" y="-68237"/>
            <a:chExt cx="4034462" cy="869763"/>
          </a:xfrm>
        </p:grpSpPr>
        <p:grpSp>
          <p:nvGrpSpPr>
            <p:cNvPr id="41" name="组合 40"/>
            <p:cNvGrpSpPr/>
            <p:nvPr/>
          </p:nvGrpSpPr>
          <p:grpSpPr>
            <a:xfrm>
              <a:off x="2401360" y="-68237"/>
              <a:ext cx="3643578" cy="869763"/>
              <a:chOff x="2401361" y="-68237"/>
              <a:chExt cx="6262446" cy="1494916"/>
            </a:xfrm>
          </p:grpSpPr>
          <p:sp>
            <p:nvSpPr>
              <p:cNvPr id="43" name="文本框 42"/>
              <p:cNvSpPr txBox="1"/>
              <p:nvPr/>
            </p:nvSpPr>
            <p:spPr>
              <a:xfrm>
                <a:off x="4380558" y="90249"/>
                <a:ext cx="4283249" cy="98609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现有职级</a:t>
                </a:r>
              </a:p>
            </p:txBody>
          </p:sp>
          <p:sp>
            <p:nvSpPr>
              <p:cNvPr id="44" name="矩形 6"/>
              <p:cNvSpPr/>
              <p:nvPr/>
            </p:nvSpPr>
            <p:spPr>
              <a:xfrm>
                <a:off x="2401361" y="-68237"/>
                <a:ext cx="1677190" cy="1494916"/>
              </a:xfrm>
              <a:custGeom>
                <a:avLst/>
                <a:gdLst>
                  <a:gd name="connsiteX0" fmla="*/ 0 w 1527547"/>
                  <a:gd name="connsiteY0" fmla="*/ 0 h 1681284"/>
                  <a:gd name="connsiteX1" fmla="*/ 1527547 w 1527547"/>
                  <a:gd name="connsiteY1" fmla="*/ 0 h 1681284"/>
                  <a:gd name="connsiteX2" fmla="*/ 1527547 w 1527547"/>
                  <a:gd name="connsiteY2" fmla="*/ 1681284 h 1681284"/>
                  <a:gd name="connsiteX3" fmla="*/ 0 w 1527547"/>
                  <a:gd name="connsiteY3" fmla="*/ 1681284 h 1681284"/>
                  <a:gd name="connsiteX4" fmla="*/ 0 w 1527547"/>
                  <a:gd name="connsiteY4" fmla="*/ 0 h 1681284"/>
                  <a:gd name="connsiteX0-1" fmla="*/ 0 w 2023493"/>
                  <a:gd name="connsiteY0-2" fmla="*/ 0 h 1681284"/>
                  <a:gd name="connsiteX1-3" fmla="*/ 1527547 w 2023493"/>
                  <a:gd name="connsiteY1-4" fmla="*/ 0 h 1681284"/>
                  <a:gd name="connsiteX2-5" fmla="*/ 2023493 w 2023493"/>
                  <a:gd name="connsiteY2-6" fmla="*/ 1588294 h 1681284"/>
                  <a:gd name="connsiteX3-7" fmla="*/ 0 w 2023493"/>
                  <a:gd name="connsiteY3-8" fmla="*/ 1681284 h 1681284"/>
                  <a:gd name="connsiteX4-9" fmla="*/ 0 w 2023493"/>
                  <a:gd name="connsiteY4-10" fmla="*/ 0 h 1681284"/>
                  <a:gd name="connsiteX0-11" fmla="*/ 0 w 2038991"/>
                  <a:gd name="connsiteY0-12" fmla="*/ 232475 h 1681284"/>
                  <a:gd name="connsiteX1-13" fmla="*/ 1543045 w 2038991"/>
                  <a:gd name="connsiteY1-14" fmla="*/ 0 h 1681284"/>
                  <a:gd name="connsiteX2-15" fmla="*/ 2038991 w 2038991"/>
                  <a:gd name="connsiteY2-16" fmla="*/ 1588294 h 1681284"/>
                  <a:gd name="connsiteX3-17" fmla="*/ 15498 w 2038991"/>
                  <a:gd name="connsiteY3-18" fmla="*/ 1681284 h 1681284"/>
                  <a:gd name="connsiteX4-19" fmla="*/ 0 w 2038991"/>
                  <a:gd name="connsiteY4-20" fmla="*/ 232475 h 1681284"/>
                  <a:gd name="connsiteX0-21" fmla="*/ 0 w 2038991"/>
                  <a:gd name="connsiteY0-22" fmla="*/ 232475 h 1588294"/>
                  <a:gd name="connsiteX1-23" fmla="*/ 1543045 w 2038991"/>
                  <a:gd name="connsiteY1-24" fmla="*/ 0 h 1588294"/>
                  <a:gd name="connsiteX2-25" fmla="*/ 2038991 w 2038991"/>
                  <a:gd name="connsiteY2-26" fmla="*/ 1588294 h 1588294"/>
                  <a:gd name="connsiteX3-27" fmla="*/ 30996 w 2038991"/>
                  <a:gd name="connsiteY3-28" fmla="*/ 1371318 h 1588294"/>
                  <a:gd name="connsiteX4-29" fmla="*/ 0 w 2038991"/>
                  <a:gd name="connsiteY4-30" fmla="*/ 232475 h 1588294"/>
                  <a:gd name="connsiteX0-31" fmla="*/ 0 w 2038991"/>
                  <a:gd name="connsiteY0-32" fmla="*/ 433953 h 1789772"/>
                  <a:gd name="connsiteX1-33" fmla="*/ 1481051 w 2038991"/>
                  <a:gd name="connsiteY1-34" fmla="*/ 0 h 1789772"/>
                  <a:gd name="connsiteX2-35" fmla="*/ 2038991 w 2038991"/>
                  <a:gd name="connsiteY2-36" fmla="*/ 1789772 h 1789772"/>
                  <a:gd name="connsiteX3-37" fmla="*/ 30996 w 2038991"/>
                  <a:gd name="connsiteY3-38" fmla="*/ 1572796 h 1789772"/>
                  <a:gd name="connsiteX4-39" fmla="*/ 0 w 2038991"/>
                  <a:gd name="connsiteY4-40" fmla="*/ 433953 h 1789772"/>
                  <a:gd name="connsiteX0-41" fmla="*/ 108489 w 2007995"/>
                  <a:gd name="connsiteY0-42" fmla="*/ 232475 h 1789772"/>
                  <a:gd name="connsiteX1-43" fmla="*/ 1450055 w 2007995"/>
                  <a:gd name="connsiteY1-44" fmla="*/ 0 h 1789772"/>
                  <a:gd name="connsiteX2-45" fmla="*/ 2007995 w 2007995"/>
                  <a:gd name="connsiteY2-46" fmla="*/ 1789772 h 1789772"/>
                  <a:gd name="connsiteX3-47" fmla="*/ 0 w 2007995"/>
                  <a:gd name="connsiteY3-48" fmla="*/ 1572796 h 1789772"/>
                  <a:gd name="connsiteX4-49" fmla="*/ 108489 w 2007995"/>
                  <a:gd name="connsiteY4-50" fmla="*/ 232475 h 1789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7995" h="1789772">
                    <a:moveTo>
                      <a:pt x="108489" y="232475"/>
                    </a:moveTo>
                    <a:lnTo>
                      <a:pt x="1450055" y="0"/>
                    </a:lnTo>
                    <a:lnTo>
                      <a:pt x="2007995" y="1789772"/>
                    </a:lnTo>
                    <a:lnTo>
                      <a:pt x="0" y="1572796"/>
                    </a:lnTo>
                    <a:lnTo>
                      <a:pt x="108489" y="232475"/>
                    </a:lnTo>
                    <a:close/>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panose="02010600040101010101" charset="-122"/>
                  <a:ea typeface="微软雅黑" panose="020B0503020204020204" pitchFamily="34" charset="-122"/>
                  <a:cs typeface="+mn-ea"/>
                  <a:sym typeface="+mn-lt"/>
                </a:endParaRPr>
              </a:p>
            </p:txBody>
          </p:sp>
        </p:grpSp>
        <p:sp>
          <p:nvSpPr>
            <p:cNvPr id="42" name="文本框 41"/>
            <p:cNvSpPr txBox="1"/>
            <p:nvPr/>
          </p:nvSpPr>
          <p:spPr>
            <a:xfrm>
              <a:off x="2010476" y="26845"/>
              <a:ext cx="1757581" cy="66198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rPr>
                <a:t>03</a:t>
              </a:r>
              <a:endParaRPr kumimoji="0" lang="zh-CN" altLang="en-US" sz="2400" b="1" i="0" u="none" strike="noStrike" kern="1200" cap="none" spc="0" normalizeH="0" baseline="0" noProof="0" dirty="0">
                <a:ln>
                  <a:noFill/>
                </a:ln>
                <a:solidFill>
                  <a:srgbClr val="DB204E"/>
                </a:solidFill>
                <a:effectLst/>
                <a:uLnTx/>
                <a:uFillTx/>
                <a:latin typeface="华文细黑" panose="02010600040101010101" charset="-122"/>
                <a:ea typeface="微软雅黑" panose="020B0503020204020204" pitchFamily="34" charset="-122"/>
                <a:cs typeface="+mn-ea"/>
                <a:sym typeface="+mn-lt"/>
              </a:endParaRPr>
            </a:p>
          </p:txBody>
        </p:sp>
      </p:grpSp>
      <p:sp>
        <p:nvSpPr>
          <p:cNvPr id="40" name="Rectangle 17"/>
          <p:cNvSpPr/>
          <p:nvPr/>
        </p:nvSpPr>
        <p:spPr bwMode="auto">
          <a:xfrm>
            <a:off x="309735" y="-9789"/>
            <a:ext cx="54534" cy="892919"/>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华文细黑" panose="02010600040101010101" charset="-122"/>
              <a:ea typeface="微软雅黑" panose="020B0503020204020204" pitchFamily="34" charset="-122"/>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20000">
                                          <p:cBhvr additive="base">
                                            <p:cTn id="7" dur="200" fill="hold"/>
                                            <p:tgtEl>
                                              <p:spTgt spid="39"/>
                                            </p:tgtEl>
                                            <p:attrNameLst>
                                              <p:attrName>ppt_x</p:attrName>
                                            </p:attrNameLst>
                                          </p:cBhvr>
                                          <p:tavLst>
                                            <p:tav tm="0">
                                              <p:val>
                                                <p:strVal val="0-#ppt_w/2"/>
                                              </p:val>
                                            </p:tav>
                                            <p:tav tm="100000">
                                              <p:val>
                                                <p:strVal val="#ppt_x"/>
                                              </p:val>
                                            </p:tav>
                                          </p:tavLst>
                                        </p:anim>
                                        <p:anim calcmode="lin" valueType="num" p14:bounceEnd="20000">
                                          <p:cBhvr additive="base">
                                            <p:cTn id="8" dur="2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20000">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14:bounceEnd="20000">
                                          <p:cBhvr additive="base">
                                            <p:cTn id="12" dur="200" fill="hold"/>
                                            <p:tgtEl>
                                              <p:spTgt spid="40"/>
                                            </p:tgtEl>
                                            <p:attrNameLst>
                                              <p:attrName>ppt_x</p:attrName>
                                            </p:attrNameLst>
                                          </p:cBhvr>
                                          <p:tavLst>
                                            <p:tav tm="0">
                                              <p:val>
                                                <p:strVal val="0-#ppt_w/2"/>
                                              </p:val>
                                            </p:tav>
                                            <p:tav tm="100000">
                                              <p:val>
                                                <p:strVal val="#ppt_x"/>
                                              </p:val>
                                            </p:tav>
                                          </p:tavLst>
                                        </p:anim>
                                        <p:anim calcmode="lin" valueType="num" p14:bounceEnd="20000">
                                          <p:cBhvr additive="base">
                                            <p:cTn id="13" dur="2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20000">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14:bounceEnd="20000">
                                          <p:cBhvr additive="base">
                                            <p:cTn id="17" dur="2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18" dur="2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2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20000">
                                          <p:cBhvr additive="base">
                                            <p:cTn id="22" dur="2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23" dur="2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20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20000">
                                          <p:cBhvr additive="base">
                                            <p:cTn id="27" dur="2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28" dur="2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20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20000">
                                          <p:cBhvr additive="base">
                                            <p:cTn id="32" dur="2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33" dur="2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20000">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14:bounceEnd="20000">
                                          <p:cBhvr additive="base">
                                            <p:cTn id="37" dur="2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38" dur="2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20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20000">
                                          <p:cBhvr additive="base">
                                            <p:cTn id="42" dur="2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43" dur="2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20000">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14:bounceEnd="20000">
                                          <p:cBhvr additive="base">
                                            <p:cTn id="47" dur="20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48" dur="2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20000">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20000">
                                          <p:cBhvr additive="base">
                                            <p:cTn id="52" dur="200" fill="hold"/>
                                            <p:tgtEl>
                                              <p:spTgt spid="15"/>
                                            </p:tgtEl>
                                            <p:attrNameLst>
                                              <p:attrName>ppt_x</p:attrName>
                                            </p:attrNameLst>
                                          </p:cBhvr>
                                          <p:tavLst>
                                            <p:tav tm="0">
                                              <p:val>
                                                <p:strVal val="#ppt_x"/>
                                              </p:val>
                                            </p:tav>
                                            <p:tav tm="100000">
                                              <p:val>
                                                <p:strVal val="#ppt_x"/>
                                              </p:val>
                                            </p:tav>
                                          </p:tavLst>
                                        </p:anim>
                                        <p:anim calcmode="lin" valueType="num" p14:bounceEnd="20000">
                                          <p:cBhvr additive="base">
                                            <p:cTn id="53" dur="2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20000">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14:bounceEnd="20000">
                                          <p:cBhvr additive="base">
                                            <p:cTn id="57" dur="200" fill="hold"/>
                                            <p:tgtEl>
                                              <p:spTgt spid="16"/>
                                            </p:tgtEl>
                                            <p:attrNameLst>
                                              <p:attrName>ppt_x</p:attrName>
                                            </p:attrNameLst>
                                          </p:cBhvr>
                                          <p:tavLst>
                                            <p:tav tm="0">
                                              <p:val>
                                                <p:strVal val="#ppt_x"/>
                                              </p:val>
                                            </p:tav>
                                            <p:tav tm="100000">
                                              <p:val>
                                                <p:strVal val="#ppt_x"/>
                                              </p:val>
                                            </p:tav>
                                          </p:tavLst>
                                        </p:anim>
                                        <p:anim calcmode="lin" valueType="num" p14:bounceEnd="20000">
                                          <p:cBhvr additive="base">
                                            <p:cTn id="58" dur="2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20000">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14:bounceEnd="20000">
                                          <p:cBhvr additive="base">
                                            <p:cTn id="62" dur="2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63" dur="2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20000">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14:bounceEnd="20000">
                                          <p:cBhvr additive="base">
                                            <p:cTn id="67" dur="200" fill="hold"/>
                                            <p:tgtEl>
                                              <p:spTgt spid="18"/>
                                            </p:tgtEl>
                                            <p:attrNameLst>
                                              <p:attrName>ppt_x</p:attrName>
                                            </p:attrNameLst>
                                          </p:cBhvr>
                                          <p:tavLst>
                                            <p:tav tm="0">
                                              <p:val>
                                                <p:strVal val="#ppt_x"/>
                                              </p:val>
                                            </p:tav>
                                            <p:tav tm="100000">
                                              <p:val>
                                                <p:strVal val="#ppt_x"/>
                                              </p:val>
                                            </p:tav>
                                          </p:tavLst>
                                        </p:anim>
                                        <p:anim calcmode="lin" valueType="num" p14:bounceEnd="20000">
                                          <p:cBhvr additive="base">
                                            <p:cTn id="68" dur="2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20000">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14:bounceEnd="20000">
                                          <p:cBhvr additive="base">
                                            <p:cTn id="72" dur="2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73" dur="2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2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20000">
                                          <p:cBhvr additive="base">
                                            <p:cTn id="77" dur="200" fill="hold"/>
                                            <p:tgtEl>
                                              <p:spTgt spid="20"/>
                                            </p:tgtEl>
                                            <p:attrNameLst>
                                              <p:attrName>ppt_x</p:attrName>
                                            </p:attrNameLst>
                                          </p:cBhvr>
                                          <p:tavLst>
                                            <p:tav tm="0">
                                              <p:val>
                                                <p:strVal val="#ppt_x"/>
                                              </p:val>
                                            </p:tav>
                                            <p:tav tm="100000">
                                              <p:val>
                                                <p:strVal val="#ppt_x"/>
                                              </p:val>
                                            </p:tav>
                                          </p:tavLst>
                                        </p:anim>
                                        <p:anim calcmode="lin" valueType="num" p14:bounceEnd="20000">
                                          <p:cBhvr additive="base">
                                            <p:cTn id="78" dur="2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20000">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14:bounceEnd="20000">
                                          <p:cBhvr additive="base">
                                            <p:cTn id="82" dur="2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83" dur="200" fill="hold"/>
                                            <p:tgtEl>
                                              <p:spTgt spid="2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20000">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14:bounceEnd="20000">
                                          <p:cBhvr additive="base">
                                            <p:cTn id="87" dur="200" fill="hold"/>
                                            <p:tgtEl>
                                              <p:spTgt spid="22"/>
                                            </p:tgtEl>
                                            <p:attrNameLst>
                                              <p:attrName>ppt_x</p:attrName>
                                            </p:attrNameLst>
                                          </p:cBhvr>
                                          <p:tavLst>
                                            <p:tav tm="0">
                                              <p:val>
                                                <p:strVal val="#ppt_x"/>
                                              </p:val>
                                            </p:tav>
                                            <p:tav tm="100000">
                                              <p:val>
                                                <p:strVal val="#ppt_x"/>
                                              </p:val>
                                            </p:tav>
                                          </p:tavLst>
                                        </p:anim>
                                        <p:anim calcmode="lin" valueType="num" p14:bounceEnd="20000">
                                          <p:cBhvr additive="base">
                                            <p:cTn id="88" dur="200" fill="hold"/>
                                            <p:tgtEl>
                                              <p:spTgt spid="2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20000">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14:bounceEnd="20000">
                                          <p:cBhvr additive="base">
                                            <p:cTn id="92" dur="2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93" dur="200" fill="hold"/>
                                            <p:tgtEl>
                                              <p:spTgt spid="2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14:presetBounceEnd="20000">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14:bounceEnd="20000">
                                          <p:cBhvr additive="base">
                                            <p:cTn id="97" dur="200" fill="hold"/>
                                            <p:tgtEl>
                                              <p:spTgt spid="24"/>
                                            </p:tgtEl>
                                            <p:attrNameLst>
                                              <p:attrName>ppt_x</p:attrName>
                                            </p:attrNameLst>
                                          </p:cBhvr>
                                          <p:tavLst>
                                            <p:tav tm="0">
                                              <p:val>
                                                <p:strVal val="#ppt_x"/>
                                              </p:val>
                                            </p:tav>
                                            <p:tav tm="100000">
                                              <p:val>
                                                <p:strVal val="#ppt_x"/>
                                              </p:val>
                                            </p:tav>
                                          </p:tavLst>
                                        </p:anim>
                                        <p:anim calcmode="lin" valueType="num" p14:bounceEnd="20000">
                                          <p:cBhvr additive="base">
                                            <p:cTn id="98" dur="200" fill="hold"/>
                                            <p:tgtEl>
                                              <p:spTgt spid="2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14:presetBounceEnd="20000">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14:bounceEnd="20000">
                                          <p:cBhvr additive="base">
                                            <p:cTn id="102" dur="200" fill="hold"/>
                                            <p:tgtEl>
                                              <p:spTgt spid="25"/>
                                            </p:tgtEl>
                                            <p:attrNameLst>
                                              <p:attrName>ppt_x</p:attrName>
                                            </p:attrNameLst>
                                          </p:cBhvr>
                                          <p:tavLst>
                                            <p:tav tm="0">
                                              <p:val>
                                                <p:strVal val="#ppt_x"/>
                                              </p:val>
                                            </p:tav>
                                            <p:tav tm="100000">
                                              <p:val>
                                                <p:strVal val="#ppt_x"/>
                                              </p:val>
                                            </p:tav>
                                          </p:tavLst>
                                        </p:anim>
                                        <p:anim calcmode="lin" valueType="num" p14:bounceEnd="20000">
                                          <p:cBhvr additive="base">
                                            <p:cTn id="103" dur="200" fill="hold"/>
                                            <p:tgtEl>
                                              <p:spTgt spid="25"/>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14:presetBounceEnd="20000">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14:bounceEnd="20000">
                                          <p:cBhvr additive="base">
                                            <p:cTn id="107" dur="200" fill="hold"/>
                                            <p:tgtEl>
                                              <p:spTgt spid="26"/>
                                            </p:tgtEl>
                                            <p:attrNameLst>
                                              <p:attrName>ppt_x</p:attrName>
                                            </p:attrNameLst>
                                          </p:cBhvr>
                                          <p:tavLst>
                                            <p:tav tm="0">
                                              <p:val>
                                                <p:strVal val="#ppt_x"/>
                                              </p:val>
                                            </p:tav>
                                            <p:tav tm="100000">
                                              <p:val>
                                                <p:strVal val="#ppt_x"/>
                                              </p:val>
                                            </p:tav>
                                          </p:tavLst>
                                        </p:anim>
                                        <p:anim calcmode="lin" valueType="num" p14:bounceEnd="20000">
                                          <p:cBhvr additive="base">
                                            <p:cTn id="108" dur="200" fill="hold"/>
                                            <p:tgtEl>
                                              <p:spTgt spid="26"/>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14:presetBounceEnd="20000">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14:bounceEnd="20000">
                                          <p:cBhvr additive="base">
                                            <p:cTn id="112" dur="200" fill="hold"/>
                                            <p:tgtEl>
                                              <p:spTgt spid="27"/>
                                            </p:tgtEl>
                                            <p:attrNameLst>
                                              <p:attrName>ppt_x</p:attrName>
                                            </p:attrNameLst>
                                          </p:cBhvr>
                                          <p:tavLst>
                                            <p:tav tm="0">
                                              <p:val>
                                                <p:strVal val="#ppt_x"/>
                                              </p:val>
                                            </p:tav>
                                            <p:tav tm="100000">
                                              <p:val>
                                                <p:strVal val="#ppt_x"/>
                                              </p:val>
                                            </p:tav>
                                          </p:tavLst>
                                        </p:anim>
                                        <p:anim calcmode="lin" valueType="num" p14:bounceEnd="20000">
                                          <p:cBhvr additive="base">
                                            <p:cTn id="113" dur="20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14:presetBounceEnd="20000">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14:bounceEnd="20000">
                                          <p:cBhvr additive="base">
                                            <p:cTn id="117" dur="2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118" dur="2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0-#ppt_w/2"/>
                                              </p:val>
                                            </p:tav>
                                            <p:tav tm="100000">
                                              <p:val>
                                                <p:strVal val="#ppt_x"/>
                                              </p:val>
                                            </p:tav>
                                          </p:tavLst>
                                        </p:anim>
                                        <p:anim calcmode="lin" valueType="num">
                                          <p:cBhvr additive="base">
                                            <p:cTn id="8" dur="2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00" fill="hold"/>
                                            <p:tgtEl>
                                              <p:spTgt spid="40"/>
                                            </p:tgtEl>
                                            <p:attrNameLst>
                                              <p:attrName>ppt_x</p:attrName>
                                            </p:attrNameLst>
                                          </p:cBhvr>
                                          <p:tavLst>
                                            <p:tav tm="0">
                                              <p:val>
                                                <p:strVal val="0-#ppt_w/2"/>
                                              </p:val>
                                            </p:tav>
                                            <p:tav tm="100000">
                                              <p:val>
                                                <p:strVal val="#ppt_x"/>
                                              </p:val>
                                            </p:tav>
                                          </p:tavLst>
                                        </p:anim>
                                        <p:anim calcmode="lin" valueType="num">
                                          <p:cBhvr additive="base">
                                            <p:cTn id="13" dur="2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00" fill="hold"/>
                                            <p:tgtEl>
                                              <p:spTgt spid="35"/>
                                            </p:tgtEl>
                                            <p:attrNameLst>
                                              <p:attrName>ppt_x</p:attrName>
                                            </p:attrNameLst>
                                          </p:cBhvr>
                                          <p:tavLst>
                                            <p:tav tm="0">
                                              <p:val>
                                                <p:strVal val="#ppt_x"/>
                                              </p:val>
                                            </p:tav>
                                            <p:tav tm="100000">
                                              <p:val>
                                                <p:strVal val="#ppt_x"/>
                                              </p:val>
                                            </p:tav>
                                          </p:tavLst>
                                        </p:anim>
                                        <p:anim calcmode="lin" valueType="num">
                                          <p:cBhvr additive="base">
                                            <p:cTn id="18" dur="2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 fill="hold"/>
                                            <p:tgtEl>
                                              <p:spTgt spid="9"/>
                                            </p:tgtEl>
                                            <p:attrNameLst>
                                              <p:attrName>ppt_x</p:attrName>
                                            </p:attrNameLst>
                                          </p:cBhvr>
                                          <p:tavLst>
                                            <p:tav tm="0">
                                              <p:val>
                                                <p:strVal val="#ppt_x"/>
                                              </p:val>
                                            </p:tav>
                                            <p:tav tm="100000">
                                              <p:val>
                                                <p:strVal val="#ppt_x"/>
                                              </p:val>
                                            </p:tav>
                                          </p:tavLst>
                                        </p:anim>
                                        <p:anim calcmode="lin" valueType="num">
                                          <p:cBhvr additive="base">
                                            <p:cTn id="23" dur="2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 fill="hold"/>
                                            <p:tgtEl>
                                              <p:spTgt spid="10"/>
                                            </p:tgtEl>
                                            <p:attrNameLst>
                                              <p:attrName>ppt_x</p:attrName>
                                            </p:attrNameLst>
                                          </p:cBhvr>
                                          <p:tavLst>
                                            <p:tav tm="0">
                                              <p:val>
                                                <p:strVal val="#ppt_x"/>
                                              </p:val>
                                            </p:tav>
                                            <p:tav tm="100000">
                                              <p:val>
                                                <p:strVal val="#ppt_x"/>
                                              </p:val>
                                            </p:tav>
                                          </p:tavLst>
                                        </p:anim>
                                        <p:anim calcmode="lin" valueType="num">
                                          <p:cBhvr additive="base">
                                            <p:cTn id="28" dur="2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 fill="hold"/>
                                            <p:tgtEl>
                                              <p:spTgt spid="11"/>
                                            </p:tgtEl>
                                            <p:attrNameLst>
                                              <p:attrName>ppt_x</p:attrName>
                                            </p:attrNameLst>
                                          </p:cBhvr>
                                          <p:tavLst>
                                            <p:tav tm="0">
                                              <p:val>
                                                <p:strVal val="#ppt_x"/>
                                              </p:val>
                                            </p:tav>
                                            <p:tav tm="100000">
                                              <p:val>
                                                <p:strVal val="#ppt_x"/>
                                              </p:val>
                                            </p:tav>
                                          </p:tavLst>
                                        </p:anim>
                                        <p:anim calcmode="lin" valueType="num">
                                          <p:cBhvr additive="base">
                                            <p:cTn id="33" dur="2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 fill="hold"/>
                                            <p:tgtEl>
                                              <p:spTgt spid="12"/>
                                            </p:tgtEl>
                                            <p:attrNameLst>
                                              <p:attrName>ppt_x</p:attrName>
                                            </p:attrNameLst>
                                          </p:cBhvr>
                                          <p:tavLst>
                                            <p:tav tm="0">
                                              <p:val>
                                                <p:strVal val="#ppt_x"/>
                                              </p:val>
                                            </p:tav>
                                            <p:tav tm="100000">
                                              <p:val>
                                                <p:strVal val="#ppt_x"/>
                                              </p:val>
                                            </p:tav>
                                          </p:tavLst>
                                        </p:anim>
                                        <p:anim calcmode="lin" valueType="num">
                                          <p:cBhvr additive="base">
                                            <p:cTn id="38" dur="2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00" fill="hold"/>
                                            <p:tgtEl>
                                              <p:spTgt spid="13"/>
                                            </p:tgtEl>
                                            <p:attrNameLst>
                                              <p:attrName>ppt_x</p:attrName>
                                            </p:attrNameLst>
                                          </p:cBhvr>
                                          <p:tavLst>
                                            <p:tav tm="0">
                                              <p:val>
                                                <p:strVal val="#ppt_x"/>
                                              </p:val>
                                            </p:tav>
                                            <p:tav tm="100000">
                                              <p:val>
                                                <p:strVal val="#ppt_x"/>
                                              </p:val>
                                            </p:tav>
                                          </p:tavLst>
                                        </p:anim>
                                        <p:anim calcmode="lin" valueType="num">
                                          <p:cBhvr additive="base">
                                            <p:cTn id="43" dur="2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 fill="hold"/>
                                            <p:tgtEl>
                                              <p:spTgt spid="14"/>
                                            </p:tgtEl>
                                            <p:attrNameLst>
                                              <p:attrName>ppt_x</p:attrName>
                                            </p:attrNameLst>
                                          </p:cBhvr>
                                          <p:tavLst>
                                            <p:tav tm="0">
                                              <p:val>
                                                <p:strVal val="#ppt_x"/>
                                              </p:val>
                                            </p:tav>
                                            <p:tav tm="100000">
                                              <p:val>
                                                <p:strVal val="#ppt_x"/>
                                              </p:val>
                                            </p:tav>
                                          </p:tavLst>
                                        </p:anim>
                                        <p:anim calcmode="lin" valueType="num">
                                          <p:cBhvr additive="base">
                                            <p:cTn id="48" dur="2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00" fill="hold"/>
                                            <p:tgtEl>
                                              <p:spTgt spid="15"/>
                                            </p:tgtEl>
                                            <p:attrNameLst>
                                              <p:attrName>ppt_x</p:attrName>
                                            </p:attrNameLst>
                                          </p:cBhvr>
                                          <p:tavLst>
                                            <p:tav tm="0">
                                              <p:val>
                                                <p:strVal val="#ppt_x"/>
                                              </p:val>
                                            </p:tav>
                                            <p:tav tm="100000">
                                              <p:val>
                                                <p:strVal val="#ppt_x"/>
                                              </p:val>
                                            </p:tav>
                                          </p:tavLst>
                                        </p:anim>
                                        <p:anim calcmode="lin" valueType="num">
                                          <p:cBhvr additive="base">
                                            <p:cTn id="53" dur="2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200" fill="hold"/>
                                            <p:tgtEl>
                                              <p:spTgt spid="16"/>
                                            </p:tgtEl>
                                            <p:attrNameLst>
                                              <p:attrName>ppt_x</p:attrName>
                                            </p:attrNameLst>
                                          </p:cBhvr>
                                          <p:tavLst>
                                            <p:tav tm="0">
                                              <p:val>
                                                <p:strVal val="#ppt_x"/>
                                              </p:val>
                                            </p:tav>
                                            <p:tav tm="100000">
                                              <p:val>
                                                <p:strVal val="#ppt_x"/>
                                              </p:val>
                                            </p:tav>
                                          </p:tavLst>
                                        </p:anim>
                                        <p:anim calcmode="lin" valueType="num">
                                          <p:cBhvr additive="base">
                                            <p:cTn id="58" dur="2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00" fill="hold"/>
                                            <p:tgtEl>
                                              <p:spTgt spid="17"/>
                                            </p:tgtEl>
                                            <p:attrNameLst>
                                              <p:attrName>ppt_x</p:attrName>
                                            </p:attrNameLst>
                                          </p:cBhvr>
                                          <p:tavLst>
                                            <p:tav tm="0">
                                              <p:val>
                                                <p:strVal val="#ppt_x"/>
                                              </p:val>
                                            </p:tav>
                                            <p:tav tm="100000">
                                              <p:val>
                                                <p:strVal val="#ppt_x"/>
                                              </p:val>
                                            </p:tav>
                                          </p:tavLst>
                                        </p:anim>
                                        <p:anim calcmode="lin" valueType="num">
                                          <p:cBhvr additive="base">
                                            <p:cTn id="63" dur="2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200" fill="hold"/>
                                            <p:tgtEl>
                                              <p:spTgt spid="18"/>
                                            </p:tgtEl>
                                            <p:attrNameLst>
                                              <p:attrName>ppt_x</p:attrName>
                                            </p:attrNameLst>
                                          </p:cBhvr>
                                          <p:tavLst>
                                            <p:tav tm="0">
                                              <p:val>
                                                <p:strVal val="#ppt_x"/>
                                              </p:val>
                                            </p:tav>
                                            <p:tav tm="100000">
                                              <p:val>
                                                <p:strVal val="#ppt_x"/>
                                              </p:val>
                                            </p:tav>
                                          </p:tavLst>
                                        </p:anim>
                                        <p:anim calcmode="lin" valueType="num">
                                          <p:cBhvr additive="base">
                                            <p:cTn id="68" dur="2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200" fill="hold"/>
                                            <p:tgtEl>
                                              <p:spTgt spid="19"/>
                                            </p:tgtEl>
                                            <p:attrNameLst>
                                              <p:attrName>ppt_x</p:attrName>
                                            </p:attrNameLst>
                                          </p:cBhvr>
                                          <p:tavLst>
                                            <p:tav tm="0">
                                              <p:val>
                                                <p:strVal val="#ppt_x"/>
                                              </p:val>
                                            </p:tav>
                                            <p:tav tm="100000">
                                              <p:val>
                                                <p:strVal val="#ppt_x"/>
                                              </p:val>
                                            </p:tav>
                                          </p:tavLst>
                                        </p:anim>
                                        <p:anim calcmode="lin" valueType="num">
                                          <p:cBhvr additive="base">
                                            <p:cTn id="73" dur="2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200" fill="hold"/>
                                            <p:tgtEl>
                                              <p:spTgt spid="20"/>
                                            </p:tgtEl>
                                            <p:attrNameLst>
                                              <p:attrName>ppt_x</p:attrName>
                                            </p:attrNameLst>
                                          </p:cBhvr>
                                          <p:tavLst>
                                            <p:tav tm="0">
                                              <p:val>
                                                <p:strVal val="#ppt_x"/>
                                              </p:val>
                                            </p:tav>
                                            <p:tav tm="100000">
                                              <p:val>
                                                <p:strVal val="#ppt_x"/>
                                              </p:val>
                                            </p:tav>
                                          </p:tavLst>
                                        </p:anim>
                                        <p:anim calcmode="lin" valueType="num">
                                          <p:cBhvr additive="base">
                                            <p:cTn id="78" dur="2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200" fill="hold"/>
                                            <p:tgtEl>
                                              <p:spTgt spid="21"/>
                                            </p:tgtEl>
                                            <p:attrNameLst>
                                              <p:attrName>ppt_x</p:attrName>
                                            </p:attrNameLst>
                                          </p:cBhvr>
                                          <p:tavLst>
                                            <p:tav tm="0">
                                              <p:val>
                                                <p:strVal val="#ppt_x"/>
                                              </p:val>
                                            </p:tav>
                                            <p:tav tm="100000">
                                              <p:val>
                                                <p:strVal val="#ppt_x"/>
                                              </p:val>
                                            </p:tav>
                                          </p:tavLst>
                                        </p:anim>
                                        <p:anim calcmode="lin" valueType="num">
                                          <p:cBhvr additive="base">
                                            <p:cTn id="83" dur="200" fill="hold"/>
                                            <p:tgtEl>
                                              <p:spTgt spid="2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200" fill="hold"/>
                                            <p:tgtEl>
                                              <p:spTgt spid="22"/>
                                            </p:tgtEl>
                                            <p:attrNameLst>
                                              <p:attrName>ppt_x</p:attrName>
                                            </p:attrNameLst>
                                          </p:cBhvr>
                                          <p:tavLst>
                                            <p:tav tm="0">
                                              <p:val>
                                                <p:strVal val="#ppt_x"/>
                                              </p:val>
                                            </p:tav>
                                            <p:tav tm="100000">
                                              <p:val>
                                                <p:strVal val="#ppt_x"/>
                                              </p:val>
                                            </p:tav>
                                          </p:tavLst>
                                        </p:anim>
                                        <p:anim calcmode="lin" valueType="num">
                                          <p:cBhvr additive="base">
                                            <p:cTn id="88" dur="200" fill="hold"/>
                                            <p:tgtEl>
                                              <p:spTgt spid="2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200" fill="hold"/>
                                            <p:tgtEl>
                                              <p:spTgt spid="23"/>
                                            </p:tgtEl>
                                            <p:attrNameLst>
                                              <p:attrName>ppt_x</p:attrName>
                                            </p:attrNameLst>
                                          </p:cBhvr>
                                          <p:tavLst>
                                            <p:tav tm="0">
                                              <p:val>
                                                <p:strVal val="#ppt_x"/>
                                              </p:val>
                                            </p:tav>
                                            <p:tav tm="100000">
                                              <p:val>
                                                <p:strVal val="#ppt_x"/>
                                              </p:val>
                                            </p:tav>
                                          </p:tavLst>
                                        </p:anim>
                                        <p:anim calcmode="lin" valueType="num">
                                          <p:cBhvr additive="base">
                                            <p:cTn id="93" dur="200" fill="hold"/>
                                            <p:tgtEl>
                                              <p:spTgt spid="2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200" fill="hold"/>
                                            <p:tgtEl>
                                              <p:spTgt spid="24"/>
                                            </p:tgtEl>
                                            <p:attrNameLst>
                                              <p:attrName>ppt_x</p:attrName>
                                            </p:attrNameLst>
                                          </p:cBhvr>
                                          <p:tavLst>
                                            <p:tav tm="0">
                                              <p:val>
                                                <p:strVal val="#ppt_x"/>
                                              </p:val>
                                            </p:tav>
                                            <p:tav tm="100000">
                                              <p:val>
                                                <p:strVal val="#ppt_x"/>
                                              </p:val>
                                            </p:tav>
                                          </p:tavLst>
                                        </p:anim>
                                        <p:anim calcmode="lin" valueType="num">
                                          <p:cBhvr additive="base">
                                            <p:cTn id="98" dur="200" fill="hold"/>
                                            <p:tgtEl>
                                              <p:spTgt spid="2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200" fill="hold"/>
                                            <p:tgtEl>
                                              <p:spTgt spid="25"/>
                                            </p:tgtEl>
                                            <p:attrNameLst>
                                              <p:attrName>ppt_x</p:attrName>
                                            </p:attrNameLst>
                                          </p:cBhvr>
                                          <p:tavLst>
                                            <p:tav tm="0">
                                              <p:val>
                                                <p:strVal val="#ppt_x"/>
                                              </p:val>
                                            </p:tav>
                                            <p:tav tm="100000">
                                              <p:val>
                                                <p:strVal val="#ppt_x"/>
                                              </p:val>
                                            </p:tav>
                                          </p:tavLst>
                                        </p:anim>
                                        <p:anim calcmode="lin" valueType="num">
                                          <p:cBhvr additive="base">
                                            <p:cTn id="103" dur="200" fill="hold"/>
                                            <p:tgtEl>
                                              <p:spTgt spid="25"/>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200" fill="hold"/>
                                            <p:tgtEl>
                                              <p:spTgt spid="26"/>
                                            </p:tgtEl>
                                            <p:attrNameLst>
                                              <p:attrName>ppt_x</p:attrName>
                                            </p:attrNameLst>
                                          </p:cBhvr>
                                          <p:tavLst>
                                            <p:tav tm="0">
                                              <p:val>
                                                <p:strVal val="#ppt_x"/>
                                              </p:val>
                                            </p:tav>
                                            <p:tav tm="100000">
                                              <p:val>
                                                <p:strVal val="#ppt_x"/>
                                              </p:val>
                                            </p:tav>
                                          </p:tavLst>
                                        </p:anim>
                                        <p:anim calcmode="lin" valueType="num">
                                          <p:cBhvr additive="base">
                                            <p:cTn id="108" dur="200" fill="hold"/>
                                            <p:tgtEl>
                                              <p:spTgt spid="26"/>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200" fill="hold"/>
                                            <p:tgtEl>
                                              <p:spTgt spid="27"/>
                                            </p:tgtEl>
                                            <p:attrNameLst>
                                              <p:attrName>ppt_x</p:attrName>
                                            </p:attrNameLst>
                                          </p:cBhvr>
                                          <p:tavLst>
                                            <p:tav tm="0">
                                              <p:val>
                                                <p:strVal val="#ppt_x"/>
                                              </p:val>
                                            </p:tav>
                                            <p:tav tm="100000">
                                              <p:val>
                                                <p:strVal val="#ppt_x"/>
                                              </p:val>
                                            </p:tav>
                                          </p:tavLst>
                                        </p:anim>
                                        <p:anim calcmode="lin" valueType="num">
                                          <p:cBhvr additive="base">
                                            <p:cTn id="113" dur="20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additive="base">
                                            <p:cTn id="117" dur="200" fill="hold"/>
                                            <p:tgtEl>
                                              <p:spTgt spid="28"/>
                                            </p:tgtEl>
                                            <p:attrNameLst>
                                              <p:attrName>ppt_x</p:attrName>
                                            </p:attrNameLst>
                                          </p:cBhvr>
                                          <p:tavLst>
                                            <p:tav tm="0">
                                              <p:val>
                                                <p:strVal val="#ppt_x"/>
                                              </p:val>
                                            </p:tav>
                                            <p:tav tm="100000">
                                              <p:val>
                                                <p:strVal val="#ppt_x"/>
                                              </p:val>
                                            </p:tav>
                                          </p:tavLst>
                                        </p:anim>
                                        <p:anim calcmode="lin" valueType="num">
                                          <p:cBhvr additive="base">
                                            <p:cTn id="118" dur="2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P spid="4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rgbClr val="000000"/>
      </a:dk1>
      <a:lt1>
        <a:srgbClr val="FFFFFF"/>
      </a:lt1>
      <a:dk2>
        <a:srgbClr val="778495"/>
      </a:dk2>
      <a:lt2>
        <a:srgbClr val="F0F0F0"/>
      </a:lt2>
      <a:accent1>
        <a:srgbClr val="DB204E"/>
      </a:accent1>
      <a:accent2>
        <a:srgbClr val="2D2D2D"/>
      </a:accent2>
      <a:accent3>
        <a:srgbClr val="8E8B8B"/>
      </a:accent3>
      <a:accent4>
        <a:srgbClr val="DB204E"/>
      </a:accent4>
      <a:accent5>
        <a:srgbClr val="2D2D2D"/>
      </a:accent5>
      <a:accent6>
        <a:srgbClr val="A7A4A4"/>
      </a:accent6>
      <a:hlink>
        <a:srgbClr val="DB204E"/>
      </a:hlink>
      <a:folHlink>
        <a:srgbClr val="7F7C7C"/>
      </a:folHlink>
    </a:clrScheme>
    <a:fontScheme name="temp">
      <a:majorFont>
        <a:latin typeface="华文细黑"/>
        <a:ea typeface="微软雅黑"/>
        <a:cs typeface=""/>
      </a:majorFont>
      <a:minorFont>
        <a:latin typeface="华文细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宽屏</PresentationFormat>
  <Paragraphs>277</Paragraphs>
  <Slides>24</Slides>
  <Notes>24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FontAwesome</vt:lpstr>
      <vt:lpstr>Lato Hairline</vt:lpstr>
      <vt:lpstr>Lato Light</vt:lpstr>
      <vt:lpstr>Lato Regular</vt:lpstr>
      <vt:lpstr>Raleway Black</vt:lpstr>
      <vt:lpstr>Stencil Std</vt:lpstr>
      <vt:lpstr>等线</vt:lpstr>
      <vt:lpstr>华文细黑</vt:lpstr>
      <vt:lpstr>宋体</vt:lpstr>
      <vt:lpstr>微软雅黑</vt:lpstr>
      <vt:lpstr>Arial</vt:lpstr>
      <vt:lpstr>Calibri</vt:lpstr>
      <vt:lpstr>Calibri Light</vt:lpstr>
      <vt:lpstr>Roboto Condensed</vt:lpstr>
      <vt:lpstr>Rockwell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2017-04-19T11:49:00Z</dcterms:created>
  <dcterms:modified xsi:type="dcterms:W3CDTF">2023-01-10T12:13:42Z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D6C1B580BBE14716AEEE5ECF81026C82</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