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73" r:id="rId4"/>
    <p:sldId id="261" r:id="rId5"/>
    <p:sldId id="265" r:id="rId6"/>
    <p:sldId id="269" r:id="rId7"/>
    <p:sldId id="262" r:id="rId8"/>
    <p:sldId id="283" r:id="rId9"/>
    <p:sldId id="277" r:id="rId10"/>
    <p:sldId id="270" r:id="rId11"/>
    <p:sldId id="268" r:id="rId12"/>
    <p:sldId id="266" r:id="rId13"/>
    <p:sldId id="284" r:id="rId14"/>
    <p:sldId id="274" r:id="rId15"/>
    <p:sldId id="275" r:id="rId16"/>
    <p:sldId id="282" r:id="rId17"/>
    <p:sldId id="276" r:id="rId18"/>
    <p:sldId id="271" r:id="rId19"/>
    <p:sldId id="285" r:id="rId20"/>
    <p:sldId id="263" r:id="rId21"/>
    <p:sldId id="278" r:id="rId22"/>
    <p:sldId id="280" r:id="rId23"/>
    <p:sldId id="28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F09"/>
    <a:srgbClr val="DDD9C3"/>
    <a:srgbClr val="F2F2F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238" autoAdjust="0"/>
  </p:normalViewPr>
  <p:slideViewPr>
    <p:cSldViewPr snapToGrid="0">
      <p:cViewPr varScale="1">
        <p:scale>
          <a:sx n="60" d="100"/>
          <a:sy n="60" d="100"/>
        </p:scale>
        <p:origin x="-72" y="-137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5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0444-7639-4DC7-9222-9090A976EA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D88BF-45EE-4990-8F06-043B465A7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88BF-45EE-4990-8F06-043B465A755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67600" y="0"/>
            <a:ext cx="4724400" cy="4113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5920" y="2470952"/>
            <a:ext cx="7634068" cy="3285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 l="-1576"/>
          <a:stretch>
            <a:fillRect/>
          </a:stretch>
        </p:blipFill>
        <p:spPr>
          <a:xfrm>
            <a:off x="909487" y="463834"/>
            <a:ext cx="11282513" cy="59303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153650" y="264380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87397" y="264380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195" y="131694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46942" y="131694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03421" y="2871213"/>
            <a:ext cx="2115509" cy="2847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60818" y="3320917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61" y="1"/>
            <a:ext cx="4996639" cy="4171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06713" y="3657600"/>
            <a:ext cx="2012447" cy="201244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145187" y="651842"/>
            <a:ext cx="0" cy="5097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916587" y="1051063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916172" y="2742371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916172" y="4204664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916172" y="5604842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13946" y="878150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壹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3103" y="2569458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贰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3101" y="4013083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叁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3102" y="5473683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肆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0598" y="1816598"/>
            <a:ext cx="5041402" cy="50414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8407" y="808383"/>
            <a:ext cx="2115509" cy="2847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95804" y="1258087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1936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5683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12039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45786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42922" y="1460740"/>
            <a:ext cx="121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极简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2007" y="1805969"/>
            <a:ext cx="38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中国风</a:t>
            </a:r>
          </a:p>
        </p:txBody>
      </p:sp>
      <p:sp>
        <p:nvSpPr>
          <p:cNvPr id="10" name="矩形 9"/>
          <p:cNvSpPr/>
          <p:nvPr/>
        </p:nvSpPr>
        <p:spPr>
          <a:xfrm>
            <a:off x="7050157" y="1020417"/>
            <a:ext cx="3114260" cy="4585167"/>
          </a:xfrm>
          <a:prstGeom prst="rect">
            <a:avLst/>
          </a:prstGeom>
          <a:noFill/>
          <a:ln>
            <a:solidFill>
              <a:srgbClr val="DDD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951304" y="1020417"/>
            <a:ext cx="0" cy="4585166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0"/>
            <a:endCxn id="10" idx="2"/>
          </p:cNvCxnSpPr>
          <p:nvPr/>
        </p:nvCxnSpPr>
        <p:spPr>
          <a:xfrm>
            <a:off x="8607287" y="1020417"/>
            <a:ext cx="0" cy="4585167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13038" y="1420174"/>
            <a:ext cx="878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第三章</a:t>
            </a:r>
            <a:endParaRPr lang="en-US" altLang="zh-CN" sz="60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节</a:t>
            </a:r>
            <a:endParaRPr lang="zh-CN" altLang="en-US" sz="44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0354" y="4161181"/>
            <a:ext cx="1245479" cy="123607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10450" y="4495800"/>
            <a:ext cx="112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古风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35" y="616116"/>
            <a:ext cx="5625768" cy="5625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3183" y="3385238"/>
            <a:ext cx="5516217" cy="34959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b="-2"/>
          <a:stretch>
            <a:fillRect/>
          </a:stretch>
        </p:blipFill>
        <p:spPr>
          <a:xfrm>
            <a:off x="6287741" y="1069847"/>
            <a:ext cx="1657351" cy="15739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86920" y="139065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45092" y="1395338"/>
            <a:ext cx="375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b="-2"/>
          <a:stretch>
            <a:fillRect/>
          </a:stretch>
        </p:blipFill>
        <p:spPr>
          <a:xfrm>
            <a:off x="6287741" y="2880333"/>
            <a:ext cx="1657351" cy="15739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86920" y="3201136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5093" y="3205824"/>
            <a:ext cx="34087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  <a:endParaRPr lang="en-US" altLang="zh-CN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b="-2"/>
          <a:stretch>
            <a:fillRect/>
          </a:stretch>
        </p:blipFill>
        <p:spPr>
          <a:xfrm>
            <a:off x="6401943" y="4784732"/>
            <a:ext cx="1657351" cy="157396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801122" y="5105535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59295" y="5110223"/>
            <a:ext cx="34087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  <a:endParaRPr lang="en-US" altLang="zh-CN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589211"/>
            <a:ext cx="6096000" cy="609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6583" y="808383"/>
            <a:ext cx="3408678" cy="419099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04631" y="2026718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64886" y="61492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8633" y="61492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54989" y="158921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88736" y="158921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57" y="0"/>
            <a:ext cx="4574286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967058" y="16625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00805" y="16625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99886" y="16625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33633" y="16625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364343" y="4888238"/>
            <a:ext cx="1245479" cy="12360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544439" y="5222857"/>
            <a:ext cx="112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古风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l="-1" r="-907"/>
          <a:stretch>
            <a:fillRect/>
          </a:stretch>
        </p:blipFill>
        <p:spPr>
          <a:xfrm>
            <a:off x="1113183" y="1034726"/>
            <a:ext cx="11078817" cy="58232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01179" y="219518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34926" y="219518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92619" y="1311664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6366" y="1311664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59306" y="351335"/>
            <a:ext cx="2115509" cy="2847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16703" y="801039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24284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b="-2"/>
          <a:stretch>
            <a:fillRect/>
          </a:stretch>
        </p:blipFill>
        <p:spPr>
          <a:xfrm>
            <a:off x="5849591" y="886677"/>
            <a:ext cx="1657351" cy="15739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48770" y="120748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91914" y="2460639"/>
            <a:ext cx="375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b="-2"/>
          <a:stretch>
            <a:fillRect/>
          </a:stretch>
        </p:blipFill>
        <p:spPr>
          <a:xfrm>
            <a:off x="8859491" y="2982177"/>
            <a:ext cx="1657351" cy="15739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258670" y="330298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01814" y="4556139"/>
            <a:ext cx="375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42922" y="1460740"/>
            <a:ext cx="121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极简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2007" y="1805969"/>
            <a:ext cx="38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中国风</a:t>
            </a:r>
          </a:p>
        </p:txBody>
      </p:sp>
      <p:sp>
        <p:nvSpPr>
          <p:cNvPr id="10" name="矩形 9"/>
          <p:cNvSpPr/>
          <p:nvPr/>
        </p:nvSpPr>
        <p:spPr>
          <a:xfrm>
            <a:off x="7050157" y="1020417"/>
            <a:ext cx="3114260" cy="4585167"/>
          </a:xfrm>
          <a:prstGeom prst="rect">
            <a:avLst/>
          </a:prstGeom>
          <a:noFill/>
          <a:ln>
            <a:solidFill>
              <a:srgbClr val="DDD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951304" y="1020417"/>
            <a:ext cx="0" cy="4585166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0"/>
            <a:endCxn id="10" idx="2"/>
          </p:cNvCxnSpPr>
          <p:nvPr/>
        </p:nvCxnSpPr>
        <p:spPr>
          <a:xfrm>
            <a:off x="8607287" y="1020417"/>
            <a:ext cx="0" cy="4585167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13038" y="1420174"/>
            <a:ext cx="878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第四章</a:t>
            </a:r>
            <a:endParaRPr lang="en-US" altLang="zh-CN" sz="60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节</a:t>
            </a:r>
            <a:endParaRPr lang="zh-CN" altLang="en-US" sz="44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0354" y="4161181"/>
            <a:ext cx="1245479" cy="123607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10450" y="4495800"/>
            <a:ext cx="112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古风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35" y="616116"/>
            <a:ext cx="5625768" cy="5625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8314" y="708773"/>
            <a:ext cx="1469139" cy="1277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956801" y="808383"/>
            <a:ext cx="7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67943" y="2227006"/>
            <a:ext cx="290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第一章节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73818" y="2227006"/>
            <a:ext cx="290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单击添加文本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6744" y="764079"/>
            <a:ext cx="1469139" cy="12771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16373" y="2282312"/>
            <a:ext cx="290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第二章节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22248" y="2282312"/>
            <a:ext cx="290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单击添加文本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6205" y="753077"/>
            <a:ext cx="1469139" cy="12771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25834" y="2271310"/>
            <a:ext cx="290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第三章节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31709" y="2271310"/>
            <a:ext cx="290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单击添加文本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85332" y="708773"/>
            <a:ext cx="1469139" cy="1277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594961" y="2227006"/>
            <a:ext cx="290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第四章节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00836" y="2227006"/>
            <a:ext cx="290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单击添加文本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72" y="3981332"/>
            <a:ext cx="5648628" cy="282431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25546" y="99060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99204" y="99060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70649" y="1031579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69032" y="965699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 l="1" t="68278" r="-1234" b="-794"/>
          <a:stretch>
            <a:fillRect/>
          </a:stretch>
        </p:blipFill>
        <p:spPr>
          <a:xfrm>
            <a:off x="1113183" y="1493661"/>
            <a:ext cx="11334456" cy="5458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8407" y="808383"/>
            <a:ext cx="2115509" cy="2847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95804" y="1258087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1936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55683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12039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5786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38" y="1386713"/>
            <a:ext cx="9146462" cy="25141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66957" y="581025"/>
            <a:ext cx="2115509" cy="2847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24354" y="1030729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91902" y="3429000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5649" y="3429000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01060" y="3429000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34807" y="3429000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342900"/>
            <a:ext cx="6858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764187" y="1668116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772" y="3359424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763772" y="4821717"/>
            <a:ext cx="458029" cy="458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461546" y="1495203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壹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20703" y="3186511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贰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20701" y="4630136"/>
            <a:ext cx="6992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44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叁 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 单击此处添加文本单击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37315" y="2656470"/>
            <a:ext cx="4558685" cy="4201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4696" y="808383"/>
            <a:ext cx="2115509" cy="2847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12093" y="1258087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38225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71972" y="1258087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228328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62075" y="2232371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42922" y="1460740"/>
            <a:ext cx="121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极简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2007" y="1805969"/>
            <a:ext cx="38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中国风</a:t>
            </a:r>
          </a:p>
        </p:txBody>
      </p:sp>
      <p:sp>
        <p:nvSpPr>
          <p:cNvPr id="10" name="矩形 9"/>
          <p:cNvSpPr/>
          <p:nvPr/>
        </p:nvSpPr>
        <p:spPr>
          <a:xfrm>
            <a:off x="7050157" y="1020417"/>
            <a:ext cx="3114260" cy="4585167"/>
          </a:xfrm>
          <a:prstGeom prst="rect">
            <a:avLst/>
          </a:prstGeom>
          <a:noFill/>
          <a:ln>
            <a:solidFill>
              <a:srgbClr val="DDD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951304" y="1020417"/>
            <a:ext cx="0" cy="4585166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0"/>
            <a:endCxn id="10" idx="2"/>
          </p:cNvCxnSpPr>
          <p:nvPr/>
        </p:nvCxnSpPr>
        <p:spPr>
          <a:xfrm>
            <a:off x="8607287" y="1020417"/>
            <a:ext cx="0" cy="4585167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13038" y="1420174"/>
            <a:ext cx="878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第一章</a:t>
            </a:r>
            <a:endParaRPr lang="en-US" altLang="zh-CN" sz="60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节</a:t>
            </a:r>
            <a:endParaRPr lang="zh-CN" altLang="en-US" sz="44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0354" y="4161181"/>
            <a:ext cx="1245479" cy="123607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10450" y="4495800"/>
            <a:ext cx="112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古风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35" y="616116"/>
            <a:ext cx="5625768" cy="5625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b="-356"/>
          <a:stretch>
            <a:fillRect/>
          </a:stretch>
        </p:blipFill>
        <p:spPr>
          <a:xfrm>
            <a:off x="7138219" y="2457244"/>
            <a:ext cx="5053781" cy="44007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0" y="9029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9747" y="9029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1054" y="239773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44801" y="2397735"/>
            <a:ext cx="464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68" y="1143007"/>
            <a:ext cx="4413132" cy="57530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03271" y="1219821"/>
            <a:ext cx="2115509" cy="2847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60668" y="1669525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86800" y="166952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0547" y="166952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276903" y="264380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10650" y="264380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3951755"/>
            <a:ext cx="5524500" cy="2647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8314" y="708773"/>
            <a:ext cx="1469139" cy="1277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25546" y="990600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3718" y="995288"/>
            <a:ext cx="6992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单击此处添加文本单击此处添加文本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8314" y="2444046"/>
            <a:ext cx="1469139" cy="12771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25546" y="2725873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83718" y="2730561"/>
            <a:ext cx="6992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单击此处添加文本单击此处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8314" y="4224462"/>
            <a:ext cx="1469139" cy="12771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25546" y="4506289"/>
            <a:ext cx="89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83718" y="4510977"/>
            <a:ext cx="6992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单击此处添加文本</a:t>
            </a:r>
          </a:p>
          <a:p>
            <a:endParaRPr lang="zh-CN" altLang="en-US" sz="32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13183" y="3893586"/>
            <a:ext cx="10954140" cy="2964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2652" y="67990"/>
            <a:ext cx="5205995" cy="52059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88968" y="2087251"/>
            <a:ext cx="892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8831" y="122728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2578" y="1227285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78934" y="220156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12681" y="2201569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42922" y="1460740"/>
            <a:ext cx="121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极简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2007" y="1805969"/>
            <a:ext cx="38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中国风</a:t>
            </a:r>
          </a:p>
        </p:txBody>
      </p:sp>
      <p:sp>
        <p:nvSpPr>
          <p:cNvPr id="10" name="矩形 9"/>
          <p:cNvSpPr/>
          <p:nvPr/>
        </p:nvSpPr>
        <p:spPr>
          <a:xfrm>
            <a:off x="7050157" y="1020417"/>
            <a:ext cx="3114260" cy="4585167"/>
          </a:xfrm>
          <a:prstGeom prst="rect">
            <a:avLst/>
          </a:prstGeom>
          <a:noFill/>
          <a:ln>
            <a:solidFill>
              <a:srgbClr val="DDD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951304" y="1020417"/>
            <a:ext cx="0" cy="4585166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0"/>
            <a:endCxn id="10" idx="2"/>
          </p:cNvCxnSpPr>
          <p:nvPr/>
        </p:nvCxnSpPr>
        <p:spPr>
          <a:xfrm>
            <a:off x="8607287" y="1020417"/>
            <a:ext cx="0" cy="4585167"/>
          </a:xfrm>
          <a:prstGeom prst="line">
            <a:avLst/>
          </a:prstGeom>
          <a:ln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13038" y="1420174"/>
            <a:ext cx="878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第二章</a:t>
            </a:r>
            <a:endParaRPr lang="en-US" altLang="zh-CN" sz="60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r>
              <a:rPr lang="zh-CN" altLang="en-US" sz="60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节</a:t>
            </a:r>
            <a:endParaRPr lang="zh-CN" altLang="en-US" sz="4400" dirty="0">
              <a:solidFill>
                <a:srgbClr val="550F0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0354" y="4161181"/>
            <a:ext cx="1245479" cy="123607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10450" y="4495800"/>
            <a:ext cx="112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0F0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古风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35" y="616116"/>
            <a:ext cx="5625768" cy="5625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13183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08383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2643809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429000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5506278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394174"/>
            <a:ext cx="11131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13615" y="3285215"/>
            <a:ext cx="7054313" cy="38087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14492" y="1766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清明时节雨纷纷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48239" y="1766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路上行人欲断魂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96310" y="2005012"/>
            <a:ext cx="2115509" cy="28479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53707" y="2454716"/>
            <a:ext cx="8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清明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47320" y="1766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借问酒家何处有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81067" y="176672"/>
            <a:ext cx="46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牧童遥指杏花村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E049B3-0D43-4CD7-9253-14DC5A42E59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3"/>
</p:tagLst>
</file>

<file path=ppt/theme/theme1.xml><?xml version="1.0" encoding="utf-8"?>
<a:theme xmlns:a="http://schemas.openxmlformats.org/drawingml/2006/main" name=" www.2ppt.com">
  <a:themeElements>
    <a:clrScheme name="自定义 1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BD9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Office PowerPoint</Application>
  <PresentationFormat>宽屏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柳公权柳体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2022-03-03T08:24:30Z</dcterms:created>
  <dcterms:modified xsi:type="dcterms:W3CDTF">2023-01-10T06:35:21Z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8F9803C41D544ECF8222B92765C7FDFC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