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9C1C7-C059-4F44-89C1-E5A3909CB74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D7CFC-DF9A-4AE2-9F2C-2AC8541C91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3" y="273846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2191" y="4226677"/>
            <a:ext cx="852674" cy="17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77486" y="-216569"/>
            <a:ext cx="3717431" cy="1583116"/>
          </a:xfrm>
          <a:prstGeom prst="rect">
            <a:avLst/>
          </a:prstGeom>
          <a:noFill/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7105" y="3118854"/>
            <a:ext cx="2380055" cy="1933685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1977" y="3419313"/>
            <a:ext cx="1722923" cy="1475836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0976" y="2623675"/>
            <a:ext cx="1430303" cy="1312232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0" y="1491631"/>
            <a:ext cx="9144000" cy="684801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ctr" defTabSz="685800"/>
            <a:r>
              <a:rPr lang="en-US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复式折线统计图</a:t>
            </a: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0515" y="2933224"/>
            <a:ext cx="1934051" cy="2305050"/>
          </a:xfrm>
          <a:prstGeom prst="rect">
            <a:avLst/>
          </a:prstGeom>
          <a:noFill/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824078" y="202698"/>
            <a:ext cx="4105275" cy="2846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五年级数学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   新课标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[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冀教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]    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3182036" y="407953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70063" y="1932622"/>
            <a:ext cx="8203883" cy="117724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复式折线统计图不但能表示两组数据数量的多少、数量增减变化的情况,而且还可以</a:t>
            </a:r>
            <a:r>
              <a:rPr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比较两组数据的变化趋势</a:t>
            </a:r>
            <a:r>
              <a:rPr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370" y="189223"/>
            <a:ext cx="1902969" cy="69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12399" y="131445"/>
            <a:ext cx="6356033" cy="438580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08C9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538" y="1287782"/>
            <a:ext cx="9016841" cy="3462484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1987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日，地球人口达到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亿。为纪念这个特殊的日子</a:t>
            </a:r>
            <a:r>
              <a:rPr lang="zh-CN" altLang="en-US" sz="2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lang="en-US" altLang="zh-CN" sz="2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1989</a:t>
            </a:r>
            <a:r>
              <a:rPr lang="zh-CN" altLang="en-US" sz="2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，在联合国发展规划署理事会在其第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89/46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号决定中建议国际社会把每</a:t>
            </a:r>
            <a:r>
              <a:rPr lang="zh-CN" altLang="en-US" sz="2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年的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日定为世界人口日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(World Population Day)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，以便把重点放在紧</a:t>
            </a:r>
            <a:r>
              <a:rPr lang="zh-CN" altLang="en-US" sz="2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迫性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的人口总体发展计划和解决这些问题的方案。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1990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年联合国根据其开发计划署理事会第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36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届会议的建议，决定将每年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日定为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"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世界人口日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"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，以唤起人们对人口和发展问题的关注。其中，消灭极端贫困和饥饿、降低儿童死亡率是世界人口日的重要课题。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6449" y="570025"/>
            <a:ext cx="8871109" cy="53091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algn="ctr" defTabSz="685800"/>
            <a:r>
              <a:rPr lang="zh-CN" altLang="en-US" sz="3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世界人口日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264875" y="555526"/>
            <a:ext cx="8614254" cy="1038744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21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中华人民共和国从成立到现在,共进行了六次人口普查。下面是六次人口普查结果统计表</a:t>
            </a:r>
            <a:r>
              <a:rPr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。(</a:t>
            </a:r>
            <a:r>
              <a:rPr sz="21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表中数据不包括香港、澳门和台湾地区</a:t>
            </a:r>
            <a:r>
              <a:rPr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1707835" y="2406969"/>
          <a:ext cx="5728814" cy="2488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8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楷体_GBK" charset="0"/>
                        </a:rPr>
                        <a:t>年份</a:t>
                      </a:r>
                      <a:endParaRPr lang="en-US" altLang="en-US" sz="2100" b="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楷体_GBK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1953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1964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1982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1990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2000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2010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楷体_GBK" charset="0"/>
                        </a:rPr>
                        <a:t>合计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楷体_GBK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5.74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6.95</a:t>
                      </a:r>
                      <a:endParaRPr lang="en-US" altLang="en-US" sz="2100" b="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10.08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11.34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12.66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13.33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361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楷体_GBK" charset="0"/>
                        </a:rPr>
                        <a:t>女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楷体_GBK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2.77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3.38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4.89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5.49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6.12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6.51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361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方正楷体_GBK" charset="0"/>
                        </a:rPr>
                        <a:t>男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方正楷体_GBK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2.97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3.57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5.19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5.85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6.54</a:t>
                      </a:r>
                      <a:endParaRPr lang="en-US" altLang="en-US" sz="2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100" b="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6.82</a:t>
                      </a:r>
                      <a:endParaRPr lang="en-US" altLang="en-US" sz="2100" b="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3626644" y="1941196"/>
            <a:ext cx="3810000" cy="392413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algn="r" defTabSz="685800"/>
            <a:r>
              <a:rPr lang="zh-CN" altLang="en-US" sz="21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单位</a:t>
            </a:r>
            <a:r>
              <a:rPr lang="en-US" sz="21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altLang="en-US" sz="21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亿人</a:t>
            </a:r>
            <a:endParaRPr lang="zh-CN" altLang="en-US" sz="2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102871" y="503530"/>
            <a:ext cx="7554278" cy="496865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sz="2100" dirty="0" err="1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用折线统计图表示上面的数据</a:t>
            </a:r>
            <a:r>
              <a:rPr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21322" y="1111093"/>
            <a:ext cx="8871109" cy="39241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1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六次人口普查统计图</a:t>
            </a:r>
          </a:p>
        </p:txBody>
      </p:sp>
      <p:pic>
        <p:nvPicPr>
          <p:cNvPr id="1768" name="图78.jpg" descr="id:2147511663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1561" y="1961200"/>
            <a:ext cx="7041356" cy="2629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1" y="128113"/>
            <a:ext cx="1097756" cy="37385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82608" y="501969"/>
            <a:ext cx="8871109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六次人口普查</a:t>
            </a:r>
            <a:r>
              <a:rPr sz="2400" dirty="0" err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男</a:t>
            </a:r>
            <a:r>
              <a:rPr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女人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数统计图</a:t>
            </a:r>
            <a:endParaRPr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772" name="图79.jpg" descr="id:2147511682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0633" y="1067277"/>
            <a:ext cx="6662738" cy="2392204"/>
          </a:xfrm>
          <a:prstGeom prst="rect">
            <a:avLst/>
          </a:prstGeom>
        </p:spPr>
      </p:pic>
      <p:pic>
        <p:nvPicPr>
          <p:cNvPr id="1773" name="ad207.jpg" descr="id:2147511689;FounderCES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23838" y="3852388"/>
            <a:ext cx="3162776" cy="105441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3846" y="3373758"/>
            <a:ext cx="8652510" cy="761745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这两幅统计图有什么相同点和不同点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你从这两幅图中分别了解到哪些信息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</a:p>
          <a:p>
            <a:pPr defTabSz="685800"/>
            <a:endParaRPr lang="en-US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1943" y="3739042"/>
            <a:ext cx="5960600" cy="761745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我国男、女人数的差距有什么变化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你从中想到了什么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defTabSz="685800"/>
            <a:endParaRPr lang="en-US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3847" y="4097658"/>
            <a:ext cx="7996414" cy="761745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我国人口的变化趋势是怎样的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预测一下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到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我国的人口大概是多少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defTabSz="685800"/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3847" y="4422934"/>
            <a:ext cx="2616736" cy="48474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(4)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你还能想到哪些问题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0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6704" y="539116"/>
            <a:ext cx="677102" cy="55399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sz="2100" dirty="0" err="1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识图</a:t>
            </a:r>
            <a:endParaRPr sz="2100" dirty="0">
              <a:solidFill>
                <a:srgbClr val="CC89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6" name="文本框 85"/>
          <p:cNvSpPr txBox="1"/>
          <p:nvPr/>
        </p:nvSpPr>
        <p:spPr>
          <a:xfrm rot="10800000" flipV="1">
            <a:off x="396720" y="2871335"/>
            <a:ext cx="8139113" cy="1177243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复式折线统计图有两条或两条以上的折线,表示两组或两组以上数据的增减变化和发展趋势</a:t>
            </a: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296704" y="984409"/>
            <a:ext cx="8339138" cy="1177243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</a:t>
            </a:r>
            <a:r>
              <a:rPr lang="en-US"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六次人口普查统计图是单式折线统计图。六次人口普查男、女人数统计图是复式折线统计图</a:t>
            </a: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390049" y="2403634"/>
            <a:ext cx="8020050" cy="553996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100" dirty="0" err="1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明确复式折线统计图的特征</a:t>
            </a:r>
            <a:endParaRPr lang="en-US" sz="2100" dirty="0">
              <a:solidFill>
                <a:srgbClr val="CC89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1774" name="过程解读.jpg" descr="id:2147511696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34" y="205744"/>
            <a:ext cx="1291590" cy="379571"/>
          </a:xfrm>
          <a:prstGeom prst="rect">
            <a:avLst/>
          </a:prstGeom>
        </p:spPr>
      </p:pic>
      <p:sp>
        <p:nvSpPr>
          <p:cNvPr id="6" name="横卷形 5"/>
          <p:cNvSpPr/>
          <p:nvPr/>
        </p:nvSpPr>
        <p:spPr>
          <a:xfrm>
            <a:off x="1262065" y="4164332"/>
            <a:ext cx="6412706" cy="851535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复式折线统计图的最大优势是便于比较几组数据的变化趋势,所以在看图时要善于对比观察。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87" grpId="0"/>
      <p:bldP spid="88" grpId="0"/>
      <p:bldP spid="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5286" y="1157764"/>
            <a:ext cx="5522981" cy="62324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sz="2400" dirty="0" err="1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相同点:</a:t>
            </a:r>
            <a:r>
              <a:rPr sz="2400" dirty="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两幅统计图都是折线统计图</a:t>
            </a:r>
            <a:r>
              <a:rPr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289086" y="1824039"/>
            <a:ext cx="8537734" cy="2839237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</a:t>
            </a:r>
            <a:r>
              <a:rPr lang="en-US" sz="2400" dirty="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不同点:</a:t>
            </a:r>
            <a:r>
              <a:rPr 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单式折线统计图只表示六次人口普查的总人口数变化情况;而复式折线统计图分别表示六次人口普查男、女人数的变化情况。复式折线统计图增加了图标。单式折线统计图只能直观看出每次人口普查的总人口数的变化情况,而复式折线统计图可以直观反映出男、女人数的变化情况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6216" y="487683"/>
            <a:ext cx="1369600" cy="62324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规范解答</a:t>
            </a:r>
          </a:p>
        </p:txBody>
      </p:sp>
      <p:pic>
        <p:nvPicPr>
          <p:cNvPr id="1774" name="过程解读.jpg" descr="id:2147511696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586" y="108112"/>
            <a:ext cx="1291590" cy="379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206217" y="1458754"/>
            <a:ext cx="8537734" cy="2839237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(2)从第二幅统计图中可以看出2000年男、女人数的差距最大,1964年男、女人数的差距最小,从1964年开始,男、女人数的差距正在逐渐增大,通过复式折线统计图可看出男性人数比女性人数多,根据这些变化想到,现在人们仍存在重男轻女的思想,其实男女是平等的,女孩和男孩一样出色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6216" y="487683"/>
            <a:ext cx="1369600" cy="623246"/>
          </a:xfrm>
          <a:prstGeom prst="rect">
            <a:avLst/>
          </a:prstGeom>
          <a:noFill/>
        </p:spPr>
        <p:txBody>
          <a:bodyPr wrap="non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规范解答</a:t>
            </a:r>
          </a:p>
        </p:txBody>
      </p:sp>
      <p:pic>
        <p:nvPicPr>
          <p:cNvPr id="1774" name="过程解读.jpg" descr="id:2147511696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586" y="108112"/>
            <a:ext cx="1291590" cy="379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3869" y="1059660"/>
            <a:ext cx="8318183" cy="2285239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(3)我国的人口总数正在逐年增加,预测到2020年我国的人口总数大约是14亿,因为2000年到2010年十年间增长了0.67亿人,而我国每年增加的人口数量已在逐年减少,因此推算2020年我国人口数量不到14亿。</a:t>
            </a:r>
          </a:p>
        </p:txBody>
      </p:sp>
      <p:sp>
        <p:nvSpPr>
          <p:cNvPr id="7" name="文本框 6"/>
          <p:cNvSpPr txBox="1"/>
          <p:nvPr/>
        </p:nvSpPr>
        <p:spPr>
          <a:xfrm rot="10800000" flipV="1">
            <a:off x="-147638" y="3559102"/>
            <a:ext cx="8909685" cy="623246"/>
          </a:xfrm>
          <a:prstGeom prst="rect">
            <a:avLst/>
          </a:prstGeom>
          <a:noFill/>
        </p:spPr>
        <p:txBody>
          <a:bodyPr wrap="square" lIns="68577" tIns="34289" rIns="68577" bIns="34289" rtlCol="0" anchor="t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(4)地球资源有限,要控制人口增长。</a:t>
            </a:r>
          </a:p>
        </p:txBody>
      </p:sp>
      <p:pic>
        <p:nvPicPr>
          <p:cNvPr id="1774" name="过程解读.jpg" descr="id:2147511696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34" y="205744"/>
            <a:ext cx="1291590" cy="379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全屏显示(16:9)</PresentationFormat>
  <Paragraphs>59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NEU-BZ-S92</vt:lpstr>
      <vt:lpstr>方正楷体_GBK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2021-11-06T05:24:00Z</dcterms:created>
  <dcterms:modified xsi:type="dcterms:W3CDTF">2023-01-16T22:39:53Z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41812AE80AD54ABEB28B346B1E348E9B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