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3"/>
  </p:notesMasterIdLst>
  <p:sldIdLst>
    <p:sldId id="259" r:id="rId2"/>
    <p:sldId id="267" r:id="rId3"/>
    <p:sldId id="270" r:id="rId4"/>
    <p:sldId id="261" r:id="rId5"/>
    <p:sldId id="266" r:id="rId6"/>
    <p:sldId id="285" r:id="rId7"/>
    <p:sldId id="283" r:id="rId8"/>
    <p:sldId id="273" r:id="rId9"/>
    <p:sldId id="279" r:id="rId10"/>
    <p:sldId id="280" r:id="rId11"/>
    <p:sldId id="281" r:id="rId12"/>
    <p:sldId id="276" r:id="rId13"/>
    <p:sldId id="265" r:id="rId14"/>
    <p:sldId id="260" r:id="rId15"/>
    <p:sldId id="264" r:id="rId16"/>
    <p:sldId id="282" r:id="rId17"/>
    <p:sldId id="275" r:id="rId18"/>
    <p:sldId id="286" r:id="rId19"/>
    <p:sldId id="287" r:id="rId20"/>
    <p:sldId id="289" r:id="rId21"/>
    <p:sldId id="290" r:id="rId22"/>
  </p:sldIdLst>
  <p:sldSz cx="12192000" cy="6858000"/>
  <p:notesSz cx="6858000" cy="9144000"/>
  <p:custDataLst>
    <p:tags r:id="rId2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80014"/>
    <a:srgbClr val="C21227"/>
    <a:srgbClr val="ED374D"/>
    <a:srgbClr val="EB19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535" autoAdjust="0"/>
    <p:restoredTop sz="96252" autoAdjust="0"/>
  </p:normalViewPr>
  <p:slideViewPr>
    <p:cSldViewPr snapToGrid="0">
      <p:cViewPr varScale="1">
        <p:scale>
          <a:sx n="106" d="100"/>
          <a:sy n="106" d="100"/>
        </p:scale>
        <p:origin x="474" y="156"/>
      </p:cViewPr>
      <p:guideLst/>
    </p:cSldViewPr>
  </p:slideViewPr>
  <p:notesTextViewPr>
    <p:cViewPr>
      <p:scale>
        <a:sx n="1" d="1"/>
        <a:sy n="1" d="1"/>
      </p:scale>
      <p:origin x="0" y="0"/>
    </p:cViewPr>
  </p:notesTextViewPr>
  <p:sorterViewPr>
    <p:cViewPr>
      <p:scale>
        <a:sx n="66" d="100"/>
        <a:sy n="66" d="100"/>
      </p:scale>
      <p:origin x="0" y="-1118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8F08F7-40BD-4E2B-B69C-49BCEBF305B8}"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8358A4-F945-405B-B193-3D176AA8B553}"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8358A4-F945-405B-B193-3D176AA8B553}"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8358A4-F945-405B-B193-3D176AA8B553}"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8358A4-F945-405B-B193-3D176AA8B553}"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8358A4-F945-405B-B193-3D176AA8B553}"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8358A4-F945-405B-B193-3D176AA8B553}"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8358A4-F945-405B-B193-3D176AA8B553}"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8358A4-F945-405B-B193-3D176AA8B553}"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8358A4-F945-405B-B193-3D176AA8B553}"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8358A4-F945-405B-B193-3D176AA8B553}"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8358A4-F945-405B-B193-3D176AA8B553}"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8358A4-F945-405B-B193-3D176AA8B553}"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8358A4-F945-405B-B193-3D176AA8B553}"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8358A4-F945-405B-B193-3D176AA8B553}"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8358A4-F945-405B-B193-3D176AA8B553}" type="slidenum">
              <a:rPr lang="zh-CN" altLang="en-US" smtClean="0"/>
              <a:t>21</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8358A4-F945-405B-B193-3D176AA8B553}"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8358A4-F945-405B-B193-3D176AA8B553}"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8358A4-F945-405B-B193-3D176AA8B553}"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8358A4-F945-405B-B193-3D176AA8B553}"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8358A4-F945-405B-B193-3D176AA8B553}"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8358A4-F945-405B-B193-3D176AA8B553}"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58358A4-F945-405B-B193-3D176AA8B553}"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4" name="图片占位符 3"/>
          <p:cNvSpPr>
            <a:spLocks noGrp="1"/>
          </p:cNvSpPr>
          <p:nvPr>
            <p:ph type="pic" sz="quarter" idx="10"/>
          </p:nvPr>
        </p:nvSpPr>
        <p:spPr>
          <a:xfrm>
            <a:off x="1734684" y="1843771"/>
            <a:ext cx="4129088" cy="2670174"/>
          </a:xfrm>
          <a:prstGeom prst="rect">
            <a:avLst/>
          </a:prstGeom>
        </p:spPr>
        <p:txBody>
          <a:bodyPr/>
          <a:lstStyle/>
          <a:p>
            <a:endParaRPr lang="zh-CN" altLang="en-US"/>
          </a:p>
        </p:txBody>
      </p:sp>
      <p:sp>
        <p:nvSpPr>
          <p:cNvPr id="5" name="图片占位符 3"/>
          <p:cNvSpPr>
            <a:spLocks noGrp="1"/>
          </p:cNvSpPr>
          <p:nvPr>
            <p:ph type="pic" sz="quarter" idx="11"/>
          </p:nvPr>
        </p:nvSpPr>
        <p:spPr>
          <a:xfrm>
            <a:off x="6321198" y="1843771"/>
            <a:ext cx="4129088" cy="2670174"/>
          </a:xfrm>
          <a:prstGeom prst="rect">
            <a:avLst/>
          </a:prstGeom>
        </p:spPr>
        <p:txBody>
          <a:bodyPr/>
          <a:lstStyle/>
          <a:p>
            <a:endParaRPr lang="zh-CN" altLang="en-US"/>
          </a:p>
        </p:txBody>
      </p:sp>
      <p:pic>
        <p:nvPicPr>
          <p:cNvPr id="2" name="图片 1" descr="2ppt"/>
          <p:cNvPicPr>
            <a:picLocks noChangeAspect="1"/>
          </p:cNvPicPr>
          <p:nvPr userDrawn="1"/>
        </p:nvPicPr>
        <p:blipFill>
          <a:blip r:embed="rId2"/>
          <a:stretch>
            <a:fillRect/>
          </a:stretch>
        </p:blipFill>
        <p:spPr>
          <a:xfrm>
            <a:off x="635" y="0"/>
            <a:ext cx="12192000" cy="685800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仅标题">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3" name="图片占位符 3"/>
          <p:cNvSpPr>
            <a:spLocks noGrp="1"/>
          </p:cNvSpPr>
          <p:nvPr>
            <p:ph type="pic" sz="quarter" idx="10"/>
          </p:nvPr>
        </p:nvSpPr>
        <p:spPr>
          <a:xfrm>
            <a:off x="1575026" y="1698630"/>
            <a:ext cx="4027487" cy="1567086"/>
          </a:xfrm>
          <a:prstGeom prst="rect">
            <a:avLst/>
          </a:prstGeom>
        </p:spPr>
        <p:txBody>
          <a:bodyPr/>
          <a:lstStyle/>
          <a:p>
            <a:endParaRPr lang="zh-CN" altLang="en-US"/>
          </a:p>
        </p:txBody>
      </p:sp>
      <p:sp>
        <p:nvSpPr>
          <p:cNvPr id="4" name="图片占位符 3"/>
          <p:cNvSpPr>
            <a:spLocks noGrp="1"/>
          </p:cNvSpPr>
          <p:nvPr>
            <p:ph type="pic" sz="quarter" idx="11"/>
          </p:nvPr>
        </p:nvSpPr>
        <p:spPr>
          <a:xfrm>
            <a:off x="6611483" y="1698630"/>
            <a:ext cx="4027487" cy="1567086"/>
          </a:xfrm>
          <a:prstGeom prst="rect">
            <a:avLst/>
          </a:prstGeom>
        </p:spPr>
        <p:txBody>
          <a:bodyPr/>
          <a:lstStyle/>
          <a:p>
            <a:endParaRPr lang="zh-CN" altLang="en-US"/>
          </a:p>
        </p:txBody>
      </p:sp>
      <p:sp>
        <p:nvSpPr>
          <p:cNvPr id="5" name="图片占位符 3"/>
          <p:cNvSpPr>
            <a:spLocks noGrp="1"/>
          </p:cNvSpPr>
          <p:nvPr>
            <p:ph type="pic" sz="quarter" idx="12"/>
          </p:nvPr>
        </p:nvSpPr>
        <p:spPr>
          <a:xfrm>
            <a:off x="1575026" y="3818391"/>
            <a:ext cx="4027487" cy="1567086"/>
          </a:xfrm>
          <a:prstGeom prst="rect">
            <a:avLst/>
          </a:prstGeom>
        </p:spPr>
        <p:txBody>
          <a:bodyPr/>
          <a:lstStyle/>
          <a:p>
            <a:endParaRPr lang="zh-CN" altLang="en-US"/>
          </a:p>
        </p:txBody>
      </p:sp>
      <p:sp>
        <p:nvSpPr>
          <p:cNvPr id="6" name="图片占位符 3"/>
          <p:cNvSpPr>
            <a:spLocks noGrp="1"/>
          </p:cNvSpPr>
          <p:nvPr>
            <p:ph type="pic" sz="quarter" idx="13"/>
          </p:nvPr>
        </p:nvSpPr>
        <p:spPr>
          <a:xfrm>
            <a:off x="6611483" y="3818391"/>
            <a:ext cx="4027487" cy="1567086"/>
          </a:xfrm>
          <a:prstGeom prst="rect">
            <a:avLst/>
          </a:prstGeom>
        </p:spPr>
        <p:txBody>
          <a:bodyPr/>
          <a:lstStyle/>
          <a:p>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文本框 1"/>
          <p:cNvSpPr txBox="1"/>
          <p:nvPr userDrawn="1"/>
        </p:nvSpPr>
        <p:spPr>
          <a:xfrm>
            <a:off x="4318000" y="2971800"/>
            <a:ext cx="3556000" cy="229870"/>
          </a:xfrm>
          <a:prstGeom prst="rect">
            <a:avLst/>
          </a:prstGeom>
          <a:noFill/>
        </p:spPr>
        <p:txBody>
          <a:bodyPr wrap="square" rtlCol="0">
            <a:spAutoFit/>
          </a:bodyPr>
          <a:lstStyle/>
          <a:p>
            <a:r>
              <a:rPr lang="zh-CN" altLang="en-US" sz="300" dirty="0">
                <a:solidFill>
                  <a:schemeClr val="bg1">
                    <a:alpha val="0"/>
                  </a:schemeClr>
                </a:solidFill>
                <a:latin typeface="微软雅黑" panose="020B0503020204020204" pitchFamily="34" charset="-122"/>
                <a:ea typeface="微软雅黑" panose="020B0503020204020204" pitchFamily="34" charset="-122"/>
                <a:sym typeface="+mn-ea"/>
              </a:rPr>
              <a:t>感谢您下载包图网平台上提供的</a:t>
            </a:r>
            <a:r>
              <a:rPr lang="en-US" altLang="zh-CN" sz="300" dirty="0">
                <a:solidFill>
                  <a:schemeClr val="bg1">
                    <a:alpha val="0"/>
                  </a:schemeClr>
                </a:solidFill>
                <a:latin typeface="微软雅黑" panose="020B0503020204020204" pitchFamily="34" charset="-122"/>
                <a:ea typeface="微软雅黑" panose="020B0503020204020204" pitchFamily="34" charset="-122"/>
                <a:sym typeface="+mn-ea"/>
              </a:rPr>
              <a:t>PPT</a:t>
            </a:r>
            <a:r>
              <a:rPr lang="zh-CN" altLang="en-US" sz="300" dirty="0">
                <a:solidFill>
                  <a:schemeClr val="bg1">
                    <a:alpha val="0"/>
                  </a:schemeClr>
                </a:solidFill>
                <a:latin typeface="微软雅黑" panose="020B0503020204020204" pitchFamily="34" charset="-122"/>
                <a:ea typeface="微软雅黑" panose="020B0503020204020204" pitchFamily="34" charset="-122"/>
                <a:sym typeface="+mn-ea"/>
              </a:rPr>
              <a:t>作品，为了您和包图网以及原创作者的利益，请勿复制、传播、销售，否则将承担法律责任！包图网将对作品进行维权，按照传播下载次数进行十倍的索取赔偿！</a:t>
            </a:r>
          </a:p>
          <a:p>
            <a:r>
              <a:rPr lang="en-US" altLang="zh-CN" sz="600" dirty="0">
                <a:solidFill>
                  <a:schemeClr val="bg1">
                    <a:alpha val="0"/>
                  </a:schemeClr>
                </a:solidFill>
                <a:latin typeface="微软雅黑" panose="020B0503020204020204" pitchFamily="34" charset="-122"/>
                <a:ea typeface="微软雅黑" panose="020B0503020204020204" pitchFamily="34" charset="-122"/>
                <a:sym typeface="+mn-ea"/>
              </a:rPr>
              <a:t>ibaotu.com</a:t>
            </a:r>
          </a:p>
        </p:txBody>
      </p:sp>
      <p:pic>
        <p:nvPicPr>
          <p:cNvPr id="4" name="图片 3"/>
          <p:cNvPicPr>
            <a:picLocks noChangeAspect="1"/>
          </p:cNvPicPr>
          <p:nvPr userDrawn="1"/>
        </p:nvPicPr>
        <p:blipFill rotWithShape="1">
          <a:blip r:embed="rId6" cstate="email"/>
          <a:srcRect/>
          <a:stretch>
            <a:fillRect/>
          </a:stretch>
        </p:blipFill>
        <p:spPr>
          <a:xfrm>
            <a:off x="0" y="0"/>
            <a:ext cx="12192000" cy="6858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email"/>
          <a:srcRect/>
          <a:stretch>
            <a:fillRect/>
          </a:stretch>
        </p:blipFill>
        <p:spPr>
          <a:xfrm>
            <a:off x="0" y="0"/>
            <a:ext cx="12191999" cy="6858000"/>
          </a:xfrm>
          <a:prstGeom prst="rect">
            <a:avLst/>
          </a:prstGeom>
        </p:spPr>
      </p:pic>
      <p:sp>
        <p:nvSpPr>
          <p:cNvPr id="6" name="文本框 5"/>
          <p:cNvSpPr txBox="1"/>
          <p:nvPr/>
        </p:nvSpPr>
        <p:spPr>
          <a:xfrm>
            <a:off x="2191840" y="4073773"/>
            <a:ext cx="7802014" cy="707886"/>
          </a:xfrm>
          <a:prstGeom prst="rect">
            <a:avLst/>
          </a:prstGeom>
          <a:noFill/>
        </p:spPr>
        <p:txBody>
          <a:bodyPr wrap="square" rtlCol="0">
            <a:spAutoFit/>
            <a:scene3d>
              <a:camera prst="orthographicFront"/>
              <a:lightRig rig="soft" dir="t"/>
            </a:scene3d>
            <a:sp3d prstMaterial="softEdge">
              <a:bevelT w="63500" h="12700"/>
            </a:sp3d>
          </a:bodyPr>
          <a:lstStyle/>
          <a:p>
            <a:pPr algn="dist"/>
            <a:r>
              <a:rPr lang="zh-CN" altLang="en-US" sz="4000" b="1" dirty="0">
                <a:gradFill>
                  <a:gsLst>
                    <a:gs pos="0">
                      <a:srgbClr val="FF0000"/>
                    </a:gs>
                    <a:gs pos="63000">
                      <a:srgbClr val="FFFF00"/>
                    </a:gs>
                    <a:gs pos="100000">
                      <a:srgbClr val="FF0000"/>
                    </a:gs>
                  </a:gsLst>
                  <a:lin ang="5400000" scaled="1"/>
                </a:gradFill>
                <a:effectLst>
                  <a:outerShdw blurRad="266700" dist="38100" dir="2700000" algn="tl" rotWithShape="0">
                    <a:prstClr val="black">
                      <a:alpha val="61000"/>
                    </a:prstClr>
                  </a:outerShdw>
                </a:effectLst>
              </a:rPr>
              <a:t>网络公司年终总结颁奖晚会</a:t>
            </a:r>
          </a:p>
        </p:txBody>
      </p:sp>
      <p:sp>
        <p:nvSpPr>
          <p:cNvPr id="7" name="文本框 6"/>
          <p:cNvSpPr txBox="1"/>
          <p:nvPr/>
        </p:nvSpPr>
        <p:spPr>
          <a:xfrm>
            <a:off x="2353205" y="4792417"/>
            <a:ext cx="7479284" cy="784830"/>
          </a:xfrm>
          <a:prstGeom prst="rect">
            <a:avLst/>
          </a:prstGeom>
          <a:noFill/>
        </p:spPr>
        <p:txBody>
          <a:bodyPr wrap="square" rtlCol="0">
            <a:spAutoFit/>
            <a:scene3d>
              <a:camera prst="orthographicFront"/>
              <a:lightRig rig="soft" dir="t"/>
            </a:scene3d>
            <a:sp3d prstMaterial="softEdge"/>
          </a:bodyPr>
          <a:lstStyle/>
          <a:p>
            <a:pPr algn="ctr">
              <a:lnSpc>
                <a:spcPct val="150000"/>
              </a:lnSpc>
            </a:pPr>
            <a:r>
              <a:rPr lang="en-US" altLang="zh-CN" sz="1000" dirty="0">
                <a:solidFill>
                  <a:srgbClr val="FFFF00"/>
                </a:solidFill>
                <a:latin typeface="Century Gothic" panose="020B0502020202020204" pitchFamily="34" charset="0"/>
              </a:rPr>
              <a:t>The user can demonstrate on a projector or computer, or print the presentation and make it into a film to be used</a:t>
            </a:r>
          </a:p>
          <a:p>
            <a:pPr algn="ctr">
              <a:lnSpc>
                <a:spcPct val="150000"/>
              </a:lnSpc>
            </a:pPr>
            <a:r>
              <a:rPr lang="en-US" altLang="zh-CN" sz="1000" dirty="0">
                <a:solidFill>
                  <a:srgbClr val="FFFF00"/>
                </a:solidFill>
                <a:latin typeface="Century Gothic" panose="020B0502020202020204" pitchFamily="34" charset="0"/>
              </a:rPr>
              <a:t> in a wider field. Using PowerPoint, not only can you create presentations, </a:t>
            </a:r>
          </a:p>
          <a:p>
            <a:pPr algn="ctr">
              <a:lnSpc>
                <a:spcPct val="150000"/>
              </a:lnSpc>
            </a:pPr>
            <a:r>
              <a:rPr lang="en-US" altLang="zh-CN" sz="1000" dirty="0">
                <a:solidFill>
                  <a:srgbClr val="FFFF00"/>
                </a:solidFill>
                <a:latin typeface="Century Gothic" panose="020B0502020202020204" pitchFamily="34" charset="0"/>
              </a:rPr>
              <a:t>you can also hold face-to-face meetings, teleconferencing, or presentations on the Internet </a:t>
            </a:r>
          </a:p>
        </p:txBody>
      </p:sp>
      <p:pic>
        <p:nvPicPr>
          <p:cNvPr id="8" name="图片 7"/>
          <p:cNvPicPr>
            <a:picLocks noChangeAspect="1"/>
          </p:cNvPicPr>
          <p:nvPr/>
        </p:nvPicPr>
        <p:blipFill>
          <a:blip r:embed="rId4" cstate="email"/>
          <a:stretch>
            <a:fillRect/>
          </a:stretch>
        </p:blipFill>
        <p:spPr>
          <a:xfrm>
            <a:off x="2557981" y="-185530"/>
            <a:ext cx="7076038" cy="458524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4" presetClass="entr" presetSubtype="10"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randombar(horizontal)">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1737262" y="769259"/>
            <a:ext cx="5903998" cy="4564559"/>
            <a:chOff x="4570206" y="1146628"/>
            <a:chExt cx="4278283" cy="3307670"/>
          </a:xfrm>
        </p:grpSpPr>
        <p:pic>
          <p:nvPicPr>
            <p:cNvPr id="2" name="图片 1"/>
            <p:cNvPicPr>
              <a:picLocks noChangeAspect="1"/>
            </p:cNvPicPr>
            <p:nvPr/>
          </p:nvPicPr>
          <p:blipFill>
            <a:blip r:embed="rId3" cstate="email"/>
            <a:stretch>
              <a:fillRect/>
            </a:stretch>
          </p:blipFill>
          <p:spPr>
            <a:xfrm>
              <a:off x="5736783" y="1146628"/>
              <a:ext cx="3111706" cy="3185885"/>
            </a:xfrm>
            <a:prstGeom prst="rect">
              <a:avLst/>
            </a:prstGeom>
          </p:spPr>
        </p:pic>
        <p:pic>
          <p:nvPicPr>
            <p:cNvPr id="3" name="图片 2"/>
            <p:cNvPicPr>
              <a:picLocks noChangeAspect="1"/>
            </p:cNvPicPr>
            <p:nvPr/>
          </p:nvPicPr>
          <p:blipFill>
            <a:blip r:embed="rId4" cstate="email"/>
            <a:stretch>
              <a:fillRect/>
            </a:stretch>
          </p:blipFill>
          <p:spPr>
            <a:xfrm>
              <a:off x="4874547" y="1268413"/>
              <a:ext cx="3081534" cy="3133350"/>
            </a:xfrm>
            <a:prstGeom prst="rect">
              <a:avLst/>
            </a:prstGeom>
          </p:spPr>
        </p:pic>
        <p:pic>
          <p:nvPicPr>
            <p:cNvPr id="6" name="图片 5"/>
            <p:cNvPicPr>
              <a:picLocks noChangeAspect="1"/>
            </p:cNvPicPr>
            <p:nvPr/>
          </p:nvPicPr>
          <p:blipFill>
            <a:blip r:embed="rId5" cstate="email"/>
            <a:stretch>
              <a:fillRect/>
            </a:stretch>
          </p:blipFill>
          <p:spPr>
            <a:xfrm>
              <a:off x="6657322" y="3419413"/>
              <a:ext cx="1017772" cy="1034885"/>
            </a:xfrm>
            <a:prstGeom prst="rect">
              <a:avLst/>
            </a:prstGeom>
          </p:spPr>
        </p:pic>
        <p:pic>
          <p:nvPicPr>
            <p:cNvPr id="7" name="图片 6"/>
            <p:cNvPicPr>
              <a:picLocks noChangeAspect="1"/>
            </p:cNvPicPr>
            <p:nvPr/>
          </p:nvPicPr>
          <p:blipFill>
            <a:blip r:embed="rId5" cstate="email"/>
            <a:stretch>
              <a:fillRect/>
            </a:stretch>
          </p:blipFill>
          <p:spPr>
            <a:xfrm>
              <a:off x="4570206" y="3036456"/>
              <a:ext cx="1017772" cy="1034885"/>
            </a:xfrm>
            <a:prstGeom prst="rect">
              <a:avLst/>
            </a:prstGeom>
          </p:spPr>
        </p:pic>
      </p:grpSp>
      <p:sp>
        <p:nvSpPr>
          <p:cNvPr id="5" name="文本框 4"/>
          <p:cNvSpPr txBox="1"/>
          <p:nvPr/>
        </p:nvSpPr>
        <p:spPr>
          <a:xfrm>
            <a:off x="6044610" y="2269211"/>
            <a:ext cx="4587694" cy="1107996"/>
          </a:xfrm>
          <a:prstGeom prst="rect">
            <a:avLst/>
          </a:prstGeom>
          <a:noFill/>
        </p:spPr>
        <p:txBody>
          <a:bodyPr wrap="square" rtlCol="0">
            <a:spAutoFit/>
            <a:scene3d>
              <a:camera prst="orthographicFront"/>
              <a:lightRig rig="soft" dir="t"/>
            </a:scene3d>
            <a:sp3d prstMaterial="softEdge">
              <a:bevelT w="63500" h="12700"/>
            </a:sp3d>
          </a:bodyPr>
          <a:lstStyle>
            <a:defPPr>
              <a:defRPr lang="zh-CN"/>
            </a:defPPr>
            <a:lvl1pPr algn="ctr">
              <a:defRPr sz="4800" b="1">
                <a:gradFill>
                  <a:gsLst>
                    <a:gs pos="0">
                      <a:srgbClr val="FF0000"/>
                    </a:gs>
                    <a:gs pos="63000">
                      <a:srgbClr val="FFFF00"/>
                    </a:gs>
                    <a:gs pos="100000">
                      <a:srgbClr val="FF0000"/>
                    </a:gs>
                  </a:gsLst>
                  <a:lin ang="5400000" scaled="1"/>
                </a:gradFill>
                <a:effectLst>
                  <a:outerShdw blurRad="266700" dist="38100" dir="2700000" algn="tl" rotWithShape="0">
                    <a:prstClr val="black">
                      <a:alpha val="61000"/>
                    </a:prstClr>
                  </a:outerShdw>
                </a:effectLst>
              </a:defRPr>
            </a:lvl1pPr>
          </a:lstStyle>
          <a:p>
            <a:r>
              <a:rPr lang="zh-CN" altLang="en-US" sz="6600" dirty="0">
                <a:gradFill>
                  <a:gsLst>
                    <a:gs pos="0">
                      <a:srgbClr val="FFC000"/>
                    </a:gs>
                    <a:gs pos="63000">
                      <a:srgbClr val="FFFF00"/>
                    </a:gs>
                    <a:gs pos="100000">
                      <a:srgbClr val="FF0000"/>
                    </a:gs>
                  </a:gsLst>
                  <a:lin ang="5400000" scaled="1"/>
                </a:gradFill>
                <a:latin typeface="华文行楷" panose="02010800040101010101" pitchFamily="2" charset="-122"/>
                <a:ea typeface="华文行楷" panose="02010800040101010101" pitchFamily="2" charset="-122"/>
              </a:rPr>
              <a:t>最佳奉献奖</a:t>
            </a:r>
          </a:p>
        </p:txBody>
      </p:sp>
      <p:grpSp>
        <p:nvGrpSpPr>
          <p:cNvPr id="10" name="组合 9"/>
          <p:cNvGrpSpPr/>
          <p:nvPr/>
        </p:nvGrpSpPr>
        <p:grpSpPr>
          <a:xfrm>
            <a:off x="6044610" y="3334507"/>
            <a:ext cx="4587694" cy="1428133"/>
            <a:chOff x="6044610" y="3407077"/>
            <a:chExt cx="4587694" cy="1428133"/>
          </a:xfrm>
        </p:grpSpPr>
        <p:sp>
          <p:nvSpPr>
            <p:cNvPr id="9" name="圆角矩形 8"/>
            <p:cNvSpPr/>
            <p:nvPr/>
          </p:nvSpPr>
          <p:spPr>
            <a:xfrm>
              <a:off x="6044610" y="3407077"/>
              <a:ext cx="4587694" cy="1428133"/>
            </a:xfrm>
            <a:prstGeom prst="roundRect">
              <a:avLst/>
            </a:prstGeom>
            <a:gradFill>
              <a:gsLst>
                <a:gs pos="0">
                  <a:schemeClr val="tx1">
                    <a:alpha val="21000"/>
                  </a:schemeClr>
                </a:gs>
                <a:gs pos="50000">
                  <a:schemeClr val="tx1">
                    <a:lumMod val="75000"/>
                    <a:lumOff val="25000"/>
                    <a:alpha val="9000"/>
                  </a:schemeClr>
                </a:gs>
                <a:gs pos="100000">
                  <a:srgbClr val="FF0000">
                    <a:alpha val="43000"/>
                  </a:srgbClr>
                </a:gs>
              </a:gsLst>
              <a:lin ang="5400000" scaled="1"/>
            </a:gradFill>
            <a:ln w="31750">
              <a:gradFill flip="none" rotWithShape="1">
                <a:gsLst>
                  <a:gs pos="0">
                    <a:srgbClr val="FFFF00"/>
                  </a:gs>
                  <a:gs pos="43000">
                    <a:srgbClr val="FFC000"/>
                  </a:gs>
                  <a:gs pos="68000">
                    <a:srgbClr val="FF0000"/>
                  </a:gs>
                  <a:gs pos="100000">
                    <a:srgbClr val="FFFF00">
                      <a:alpha val="0"/>
                    </a:srgb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 Box 13"/>
            <p:cNvSpPr txBox="1">
              <a:spLocks noChangeArrowheads="1"/>
            </p:cNvSpPr>
            <p:nvPr/>
          </p:nvSpPr>
          <p:spPr bwMode="auto">
            <a:xfrm>
              <a:off x="6338173" y="3553980"/>
              <a:ext cx="4000568" cy="1015663"/>
            </a:xfrm>
            <a:prstGeom prst="rect">
              <a:avLst/>
            </a:prstGeom>
            <a:noFill/>
          </p:spPr>
          <p:txBody>
            <a:bodyPr wrap="square" rtlCol="0">
              <a:spAutoFit/>
              <a:scene3d>
                <a:camera prst="orthographicFront"/>
                <a:lightRig rig="soft" dir="t"/>
              </a:scene3d>
              <a:sp3d prstMaterial="softEdge">
                <a:bevelT w="25400" h="12700"/>
              </a:sp3d>
            </a:bodyPr>
            <a:lstStyle>
              <a:defPPr>
                <a:defRPr lang="zh-CN"/>
              </a:defPPr>
              <a:lvl1pPr algn="dist">
                <a:defRPr sz="3200" b="1">
                  <a:gradFill>
                    <a:gsLst>
                      <a:gs pos="0">
                        <a:srgbClr val="FF0000"/>
                      </a:gs>
                      <a:gs pos="63000">
                        <a:srgbClr val="FFFF00"/>
                      </a:gs>
                      <a:gs pos="100000">
                        <a:srgbClr val="FF0000"/>
                      </a:gs>
                    </a:gsLst>
                    <a:lin ang="5400000" scaled="1"/>
                  </a:gradFill>
                  <a:effectLst>
                    <a:outerShdw blurRad="266700" dist="38100" dir="2700000" algn="tl" rotWithShape="0">
                      <a:prstClr val="black">
                        <a:alpha val="61000"/>
                      </a:prstClr>
                    </a:outerShdw>
                  </a:effectLst>
                </a:defRPr>
              </a:lvl1pPr>
            </a:lstStyle>
            <a:p>
              <a:pPr algn="ctr">
                <a:lnSpc>
                  <a:spcPct val="125000"/>
                </a:lnSpc>
              </a:pPr>
              <a:r>
                <a:rPr lang="zh-CN" altLang="en-US" sz="1200" dirty="0">
                  <a:gradFill>
                    <a:gsLst>
                      <a:gs pos="0">
                        <a:srgbClr val="FFFF00"/>
                      </a:gs>
                      <a:gs pos="83000">
                        <a:srgbClr val="FFFF00"/>
                      </a:gs>
                      <a:gs pos="100000">
                        <a:srgbClr val="FF0000"/>
                      </a:gs>
                    </a:gsLst>
                    <a:lin ang="5400000" scaled="1"/>
                  </a:gradFill>
                  <a:effectLst>
                    <a:outerShdw blurRad="266700" dist="38100" dir="2700000" algn="tl" rotWithShape="0">
                      <a:prstClr val="black">
                        <a:alpha val="53000"/>
                      </a:prstClr>
                    </a:outerShdw>
                  </a:effectLst>
                </a:rPr>
                <a:t>在公司大家庭中，有无私奉献的职能同仁，有默默耕耘的生产能手，敢于创新的技术人才，兢兢业业的工程尖兵。他们没有豪言壮语，他们没有丰功伟绩，但他们用行动，告诉了我们什么是主人翁精神，任劳任怨，不计得失</a:t>
              </a:r>
            </a:p>
          </p:txBody>
        </p:sp>
      </p:gr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up)">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1737262" y="769259"/>
            <a:ext cx="5903998" cy="4564559"/>
            <a:chOff x="4570206" y="1146628"/>
            <a:chExt cx="4278283" cy="3307670"/>
          </a:xfrm>
        </p:grpSpPr>
        <p:pic>
          <p:nvPicPr>
            <p:cNvPr id="2" name="图片 1"/>
            <p:cNvPicPr>
              <a:picLocks noChangeAspect="1"/>
            </p:cNvPicPr>
            <p:nvPr/>
          </p:nvPicPr>
          <p:blipFill>
            <a:blip r:embed="rId3" cstate="email"/>
            <a:stretch>
              <a:fillRect/>
            </a:stretch>
          </p:blipFill>
          <p:spPr>
            <a:xfrm>
              <a:off x="5736783" y="1146628"/>
              <a:ext cx="3111706" cy="3185885"/>
            </a:xfrm>
            <a:prstGeom prst="rect">
              <a:avLst/>
            </a:prstGeom>
          </p:spPr>
        </p:pic>
        <p:pic>
          <p:nvPicPr>
            <p:cNvPr id="3" name="图片 2"/>
            <p:cNvPicPr>
              <a:picLocks noChangeAspect="1"/>
            </p:cNvPicPr>
            <p:nvPr/>
          </p:nvPicPr>
          <p:blipFill>
            <a:blip r:embed="rId4" cstate="email"/>
            <a:stretch>
              <a:fillRect/>
            </a:stretch>
          </p:blipFill>
          <p:spPr>
            <a:xfrm>
              <a:off x="4874547" y="1268413"/>
              <a:ext cx="3081534" cy="3133350"/>
            </a:xfrm>
            <a:prstGeom prst="rect">
              <a:avLst/>
            </a:prstGeom>
          </p:spPr>
        </p:pic>
        <p:pic>
          <p:nvPicPr>
            <p:cNvPr id="6" name="图片 5"/>
            <p:cNvPicPr>
              <a:picLocks noChangeAspect="1"/>
            </p:cNvPicPr>
            <p:nvPr/>
          </p:nvPicPr>
          <p:blipFill>
            <a:blip r:embed="rId5" cstate="email"/>
            <a:stretch>
              <a:fillRect/>
            </a:stretch>
          </p:blipFill>
          <p:spPr>
            <a:xfrm>
              <a:off x="6657322" y="3419413"/>
              <a:ext cx="1017772" cy="1034885"/>
            </a:xfrm>
            <a:prstGeom prst="rect">
              <a:avLst/>
            </a:prstGeom>
          </p:spPr>
        </p:pic>
        <p:pic>
          <p:nvPicPr>
            <p:cNvPr id="7" name="图片 6"/>
            <p:cNvPicPr>
              <a:picLocks noChangeAspect="1"/>
            </p:cNvPicPr>
            <p:nvPr/>
          </p:nvPicPr>
          <p:blipFill>
            <a:blip r:embed="rId5" cstate="email"/>
            <a:stretch>
              <a:fillRect/>
            </a:stretch>
          </p:blipFill>
          <p:spPr>
            <a:xfrm>
              <a:off x="4570206" y="3036456"/>
              <a:ext cx="1017772" cy="1034885"/>
            </a:xfrm>
            <a:prstGeom prst="rect">
              <a:avLst/>
            </a:prstGeom>
          </p:spPr>
        </p:pic>
      </p:grpSp>
      <p:sp>
        <p:nvSpPr>
          <p:cNvPr id="5" name="文本框 4"/>
          <p:cNvSpPr txBox="1"/>
          <p:nvPr/>
        </p:nvSpPr>
        <p:spPr>
          <a:xfrm>
            <a:off x="6044610" y="2269211"/>
            <a:ext cx="4587694" cy="1107996"/>
          </a:xfrm>
          <a:prstGeom prst="rect">
            <a:avLst/>
          </a:prstGeom>
          <a:noFill/>
        </p:spPr>
        <p:txBody>
          <a:bodyPr wrap="square" rtlCol="0">
            <a:spAutoFit/>
            <a:scene3d>
              <a:camera prst="orthographicFront"/>
              <a:lightRig rig="soft" dir="t"/>
            </a:scene3d>
            <a:sp3d prstMaterial="softEdge">
              <a:bevelT w="63500" h="12700"/>
            </a:sp3d>
          </a:bodyPr>
          <a:lstStyle>
            <a:defPPr>
              <a:defRPr lang="zh-CN"/>
            </a:defPPr>
            <a:lvl1pPr algn="ctr">
              <a:defRPr sz="4800" b="1">
                <a:gradFill>
                  <a:gsLst>
                    <a:gs pos="0">
                      <a:srgbClr val="FF0000"/>
                    </a:gs>
                    <a:gs pos="63000">
                      <a:srgbClr val="FFFF00"/>
                    </a:gs>
                    <a:gs pos="100000">
                      <a:srgbClr val="FF0000"/>
                    </a:gs>
                  </a:gsLst>
                  <a:lin ang="5400000" scaled="1"/>
                </a:gradFill>
                <a:effectLst>
                  <a:outerShdw blurRad="266700" dist="38100" dir="2700000" algn="tl" rotWithShape="0">
                    <a:prstClr val="black">
                      <a:alpha val="61000"/>
                    </a:prstClr>
                  </a:outerShdw>
                </a:effectLst>
              </a:defRPr>
            </a:lvl1pPr>
          </a:lstStyle>
          <a:p>
            <a:r>
              <a:rPr lang="zh-CN" altLang="en-US" sz="6600" dirty="0">
                <a:gradFill>
                  <a:gsLst>
                    <a:gs pos="0">
                      <a:srgbClr val="FFC000"/>
                    </a:gs>
                    <a:gs pos="63000">
                      <a:srgbClr val="FFFF00"/>
                    </a:gs>
                    <a:gs pos="100000">
                      <a:srgbClr val="FF0000"/>
                    </a:gs>
                  </a:gsLst>
                  <a:lin ang="5400000" scaled="1"/>
                </a:gradFill>
                <a:latin typeface="华文行楷" panose="02010800040101010101" pitchFamily="2" charset="-122"/>
                <a:ea typeface="华文行楷" panose="02010800040101010101" pitchFamily="2" charset="-122"/>
              </a:rPr>
              <a:t>最佳敬业奖</a:t>
            </a:r>
          </a:p>
        </p:txBody>
      </p:sp>
      <p:grpSp>
        <p:nvGrpSpPr>
          <p:cNvPr id="10" name="组合 9"/>
          <p:cNvGrpSpPr/>
          <p:nvPr/>
        </p:nvGrpSpPr>
        <p:grpSpPr>
          <a:xfrm>
            <a:off x="6044610" y="3334507"/>
            <a:ext cx="4587694" cy="1428133"/>
            <a:chOff x="6044610" y="3407077"/>
            <a:chExt cx="4587694" cy="1428133"/>
          </a:xfrm>
        </p:grpSpPr>
        <p:sp>
          <p:nvSpPr>
            <p:cNvPr id="9" name="圆角矩形 8"/>
            <p:cNvSpPr/>
            <p:nvPr/>
          </p:nvSpPr>
          <p:spPr>
            <a:xfrm>
              <a:off x="6044610" y="3407077"/>
              <a:ext cx="4587694" cy="1428133"/>
            </a:xfrm>
            <a:prstGeom prst="roundRect">
              <a:avLst/>
            </a:prstGeom>
            <a:gradFill>
              <a:gsLst>
                <a:gs pos="0">
                  <a:schemeClr val="tx1">
                    <a:alpha val="21000"/>
                  </a:schemeClr>
                </a:gs>
                <a:gs pos="50000">
                  <a:schemeClr val="tx1">
                    <a:lumMod val="75000"/>
                    <a:lumOff val="25000"/>
                    <a:alpha val="9000"/>
                  </a:schemeClr>
                </a:gs>
                <a:gs pos="100000">
                  <a:srgbClr val="FF0000">
                    <a:alpha val="43000"/>
                  </a:srgbClr>
                </a:gs>
              </a:gsLst>
              <a:lin ang="5400000" scaled="1"/>
            </a:gradFill>
            <a:ln w="31750">
              <a:gradFill flip="none" rotWithShape="1">
                <a:gsLst>
                  <a:gs pos="0">
                    <a:srgbClr val="FFFF00"/>
                  </a:gs>
                  <a:gs pos="43000">
                    <a:srgbClr val="FFC000"/>
                  </a:gs>
                  <a:gs pos="68000">
                    <a:srgbClr val="FF0000"/>
                  </a:gs>
                  <a:gs pos="100000">
                    <a:srgbClr val="FFFF00">
                      <a:alpha val="0"/>
                    </a:srgb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 Box 13"/>
            <p:cNvSpPr txBox="1">
              <a:spLocks noChangeArrowheads="1"/>
            </p:cNvSpPr>
            <p:nvPr/>
          </p:nvSpPr>
          <p:spPr bwMode="auto">
            <a:xfrm>
              <a:off x="6338173" y="3553980"/>
              <a:ext cx="4000568" cy="1015663"/>
            </a:xfrm>
            <a:prstGeom prst="rect">
              <a:avLst/>
            </a:prstGeom>
            <a:noFill/>
          </p:spPr>
          <p:txBody>
            <a:bodyPr wrap="square" rtlCol="0">
              <a:spAutoFit/>
              <a:scene3d>
                <a:camera prst="orthographicFront"/>
                <a:lightRig rig="soft" dir="t"/>
              </a:scene3d>
              <a:sp3d prstMaterial="softEdge">
                <a:bevelT w="25400" h="12700"/>
              </a:sp3d>
            </a:bodyPr>
            <a:lstStyle>
              <a:defPPr>
                <a:defRPr lang="zh-CN"/>
              </a:defPPr>
              <a:lvl1pPr algn="dist">
                <a:defRPr sz="3200" b="1">
                  <a:gradFill>
                    <a:gsLst>
                      <a:gs pos="0">
                        <a:srgbClr val="FF0000"/>
                      </a:gs>
                      <a:gs pos="63000">
                        <a:srgbClr val="FFFF00"/>
                      </a:gs>
                      <a:gs pos="100000">
                        <a:srgbClr val="FF0000"/>
                      </a:gs>
                    </a:gsLst>
                    <a:lin ang="5400000" scaled="1"/>
                  </a:gradFill>
                  <a:effectLst>
                    <a:outerShdw blurRad="266700" dist="38100" dir="2700000" algn="tl" rotWithShape="0">
                      <a:prstClr val="black">
                        <a:alpha val="61000"/>
                      </a:prstClr>
                    </a:outerShdw>
                  </a:effectLst>
                </a:defRPr>
              </a:lvl1pPr>
            </a:lstStyle>
            <a:p>
              <a:pPr algn="ctr">
                <a:lnSpc>
                  <a:spcPct val="125000"/>
                </a:lnSpc>
              </a:pPr>
              <a:r>
                <a:rPr lang="zh-CN" altLang="en-US" sz="1200" dirty="0">
                  <a:gradFill>
                    <a:gsLst>
                      <a:gs pos="0">
                        <a:srgbClr val="FFFF00"/>
                      </a:gs>
                      <a:gs pos="83000">
                        <a:srgbClr val="FFFF00"/>
                      </a:gs>
                      <a:gs pos="100000">
                        <a:srgbClr val="FF0000"/>
                      </a:gs>
                    </a:gsLst>
                    <a:lin ang="5400000" scaled="1"/>
                  </a:gradFill>
                  <a:effectLst>
                    <a:outerShdw blurRad="266700" dist="38100" dir="2700000" algn="tl" rotWithShape="0">
                      <a:prstClr val="black">
                        <a:alpha val="53000"/>
                      </a:prstClr>
                    </a:outerShdw>
                  </a:effectLst>
                </a:rPr>
                <a:t>勤恳敬业，任劳任怨，从来没有对安排的工作有任何怨言，哪怕是最琐碎的事情，从来没有工作时间和休息时间的界限，耐心细致主动与大家沟通，急大家所急，想市场所想，勤于职责，为团队提供了坚实的后盾</a:t>
              </a:r>
            </a:p>
          </p:txBody>
        </p:sp>
      </p:gr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up)">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email"/>
          <a:srcRect/>
          <a:stretch>
            <a:fillRect/>
          </a:stretch>
        </p:blipFill>
        <p:spPr>
          <a:xfrm>
            <a:off x="0" y="0"/>
            <a:ext cx="12192000" cy="6858000"/>
          </a:xfrm>
          <a:prstGeom prst="rect">
            <a:avLst/>
          </a:prstGeom>
        </p:spPr>
      </p:pic>
      <p:sp>
        <p:nvSpPr>
          <p:cNvPr id="3" name="文本框 2"/>
          <p:cNvSpPr txBox="1"/>
          <p:nvPr/>
        </p:nvSpPr>
        <p:spPr>
          <a:xfrm>
            <a:off x="5526870" y="2488769"/>
            <a:ext cx="4587694" cy="923330"/>
          </a:xfrm>
          <a:prstGeom prst="rect">
            <a:avLst/>
          </a:prstGeom>
          <a:noFill/>
        </p:spPr>
        <p:txBody>
          <a:bodyPr wrap="square" rtlCol="0">
            <a:spAutoFit/>
            <a:scene3d>
              <a:camera prst="orthographicFront"/>
              <a:lightRig rig="soft" dir="t"/>
            </a:scene3d>
            <a:sp3d prstMaterial="softEdge">
              <a:bevelT w="63500" h="12700"/>
            </a:sp3d>
          </a:bodyPr>
          <a:lstStyle>
            <a:defPPr>
              <a:defRPr lang="zh-CN"/>
            </a:defPPr>
            <a:lvl1pPr algn="ctr">
              <a:defRPr sz="4800" b="1">
                <a:gradFill>
                  <a:gsLst>
                    <a:gs pos="0">
                      <a:srgbClr val="FF0000"/>
                    </a:gs>
                    <a:gs pos="63000">
                      <a:srgbClr val="FFFF00"/>
                    </a:gs>
                    <a:gs pos="100000">
                      <a:srgbClr val="FF0000"/>
                    </a:gs>
                  </a:gsLst>
                  <a:lin ang="5400000" scaled="1"/>
                </a:gradFill>
                <a:effectLst>
                  <a:outerShdw blurRad="266700" dist="38100" dir="2700000" algn="tl" rotWithShape="0">
                    <a:prstClr val="black">
                      <a:alpha val="61000"/>
                    </a:prstClr>
                  </a:outerShdw>
                </a:effectLst>
              </a:defRPr>
            </a:lvl1pPr>
          </a:lstStyle>
          <a:p>
            <a:pPr algn="l"/>
            <a:r>
              <a:rPr lang="zh-CN" altLang="en-US" sz="5400" dirty="0">
                <a:gradFill>
                  <a:gsLst>
                    <a:gs pos="0">
                      <a:srgbClr val="FFC000"/>
                    </a:gs>
                    <a:gs pos="63000">
                      <a:srgbClr val="FFFF00"/>
                    </a:gs>
                    <a:gs pos="100000">
                      <a:srgbClr val="FF0000"/>
                    </a:gs>
                  </a:gsLst>
                  <a:lin ang="5400000" scaled="1"/>
                </a:gradFill>
              </a:rPr>
              <a:t>年终晚会盛典</a:t>
            </a:r>
          </a:p>
        </p:txBody>
      </p:sp>
      <p:sp>
        <p:nvSpPr>
          <p:cNvPr id="4" name="文本框 3"/>
          <p:cNvSpPr txBox="1"/>
          <p:nvPr/>
        </p:nvSpPr>
        <p:spPr>
          <a:xfrm>
            <a:off x="5526870" y="1823506"/>
            <a:ext cx="4154214" cy="646331"/>
          </a:xfrm>
          <a:prstGeom prst="rect">
            <a:avLst/>
          </a:prstGeom>
          <a:noFill/>
        </p:spPr>
        <p:txBody>
          <a:bodyPr wrap="square" rtlCol="0">
            <a:spAutoFit/>
            <a:scene3d>
              <a:camera prst="orthographicFront"/>
              <a:lightRig rig="soft" dir="t"/>
            </a:scene3d>
            <a:sp3d prstMaterial="plastic">
              <a:bevelT w="63500" h="12700"/>
            </a:sp3d>
          </a:bodyPr>
          <a:lstStyle/>
          <a:p>
            <a:r>
              <a:rPr lang="en-US" altLang="zh-CN" sz="3600" b="1" dirty="0">
                <a:ln w="0">
                  <a:noFill/>
                </a:ln>
                <a:gradFill>
                  <a:gsLst>
                    <a:gs pos="0">
                      <a:srgbClr val="FFFF5C"/>
                    </a:gs>
                    <a:gs pos="53000">
                      <a:srgbClr val="FFC000"/>
                    </a:gs>
                    <a:gs pos="100000">
                      <a:srgbClr val="FF0000"/>
                    </a:gs>
                  </a:gsLst>
                  <a:lin ang="5400000" scaled="1"/>
                </a:gradFill>
                <a:effectLst>
                  <a:outerShdw blurRad="393700" dist="50800" dir="2700000" algn="tl" rotWithShape="0">
                    <a:prstClr val="black">
                      <a:alpha val="56000"/>
                    </a:prstClr>
                  </a:outerShdw>
                </a:effectLst>
              </a:rPr>
              <a:t>PART 03</a:t>
            </a:r>
            <a:endParaRPr lang="zh-CN" altLang="en-US" sz="3600" b="1" dirty="0">
              <a:ln w="0">
                <a:noFill/>
              </a:ln>
              <a:gradFill>
                <a:gsLst>
                  <a:gs pos="0">
                    <a:srgbClr val="FFFF5C"/>
                  </a:gs>
                  <a:gs pos="53000">
                    <a:srgbClr val="FFC000"/>
                  </a:gs>
                  <a:gs pos="100000">
                    <a:srgbClr val="FF0000"/>
                  </a:gs>
                </a:gsLst>
                <a:lin ang="5400000" scaled="1"/>
              </a:gradFill>
              <a:effectLst>
                <a:outerShdw blurRad="393700" dist="50800" dir="2700000" algn="tl" rotWithShape="0">
                  <a:prstClr val="black">
                    <a:alpha val="56000"/>
                  </a:prstClr>
                </a:outerShdw>
              </a:effectLst>
            </a:endParaRPr>
          </a:p>
        </p:txBody>
      </p:sp>
      <p:sp>
        <p:nvSpPr>
          <p:cNvPr id="5" name="文本框 4"/>
          <p:cNvSpPr txBox="1"/>
          <p:nvPr/>
        </p:nvSpPr>
        <p:spPr>
          <a:xfrm>
            <a:off x="5526870" y="3564268"/>
            <a:ext cx="4587694" cy="461665"/>
          </a:xfrm>
          <a:prstGeom prst="rect">
            <a:avLst/>
          </a:prstGeom>
          <a:noFill/>
        </p:spPr>
        <p:txBody>
          <a:bodyPr wrap="square" rtlCol="0">
            <a:spAutoFit/>
            <a:scene3d>
              <a:camera prst="orthographicFront"/>
              <a:lightRig rig="soft" dir="t"/>
            </a:scene3d>
            <a:sp3d prstMaterial="softEdge"/>
          </a:bodyPr>
          <a:lstStyle/>
          <a:p>
            <a:r>
              <a:rPr lang="en-US" altLang="zh-CN" sz="1200" dirty="0">
                <a:solidFill>
                  <a:srgbClr val="FFFF00"/>
                </a:solidFill>
                <a:latin typeface="Century Gothic" panose="020B0502020202020204" pitchFamily="34" charset="0"/>
              </a:rPr>
              <a:t>The user can demonstrate on a projector or </a:t>
            </a:r>
            <a:r>
              <a:rPr lang="en-US" altLang="zh-CN" sz="1200" dirty="0" err="1">
                <a:solidFill>
                  <a:srgbClr val="FFFF00"/>
                </a:solidFill>
                <a:latin typeface="Century Gothic" panose="020B0502020202020204" pitchFamily="34" charset="0"/>
              </a:rPr>
              <a:t>computeror</a:t>
            </a:r>
            <a:r>
              <a:rPr lang="en-US" altLang="zh-CN" sz="1200" dirty="0">
                <a:solidFill>
                  <a:srgbClr val="FFFF00"/>
                </a:solidFill>
                <a:latin typeface="Century Gothic" panose="020B0502020202020204" pitchFamily="34" charset="0"/>
              </a:rPr>
              <a:t> print the presentation and a film to be used</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email"/>
          <a:stretch>
            <a:fillRect/>
          </a:stretch>
        </p:blipFill>
        <p:spPr>
          <a:xfrm>
            <a:off x="2277080" y="1356338"/>
            <a:ext cx="3233653" cy="3689874"/>
          </a:xfrm>
          <a:prstGeom prst="rect">
            <a:avLst/>
          </a:prstGeom>
        </p:spPr>
      </p:pic>
      <p:sp>
        <p:nvSpPr>
          <p:cNvPr id="3" name="Text Box 13"/>
          <p:cNvSpPr txBox="1">
            <a:spLocks noChangeArrowheads="1"/>
          </p:cNvSpPr>
          <p:nvPr/>
        </p:nvSpPr>
        <p:spPr bwMode="auto">
          <a:xfrm>
            <a:off x="3922574" y="2752648"/>
            <a:ext cx="7394714" cy="830997"/>
          </a:xfrm>
          <a:prstGeom prst="rect">
            <a:avLst/>
          </a:prstGeom>
          <a:noFill/>
        </p:spPr>
        <p:txBody>
          <a:bodyPr wrap="square" rtlCol="0">
            <a:spAutoFit/>
            <a:scene3d>
              <a:camera prst="orthographicFront"/>
              <a:lightRig rig="soft" dir="t"/>
            </a:scene3d>
            <a:sp3d prstMaterial="softEdge">
              <a:bevelT w="63500" h="12700"/>
            </a:sp3d>
          </a:bodyPr>
          <a:lstStyle>
            <a:defPPr>
              <a:defRPr lang="zh-CN"/>
            </a:defPPr>
            <a:lvl1pPr algn="dist">
              <a:defRPr sz="3200" b="1">
                <a:gradFill>
                  <a:gsLst>
                    <a:gs pos="0">
                      <a:srgbClr val="FF0000"/>
                    </a:gs>
                    <a:gs pos="63000">
                      <a:srgbClr val="FFFF00"/>
                    </a:gs>
                    <a:gs pos="100000">
                      <a:srgbClr val="FF0000"/>
                    </a:gs>
                  </a:gsLst>
                  <a:lin ang="5400000" scaled="1"/>
                </a:gradFill>
                <a:effectLst>
                  <a:outerShdw blurRad="266700" dist="38100" dir="2700000" algn="tl" rotWithShape="0">
                    <a:prstClr val="black">
                      <a:alpha val="61000"/>
                    </a:prstClr>
                  </a:outerShdw>
                </a:effectLst>
              </a:defRPr>
            </a:lvl1pPr>
          </a:lstStyle>
          <a:p>
            <a:pPr algn="ctr"/>
            <a:r>
              <a:rPr lang="en-US" altLang="zh-CN" sz="4800" dirty="0"/>
              <a:t>【</a:t>
            </a:r>
            <a:r>
              <a:rPr lang="zh-CN" altLang="en-US" sz="4800" dirty="0"/>
              <a:t>一路上有你 </a:t>
            </a:r>
            <a:r>
              <a:rPr lang="en-US" altLang="zh-CN" sz="4800" dirty="0"/>
              <a:t>】</a:t>
            </a:r>
            <a:endParaRPr lang="zh-CN" altLang="en-US" sz="4800" dirty="0"/>
          </a:p>
        </p:txBody>
      </p:sp>
      <p:sp>
        <p:nvSpPr>
          <p:cNvPr id="4" name="Text Box 13"/>
          <p:cNvSpPr txBox="1">
            <a:spLocks noChangeArrowheads="1"/>
          </p:cNvSpPr>
          <p:nvPr/>
        </p:nvSpPr>
        <p:spPr bwMode="auto">
          <a:xfrm>
            <a:off x="5262278" y="3708232"/>
            <a:ext cx="4715306" cy="400110"/>
          </a:xfrm>
          <a:prstGeom prst="rect">
            <a:avLst/>
          </a:prstGeom>
          <a:noFill/>
        </p:spPr>
        <p:txBody>
          <a:bodyPr wrap="square" rtlCol="0">
            <a:spAutoFit/>
            <a:scene3d>
              <a:camera prst="orthographicFront"/>
              <a:lightRig rig="soft" dir="t"/>
            </a:scene3d>
            <a:sp3d prstMaterial="softEdge">
              <a:bevelT w="63500" h="12700"/>
            </a:sp3d>
          </a:bodyPr>
          <a:lstStyle>
            <a:defPPr>
              <a:defRPr lang="zh-CN"/>
            </a:defPPr>
            <a:lvl1pPr algn="dist">
              <a:defRPr sz="3200" b="1">
                <a:gradFill>
                  <a:gsLst>
                    <a:gs pos="0">
                      <a:srgbClr val="FF0000"/>
                    </a:gs>
                    <a:gs pos="63000">
                      <a:srgbClr val="FFFF00"/>
                    </a:gs>
                    <a:gs pos="100000">
                      <a:srgbClr val="FF0000"/>
                    </a:gs>
                  </a:gsLst>
                  <a:lin ang="5400000" scaled="1"/>
                </a:gradFill>
                <a:effectLst>
                  <a:outerShdw blurRad="266700" dist="38100" dir="2700000" algn="tl" rotWithShape="0">
                    <a:prstClr val="black">
                      <a:alpha val="61000"/>
                    </a:prstClr>
                  </a:outerShdw>
                </a:effectLst>
              </a:defRPr>
            </a:lvl1pPr>
          </a:lstStyle>
          <a:p>
            <a:pPr algn="ctr"/>
            <a:r>
              <a:rPr lang="zh-CN" altLang="en-US" sz="2000" dirty="0"/>
              <a:t>表演者：策划部 销售部</a:t>
            </a:r>
          </a:p>
        </p:txBody>
      </p:sp>
      <p:sp>
        <p:nvSpPr>
          <p:cNvPr id="5" name="Text Box 13"/>
          <p:cNvSpPr txBox="1">
            <a:spLocks noChangeArrowheads="1"/>
          </p:cNvSpPr>
          <p:nvPr/>
        </p:nvSpPr>
        <p:spPr bwMode="auto">
          <a:xfrm>
            <a:off x="5262278" y="2053919"/>
            <a:ext cx="4715306" cy="584775"/>
          </a:xfrm>
          <a:prstGeom prst="rect">
            <a:avLst/>
          </a:prstGeom>
          <a:noFill/>
        </p:spPr>
        <p:txBody>
          <a:bodyPr wrap="square" rtlCol="0">
            <a:spAutoFit/>
            <a:scene3d>
              <a:camera prst="orthographicFront"/>
              <a:lightRig rig="soft" dir="t"/>
            </a:scene3d>
            <a:sp3d prstMaterial="softEdge">
              <a:bevelT w="63500" h="12700"/>
            </a:sp3d>
          </a:bodyPr>
          <a:lstStyle>
            <a:defPPr>
              <a:defRPr lang="zh-CN"/>
            </a:defPPr>
            <a:lvl1pPr algn="dist">
              <a:defRPr sz="3200" b="1">
                <a:gradFill>
                  <a:gsLst>
                    <a:gs pos="0">
                      <a:srgbClr val="FF0000"/>
                    </a:gs>
                    <a:gs pos="63000">
                      <a:srgbClr val="FFFF00"/>
                    </a:gs>
                    <a:gs pos="100000">
                      <a:srgbClr val="FF0000"/>
                    </a:gs>
                  </a:gsLst>
                  <a:lin ang="5400000" scaled="1"/>
                </a:gradFill>
                <a:effectLst>
                  <a:outerShdw blurRad="266700" dist="38100" dir="2700000" algn="tl" rotWithShape="0">
                    <a:prstClr val="black">
                      <a:alpha val="61000"/>
                    </a:prstClr>
                  </a:outerShdw>
                </a:effectLst>
              </a:defRPr>
            </a:lvl1pPr>
          </a:lstStyle>
          <a:p>
            <a:pPr algn="ctr"/>
            <a:r>
              <a:rPr lang="zh-CN" altLang="en-US" dirty="0"/>
              <a:t>歌曲演唱</a:t>
            </a:r>
          </a:p>
        </p:txBody>
      </p:sp>
      <p:sp>
        <p:nvSpPr>
          <p:cNvPr id="8" name="椭圆 5"/>
          <p:cNvSpPr/>
          <p:nvPr/>
        </p:nvSpPr>
        <p:spPr>
          <a:xfrm>
            <a:off x="6270255" y="1939965"/>
            <a:ext cx="336679" cy="472672"/>
          </a:xfrm>
          <a:custGeom>
            <a:avLst/>
            <a:gdLst>
              <a:gd name="T0" fmla="*/ 407031 w 604011"/>
              <a:gd name="T1" fmla="*/ 407031 w 604011"/>
              <a:gd name="T2" fmla="*/ 407031 w 604011"/>
              <a:gd name="T3" fmla="*/ 407031 w 604011"/>
              <a:gd name="T4" fmla="*/ 407031 w 604011"/>
              <a:gd name="T5" fmla="*/ 407031 w 604011"/>
              <a:gd name="T6" fmla="*/ 407031 w 604011"/>
              <a:gd name="T7" fmla="*/ 407031 w 604011"/>
              <a:gd name="T8" fmla="*/ 407031 w 604011"/>
              <a:gd name="T9" fmla="*/ 407031 w 604011"/>
              <a:gd name="T10" fmla="*/ 407031 w 604011"/>
              <a:gd name="T11" fmla="*/ 407031 w 604011"/>
              <a:gd name="T12" fmla="*/ 407031 w 604011"/>
              <a:gd name="T13" fmla="*/ 407031 w 604011"/>
              <a:gd name="T14" fmla="*/ 407031 w 604011"/>
              <a:gd name="T15" fmla="*/ 407031 w 604011"/>
              <a:gd name="T16" fmla="*/ 407031 w 604011"/>
              <a:gd name="T17" fmla="*/ 407031 w 604011"/>
              <a:gd name="T18" fmla="*/ 407031 w 604011"/>
              <a:gd name="T19" fmla="*/ 407031 w 604011"/>
              <a:gd name="T20" fmla="*/ 407031 w 604011"/>
              <a:gd name="T21" fmla="*/ 407031 w 604011"/>
              <a:gd name="T22" fmla="*/ 407031 w 604011"/>
              <a:gd name="T23" fmla="*/ 407031 w 604011"/>
              <a:gd name="T24" fmla="*/ 407031 w 604011"/>
              <a:gd name="T25" fmla="*/ 407031 w 604011"/>
              <a:gd name="T26" fmla="*/ 407031 w 604011"/>
              <a:gd name="T27" fmla="*/ 407031 w 604011"/>
              <a:gd name="T28" fmla="*/ 407031 w 604011"/>
              <a:gd name="T29" fmla="*/ 407031 w 604011"/>
              <a:gd name="T30" fmla="*/ 407031 w 604011"/>
              <a:gd name="T31" fmla="*/ 407031 w 604011"/>
              <a:gd name="T32" fmla="*/ 407031 w 604011"/>
              <a:gd name="T33" fmla="*/ 407031 w 604011"/>
              <a:gd name="T34" fmla="*/ 407031 w 604011"/>
              <a:gd name="T35" fmla="*/ 407031 w 604011"/>
              <a:gd name="T36" fmla="*/ 407031 w 604011"/>
              <a:gd name="T37" fmla="*/ 407031 w 604011"/>
              <a:gd name="T38" fmla="*/ 407031 w 604011"/>
              <a:gd name="T39" fmla="*/ 407031 w 604011"/>
              <a:gd name="T40" fmla="*/ 407031 w 604011"/>
              <a:gd name="T41" fmla="*/ 407031 w 604011"/>
              <a:gd name="T42" fmla="*/ 407031 w 604011"/>
              <a:gd name="T43" fmla="*/ 407031 w 604011"/>
              <a:gd name="T44" fmla="*/ 407031 w 604011"/>
              <a:gd name="T45" fmla="*/ 407031 w 604011"/>
              <a:gd name="T46" fmla="*/ 407031 w 604011"/>
              <a:gd name="T47" fmla="*/ 407031 w 604011"/>
              <a:gd name="T48" fmla="*/ 407031 w 604011"/>
              <a:gd name="T49" fmla="*/ 407031 w 604011"/>
              <a:gd name="T50" fmla="*/ 407031 w 604011"/>
              <a:gd name="T51" fmla="*/ 407031 w 604011"/>
              <a:gd name="T52" fmla="*/ 407031 w 604011"/>
              <a:gd name="T53" fmla="*/ 407031 w 604011"/>
              <a:gd name="T54" fmla="*/ 407031 w 604011"/>
              <a:gd name="T55" fmla="*/ 407031 w 604011"/>
              <a:gd name="T56" fmla="*/ 407031 w 604011"/>
              <a:gd name="T57" fmla="*/ 407031 w 604011"/>
              <a:gd name="T58" fmla="*/ 407031 w 604011"/>
              <a:gd name="T59" fmla="*/ 407031 w 604011"/>
              <a:gd name="T60" fmla="*/ 407031 w 604011"/>
              <a:gd name="T61" fmla="*/ 407031 w 604011"/>
              <a:gd name="T62" fmla="*/ 407031 w 604011"/>
              <a:gd name="T63" fmla="*/ 407031 w 604011"/>
              <a:gd name="T64" fmla="*/ 407031 w 604011"/>
              <a:gd name="T65" fmla="*/ 407031 w 604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16" h="5928">
                <a:moveTo>
                  <a:pt x="3770" y="2937"/>
                </a:moveTo>
                <a:cubicBezTo>
                  <a:pt x="3770" y="2936"/>
                  <a:pt x="3771" y="2935"/>
                  <a:pt x="3771" y="2934"/>
                </a:cubicBezTo>
                <a:cubicBezTo>
                  <a:pt x="4216" y="1832"/>
                  <a:pt x="3386" y="1248"/>
                  <a:pt x="2912" y="849"/>
                </a:cubicBezTo>
                <a:cubicBezTo>
                  <a:pt x="2676" y="650"/>
                  <a:pt x="2510" y="319"/>
                  <a:pt x="2466" y="228"/>
                </a:cubicBezTo>
                <a:lnTo>
                  <a:pt x="2466" y="133"/>
                </a:lnTo>
                <a:cubicBezTo>
                  <a:pt x="2466" y="60"/>
                  <a:pt x="2407" y="0"/>
                  <a:pt x="2333" y="0"/>
                </a:cubicBezTo>
                <a:cubicBezTo>
                  <a:pt x="2259" y="0"/>
                  <a:pt x="2200" y="60"/>
                  <a:pt x="2200" y="133"/>
                </a:cubicBezTo>
                <a:lnTo>
                  <a:pt x="2200" y="4520"/>
                </a:lnTo>
                <a:cubicBezTo>
                  <a:pt x="1944" y="4295"/>
                  <a:pt x="1577" y="4195"/>
                  <a:pt x="1233" y="4195"/>
                </a:cubicBezTo>
                <a:cubicBezTo>
                  <a:pt x="566" y="4195"/>
                  <a:pt x="0" y="4566"/>
                  <a:pt x="0" y="5061"/>
                </a:cubicBezTo>
                <a:cubicBezTo>
                  <a:pt x="0" y="5557"/>
                  <a:pt x="566" y="5928"/>
                  <a:pt x="1233" y="5928"/>
                </a:cubicBezTo>
                <a:cubicBezTo>
                  <a:pt x="1901" y="5928"/>
                  <a:pt x="2466" y="5557"/>
                  <a:pt x="2466" y="5061"/>
                </a:cubicBezTo>
                <a:lnTo>
                  <a:pt x="2466" y="2783"/>
                </a:lnTo>
                <a:cubicBezTo>
                  <a:pt x="2711" y="3196"/>
                  <a:pt x="3258" y="3506"/>
                  <a:pt x="3502" y="4015"/>
                </a:cubicBezTo>
                <a:cubicBezTo>
                  <a:pt x="3522" y="4084"/>
                  <a:pt x="3762" y="4454"/>
                  <a:pt x="3456" y="5064"/>
                </a:cubicBezTo>
                <a:cubicBezTo>
                  <a:pt x="3423" y="5130"/>
                  <a:pt x="3449" y="5210"/>
                  <a:pt x="3515" y="5243"/>
                </a:cubicBezTo>
                <a:cubicBezTo>
                  <a:pt x="3581" y="5276"/>
                  <a:pt x="3661" y="5250"/>
                  <a:pt x="3694" y="5184"/>
                </a:cubicBezTo>
                <a:cubicBezTo>
                  <a:pt x="3908" y="4757"/>
                  <a:pt x="3935" y="4361"/>
                  <a:pt x="3774" y="3975"/>
                </a:cubicBezTo>
                <a:cubicBezTo>
                  <a:pt x="3913" y="3612"/>
                  <a:pt x="3912" y="3271"/>
                  <a:pt x="3770" y="2937"/>
                </a:cubicBezTo>
                <a:close/>
                <a:moveTo>
                  <a:pt x="1233" y="5661"/>
                </a:moveTo>
                <a:cubicBezTo>
                  <a:pt x="709" y="5661"/>
                  <a:pt x="266" y="5387"/>
                  <a:pt x="266" y="5061"/>
                </a:cubicBezTo>
                <a:cubicBezTo>
                  <a:pt x="266" y="4736"/>
                  <a:pt x="709" y="4461"/>
                  <a:pt x="1233" y="4461"/>
                </a:cubicBezTo>
                <a:cubicBezTo>
                  <a:pt x="1757" y="4461"/>
                  <a:pt x="2200" y="4736"/>
                  <a:pt x="2200" y="5061"/>
                </a:cubicBezTo>
                <a:cubicBezTo>
                  <a:pt x="2200" y="5387"/>
                  <a:pt x="1757" y="5661"/>
                  <a:pt x="1233" y="5661"/>
                </a:cubicBezTo>
                <a:close/>
                <a:moveTo>
                  <a:pt x="2846" y="1140"/>
                </a:moveTo>
                <a:cubicBezTo>
                  <a:pt x="3262" y="1484"/>
                  <a:pt x="3771" y="1904"/>
                  <a:pt x="3593" y="2623"/>
                </a:cubicBezTo>
                <a:cubicBezTo>
                  <a:pt x="3355" y="2283"/>
                  <a:pt x="3020" y="2021"/>
                  <a:pt x="2825" y="1800"/>
                </a:cubicBezTo>
                <a:cubicBezTo>
                  <a:pt x="2584" y="1527"/>
                  <a:pt x="2466" y="1086"/>
                  <a:pt x="2466" y="750"/>
                </a:cubicBezTo>
                <a:cubicBezTo>
                  <a:pt x="2618" y="959"/>
                  <a:pt x="2728" y="1043"/>
                  <a:pt x="2846" y="1140"/>
                </a:cubicBezTo>
                <a:close/>
                <a:moveTo>
                  <a:pt x="2825" y="2826"/>
                </a:moveTo>
                <a:cubicBezTo>
                  <a:pt x="2582" y="2551"/>
                  <a:pt x="2466" y="2115"/>
                  <a:pt x="2466" y="1757"/>
                </a:cubicBezTo>
                <a:cubicBezTo>
                  <a:pt x="2790" y="2304"/>
                  <a:pt x="3757" y="2755"/>
                  <a:pt x="3592" y="3648"/>
                </a:cubicBezTo>
                <a:cubicBezTo>
                  <a:pt x="3354" y="3309"/>
                  <a:pt x="3020" y="3047"/>
                  <a:pt x="2825" y="2826"/>
                </a:cubicBezTo>
                <a:close/>
              </a:path>
            </a:pathLst>
          </a:custGeom>
          <a:gradFill flip="none" rotWithShape="1">
            <a:gsLst>
              <a:gs pos="0">
                <a:srgbClr val="FF0000"/>
              </a:gs>
              <a:gs pos="63000">
                <a:srgbClr val="FFFF00"/>
              </a:gs>
              <a:gs pos="100000">
                <a:srgbClr val="FF0000"/>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9" name="椭圆 6"/>
          <p:cNvSpPr/>
          <p:nvPr/>
        </p:nvSpPr>
        <p:spPr>
          <a:xfrm>
            <a:off x="8768031" y="1939965"/>
            <a:ext cx="168303" cy="472672"/>
          </a:xfrm>
          <a:custGeom>
            <a:avLst/>
            <a:gdLst>
              <a:gd name="T0" fmla="*/ 407031 w 604011"/>
              <a:gd name="T1" fmla="*/ 407031 w 604011"/>
              <a:gd name="T2" fmla="*/ 407031 w 604011"/>
              <a:gd name="T3" fmla="*/ 407031 w 604011"/>
              <a:gd name="T4" fmla="*/ 407031 w 604011"/>
              <a:gd name="T5" fmla="*/ 407031 w 604011"/>
              <a:gd name="T6" fmla="*/ 407031 w 604011"/>
              <a:gd name="T7" fmla="*/ 407031 w 604011"/>
              <a:gd name="T8" fmla="*/ 407031 w 604011"/>
              <a:gd name="T9" fmla="*/ 407031 w 604011"/>
              <a:gd name="T10" fmla="*/ 407031 w 604011"/>
              <a:gd name="T11" fmla="*/ 407031 w 604011"/>
              <a:gd name="T12" fmla="*/ 407031 w 604011"/>
              <a:gd name="T13" fmla="*/ 407031 w 604011"/>
              <a:gd name="T14" fmla="*/ 407031 w 604011"/>
              <a:gd name="T15" fmla="*/ 407031 w 604011"/>
              <a:gd name="T16" fmla="*/ 407031 w 604011"/>
              <a:gd name="T17" fmla="*/ 407031 w 604011"/>
              <a:gd name="T18" fmla="*/ 407031 w 604011"/>
              <a:gd name="T19" fmla="*/ 407031 w 604011"/>
              <a:gd name="T20" fmla="*/ 407031 w 604011"/>
              <a:gd name="T21" fmla="*/ 407031 w 604011"/>
              <a:gd name="T22" fmla="*/ 407031 w 604011"/>
              <a:gd name="T23" fmla="*/ 407031 w 604011"/>
              <a:gd name="T24" fmla="*/ 407031 w 604011"/>
              <a:gd name="T25" fmla="*/ 407031 w 604011"/>
              <a:gd name="T26" fmla="*/ 407031 w 604011"/>
              <a:gd name="T27" fmla="*/ 407031 w 604011"/>
              <a:gd name="T28" fmla="*/ 407031 w 604011"/>
              <a:gd name="T29" fmla="*/ 407031 w 604011"/>
              <a:gd name="T30" fmla="*/ 407031 w 604011"/>
              <a:gd name="T31" fmla="*/ 407031 w 604011"/>
              <a:gd name="T32" fmla="*/ 407031 w 604011"/>
              <a:gd name="T33" fmla="*/ 407031 w 604011"/>
              <a:gd name="T34" fmla="*/ 407031 w 604011"/>
              <a:gd name="T35" fmla="*/ 407031 w 604011"/>
              <a:gd name="T36" fmla="*/ 407031 w 604011"/>
              <a:gd name="T37" fmla="*/ 407031 w 604011"/>
              <a:gd name="T38" fmla="*/ 407031 w 604011"/>
              <a:gd name="T39" fmla="*/ 407031 w 604011"/>
              <a:gd name="T40" fmla="*/ 407031 w 604011"/>
              <a:gd name="T41" fmla="*/ 407031 w 604011"/>
              <a:gd name="T42" fmla="*/ 407031 w 604011"/>
              <a:gd name="T43" fmla="*/ 407031 w 604011"/>
              <a:gd name="T44" fmla="*/ 407031 w 604011"/>
              <a:gd name="T45" fmla="*/ 407031 w 604011"/>
              <a:gd name="T46" fmla="*/ 407031 w 604011"/>
              <a:gd name="T47" fmla="*/ 407031 w 604011"/>
              <a:gd name="T48" fmla="*/ 407031 w 604011"/>
              <a:gd name="T49" fmla="*/ 407031 w 604011"/>
              <a:gd name="T50" fmla="*/ 407031 w 604011"/>
              <a:gd name="T51" fmla="*/ 407031 w 604011"/>
              <a:gd name="T52" fmla="*/ 407031 w 604011"/>
              <a:gd name="T53" fmla="*/ 407031 w 604011"/>
              <a:gd name="T54" fmla="*/ 407031 w 604011"/>
              <a:gd name="T55" fmla="*/ 407031 w 604011"/>
              <a:gd name="T56" fmla="*/ 407031 w 604011"/>
              <a:gd name="T57" fmla="*/ 407031 w 604011"/>
              <a:gd name="T58" fmla="*/ 407031 w 604011"/>
              <a:gd name="T59" fmla="*/ 407031 w 604011"/>
              <a:gd name="T60" fmla="*/ 407031 w 604011"/>
              <a:gd name="T61" fmla="*/ 407031 w 604011"/>
              <a:gd name="T62" fmla="*/ 407031 w 604011"/>
              <a:gd name="T63" fmla="*/ 407031 w 604011"/>
              <a:gd name="T64" fmla="*/ 407031 w 604011"/>
              <a:gd name="T65" fmla="*/ 407031 w 604011"/>
              <a:gd name="T66" fmla="*/ 407031 w 604011"/>
              <a:gd name="T67" fmla="*/ 407031 w 604011"/>
              <a:gd name="T68" fmla="*/ 407031 w 604011"/>
              <a:gd name="T69" fmla="*/ 407031 w 604011"/>
              <a:gd name="T70" fmla="*/ 407031 w 604011"/>
              <a:gd name="T71" fmla="*/ 407031 w 604011"/>
              <a:gd name="T72" fmla="*/ 407031 w 604011"/>
              <a:gd name="T73" fmla="*/ 407031 w 604011"/>
              <a:gd name="T74" fmla="*/ 407031 w 604011"/>
              <a:gd name="T75" fmla="*/ 407031 w 604011"/>
              <a:gd name="T76" fmla="*/ 407031 w 604011"/>
              <a:gd name="T77" fmla="*/ 407031 w 604011"/>
              <a:gd name="T78" fmla="*/ 407031 w 604011"/>
              <a:gd name="T79" fmla="*/ 407031 w 604011"/>
              <a:gd name="T80" fmla="*/ 407031 w 604011"/>
              <a:gd name="T81" fmla="*/ 407031 w 604011"/>
              <a:gd name="T82" fmla="*/ 407031 w 604011"/>
              <a:gd name="T83" fmla="*/ 407031 w 604011"/>
              <a:gd name="T84" fmla="*/ 407031 w 604011"/>
              <a:gd name="T85" fmla="*/ 407031 w 604011"/>
              <a:gd name="T86" fmla="*/ 407031 w 604011"/>
              <a:gd name="T87" fmla="*/ 407031 w 604011"/>
              <a:gd name="T88" fmla="*/ 407031 w 604011"/>
              <a:gd name="T89" fmla="*/ 407031 w 604011"/>
              <a:gd name="T90" fmla="*/ 407031 w 604011"/>
              <a:gd name="T91" fmla="*/ 407031 w 604011"/>
              <a:gd name="T92" fmla="*/ 407031 w 604011"/>
              <a:gd name="T93" fmla="*/ 407031 w 604011"/>
              <a:gd name="T94" fmla="*/ 407031 w 604011"/>
              <a:gd name="T95" fmla="*/ 407031 w 604011"/>
              <a:gd name="T96" fmla="*/ 407031 w 604011"/>
              <a:gd name="T97" fmla="*/ 407031 w 604011"/>
              <a:gd name="T98" fmla="*/ 407031 w 604011"/>
              <a:gd name="T99" fmla="*/ 407031 w 604011"/>
              <a:gd name="T100" fmla="*/ 407031 w 604011"/>
              <a:gd name="T101" fmla="*/ 407031 w 604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189" h="6158">
                <a:moveTo>
                  <a:pt x="2186" y="3691"/>
                </a:moveTo>
                <a:cubicBezTo>
                  <a:pt x="2189" y="3441"/>
                  <a:pt x="2107" y="3215"/>
                  <a:pt x="1960" y="3069"/>
                </a:cubicBezTo>
                <a:cubicBezTo>
                  <a:pt x="1769" y="2877"/>
                  <a:pt x="1480" y="2830"/>
                  <a:pt x="1204" y="2916"/>
                </a:cubicBezTo>
                <a:cubicBezTo>
                  <a:pt x="1144" y="2650"/>
                  <a:pt x="1082" y="2384"/>
                  <a:pt x="1022" y="2123"/>
                </a:cubicBezTo>
                <a:cubicBezTo>
                  <a:pt x="1071" y="2059"/>
                  <a:pt x="1119" y="1999"/>
                  <a:pt x="1165" y="1941"/>
                </a:cubicBezTo>
                <a:cubicBezTo>
                  <a:pt x="1495" y="1528"/>
                  <a:pt x="1732" y="1230"/>
                  <a:pt x="1677" y="706"/>
                </a:cubicBezTo>
                <a:cubicBezTo>
                  <a:pt x="1630" y="255"/>
                  <a:pt x="1467" y="99"/>
                  <a:pt x="1339" y="49"/>
                </a:cubicBezTo>
                <a:cubicBezTo>
                  <a:pt x="1216" y="0"/>
                  <a:pt x="1078" y="31"/>
                  <a:pt x="959" y="133"/>
                </a:cubicBezTo>
                <a:cubicBezTo>
                  <a:pt x="688" y="366"/>
                  <a:pt x="485" y="995"/>
                  <a:pt x="679" y="1826"/>
                </a:cubicBezTo>
                <a:cubicBezTo>
                  <a:pt x="697" y="1904"/>
                  <a:pt x="715" y="1982"/>
                  <a:pt x="733" y="2061"/>
                </a:cubicBezTo>
                <a:cubicBezTo>
                  <a:pt x="620" y="2211"/>
                  <a:pt x="497" y="2384"/>
                  <a:pt x="374" y="2586"/>
                </a:cubicBezTo>
                <a:cubicBezTo>
                  <a:pt x="0" y="3198"/>
                  <a:pt x="14" y="3648"/>
                  <a:pt x="93" y="3917"/>
                </a:cubicBezTo>
                <a:cubicBezTo>
                  <a:pt x="172" y="4191"/>
                  <a:pt x="353" y="4414"/>
                  <a:pt x="589" y="4530"/>
                </a:cubicBezTo>
                <a:cubicBezTo>
                  <a:pt x="824" y="4646"/>
                  <a:pt x="1057" y="4691"/>
                  <a:pt x="1275" y="4670"/>
                </a:cubicBezTo>
                <a:cubicBezTo>
                  <a:pt x="1313" y="4932"/>
                  <a:pt x="1339" y="5172"/>
                  <a:pt x="1346" y="5376"/>
                </a:cubicBezTo>
                <a:cubicBezTo>
                  <a:pt x="1274" y="5342"/>
                  <a:pt x="1191" y="5322"/>
                  <a:pt x="1103" y="5322"/>
                </a:cubicBezTo>
                <a:cubicBezTo>
                  <a:pt x="831" y="5322"/>
                  <a:pt x="610" y="5510"/>
                  <a:pt x="610" y="5740"/>
                </a:cubicBezTo>
                <a:cubicBezTo>
                  <a:pt x="610" y="5970"/>
                  <a:pt x="831" y="6158"/>
                  <a:pt x="1103" y="6158"/>
                </a:cubicBezTo>
                <a:cubicBezTo>
                  <a:pt x="1369" y="6158"/>
                  <a:pt x="1563" y="5981"/>
                  <a:pt x="1591" y="5810"/>
                </a:cubicBezTo>
                <a:cubicBezTo>
                  <a:pt x="1638" y="5525"/>
                  <a:pt x="1609" y="5102"/>
                  <a:pt x="1536" y="4608"/>
                </a:cubicBezTo>
                <a:cubicBezTo>
                  <a:pt x="1676" y="4555"/>
                  <a:pt x="1806" y="4470"/>
                  <a:pt x="1922" y="4354"/>
                </a:cubicBezTo>
                <a:cubicBezTo>
                  <a:pt x="2087" y="4189"/>
                  <a:pt x="2183" y="3947"/>
                  <a:pt x="2186" y="3691"/>
                </a:cubicBezTo>
                <a:close/>
                <a:moveTo>
                  <a:pt x="1133" y="335"/>
                </a:moveTo>
                <a:cubicBezTo>
                  <a:pt x="1157" y="314"/>
                  <a:pt x="1189" y="293"/>
                  <a:pt x="1220" y="293"/>
                </a:cubicBezTo>
                <a:cubicBezTo>
                  <a:pt x="1227" y="293"/>
                  <a:pt x="1234" y="294"/>
                  <a:pt x="1241" y="297"/>
                </a:cubicBezTo>
                <a:cubicBezTo>
                  <a:pt x="1301" y="320"/>
                  <a:pt x="1382" y="449"/>
                  <a:pt x="1412" y="734"/>
                </a:cubicBezTo>
                <a:cubicBezTo>
                  <a:pt x="1456" y="1149"/>
                  <a:pt x="1268" y="1385"/>
                  <a:pt x="957" y="1775"/>
                </a:cubicBezTo>
                <a:cubicBezTo>
                  <a:pt x="953" y="1780"/>
                  <a:pt x="948" y="1785"/>
                  <a:pt x="944" y="1791"/>
                </a:cubicBezTo>
                <a:cubicBezTo>
                  <a:pt x="942" y="1783"/>
                  <a:pt x="940" y="1774"/>
                  <a:pt x="938" y="1766"/>
                </a:cubicBezTo>
                <a:cubicBezTo>
                  <a:pt x="760" y="999"/>
                  <a:pt x="963" y="481"/>
                  <a:pt x="1133" y="335"/>
                </a:cubicBezTo>
                <a:close/>
                <a:moveTo>
                  <a:pt x="707" y="4291"/>
                </a:moveTo>
                <a:cubicBezTo>
                  <a:pt x="540" y="4209"/>
                  <a:pt x="406" y="4042"/>
                  <a:pt x="349" y="3843"/>
                </a:cubicBezTo>
                <a:cubicBezTo>
                  <a:pt x="258" y="3530"/>
                  <a:pt x="345" y="3143"/>
                  <a:pt x="601" y="2725"/>
                </a:cubicBezTo>
                <a:cubicBezTo>
                  <a:pt x="673" y="2607"/>
                  <a:pt x="744" y="2501"/>
                  <a:pt x="813" y="2403"/>
                </a:cubicBezTo>
                <a:cubicBezTo>
                  <a:pt x="861" y="2609"/>
                  <a:pt x="909" y="2820"/>
                  <a:pt x="956" y="3032"/>
                </a:cubicBezTo>
                <a:cubicBezTo>
                  <a:pt x="894" y="3072"/>
                  <a:pt x="834" y="3120"/>
                  <a:pt x="778" y="3176"/>
                </a:cubicBezTo>
                <a:cubicBezTo>
                  <a:pt x="726" y="3228"/>
                  <a:pt x="726" y="3313"/>
                  <a:pt x="778" y="3365"/>
                </a:cubicBezTo>
                <a:cubicBezTo>
                  <a:pt x="830" y="3417"/>
                  <a:pt x="915" y="3417"/>
                  <a:pt x="967" y="3365"/>
                </a:cubicBezTo>
                <a:cubicBezTo>
                  <a:pt x="984" y="3348"/>
                  <a:pt x="1001" y="3332"/>
                  <a:pt x="1019" y="3316"/>
                </a:cubicBezTo>
                <a:cubicBezTo>
                  <a:pt x="1101" y="3693"/>
                  <a:pt x="1176" y="4065"/>
                  <a:pt x="1233" y="4408"/>
                </a:cubicBezTo>
                <a:cubicBezTo>
                  <a:pt x="1070" y="4421"/>
                  <a:pt x="893" y="4382"/>
                  <a:pt x="707" y="4291"/>
                </a:cubicBezTo>
                <a:close/>
                <a:moveTo>
                  <a:pt x="1103" y="5891"/>
                </a:moveTo>
                <a:cubicBezTo>
                  <a:pt x="983" y="5891"/>
                  <a:pt x="877" y="5821"/>
                  <a:pt x="877" y="5740"/>
                </a:cubicBezTo>
                <a:cubicBezTo>
                  <a:pt x="877" y="5660"/>
                  <a:pt x="983" y="5589"/>
                  <a:pt x="1103" y="5589"/>
                </a:cubicBezTo>
                <a:cubicBezTo>
                  <a:pt x="1224" y="5589"/>
                  <a:pt x="1330" y="5660"/>
                  <a:pt x="1330" y="5740"/>
                </a:cubicBezTo>
                <a:cubicBezTo>
                  <a:pt x="1330" y="5821"/>
                  <a:pt x="1224" y="5891"/>
                  <a:pt x="1103" y="5891"/>
                </a:cubicBezTo>
                <a:close/>
                <a:moveTo>
                  <a:pt x="1734" y="4165"/>
                </a:moveTo>
                <a:cubicBezTo>
                  <a:pt x="1659" y="4240"/>
                  <a:pt x="1578" y="4298"/>
                  <a:pt x="1493" y="4339"/>
                </a:cubicBezTo>
                <a:cubicBezTo>
                  <a:pt x="1431" y="3973"/>
                  <a:pt x="1350" y="3578"/>
                  <a:pt x="1262" y="3176"/>
                </a:cubicBezTo>
                <a:cubicBezTo>
                  <a:pt x="1452" y="3109"/>
                  <a:pt x="1647" y="3133"/>
                  <a:pt x="1772" y="3257"/>
                </a:cubicBezTo>
                <a:cubicBezTo>
                  <a:pt x="1964" y="3449"/>
                  <a:pt x="1984" y="3915"/>
                  <a:pt x="1734" y="4165"/>
                </a:cubicBezTo>
                <a:close/>
              </a:path>
            </a:pathLst>
          </a:custGeom>
          <a:gradFill flip="none" rotWithShape="1">
            <a:gsLst>
              <a:gs pos="0">
                <a:srgbClr val="FF0000"/>
              </a:gs>
              <a:gs pos="63000">
                <a:srgbClr val="FFFF00"/>
              </a:gs>
              <a:gs pos="100000">
                <a:srgbClr val="FF0000"/>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1000"/>
                                        <p:tgtEl>
                                          <p:spTgt spid="4"/>
                                        </p:tgtEl>
                                      </p:cBhvr>
                                    </p:animEffect>
                                    <p:anim calcmode="lin" valueType="num">
                                      <p:cBhvr>
                                        <p:cTn id="25" dur="1000" fill="hold"/>
                                        <p:tgtEl>
                                          <p:spTgt spid="4"/>
                                        </p:tgtEl>
                                        <p:attrNameLst>
                                          <p:attrName>ppt_x</p:attrName>
                                        </p:attrNameLst>
                                      </p:cBhvr>
                                      <p:tavLst>
                                        <p:tav tm="0">
                                          <p:val>
                                            <p:strVal val="#ppt_x"/>
                                          </p:val>
                                        </p:tav>
                                        <p:tav tm="100000">
                                          <p:val>
                                            <p:strVal val="#ppt_x"/>
                                          </p:val>
                                        </p:tav>
                                      </p:tavLst>
                                    </p:anim>
                                    <p:anim calcmode="lin" valueType="num">
                                      <p:cBhvr>
                                        <p:cTn id="26" dur="1000" fill="hold"/>
                                        <p:tgtEl>
                                          <p:spTgt spid="4"/>
                                        </p:tgtEl>
                                        <p:attrNameLst>
                                          <p:attrName>ppt_y</p:attrName>
                                        </p:attrNameLst>
                                      </p:cBhvr>
                                      <p:tavLst>
                                        <p:tav tm="0">
                                          <p:val>
                                            <p:strVal val="#ppt_y-.1"/>
                                          </p:val>
                                        </p:tav>
                                        <p:tav tm="100000">
                                          <p:val>
                                            <p:strVal val="#ppt_y"/>
                                          </p:val>
                                        </p:tav>
                                      </p:tavLst>
                                    </p:anim>
                                  </p:childTnLst>
                                </p:cTn>
                              </p:par>
                            </p:childTnLst>
                          </p:cTn>
                        </p:par>
                        <p:par>
                          <p:cTn id="27" fill="hold">
                            <p:stCondLst>
                              <p:cond delay="2000"/>
                            </p:stCondLst>
                            <p:childTnLst>
                              <p:par>
                                <p:cTn id="28" presetID="10" presetClass="entr" presetSubtype="0" fill="hold" grpId="0" nodeType="after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500"/>
                                        <p:tgtEl>
                                          <p:spTgt spid="9"/>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8" grpId="0" animBg="1"/>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email"/>
          <a:stretch>
            <a:fillRect/>
          </a:stretch>
        </p:blipFill>
        <p:spPr>
          <a:xfrm>
            <a:off x="6856208" y="1356338"/>
            <a:ext cx="3233653" cy="3689874"/>
          </a:xfrm>
          <a:prstGeom prst="rect">
            <a:avLst/>
          </a:prstGeom>
        </p:spPr>
      </p:pic>
      <p:sp>
        <p:nvSpPr>
          <p:cNvPr id="3" name="Text Box 13"/>
          <p:cNvSpPr txBox="1">
            <a:spLocks noChangeArrowheads="1"/>
          </p:cNvSpPr>
          <p:nvPr/>
        </p:nvSpPr>
        <p:spPr bwMode="auto">
          <a:xfrm>
            <a:off x="367825" y="2752648"/>
            <a:ext cx="7394714" cy="830997"/>
          </a:xfrm>
          <a:prstGeom prst="rect">
            <a:avLst/>
          </a:prstGeom>
          <a:noFill/>
        </p:spPr>
        <p:txBody>
          <a:bodyPr wrap="square" rtlCol="0">
            <a:spAutoFit/>
            <a:scene3d>
              <a:camera prst="orthographicFront"/>
              <a:lightRig rig="soft" dir="t"/>
            </a:scene3d>
            <a:sp3d prstMaterial="softEdge">
              <a:bevelT w="63500" h="12700"/>
            </a:sp3d>
          </a:bodyPr>
          <a:lstStyle>
            <a:defPPr>
              <a:defRPr lang="zh-CN"/>
            </a:defPPr>
            <a:lvl1pPr algn="dist">
              <a:defRPr sz="3200" b="1">
                <a:gradFill>
                  <a:gsLst>
                    <a:gs pos="0">
                      <a:srgbClr val="FF0000"/>
                    </a:gs>
                    <a:gs pos="63000">
                      <a:srgbClr val="FFFF00"/>
                    </a:gs>
                    <a:gs pos="100000">
                      <a:srgbClr val="FF0000"/>
                    </a:gs>
                  </a:gsLst>
                  <a:lin ang="5400000" scaled="1"/>
                </a:gradFill>
                <a:effectLst>
                  <a:outerShdw blurRad="266700" dist="38100" dir="2700000" algn="tl" rotWithShape="0">
                    <a:prstClr val="black">
                      <a:alpha val="61000"/>
                    </a:prstClr>
                  </a:outerShdw>
                </a:effectLst>
              </a:defRPr>
            </a:lvl1pPr>
          </a:lstStyle>
          <a:p>
            <a:pPr algn="ctr"/>
            <a:r>
              <a:rPr lang="en-US" altLang="zh-CN" sz="4800" dirty="0"/>
              <a:t>【</a:t>
            </a:r>
            <a:r>
              <a:rPr lang="zh-CN" altLang="en-US" sz="4800" dirty="0"/>
              <a:t>光辉岁月 </a:t>
            </a:r>
            <a:r>
              <a:rPr lang="en-US" altLang="zh-CN" sz="4800" dirty="0"/>
              <a:t>】</a:t>
            </a:r>
            <a:endParaRPr lang="zh-CN" altLang="en-US" sz="4800" dirty="0"/>
          </a:p>
        </p:txBody>
      </p:sp>
      <p:sp>
        <p:nvSpPr>
          <p:cNvPr id="4" name="Text Box 13"/>
          <p:cNvSpPr txBox="1">
            <a:spLocks noChangeArrowheads="1"/>
          </p:cNvSpPr>
          <p:nvPr/>
        </p:nvSpPr>
        <p:spPr bwMode="auto">
          <a:xfrm>
            <a:off x="1707529" y="3708232"/>
            <a:ext cx="4715306" cy="400110"/>
          </a:xfrm>
          <a:prstGeom prst="rect">
            <a:avLst/>
          </a:prstGeom>
          <a:noFill/>
        </p:spPr>
        <p:txBody>
          <a:bodyPr wrap="square" rtlCol="0">
            <a:spAutoFit/>
            <a:scene3d>
              <a:camera prst="orthographicFront"/>
              <a:lightRig rig="soft" dir="t"/>
            </a:scene3d>
            <a:sp3d prstMaterial="softEdge">
              <a:bevelT w="63500" h="12700"/>
            </a:sp3d>
          </a:bodyPr>
          <a:lstStyle>
            <a:defPPr>
              <a:defRPr lang="zh-CN"/>
            </a:defPPr>
            <a:lvl1pPr algn="dist">
              <a:defRPr sz="3200" b="1">
                <a:gradFill>
                  <a:gsLst>
                    <a:gs pos="0">
                      <a:srgbClr val="FF0000"/>
                    </a:gs>
                    <a:gs pos="63000">
                      <a:srgbClr val="FFFF00"/>
                    </a:gs>
                    <a:gs pos="100000">
                      <a:srgbClr val="FF0000"/>
                    </a:gs>
                  </a:gsLst>
                  <a:lin ang="5400000" scaled="1"/>
                </a:gradFill>
                <a:effectLst>
                  <a:outerShdw blurRad="266700" dist="38100" dir="2700000" algn="tl" rotWithShape="0">
                    <a:prstClr val="black">
                      <a:alpha val="61000"/>
                    </a:prstClr>
                  </a:outerShdw>
                </a:effectLst>
              </a:defRPr>
            </a:lvl1pPr>
          </a:lstStyle>
          <a:p>
            <a:pPr algn="ctr"/>
            <a:r>
              <a:rPr lang="zh-CN" altLang="en-US" sz="2000" dirty="0"/>
              <a:t>表演者：策划部 销售部</a:t>
            </a:r>
          </a:p>
        </p:txBody>
      </p:sp>
      <p:sp>
        <p:nvSpPr>
          <p:cNvPr id="5" name="Text Box 13"/>
          <p:cNvSpPr txBox="1">
            <a:spLocks noChangeArrowheads="1"/>
          </p:cNvSpPr>
          <p:nvPr/>
        </p:nvSpPr>
        <p:spPr bwMode="auto">
          <a:xfrm>
            <a:off x="1707529" y="2053919"/>
            <a:ext cx="4715306" cy="584775"/>
          </a:xfrm>
          <a:prstGeom prst="rect">
            <a:avLst/>
          </a:prstGeom>
          <a:noFill/>
        </p:spPr>
        <p:txBody>
          <a:bodyPr wrap="square" rtlCol="0">
            <a:spAutoFit/>
            <a:scene3d>
              <a:camera prst="orthographicFront"/>
              <a:lightRig rig="soft" dir="t"/>
            </a:scene3d>
            <a:sp3d prstMaterial="softEdge">
              <a:bevelT w="63500" h="12700"/>
            </a:sp3d>
          </a:bodyPr>
          <a:lstStyle>
            <a:defPPr>
              <a:defRPr lang="zh-CN"/>
            </a:defPPr>
            <a:lvl1pPr algn="dist">
              <a:defRPr sz="3200" b="1">
                <a:gradFill>
                  <a:gsLst>
                    <a:gs pos="0">
                      <a:srgbClr val="FF0000"/>
                    </a:gs>
                    <a:gs pos="63000">
                      <a:srgbClr val="FFFF00"/>
                    </a:gs>
                    <a:gs pos="100000">
                      <a:srgbClr val="FF0000"/>
                    </a:gs>
                  </a:gsLst>
                  <a:lin ang="5400000" scaled="1"/>
                </a:gradFill>
                <a:effectLst>
                  <a:outerShdw blurRad="266700" dist="38100" dir="2700000" algn="tl" rotWithShape="0">
                    <a:prstClr val="black">
                      <a:alpha val="61000"/>
                    </a:prstClr>
                  </a:outerShdw>
                </a:effectLst>
              </a:defRPr>
            </a:lvl1pPr>
          </a:lstStyle>
          <a:p>
            <a:pPr algn="ctr"/>
            <a:r>
              <a:rPr lang="zh-CN" altLang="en-US" dirty="0"/>
              <a:t>歌曲演唱</a:t>
            </a:r>
          </a:p>
        </p:txBody>
      </p:sp>
      <p:sp>
        <p:nvSpPr>
          <p:cNvPr id="8" name="椭圆 5"/>
          <p:cNvSpPr/>
          <p:nvPr/>
        </p:nvSpPr>
        <p:spPr>
          <a:xfrm>
            <a:off x="2715506" y="1939965"/>
            <a:ext cx="336679" cy="472672"/>
          </a:xfrm>
          <a:custGeom>
            <a:avLst/>
            <a:gdLst>
              <a:gd name="T0" fmla="*/ 407031 w 604011"/>
              <a:gd name="T1" fmla="*/ 407031 w 604011"/>
              <a:gd name="T2" fmla="*/ 407031 w 604011"/>
              <a:gd name="T3" fmla="*/ 407031 w 604011"/>
              <a:gd name="T4" fmla="*/ 407031 w 604011"/>
              <a:gd name="T5" fmla="*/ 407031 w 604011"/>
              <a:gd name="T6" fmla="*/ 407031 w 604011"/>
              <a:gd name="T7" fmla="*/ 407031 w 604011"/>
              <a:gd name="T8" fmla="*/ 407031 w 604011"/>
              <a:gd name="T9" fmla="*/ 407031 w 604011"/>
              <a:gd name="T10" fmla="*/ 407031 w 604011"/>
              <a:gd name="T11" fmla="*/ 407031 w 604011"/>
              <a:gd name="T12" fmla="*/ 407031 w 604011"/>
              <a:gd name="T13" fmla="*/ 407031 w 604011"/>
              <a:gd name="T14" fmla="*/ 407031 w 604011"/>
              <a:gd name="T15" fmla="*/ 407031 w 604011"/>
              <a:gd name="T16" fmla="*/ 407031 w 604011"/>
              <a:gd name="T17" fmla="*/ 407031 w 604011"/>
              <a:gd name="T18" fmla="*/ 407031 w 604011"/>
              <a:gd name="T19" fmla="*/ 407031 w 604011"/>
              <a:gd name="T20" fmla="*/ 407031 w 604011"/>
              <a:gd name="T21" fmla="*/ 407031 w 604011"/>
              <a:gd name="T22" fmla="*/ 407031 w 604011"/>
              <a:gd name="T23" fmla="*/ 407031 w 604011"/>
              <a:gd name="T24" fmla="*/ 407031 w 604011"/>
              <a:gd name="T25" fmla="*/ 407031 w 604011"/>
              <a:gd name="T26" fmla="*/ 407031 w 604011"/>
              <a:gd name="T27" fmla="*/ 407031 w 604011"/>
              <a:gd name="T28" fmla="*/ 407031 w 604011"/>
              <a:gd name="T29" fmla="*/ 407031 w 604011"/>
              <a:gd name="T30" fmla="*/ 407031 w 604011"/>
              <a:gd name="T31" fmla="*/ 407031 w 604011"/>
              <a:gd name="T32" fmla="*/ 407031 w 604011"/>
              <a:gd name="T33" fmla="*/ 407031 w 604011"/>
              <a:gd name="T34" fmla="*/ 407031 w 604011"/>
              <a:gd name="T35" fmla="*/ 407031 w 604011"/>
              <a:gd name="T36" fmla="*/ 407031 w 604011"/>
              <a:gd name="T37" fmla="*/ 407031 w 604011"/>
              <a:gd name="T38" fmla="*/ 407031 w 604011"/>
              <a:gd name="T39" fmla="*/ 407031 w 604011"/>
              <a:gd name="T40" fmla="*/ 407031 w 604011"/>
              <a:gd name="T41" fmla="*/ 407031 w 604011"/>
              <a:gd name="T42" fmla="*/ 407031 w 604011"/>
              <a:gd name="T43" fmla="*/ 407031 w 604011"/>
              <a:gd name="T44" fmla="*/ 407031 w 604011"/>
              <a:gd name="T45" fmla="*/ 407031 w 604011"/>
              <a:gd name="T46" fmla="*/ 407031 w 604011"/>
              <a:gd name="T47" fmla="*/ 407031 w 604011"/>
              <a:gd name="T48" fmla="*/ 407031 w 604011"/>
              <a:gd name="T49" fmla="*/ 407031 w 604011"/>
              <a:gd name="T50" fmla="*/ 407031 w 604011"/>
              <a:gd name="T51" fmla="*/ 407031 w 604011"/>
              <a:gd name="T52" fmla="*/ 407031 w 604011"/>
              <a:gd name="T53" fmla="*/ 407031 w 604011"/>
              <a:gd name="T54" fmla="*/ 407031 w 604011"/>
              <a:gd name="T55" fmla="*/ 407031 w 604011"/>
              <a:gd name="T56" fmla="*/ 407031 w 604011"/>
              <a:gd name="T57" fmla="*/ 407031 w 604011"/>
              <a:gd name="T58" fmla="*/ 407031 w 604011"/>
              <a:gd name="T59" fmla="*/ 407031 w 604011"/>
              <a:gd name="T60" fmla="*/ 407031 w 604011"/>
              <a:gd name="T61" fmla="*/ 407031 w 604011"/>
              <a:gd name="T62" fmla="*/ 407031 w 604011"/>
              <a:gd name="T63" fmla="*/ 407031 w 604011"/>
              <a:gd name="T64" fmla="*/ 407031 w 604011"/>
              <a:gd name="T65" fmla="*/ 407031 w 604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16" h="5928">
                <a:moveTo>
                  <a:pt x="3770" y="2937"/>
                </a:moveTo>
                <a:cubicBezTo>
                  <a:pt x="3770" y="2936"/>
                  <a:pt x="3771" y="2935"/>
                  <a:pt x="3771" y="2934"/>
                </a:cubicBezTo>
                <a:cubicBezTo>
                  <a:pt x="4216" y="1832"/>
                  <a:pt x="3386" y="1248"/>
                  <a:pt x="2912" y="849"/>
                </a:cubicBezTo>
                <a:cubicBezTo>
                  <a:pt x="2676" y="650"/>
                  <a:pt x="2510" y="319"/>
                  <a:pt x="2466" y="228"/>
                </a:cubicBezTo>
                <a:lnTo>
                  <a:pt x="2466" y="133"/>
                </a:lnTo>
                <a:cubicBezTo>
                  <a:pt x="2466" y="60"/>
                  <a:pt x="2407" y="0"/>
                  <a:pt x="2333" y="0"/>
                </a:cubicBezTo>
                <a:cubicBezTo>
                  <a:pt x="2259" y="0"/>
                  <a:pt x="2200" y="60"/>
                  <a:pt x="2200" y="133"/>
                </a:cubicBezTo>
                <a:lnTo>
                  <a:pt x="2200" y="4520"/>
                </a:lnTo>
                <a:cubicBezTo>
                  <a:pt x="1944" y="4295"/>
                  <a:pt x="1577" y="4195"/>
                  <a:pt x="1233" y="4195"/>
                </a:cubicBezTo>
                <a:cubicBezTo>
                  <a:pt x="566" y="4195"/>
                  <a:pt x="0" y="4566"/>
                  <a:pt x="0" y="5061"/>
                </a:cubicBezTo>
                <a:cubicBezTo>
                  <a:pt x="0" y="5557"/>
                  <a:pt x="566" y="5928"/>
                  <a:pt x="1233" y="5928"/>
                </a:cubicBezTo>
                <a:cubicBezTo>
                  <a:pt x="1901" y="5928"/>
                  <a:pt x="2466" y="5557"/>
                  <a:pt x="2466" y="5061"/>
                </a:cubicBezTo>
                <a:lnTo>
                  <a:pt x="2466" y="2783"/>
                </a:lnTo>
                <a:cubicBezTo>
                  <a:pt x="2711" y="3196"/>
                  <a:pt x="3258" y="3506"/>
                  <a:pt x="3502" y="4015"/>
                </a:cubicBezTo>
                <a:cubicBezTo>
                  <a:pt x="3522" y="4084"/>
                  <a:pt x="3762" y="4454"/>
                  <a:pt x="3456" y="5064"/>
                </a:cubicBezTo>
                <a:cubicBezTo>
                  <a:pt x="3423" y="5130"/>
                  <a:pt x="3449" y="5210"/>
                  <a:pt x="3515" y="5243"/>
                </a:cubicBezTo>
                <a:cubicBezTo>
                  <a:pt x="3581" y="5276"/>
                  <a:pt x="3661" y="5250"/>
                  <a:pt x="3694" y="5184"/>
                </a:cubicBezTo>
                <a:cubicBezTo>
                  <a:pt x="3908" y="4757"/>
                  <a:pt x="3935" y="4361"/>
                  <a:pt x="3774" y="3975"/>
                </a:cubicBezTo>
                <a:cubicBezTo>
                  <a:pt x="3913" y="3612"/>
                  <a:pt x="3912" y="3271"/>
                  <a:pt x="3770" y="2937"/>
                </a:cubicBezTo>
                <a:close/>
                <a:moveTo>
                  <a:pt x="1233" y="5661"/>
                </a:moveTo>
                <a:cubicBezTo>
                  <a:pt x="709" y="5661"/>
                  <a:pt x="266" y="5387"/>
                  <a:pt x="266" y="5061"/>
                </a:cubicBezTo>
                <a:cubicBezTo>
                  <a:pt x="266" y="4736"/>
                  <a:pt x="709" y="4461"/>
                  <a:pt x="1233" y="4461"/>
                </a:cubicBezTo>
                <a:cubicBezTo>
                  <a:pt x="1757" y="4461"/>
                  <a:pt x="2200" y="4736"/>
                  <a:pt x="2200" y="5061"/>
                </a:cubicBezTo>
                <a:cubicBezTo>
                  <a:pt x="2200" y="5387"/>
                  <a:pt x="1757" y="5661"/>
                  <a:pt x="1233" y="5661"/>
                </a:cubicBezTo>
                <a:close/>
                <a:moveTo>
                  <a:pt x="2846" y="1140"/>
                </a:moveTo>
                <a:cubicBezTo>
                  <a:pt x="3262" y="1484"/>
                  <a:pt x="3771" y="1904"/>
                  <a:pt x="3593" y="2623"/>
                </a:cubicBezTo>
                <a:cubicBezTo>
                  <a:pt x="3355" y="2283"/>
                  <a:pt x="3020" y="2021"/>
                  <a:pt x="2825" y="1800"/>
                </a:cubicBezTo>
                <a:cubicBezTo>
                  <a:pt x="2584" y="1527"/>
                  <a:pt x="2466" y="1086"/>
                  <a:pt x="2466" y="750"/>
                </a:cubicBezTo>
                <a:cubicBezTo>
                  <a:pt x="2618" y="959"/>
                  <a:pt x="2728" y="1043"/>
                  <a:pt x="2846" y="1140"/>
                </a:cubicBezTo>
                <a:close/>
                <a:moveTo>
                  <a:pt x="2825" y="2826"/>
                </a:moveTo>
                <a:cubicBezTo>
                  <a:pt x="2582" y="2551"/>
                  <a:pt x="2466" y="2115"/>
                  <a:pt x="2466" y="1757"/>
                </a:cubicBezTo>
                <a:cubicBezTo>
                  <a:pt x="2790" y="2304"/>
                  <a:pt x="3757" y="2755"/>
                  <a:pt x="3592" y="3648"/>
                </a:cubicBezTo>
                <a:cubicBezTo>
                  <a:pt x="3354" y="3309"/>
                  <a:pt x="3020" y="3047"/>
                  <a:pt x="2825" y="2826"/>
                </a:cubicBezTo>
                <a:close/>
              </a:path>
            </a:pathLst>
          </a:custGeom>
          <a:gradFill flip="none" rotWithShape="1">
            <a:gsLst>
              <a:gs pos="0">
                <a:srgbClr val="FF0000"/>
              </a:gs>
              <a:gs pos="63000">
                <a:srgbClr val="FFFF00"/>
              </a:gs>
              <a:gs pos="100000">
                <a:srgbClr val="FF0000"/>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9" name="椭圆 6"/>
          <p:cNvSpPr/>
          <p:nvPr/>
        </p:nvSpPr>
        <p:spPr>
          <a:xfrm>
            <a:off x="5213282" y="1939965"/>
            <a:ext cx="168303" cy="472672"/>
          </a:xfrm>
          <a:custGeom>
            <a:avLst/>
            <a:gdLst>
              <a:gd name="T0" fmla="*/ 407031 w 604011"/>
              <a:gd name="T1" fmla="*/ 407031 w 604011"/>
              <a:gd name="T2" fmla="*/ 407031 w 604011"/>
              <a:gd name="T3" fmla="*/ 407031 w 604011"/>
              <a:gd name="T4" fmla="*/ 407031 w 604011"/>
              <a:gd name="T5" fmla="*/ 407031 w 604011"/>
              <a:gd name="T6" fmla="*/ 407031 w 604011"/>
              <a:gd name="T7" fmla="*/ 407031 w 604011"/>
              <a:gd name="T8" fmla="*/ 407031 w 604011"/>
              <a:gd name="T9" fmla="*/ 407031 w 604011"/>
              <a:gd name="T10" fmla="*/ 407031 w 604011"/>
              <a:gd name="T11" fmla="*/ 407031 w 604011"/>
              <a:gd name="T12" fmla="*/ 407031 w 604011"/>
              <a:gd name="T13" fmla="*/ 407031 w 604011"/>
              <a:gd name="T14" fmla="*/ 407031 w 604011"/>
              <a:gd name="T15" fmla="*/ 407031 w 604011"/>
              <a:gd name="T16" fmla="*/ 407031 w 604011"/>
              <a:gd name="T17" fmla="*/ 407031 w 604011"/>
              <a:gd name="T18" fmla="*/ 407031 w 604011"/>
              <a:gd name="T19" fmla="*/ 407031 w 604011"/>
              <a:gd name="T20" fmla="*/ 407031 w 604011"/>
              <a:gd name="T21" fmla="*/ 407031 w 604011"/>
              <a:gd name="T22" fmla="*/ 407031 w 604011"/>
              <a:gd name="T23" fmla="*/ 407031 w 604011"/>
              <a:gd name="T24" fmla="*/ 407031 w 604011"/>
              <a:gd name="T25" fmla="*/ 407031 w 604011"/>
              <a:gd name="T26" fmla="*/ 407031 w 604011"/>
              <a:gd name="T27" fmla="*/ 407031 w 604011"/>
              <a:gd name="T28" fmla="*/ 407031 w 604011"/>
              <a:gd name="T29" fmla="*/ 407031 w 604011"/>
              <a:gd name="T30" fmla="*/ 407031 w 604011"/>
              <a:gd name="T31" fmla="*/ 407031 w 604011"/>
              <a:gd name="T32" fmla="*/ 407031 w 604011"/>
              <a:gd name="T33" fmla="*/ 407031 w 604011"/>
              <a:gd name="T34" fmla="*/ 407031 w 604011"/>
              <a:gd name="T35" fmla="*/ 407031 w 604011"/>
              <a:gd name="T36" fmla="*/ 407031 w 604011"/>
              <a:gd name="T37" fmla="*/ 407031 w 604011"/>
              <a:gd name="T38" fmla="*/ 407031 w 604011"/>
              <a:gd name="T39" fmla="*/ 407031 w 604011"/>
              <a:gd name="T40" fmla="*/ 407031 w 604011"/>
              <a:gd name="T41" fmla="*/ 407031 w 604011"/>
              <a:gd name="T42" fmla="*/ 407031 w 604011"/>
              <a:gd name="T43" fmla="*/ 407031 w 604011"/>
              <a:gd name="T44" fmla="*/ 407031 w 604011"/>
              <a:gd name="T45" fmla="*/ 407031 w 604011"/>
              <a:gd name="T46" fmla="*/ 407031 w 604011"/>
              <a:gd name="T47" fmla="*/ 407031 w 604011"/>
              <a:gd name="T48" fmla="*/ 407031 w 604011"/>
              <a:gd name="T49" fmla="*/ 407031 w 604011"/>
              <a:gd name="T50" fmla="*/ 407031 w 604011"/>
              <a:gd name="T51" fmla="*/ 407031 w 604011"/>
              <a:gd name="T52" fmla="*/ 407031 w 604011"/>
              <a:gd name="T53" fmla="*/ 407031 w 604011"/>
              <a:gd name="T54" fmla="*/ 407031 w 604011"/>
              <a:gd name="T55" fmla="*/ 407031 w 604011"/>
              <a:gd name="T56" fmla="*/ 407031 w 604011"/>
              <a:gd name="T57" fmla="*/ 407031 w 604011"/>
              <a:gd name="T58" fmla="*/ 407031 w 604011"/>
              <a:gd name="T59" fmla="*/ 407031 w 604011"/>
              <a:gd name="T60" fmla="*/ 407031 w 604011"/>
              <a:gd name="T61" fmla="*/ 407031 w 604011"/>
              <a:gd name="T62" fmla="*/ 407031 w 604011"/>
              <a:gd name="T63" fmla="*/ 407031 w 604011"/>
              <a:gd name="T64" fmla="*/ 407031 w 604011"/>
              <a:gd name="T65" fmla="*/ 407031 w 604011"/>
              <a:gd name="T66" fmla="*/ 407031 w 604011"/>
              <a:gd name="T67" fmla="*/ 407031 w 604011"/>
              <a:gd name="T68" fmla="*/ 407031 w 604011"/>
              <a:gd name="T69" fmla="*/ 407031 w 604011"/>
              <a:gd name="T70" fmla="*/ 407031 w 604011"/>
              <a:gd name="T71" fmla="*/ 407031 w 604011"/>
              <a:gd name="T72" fmla="*/ 407031 w 604011"/>
              <a:gd name="T73" fmla="*/ 407031 w 604011"/>
              <a:gd name="T74" fmla="*/ 407031 w 604011"/>
              <a:gd name="T75" fmla="*/ 407031 w 604011"/>
              <a:gd name="T76" fmla="*/ 407031 w 604011"/>
              <a:gd name="T77" fmla="*/ 407031 w 604011"/>
              <a:gd name="T78" fmla="*/ 407031 w 604011"/>
              <a:gd name="T79" fmla="*/ 407031 w 604011"/>
              <a:gd name="T80" fmla="*/ 407031 w 604011"/>
              <a:gd name="T81" fmla="*/ 407031 w 604011"/>
              <a:gd name="T82" fmla="*/ 407031 w 604011"/>
              <a:gd name="T83" fmla="*/ 407031 w 604011"/>
              <a:gd name="T84" fmla="*/ 407031 w 604011"/>
              <a:gd name="T85" fmla="*/ 407031 w 604011"/>
              <a:gd name="T86" fmla="*/ 407031 w 604011"/>
              <a:gd name="T87" fmla="*/ 407031 w 604011"/>
              <a:gd name="T88" fmla="*/ 407031 w 604011"/>
              <a:gd name="T89" fmla="*/ 407031 w 604011"/>
              <a:gd name="T90" fmla="*/ 407031 w 604011"/>
              <a:gd name="T91" fmla="*/ 407031 w 604011"/>
              <a:gd name="T92" fmla="*/ 407031 w 604011"/>
              <a:gd name="T93" fmla="*/ 407031 w 604011"/>
              <a:gd name="T94" fmla="*/ 407031 w 604011"/>
              <a:gd name="T95" fmla="*/ 407031 w 604011"/>
              <a:gd name="T96" fmla="*/ 407031 w 604011"/>
              <a:gd name="T97" fmla="*/ 407031 w 604011"/>
              <a:gd name="T98" fmla="*/ 407031 w 604011"/>
              <a:gd name="T99" fmla="*/ 407031 w 604011"/>
              <a:gd name="T100" fmla="*/ 407031 w 604011"/>
              <a:gd name="T101" fmla="*/ 407031 w 604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189" h="6158">
                <a:moveTo>
                  <a:pt x="2186" y="3691"/>
                </a:moveTo>
                <a:cubicBezTo>
                  <a:pt x="2189" y="3441"/>
                  <a:pt x="2107" y="3215"/>
                  <a:pt x="1960" y="3069"/>
                </a:cubicBezTo>
                <a:cubicBezTo>
                  <a:pt x="1769" y="2877"/>
                  <a:pt x="1480" y="2830"/>
                  <a:pt x="1204" y="2916"/>
                </a:cubicBezTo>
                <a:cubicBezTo>
                  <a:pt x="1144" y="2650"/>
                  <a:pt x="1082" y="2384"/>
                  <a:pt x="1022" y="2123"/>
                </a:cubicBezTo>
                <a:cubicBezTo>
                  <a:pt x="1071" y="2059"/>
                  <a:pt x="1119" y="1999"/>
                  <a:pt x="1165" y="1941"/>
                </a:cubicBezTo>
                <a:cubicBezTo>
                  <a:pt x="1495" y="1528"/>
                  <a:pt x="1732" y="1230"/>
                  <a:pt x="1677" y="706"/>
                </a:cubicBezTo>
                <a:cubicBezTo>
                  <a:pt x="1630" y="255"/>
                  <a:pt x="1467" y="99"/>
                  <a:pt x="1339" y="49"/>
                </a:cubicBezTo>
                <a:cubicBezTo>
                  <a:pt x="1216" y="0"/>
                  <a:pt x="1078" y="31"/>
                  <a:pt x="959" y="133"/>
                </a:cubicBezTo>
                <a:cubicBezTo>
                  <a:pt x="688" y="366"/>
                  <a:pt x="485" y="995"/>
                  <a:pt x="679" y="1826"/>
                </a:cubicBezTo>
                <a:cubicBezTo>
                  <a:pt x="697" y="1904"/>
                  <a:pt x="715" y="1982"/>
                  <a:pt x="733" y="2061"/>
                </a:cubicBezTo>
                <a:cubicBezTo>
                  <a:pt x="620" y="2211"/>
                  <a:pt x="497" y="2384"/>
                  <a:pt x="374" y="2586"/>
                </a:cubicBezTo>
                <a:cubicBezTo>
                  <a:pt x="0" y="3198"/>
                  <a:pt x="14" y="3648"/>
                  <a:pt x="93" y="3917"/>
                </a:cubicBezTo>
                <a:cubicBezTo>
                  <a:pt x="172" y="4191"/>
                  <a:pt x="353" y="4414"/>
                  <a:pt x="589" y="4530"/>
                </a:cubicBezTo>
                <a:cubicBezTo>
                  <a:pt x="824" y="4646"/>
                  <a:pt x="1057" y="4691"/>
                  <a:pt x="1275" y="4670"/>
                </a:cubicBezTo>
                <a:cubicBezTo>
                  <a:pt x="1313" y="4932"/>
                  <a:pt x="1339" y="5172"/>
                  <a:pt x="1346" y="5376"/>
                </a:cubicBezTo>
                <a:cubicBezTo>
                  <a:pt x="1274" y="5342"/>
                  <a:pt x="1191" y="5322"/>
                  <a:pt x="1103" y="5322"/>
                </a:cubicBezTo>
                <a:cubicBezTo>
                  <a:pt x="831" y="5322"/>
                  <a:pt x="610" y="5510"/>
                  <a:pt x="610" y="5740"/>
                </a:cubicBezTo>
                <a:cubicBezTo>
                  <a:pt x="610" y="5970"/>
                  <a:pt x="831" y="6158"/>
                  <a:pt x="1103" y="6158"/>
                </a:cubicBezTo>
                <a:cubicBezTo>
                  <a:pt x="1369" y="6158"/>
                  <a:pt x="1563" y="5981"/>
                  <a:pt x="1591" y="5810"/>
                </a:cubicBezTo>
                <a:cubicBezTo>
                  <a:pt x="1638" y="5525"/>
                  <a:pt x="1609" y="5102"/>
                  <a:pt x="1536" y="4608"/>
                </a:cubicBezTo>
                <a:cubicBezTo>
                  <a:pt x="1676" y="4555"/>
                  <a:pt x="1806" y="4470"/>
                  <a:pt x="1922" y="4354"/>
                </a:cubicBezTo>
                <a:cubicBezTo>
                  <a:pt x="2087" y="4189"/>
                  <a:pt x="2183" y="3947"/>
                  <a:pt x="2186" y="3691"/>
                </a:cubicBezTo>
                <a:close/>
                <a:moveTo>
                  <a:pt x="1133" y="335"/>
                </a:moveTo>
                <a:cubicBezTo>
                  <a:pt x="1157" y="314"/>
                  <a:pt x="1189" y="293"/>
                  <a:pt x="1220" y="293"/>
                </a:cubicBezTo>
                <a:cubicBezTo>
                  <a:pt x="1227" y="293"/>
                  <a:pt x="1234" y="294"/>
                  <a:pt x="1241" y="297"/>
                </a:cubicBezTo>
                <a:cubicBezTo>
                  <a:pt x="1301" y="320"/>
                  <a:pt x="1382" y="449"/>
                  <a:pt x="1412" y="734"/>
                </a:cubicBezTo>
                <a:cubicBezTo>
                  <a:pt x="1456" y="1149"/>
                  <a:pt x="1268" y="1385"/>
                  <a:pt x="957" y="1775"/>
                </a:cubicBezTo>
                <a:cubicBezTo>
                  <a:pt x="953" y="1780"/>
                  <a:pt x="948" y="1785"/>
                  <a:pt x="944" y="1791"/>
                </a:cubicBezTo>
                <a:cubicBezTo>
                  <a:pt x="942" y="1783"/>
                  <a:pt x="940" y="1774"/>
                  <a:pt x="938" y="1766"/>
                </a:cubicBezTo>
                <a:cubicBezTo>
                  <a:pt x="760" y="999"/>
                  <a:pt x="963" y="481"/>
                  <a:pt x="1133" y="335"/>
                </a:cubicBezTo>
                <a:close/>
                <a:moveTo>
                  <a:pt x="707" y="4291"/>
                </a:moveTo>
                <a:cubicBezTo>
                  <a:pt x="540" y="4209"/>
                  <a:pt x="406" y="4042"/>
                  <a:pt x="349" y="3843"/>
                </a:cubicBezTo>
                <a:cubicBezTo>
                  <a:pt x="258" y="3530"/>
                  <a:pt x="345" y="3143"/>
                  <a:pt x="601" y="2725"/>
                </a:cubicBezTo>
                <a:cubicBezTo>
                  <a:pt x="673" y="2607"/>
                  <a:pt x="744" y="2501"/>
                  <a:pt x="813" y="2403"/>
                </a:cubicBezTo>
                <a:cubicBezTo>
                  <a:pt x="861" y="2609"/>
                  <a:pt x="909" y="2820"/>
                  <a:pt x="956" y="3032"/>
                </a:cubicBezTo>
                <a:cubicBezTo>
                  <a:pt x="894" y="3072"/>
                  <a:pt x="834" y="3120"/>
                  <a:pt x="778" y="3176"/>
                </a:cubicBezTo>
                <a:cubicBezTo>
                  <a:pt x="726" y="3228"/>
                  <a:pt x="726" y="3313"/>
                  <a:pt x="778" y="3365"/>
                </a:cubicBezTo>
                <a:cubicBezTo>
                  <a:pt x="830" y="3417"/>
                  <a:pt x="915" y="3417"/>
                  <a:pt x="967" y="3365"/>
                </a:cubicBezTo>
                <a:cubicBezTo>
                  <a:pt x="984" y="3348"/>
                  <a:pt x="1001" y="3332"/>
                  <a:pt x="1019" y="3316"/>
                </a:cubicBezTo>
                <a:cubicBezTo>
                  <a:pt x="1101" y="3693"/>
                  <a:pt x="1176" y="4065"/>
                  <a:pt x="1233" y="4408"/>
                </a:cubicBezTo>
                <a:cubicBezTo>
                  <a:pt x="1070" y="4421"/>
                  <a:pt x="893" y="4382"/>
                  <a:pt x="707" y="4291"/>
                </a:cubicBezTo>
                <a:close/>
                <a:moveTo>
                  <a:pt x="1103" y="5891"/>
                </a:moveTo>
                <a:cubicBezTo>
                  <a:pt x="983" y="5891"/>
                  <a:pt x="877" y="5821"/>
                  <a:pt x="877" y="5740"/>
                </a:cubicBezTo>
                <a:cubicBezTo>
                  <a:pt x="877" y="5660"/>
                  <a:pt x="983" y="5589"/>
                  <a:pt x="1103" y="5589"/>
                </a:cubicBezTo>
                <a:cubicBezTo>
                  <a:pt x="1224" y="5589"/>
                  <a:pt x="1330" y="5660"/>
                  <a:pt x="1330" y="5740"/>
                </a:cubicBezTo>
                <a:cubicBezTo>
                  <a:pt x="1330" y="5821"/>
                  <a:pt x="1224" y="5891"/>
                  <a:pt x="1103" y="5891"/>
                </a:cubicBezTo>
                <a:close/>
                <a:moveTo>
                  <a:pt x="1734" y="4165"/>
                </a:moveTo>
                <a:cubicBezTo>
                  <a:pt x="1659" y="4240"/>
                  <a:pt x="1578" y="4298"/>
                  <a:pt x="1493" y="4339"/>
                </a:cubicBezTo>
                <a:cubicBezTo>
                  <a:pt x="1431" y="3973"/>
                  <a:pt x="1350" y="3578"/>
                  <a:pt x="1262" y="3176"/>
                </a:cubicBezTo>
                <a:cubicBezTo>
                  <a:pt x="1452" y="3109"/>
                  <a:pt x="1647" y="3133"/>
                  <a:pt x="1772" y="3257"/>
                </a:cubicBezTo>
                <a:cubicBezTo>
                  <a:pt x="1964" y="3449"/>
                  <a:pt x="1984" y="3915"/>
                  <a:pt x="1734" y="4165"/>
                </a:cubicBezTo>
                <a:close/>
              </a:path>
            </a:pathLst>
          </a:custGeom>
          <a:gradFill flip="none" rotWithShape="1">
            <a:gsLst>
              <a:gs pos="0">
                <a:srgbClr val="FF0000"/>
              </a:gs>
              <a:gs pos="63000">
                <a:srgbClr val="FFFF00"/>
              </a:gs>
              <a:gs pos="100000">
                <a:srgbClr val="FF0000"/>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1000"/>
                                        <p:tgtEl>
                                          <p:spTgt spid="4"/>
                                        </p:tgtEl>
                                      </p:cBhvr>
                                    </p:animEffect>
                                    <p:anim calcmode="lin" valueType="num">
                                      <p:cBhvr>
                                        <p:cTn id="25" dur="1000" fill="hold"/>
                                        <p:tgtEl>
                                          <p:spTgt spid="4"/>
                                        </p:tgtEl>
                                        <p:attrNameLst>
                                          <p:attrName>ppt_x</p:attrName>
                                        </p:attrNameLst>
                                      </p:cBhvr>
                                      <p:tavLst>
                                        <p:tav tm="0">
                                          <p:val>
                                            <p:strVal val="#ppt_x"/>
                                          </p:val>
                                        </p:tav>
                                        <p:tav tm="100000">
                                          <p:val>
                                            <p:strVal val="#ppt_x"/>
                                          </p:val>
                                        </p:tav>
                                      </p:tavLst>
                                    </p:anim>
                                    <p:anim calcmode="lin" valueType="num">
                                      <p:cBhvr>
                                        <p:cTn id="26" dur="1000" fill="hold"/>
                                        <p:tgtEl>
                                          <p:spTgt spid="4"/>
                                        </p:tgtEl>
                                        <p:attrNameLst>
                                          <p:attrName>ppt_y</p:attrName>
                                        </p:attrNameLst>
                                      </p:cBhvr>
                                      <p:tavLst>
                                        <p:tav tm="0">
                                          <p:val>
                                            <p:strVal val="#ppt_y-.1"/>
                                          </p:val>
                                        </p:tav>
                                        <p:tav tm="100000">
                                          <p:val>
                                            <p:strVal val="#ppt_y"/>
                                          </p:val>
                                        </p:tav>
                                      </p:tavLst>
                                    </p:anim>
                                  </p:childTnLst>
                                </p:cTn>
                              </p:par>
                            </p:childTnLst>
                          </p:cTn>
                        </p:par>
                        <p:par>
                          <p:cTn id="27" fill="hold">
                            <p:stCondLst>
                              <p:cond delay="2000"/>
                            </p:stCondLst>
                            <p:childTnLst>
                              <p:par>
                                <p:cTn id="28" presetID="10" presetClass="entr" presetSubtype="0" fill="hold" grpId="0" nodeType="after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500"/>
                                        <p:tgtEl>
                                          <p:spTgt spid="9"/>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8" grpId="0" animBg="1"/>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email"/>
          <a:stretch>
            <a:fillRect/>
          </a:stretch>
        </p:blipFill>
        <p:spPr>
          <a:xfrm>
            <a:off x="4479173" y="2148951"/>
            <a:ext cx="3233653" cy="3689874"/>
          </a:xfrm>
          <a:prstGeom prst="rect">
            <a:avLst/>
          </a:prstGeom>
        </p:spPr>
      </p:pic>
      <p:sp>
        <p:nvSpPr>
          <p:cNvPr id="3" name="Text Box 13"/>
          <p:cNvSpPr txBox="1">
            <a:spLocks noChangeArrowheads="1"/>
          </p:cNvSpPr>
          <p:nvPr/>
        </p:nvSpPr>
        <p:spPr bwMode="auto">
          <a:xfrm>
            <a:off x="2398643" y="2028709"/>
            <a:ext cx="7394714" cy="830997"/>
          </a:xfrm>
          <a:prstGeom prst="rect">
            <a:avLst/>
          </a:prstGeom>
          <a:noFill/>
        </p:spPr>
        <p:txBody>
          <a:bodyPr wrap="square" rtlCol="0">
            <a:spAutoFit/>
            <a:scene3d>
              <a:camera prst="orthographicFront"/>
              <a:lightRig rig="soft" dir="t"/>
            </a:scene3d>
            <a:sp3d prstMaterial="softEdge">
              <a:bevelT w="63500" h="12700"/>
            </a:sp3d>
          </a:bodyPr>
          <a:lstStyle>
            <a:defPPr>
              <a:defRPr lang="zh-CN"/>
            </a:defPPr>
            <a:lvl1pPr algn="dist">
              <a:defRPr sz="3200" b="1">
                <a:gradFill>
                  <a:gsLst>
                    <a:gs pos="0">
                      <a:srgbClr val="FF0000"/>
                    </a:gs>
                    <a:gs pos="63000">
                      <a:srgbClr val="FFFF00"/>
                    </a:gs>
                    <a:gs pos="100000">
                      <a:srgbClr val="FF0000"/>
                    </a:gs>
                  </a:gsLst>
                  <a:lin ang="5400000" scaled="1"/>
                </a:gradFill>
                <a:effectLst>
                  <a:outerShdw blurRad="266700" dist="38100" dir="2700000" algn="tl" rotWithShape="0">
                    <a:prstClr val="black">
                      <a:alpha val="61000"/>
                    </a:prstClr>
                  </a:outerShdw>
                </a:effectLst>
              </a:defRPr>
            </a:lvl1pPr>
          </a:lstStyle>
          <a:p>
            <a:pPr algn="ctr"/>
            <a:r>
              <a:rPr lang="en-US" altLang="zh-CN" sz="4800" dirty="0"/>
              <a:t>【</a:t>
            </a:r>
            <a:r>
              <a:rPr lang="zh-CN" altLang="en-US" sz="4800" dirty="0"/>
              <a:t>青苹果乐园 </a:t>
            </a:r>
            <a:r>
              <a:rPr lang="en-US" altLang="zh-CN" sz="4800" dirty="0"/>
              <a:t>】</a:t>
            </a:r>
            <a:endParaRPr lang="zh-CN" altLang="en-US" sz="4800" dirty="0"/>
          </a:p>
        </p:txBody>
      </p:sp>
      <p:sp>
        <p:nvSpPr>
          <p:cNvPr id="4" name="Text Box 13"/>
          <p:cNvSpPr txBox="1">
            <a:spLocks noChangeArrowheads="1"/>
          </p:cNvSpPr>
          <p:nvPr/>
        </p:nvSpPr>
        <p:spPr bwMode="auto">
          <a:xfrm>
            <a:off x="3738347" y="2984293"/>
            <a:ext cx="4715306" cy="400110"/>
          </a:xfrm>
          <a:prstGeom prst="rect">
            <a:avLst/>
          </a:prstGeom>
          <a:noFill/>
        </p:spPr>
        <p:txBody>
          <a:bodyPr wrap="square" rtlCol="0">
            <a:spAutoFit/>
            <a:scene3d>
              <a:camera prst="orthographicFront"/>
              <a:lightRig rig="soft" dir="t"/>
            </a:scene3d>
            <a:sp3d prstMaterial="softEdge">
              <a:bevelT w="63500" h="12700"/>
            </a:sp3d>
          </a:bodyPr>
          <a:lstStyle>
            <a:defPPr>
              <a:defRPr lang="zh-CN"/>
            </a:defPPr>
            <a:lvl1pPr algn="dist">
              <a:defRPr sz="3200" b="1">
                <a:gradFill>
                  <a:gsLst>
                    <a:gs pos="0">
                      <a:srgbClr val="FF0000"/>
                    </a:gs>
                    <a:gs pos="63000">
                      <a:srgbClr val="FFFF00"/>
                    </a:gs>
                    <a:gs pos="100000">
                      <a:srgbClr val="FF0000"/>
                    </a:gs>
                  </a:gsLst>
                  <a:lin ang="5400000" scaled="1"/>
                </a:gradFill>
                <a:effectLst>
                  <a:outerShdw blurRad="266700" dist="38100" dir="2700000" algn="tl" rotWithShape="0">
                    <a:prstClr val="black">
                      <a:alpha val="61000"/>
                    </a:prstClr>
                  </a:outerShdw>
                </a:effectLst>
              </a:defRPr>
            </a:lvl1pPr>
          </a:lstStyle>
          <a:p>
            <a:pPr algn="ctr"/>
            <a:r>
              <a:rPr lang="zh-CN" altLang="en-US" sz="2000" dirty="0"/>
              <a:t>表演者：策划部 销售部</a:t>
            </a:r>
          </a:p>
        </p:txBody>
      </p:sp>
      <p:sp>
        <p:nvSpPr>
          <p:cNvPr id="5" name="Text Box 13"/>
          <p:cNvSpPr txBox="1">
            <a:spLocks noChangeArrowheads="1"/>
          </p:cNvSpPr>
          <p:nvPr/>
        </p:nvSpPr>
        <p:spPr bwMode="auto">
          <a:xfrm>
            <a:off x="3738347" y="1329980"/>
            <a:ext cx="4715306" cy="584775"/>
          </a:xfrm>
          <a:prstGeom prst="rect">
            <a:avLst/>
          </a:prstGeom>
          <a:noFill/>
        </p:spPr>
        <p:txBody>
          <a:bodyPr wrap="square" rtlCol="0">
            <a:spAutoFit/>
            <a:scene3d>
              <a:camera prst="orthographicFront"/>
              <a:lightRig rig="soft" dir="t"/>
            </a:scene3d>
            <a:sp3d prstMaterial="softEdge">
              <a:bevelT w="63500" h="12700"/>
            </a:sp3d>
          </a:bodyPr>
          <a:lstStyle>
            <a:defPPr>
              <a:defRPr lang="zh-CN"/>
            </a:defPPr>
            <a:lvl1pPr algn="dist">
              <a:defRPr sz="3200" b="1">
                <a:gradFill>
                  <a:gsLst>
                    <a:gs pos="0">
                      <a:srgbClr val="FF0000"/>
                    </a:gs>
                    <a:gs pos="63000">
                      <a:srgbClr val="FFFF00"/>
                    </a:gs>
                    <a:gs pos="100000">
                      <a:srgbClr val="FF0000"/>
                    </a:gs>
                  </a:gsLst>
                  <a:lin ang="5400000" scaled="1"/>
                </a:gradFill>
                <a:effectLst>
                  <a:outerShdw blurRad="266700" dist="38100" dir="2700000" algn="tl" rotWithShape="0">
                    <a:prstClr val="black">
                      <a:alpha val="61000"/>
                    </a:prstClr>
                  </a:outerShdw>
                </a:effectLst>
              </a:defRPr>
            </a:lvl1pPr>
          </a:lstStyle>
          <a:p>
            <a:pPr algn="ctr"/>
            <a:r>
              <a:rPr lang="zh-CN" altLang="en-US" dirty="0"/>
              <a:t>歌曲演唱</a:t>
            </a:r>
          </a:p>
        </p:txBody>
      </p:sp>
      <p:sp>
        <p:nvSpPr>
          <p:cNvPr id="8" name="椭圆 5"/>
          <p:cNvSpPr/>
          <p:nvPr/>
        </p:nvSpPr>
        <p:spPr>
          <a:xfrm>
            <a:off x="4746324" y="1216026"/>
            <a:ext cx="336679" cy="472672"/>
          </a:xfrm>
          <a:custGeom>
            <a:avLst/>
            <a:gdLst>
              <a:gd name="T0" fmla="*/ 407031 w 604011"/>
              <a:gd name="T1" fmla="*/ 407031 w 604011"/>
              <a:gd name="T2" fmla="*/ 407031 w 604011"/>
              <a:gd name="T3" fmla="*/ 407031 w 604011"/>
              <a:gd name="T4" fmla="*/ 407031 w 604011"/>
              <a:gd name="T5" fmla="*/ 407031 w 604011"/>
              <a:gd name="T6" fmla="*/ 407031 w 604011"/>
              <a:gd name="T7" fmla="*/ 407031 w 604011"/>
              <a:gd name="T8" fmla="*/ 407031 w 604011"/>
              <a:gd name="T9" fmla="*/ 407031 w 604011"/>
              <a:gd name="T10" fmla="*/ 407031 w 604011"/>
              <a:gd name="T11" fmla="*/ 407031 w 604011"/>
              <a:gd name="T12" fmla="*/ 407031 w 604011"/>
              <a:gd name="T13" fmla="*/ 407031 w 604011"/>
              <a:gd name="T14" fmla="*/ 407031 w 604011"/>
              <a:gd name="T15" fmla="*/ 407031 w 604011"/>
              <a:gd name="T16" fmla="*/ 407031 w 604011"/>
              <a:gd name="T17" fmla="*/ 407031 w 604011"/>
              <a:gd name="T18" fmla="*/ 407031 w 604011"/>
              <a:gd name="T19" fmla="*/ 407031 w 604011"/>
              <a:gd name="T20" fmla="*/ 407031 w 604011"/>
              <a:gd name="T21" fmla="*/ 407031 w 604011"/>
              <a:gd name="T22" fmla="*/ 407031 w 604011"/>
              <a:gd name="T23" fmla="*/ 407031 w 604011"/>
              <a:gd name="T24" fmla="*/ 407031 w 604011"/>
              <a:gd name="T25" fmla="*/ 407031 w 604011"/>
              <a:gd name="T26" fmla="*/ 407031 w 604011"/>
              <a:gd name="T27" fmla="*/ 407031 w 604011"/>
              <a:gd name="T28" fmla="*/ 407031 w 604011"/>
              <a:gd name="T29" fmla="*/ 407031 w 604011"/>
              <a:gd name="T30" fmla="*/ 407031 w 604011"/>
              <a:gd name="T31" fmla="*/ 407031 w 604011"/>
              <a:gd name="T32" fmla="*/ 407031 w 604011"/>
              <a:gd name="T33" fmla="*/ 407031 w 604011"/>
              <a:gd name="T34" fmla="*/ 407031 w 604011"/>
              <a:gd name="T35" fmla="*/ 407031 w 604011"/>
              <a:gd name="T36" fmla="*/ 407031 w 604011"/>
              <a:gd name="T37" fmla="*/ 407031 w 604011"/>
              <a:gd name="T38" fmla="*/ 407031 w 604011"/>
              <a:gd name="T39" fmla="*/ 407031 w 604011"/>
              <a:gd name="T40" fmla="*/ 407031 w 604011"/>
              <a:gd name="T41" fmla="*/ 407031 w 604011"/>
              <a:gd name="T42" fmla="*/ 407031 w 604011"/>
              <a:gd name="T43" fmla="*/ 407031 w 604011"/>
              <a:gd name="T44" fmla="*/ 407031 w 604011"/>
              <a:gd name="T45" fmla="*/ 407031 w 604011"/>
              <a:gd name="T46" fmla="*/ 407031 w 604011"/>
              <a:gd name="T47" fmla="*/ 407031 w 604011"/>
              <a:gd name="T48" fmla="*/ 407031 w 604011"/>
              <a:gd name="T49" fmla="*/ 407031 w 604011"/>
              <a:gd name="T50" fmla="*/ 407031 w 604011"/>
              <a:gd name="T51" fmla="*/ 407031 w 604011"/>
              <a:gd name="T52" fmla="*/ 407031 w 604011"/>
              <a:gd name="T53" fmla="*/ 407031 w 604011"/>
              <a:gd name="T54" fmla="*/ 407031 w 604011"/>
              <a:gd name="T55" fmla="*/ 407031 w 604011"/>
              <a:gd name="T56" fmla="*/ 407031 w 604011"/>
              <a:gd name="T57" fmla="*/ 407031 w 604011"/>
              <a:gd name="T58" fmla="*/ 407031 w 604011"/>
              <a:gd name="T59" fmla="*/ 407031 w 604011"/>
              <a:gd name="T60" fmla="*/ 407031 w 604011"/>
              <a:gd name="T61" fmla="*/ 407031 w 604011"/>
              <a:gd name="T62" fmla="*/ 407031 w 604011"/>
              <a:gd name="T63" fmla="*/ 407031 w 604011"/>
              <a:gd name="T64" fmla="*/ 407031 w 604011"/>
              <a:gd name="T65" fmla="*/ 407031 w 604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16" h="5928">
                <a:moveTo>
                  <a:pt x="3770" y="2937"/>
                </a:moveTo>
                <a:cubicBezTo>
                  <a:pt x="3770" y="2936"/>
                  <a:pt x="3771" y="2935"/>
                  <a:pt x="3771" y="2934"/>
                </a:cubicBezTo>
                <a:cubicBezTo>
                  <a:pt x="4216" y="1832"/>
                  <a:pt x="3386" y="1248"/>
                  <a:pt x="2912" y="849"/>
                </a:cubicBezTo>
                <a:cubicBezTo>
                  <a:pt x="2676" y="650"/>
                  <a:pt x="2510" y="319"/>
                  <a:pt x="2466" y="228"/>
                </a:cubicBezTo>
                <a:lnTo>
                  <a:pt x="2466" y="133"/>
                </a:lnTo>
                <a:cubicBezTo>
                  <a:pt x="2466" y="60"/>
                  <a:pt x="2407" y="0"/>
                  <a:pt x="2333" y="0"/>
                </a:cubicBezTo>
                <a:cubicBezTo>
                  <a:pt x="2259" y="0"/>
                  <a:pt x="2200" y="60"/>
                  <a:pt x="2200" y="133"/>
                </a:cubicBezTo>
                <a:lnTo>
                  <a:pt x="2200" y="4520"/>
                </a:lnTo>
                <a:cubicBezTo>
                  <a:pt x="1944" y="4295"/>
                  <a:pt x="1577" y="4195"/>
                  <a:pt x="1233" y="4195"/>
                </a:cubicBezTo>
                <a:cubicBezTo>
                  <a:pt x="566" y="4195"/>
                  <a:pt x="0" y="4566"/>
                  <a:pt x="0" y="5061"/>
                </a:cubicBezTo>
                <a:cubicBezTo>
                  <a:pt x="0" y="5557"/>
                  <a:pt x="566" y="5928"/>
                  <a:pt x="1233" y="5928"/>
                </a:cubicBezTo>
                <a:cubicBezTo>
                  <a:pt x="1901" y="5928"/>
                  <a:pt x="2466" y="5557"/>
                  <a:pt x="2466" y="5061"/>
                </a:cubicBezTo>
                <a:lnTo>
                  <a:pt x="2466" y="2783"/>
                </a:lnTo>
                <a:cubicBezTo>
                  <a:pt x="2711" y="3196"/>
                  <a:pt x="3258" y="3506"/>
                  <a:pt x="3502" y="4015"/>
                </a:cubicBezTo>
                <a:cubicBezTo>
                  <a:pt x="3522" y="4084"/>
                  <a:pt x="3762" y="4454"/>
                  <a:pt x="3456" y="5064"/>
                </a:cubicBezTo>
                <a:cubicBezTo>
                  <a:pt x="3423" y="5130"/>
                  <a:pt x="3449" y="5210"/>
                  <a:pt x="3515" y="5243"/>
                </a:cubicBezTo>
                <a:cubicBezTo>
                  <a:pt x="3581" y="5276"/>
                  <a:pt x="3661" y="5250"/>
                  <a:pt x="3694" y="5184"/>
                </a:cubicBezTo>
                <a:cubicBezTo>
                  <a:pt x="3908" y="4757"/>
                  <a:pt x="3935" y="4361"/>
                  <a:pt x="3774" y="3975"/>
                </a:cubicBezTo>
                <a:cubicBezTo>
                  <a:pt x="3913" y="3612"/>
                  <a:pt x="3912" y="3271"/>
                  <a:pt x="3770" y="2937"/>
                </a:cubicBezTo>
                <a:close/>
                <a:moveTo>
                  <a:pt x="1233" y="5661"/>
                </a:moveTo>
                <a:cubicBezTo>
                  <a:pt x="709" y="5661"/>
                  <a:pt x="266" y="5387"/>
                  <a:pt x="266" y="5061"/>
                </a:cubicBezTo>
                <a:cubicBezTo>
                  <a:pt x="266" y="4736"/>
                  <a:pt x="709" y="4461"/>
                  <a:pt x="1233" y="4461"/>
                </a:cubicBezTo>
                <a:cubicBezTo>
                  <a:pt x="1757" y="4461"/>
                  <a:pt x="2200" y="4736"/>
                  <a:pt x="2200" y="5061"/>
                </a:cubicBezTo>
                <a:cubicBezTo>
                  <a:pt x="2200" y="5387"/>
                  <a:pt x="1757" y="5661"/>
                  <a:pt x="1233" y="5661"/>
                </a:cubicBezTo>
                <a:close/>
                <a:moveTo>
                  <a:pt x="2846" y="1140"/>
                </a:moveTo>
                <a:cubicBezTo>
                  <a:pt x="3262" y="1484"/>
                  <a:pt x="3771" y="1904"/>
                  <a:pt x="3593" y="2623"/>
                </a:cubicBezTo>
                <a:cubicBezTo>
                  <a:pt x="3355" y="2283"/>
                  <a:pt x="3020" y="2021"/>
                  <a:pt x="2825" y="1800"/>
                </a:cubicBezTo>
                <a:cubicBezTo>
                  <a:pt x="2584" y="1527"/>
                  <a:pt x="2466" y="1086"/>
                  <a:pt x="2466" y="750"/>
                </a:cubicBezTo>
                <a:cubicBezTo>
                  <a:pt x="2618" y="959"/>
                  <a:pt x="2728" y="1043"/>
                  <a:pt x="2846" y="1140"/>
                </a:cubicBezTo>
                <a:close/>
                <a:moveTo>
                  <a:pt x="2825" y="2826"/>
                </a:moveTo>
                <a:cubicBezTo>
                  <a:pt x="2582" y="2551"/>
                  <a:pt x="2466" y="2115"/>
                  <a:pt x="2466" y="1757"/>
                </a:cubicBezTo>
                <a:cubicBezTo>
                  <a:pt x="2790" y="2304"/>
                  <a:pt x="3757" y="2755"/>
                  <a:pt x="3592" y="3648"/>
                </a:cubicBezTo>
                <a:cubicBezTo>
                  <a:pt x="3354" y="3309"/>
                  <a:pt x="3020" y="3047"/>
                  <a:pt x="2825" y="2826"/>
                </a:cubicBezTo>
                <a:close/>
              </a:path>
            </a:pathLst>
          </a:custGeom>
          <a:gradFill flip="none" rotWithShape="1">
            <a:gsLst>
              <a:gs pos="0">
                <a:srgbClr val="FF0000"/>
              </a:gs>
              <a:gs pos="63000">
                <a:srgbClr val="FFFF00"/>
              </a:gs>
              <a:gs pos="100000">
                <a:srgbClr val="FF0000"/>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9" name="椭圆 6"/>
          <p:cNvSpPr/>
          <p:nvPr/>
        </p:nvSpPr>
        <p:spPr>
          <a:xfrm>
            <a:off x="7244100" y="1216026"/>
            <a:ext cx="168303" cy="472672"/>
          </a:xfrm>
          <a:custGeom>
            <a:avLst/>
            <a:gdLst>
              <a:gd name="T0" fmla="*/ 407031 w 604011"/>
              <a:gd name="T1" fmla="*/ 407031 w 604011"/>
              <a:gd name="T2" fmla="*/ 407031 w 604011"/>
              <a:gd name="T3" fmla="*/ 407031 w 604011"/>
              <a:gd name="T4" fmla="*/ 407031 w 604011"/>
              <a:gd name="T5" fmla="*/ 407031 w 604011"/>
              <a:gd name="T6" fmla="*/ 407031 w 604011"/>
              <a:gd name="T7" fmla="*/ 407031 w 604011"/>
              <a:gd name="T8" fmla="*/ 407031 w 604011"/>
              <a:gd name="T9" fmla="*/ 407031 w 604011"/>
              <a:gd name="T10" fmla="*/ 407031 w 604011"/>
              <a:gd name="T11" fmla="*/ 407031 w 604011"/>
              <a:gd name="T12" fmla="*/ 407031 w 604011"/>
              <a:gd name="T13" fmla="*/ 407031 w 604011"/>
              <a:gd name="T14" fmla="*/ 407031 w 604011"/>
              <a:gd name="T15" fmla="*/ 407031 w 604011"/>
              <a:gd name="T16" fmla="*/ 407031 w 604011"/>
              <a:gd name="T17" fmla="*/ 407031 w 604011"/>
              <a:gd name="T18" fmla="*/ 407031 w 604011"/>
              <a:gd name="T19" fmla="*/ 407031 w 604011"/>
              <a:gd name="T20" fmla="*/ 407031 w 604011"/>
              <a:gd name="T21" fmla="*/ 407031 w 604011"/>
              <a:gd name="T22" fmla="*/ 407031 w 604011"/>
              <a:gd name="T23" fmla="*/ 407031 w 604011"/>
              <a:gd name="T24" fmla="*/ 407031 w 604011"/>
              <a:gd name="T25" fmla="*/ 407031 w 604011"/>
              <a:gd name="T26" fmla="*/ 407031 w 604011"/>
              <a:gd name="T27" fmla="*/ 407031 w 604011"/>
              <a:gd name="T28" fmla="*/ 407031 w 604011"/>
              <a:gd name="T29" fmla="*/ 407031 w 604011"/>
              <a:gd name="T30" fmla="*/ 407031 w 604011"/>
              <a:gd name="T31" fmla="*/ 407031 w 604011"/>
              <a:gd name="T32" fmla="*/ 407031 w 604011"/>
              <a:gd name="T33" fmla="*/ 407031 w 604011"/>
              <a:gd name="T34" fmla="*/ 407031 w 604011"/>
              <a:gd name="T35" fmla="*/ 407031 w 604011"/>
              <a:gd name="T36" fmla="*/ 407031 w 604011"/>
              <a:gd name="T37" fmla="*/ 407031 w 604011"/>
              <a:gd name="T38" fmla="*/ 407031 w 604011"/>
              <a:gd name="T39" fmla="*/ 407031 w 604011"/>
              <a:gd name="T40" fmla="*/ 407031 w 604011"/>
              <a:gd name="T41" fmla="*/ 407031 w 604011"/>
              <a:gd name="T42" fmla="*/ 407031 w 604011"/>
              <a:gd name="T43" fmla="*/ 407031 w 604011"/>
              <a:gd name="T44" fmla="*/ 407031 w 604011"/>
              <a:gd name="T45" fmla="*/ 407031 w 604011"/>
              <a:gd name="T46" fmla="*/ 407031 w 604011"/>
              <a:gd name="T47" fmla="*/ 407031 w 604011"/>
              <a:gd name="T48" fmla="*/ 407031 w 604011"/>
              <a:gd name="T49" fmla="*/ 407031 w 604011"/>
              <a:gd name="T50" fmla="*/ 407031 w 604011"/>
              <a:gd name="T51" fmla="*/ 407031 w 604011"/>
              <a:gd name="T52" fmla="*/ 407031 w 604011"/>
              <a:gd name="T53" fmla="*/ 407031 w 604011"/>
              <a:gd name="T54" fmla="*/ 407031 w 604011"/>
              <a:gd name="T55" fmla="*/ 407031 w 604011"/>
              <a:gd name="T56" fmla="*/ 407031 w 604011"/>
              <a:gd name="T57" fmla="*/ 407031 w 604011"/>
              <a:gd name="T58" fmla="*/ 407031 w 604011"/>
              <a:gd name="T59" fmla="*/ 407031 w 604011"/>
              <a:gd name="T60" fmla="*/ 407031 w 604011"/>
              <a:gd name="T61" fmla="*/ 407031 w 604011"/>
              <a:gd name="T62" fmla="*/ 407031 w 604011"/>
              <a:gd name="T63" fmla="*/ 407031 w 604011"/>
              <a:gd name="T64" fmla="*/ 407031 w 604011"/>
              <a:gd name="T65" fmla="*/ 407031 w 604011"/>
              <a:gd name="T66" fmla="*/ 407031 w 604011"/>
              <a:gd name="T67" fmla="*/ 407031 w 604011"/>
              <a:gd name="T68" fmla="*/ 407031 w 604011"/>
              <a:gd name="T69" fmla="*/ 407031 w 604011"/>
              <a:gd name="T70" fmla="*/ 407031 w 604011"/>
              <a:gd name="T71" fmla="*/ 407031 w 604011"/>
              <a:gd name="T72" fmla="*/ 407031 w 604011"/>
              <a:gd name="T73" fmla="*/ 407031 w 604011"/>
              <a:gd name="T74" fmla="*/ 407031 w 604011"/>
              <a:gd name="T75" fmla="*/ 407031 w 604011"/>
              <a:gd name="T76" fmla="*/ 407031 w 604011"/>
              <a:gd name="T77" fmla="*/ 407031 w 604011"/>
              <a:gd name="T78" fmla="*/ 407031 w 604011"/>
              <a:gd name="T79" fmla="*/ 407031 w 604011"/>
              <a:gd name="T80" fmla="*/ 407031 w 604011"/>
              <a:gd name="T81" fmla="*/ 407031 w 604011"/>
              <a:gd name="T82" fmla="*/ 407031 w 604011"/>
              <a:gd name="T83" fmla="*/ 407031 w 604011"/>
              <a:gd name="T84" fmla="*/ 407031 w 604011"/>
              <a:gd name="T85" fmla="*/ 407031 w 604011"/>
              <a:gd name="T86" fmla="*/ 407031 w 604011"/>
              <a:gd name="T87" fmla="*/ 407031 w 604011"/>
              <a:gd name="T88" fmla="*/ 407031 w 604011"/>
              <a:gd name="T89" fmla="*/ 407031 w 604011"/>
              <a:gd name="T90" fmla="*/ 407031 w 604011"/>
              <a:gd name="T91" fmla="*/ 407031 w 604011"/>
              <a:gd name="T92" fmla="*/ 407031 w 604011"/>
              <a:gd name="T93" fmla="*/ 407031 w 604011"/>
              <a:gd name="T94" fmla="*/ 407031 w 604011"/>
              <a:gd name="T95" fmla="*/ 407031 w 604011"/>
              <a:gd name="T96" fmla="*/ 407031 w 604011"/>
              <a:gd name="T97" fmla="*/ 407031 w 604011"/>
              <a:gd name="T98" fmla="*/ 407031 w 604011"/>
              <a:gd name="T99" fmla="*/ 407031 w 604011"/>
              <a:gd name="T100" fmla="*/ 407031 w 604011"/>
              <a:gd name="T101" fmla="*/ 407031 w 604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189" h="6158">
                <a:moveTo>
                  <a:pt x="2186" y="3691"/>
                </a:moveTo>
                <a:cubicBezTo>
                  <a:pt x="2189" y="3441"/>
                  <a:pt x="2107" y="3215"/>
                  <a:pt x="1960" y="3069"/>
                </a:cubicBezTo>
                <a:cubicBezTo>
                  <a:pt x="1769" y="2877"/>
                  <a:pt x="1480" y="2830"/>
                  <a:pt x="1204" y="2916"/>
                </a:cubicBezTo>
                <a:cubicBezTo>
                  <a:pt x="1144" y="2650"/>
                  <a:pt x="1082" y="2384"/>
                  <a:pt x="1022" y="2123"/>
                </a:cubicBezTo>
                <a:cubicBezTo>
                  <a:pt x="1071" y="2059"/>
                  <a:pt x="1119" y="1999"/>
                  <a:pt x="1165" y="1941"/>
                </a:cubicBezTo>
                <a:cubicBezTo>
                  <a:pt x="1495" y="1528"/>
                  <a:pt x="1732" y="1230"/>
                  <a:pt x="1677" y="706"/>
                </a:cubicBezTo>
                <a:cubicBezTo>
                  <a:pt x="1630" y="255"/>
                  <a:pt x="1467" y="99"/>
                  <a:pt x="1339" y="49"/>
                </a:cubicBezTo>
                <a:cubicBezTo>
                  <a:pt x="1216" y="0"/>
                  <a:pt x="1078" y="31"/>
                  <a:pt x="959" y="133"/>
                </a:cubicBezTo>
                <a:cubicBezTo>
                  <a:pt x="688" y="366"/>
                  <a:pt x="485" y="995"/>
                  <a:pt x="679" y="1826"/>
                </a:cubicBezTo>
                <a:cubicBezTo>
                  <a:pt x="697" y="1904"/>
                  <a:pt x="715" y="1982"/>
                  <a:pt x="733" y="2061"/>
                </a:cubicBezTo>
                <a:cubicBezTo>
                  <a:pt x="620" y="2211"/>
                  <a:pt x="497" y="2384"/>
                  <a:pt x="374" y="2586"/>
                </a:cubicBezTo>
                <a:cubicBezTo>
                  <a:pt x="0" y="3198"/>
                  <a:pt x="14" y="3648"/>
                  <a:pt x="93" y="3917"/>
                </a:cubicBezTo>
                <a:cubicBezTo>
                  <a:pt x="172" y="4191"/>
                  <a:pt x="353" y="4414"/>
                  <a:pt x="589" y="4530"/>
                </a:cubicBezTo>
                <a:cubicBezTo>
                  <a:pt x="824" y="4646"/>
                  <a:pt x="1057" y="4691"/>
                  <a:pt x="1275" y="4670"/>
                </a:cubicBezTo>
                <a:cubicBezTo>
                  <a:pt x="1313" y="4932"/>
                  <a:pt x="1339" y="5172"/>
                  <a:pt x="1346" y="5376"/>
                </a:cubicBezTo>
                <a:cubicBezTo>
                  <a:pt x="1274" y="5342"/>
                  <a:pt x="1191" y="5322"/>
                  <a:pt x="1103" y="5322"/>
                </a:cubicBezTo>
                <a:cubicBezTo>
                  <a:pt x="831" y="5322"/>
                  <a:pt x="610" y="5510"/>
                  <a:pt x="610" y="5740"/>
                </a:cubicBezTo>
                <a:cubicBezTo>
                  <a:pt x="610" y="5970"/>
                  <a:pt x="831" y="6158"/>
                  <a:pt x="1103" y="6158"/>
                </a:cubicBezTo>
                <a:cubicBezTo>
                  <a:pt x="1369" y="6158"/>
                  <a:pt x="1563" y="5981"/>
                  <a:pt x="1591" y="5810"/>
                </a:cubicBezTo>
                <a:cubicBezTo>
                  <a:pt x="1638" y="5525"/>
                  <a:pt x="1609" y="5102"/>
                  <a:pt x="1536" y="4608"/>
                </a:cubicBezTo>
                <a:cubicBezTo>
                  <a:pt x="1676" y="4555"/>
                  <a:pt x="1806" y="4470"/>
                  <a:pt x="1922" y="4354"/>
                </a:cubicBezTo>
                <a:cubicBezTo>
                  <a:pt x="2087" y="4189"/>
                  <a:pt x="2183" y="3947"/>
                  <a:pt x="2186" y="3691"/>
                </a:cubicBezTo>
                <a:close/>
                <a:moveTo>
                  <a:pt x="1133" y="335"/>
                </a:moveTo>
                <a:cubicBezTo>
                  <a:pt x="1157" y="314"/>
                  <a:pt x="1189" y="293"/>
                  <a:pt x="1220" y="293"/>
                </a:cubicBezTo>
                <a:cubicBezTo>
                  <a:pt x="1227" y="293"/>
                  <a:pt x="1234" y="294"/>
                  <a:pt x="1241" y="297"/>
                </a:cubicBezTo>
                <a:cubicBezTo>
                  <a:pt x="1301" y="320"/>
                  <a:pt x="1382" y="449"/>
                  <a:pt x="1412" y="734"/>
                </a:cubicBezTo>
                <a:cubicBezTo>
                  <a:pt x="1456" y="1149"/>
                  <a:pt x="1268" y="1385"/>
                  <a:pt x="957" y="1775"/>
                </a:cubicBezTo>
                <a:cubicBezTo>
                  <a:pt x="953" y="1780"/>
                  <a:pt x="948" y="1785"/>
                  <a:pt x="944" y="1791"/>
                </a:cubicBezTo>
                <a:cubicBezTo>
                  <a:pt x="942" y="1783"/>
                  <a:pt x="940" y="1774"/>
                  <a:pt x="938" y="1766"/>
                </a:cubicBezTo>
                <a:cubicBezTo>
                  <a:pt x="760" y="999"/>
                  <a:pt x="963" y="481"/>
                  <a:pt x="1133" y="335"/>
                </a:cubicBezTo>
                <a:close/>
                <a:moveTo>
                  <a:pt x="707" y="4291"/>
                </a:moveTo>
                <a:cubicBezTo>
                  <a:pt x="540" y="4209"/>
                  <a:pt x="406" y="4042"/>
                  <a:pt x="349" y="3843"/>
                </a:cubicBezTo>
                <a:cubicBezTo>
                  <a:pt x="258" y="3530"/>
                  <a:pt x="345" y="3143"/>
                  <a:pt x="601" y="2725"/>
                </a:cubicBezTo>
                <a:cubicBezTo>
                  <a:pt x="673" y="2607"/>
                  <a:pt x="744" y="2501"/>
                  <a:pt x="813" y="2403"/>
                </a:cubicBezTo>
                <a:cubicBezTo>
                  <a:pt x="861" y="2609"/>
                  <a:pt x="909" y="2820"/>
                  <a:pt x="956" y="3032"/>
                </a:cubicBezTo>
                <a:cubicBezTo>
                  <a:pt x="894" y="3072"/>
                  <a:pt x="834" y="3120"/>
                  <a:pt x="778" y="3176"/>
                </a:cubicBezTo>
                <a:cubicBezTo>
                  <a:pt x="726" y="3228"/>
                  <a:pt x="726" y="3313"/>
                  <a:pt x="778" y="3365"/>
                </a:cubicBezTo>
                <a:cubicBezTo>
                  <a:pt x="830" y="3417"/>
                  <a:pt x="915" y="3417"/>
                  <a:pt x="967" y="3365"/>
                </a:cubicBezTo>
                <a:cubicBezTo>
                  <a:pt x="984" y="3348"/>
                  <a:pt x="1001" y="3332"/>
                  <a:pt x="1019" y="3316"/>
                </a:cubicBezTo>
                <a:cubicBezTo>
                  <a:pt x="1101" y="3693"/>
                  <a:pt x="1176" y="4065"/>
                  <a:pt x="1233" y="4408"/>
                </a:cubicBezTo>
                <a:cubicBezTo>
                  <a:pt x="1070" y="4421"/>
                  <a:pt x="893" y="4382"/>
                  <a:pt x="707" y="4291"/>
                </a:cubicBezTo>
                <a:close/>
                <a:moveTo>
                  <a:pt x="1103" y="5891"/>
                </a:moveTo>
                <a:cubicBezTo>
                  <a:pt x="983" y="5891"/>
                  <a:pt x="877" y="5821"/>
                  <a:pt x="877" y="5740"/>
                </a:cubicBezTo>
                <a:cubicBezTo>
                  <a:pt x="877" y="5660"/>
                  <a:pt x="983" y="5589"/>
                  <a:pt x="1103" y="5589"/>
                </a:cubicBezTo>
                <a:cubicBezTo>
                  <a:pt x="1224" y="5589"/>
                  <a:pt x="1330" y="5660"/>
                  <a:pt x="1330" y="5740"/>
                </a:cubicBezTo>
                <a:cubicBezTo>
                  <a:pt x="1330" y="5821"/>
                  <a:pt x="1224" y="5891"/>
                  <a:pt x="1103" y="5891"/>
                </a:cubicBezTo>
                <a:close/>
                <a:moveTo>
                  <a:pt x="1734" y="4165"/>
                </a:moveTo>
                <a:cubicBezTo>
                  <a:pt x="1659" y="4240"/>
                  <a:pt x="1578" y="4298"/>
                  <a:pt x="1493" y="4339"/>
                </a:cubicBezTo>
                <a:cubicBezTo>
                  <a:pt x="1431" y="3973"/>
                  <a:pt x="1350" y="3578"/>
                  <a:pt x="1262" y="3176"/>
                </a:cubicBezTo>
                <a:cubicBezTo>
                  <a:pt x="1452" y="3109"/>
                  <a:pt x="1647" y="3133"/>
                  <a:pt x="1772" y="3257"/>
                </a:cubicBezTo>
                <a:cubicBezTo>
                  <a:pt x="1964" y="3449"/>
                  <a:pt x="1984" y="3915"/>
                  <a:pt x="1734" y="4165"/>
                </a:cubicBezTo>
                <a:close/>
              </a:path>
            </a:pathLst>
          </a:custGeom>
          <a:gradFill flip="none" rotWithShape="1">
            <a:gsLst>
              <a:gs pos="0">
                <a:srgbClr val="FF0000"/>
              </a:gs>
              <a:gs pos="63000">
                <a:srgbClr val="FFFF00"/>
              </a:gs>
              <a:gs pos="100000">
                <a:srgbClr val="FF0000"/>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1000"/>
                                        <p:tgtEl>
                                          <p:spTgt spid="4"/>
                                        </p:tgtEl>
                                      </p:cBhvr>
                                    </p:animEffect>
                                    <p:anim calcmode="lin" valueType="num">
                                      <p:cBhvr>
                                        <p:cTn id="25" dur="1000" fill="hold"/>
                                        <p:tgtEl>
                                          <p:spTgt spid="4"/>
                                        </p:tgtEl>
                                        <p:attrNameLst>
                                          <p:attrName>ppt_x</p:attrName>
                                        </p:attrNameLst>
                                      </p:cBhvr>
                                      <p:tavLst>
                                        <p:tav tm="0">
                                          <p:val>
                                            <p:strVal val="#ppt_x"/>
                                          </p:val>
                                        </p:tav>
                                        <p:tav tm="100000">
                                          <p:val>
                                            <p:strVal val="#ppt_x"/>
                                          </p:val>
                                        </p:tav>
                                      </p:tavLst>
                                    </p:anim>
                                    <p:anim calcmode="lin" valueType="num">
                                      <p:cBhvr>
                                        <p:cTn id="26" dur="1000" fill="hold"/>
                                        <p:tgtEl>
                                          <p:spTgt spid="4"/>
                                        </p:tgtEl>
                                        <p:attrNameLst>
                                          <p:attrName>ppt_y</p:attrName>
                                        </p:attrNameLst>
                                      </p:cBhvr>
                                      <p:tavLst>
                                        <p:tav tm="0">
                                          <p:val>
                                            <p:strVal val="#ppt_y-.1"/>
                                          </p:val>
                                        </p:tav>
                                        <p:tav tm="100000">
                                          <p:val>
                                            <p:strVal val="#ppt_y"/>
                                          </p:val>
                                        </p:tav>
                                      </p:tavLst>
                                    </p:anim>
                                  </p:childTnLst>
                                </p:cTn>
                              </p:par>
                            </p:childTnLst>
                          </p:cTn>
                        </p:par>
                        <p:par>
                          <p:cTn id="27" fill="hold">
                            <p:stCondLst>
                              <p:cond delay="2000"/>
                            </p:stCondLst>
                            <p:childTnLst>
                              <p:par>
                                <p:cTn id="28" presetID="10" presetClass="entr" presetSubtype="0" fill="hold" grpId="0" nodeType="after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500"/>
                                        <p:tgtEl>
                                          <p:spTgt spid="9"/>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8" grpId="0" animBg="1"/>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3"/>
          <p:cNvSpPr txBox="1">
            <a:spLocks noChangeArrowheads="1"/>
          </p:cNvSpPr>
          <p:nvPr/>
        </p:nvSpPr>
        <p:spPr bwMode="auto">
          <a:xfrm>
            <a:off x="2398642" y="644149"/>
            <a:ext cx="7394714" cy="830997"/>
          </a:xfrm>
          <a:prstGeom prst="rect">
            <a:avLst/>
          </a:prstGeom>
          <a:noFill/>
        </p:spPr>
        <p:txBody>
          <a:bodyPr wrap="square" rtlCol="0">
            <a:spAutoFit/>
            <a:scene3d>
              <a:camera prst="orthographicFront"/>
              <a:lightRig rig="soft" dir="t"/>
            </a:scene3d>
            <a:sp3d prstMaterial="softEdge">
              <a:bevelT w="63500" h="12700"/>
            </a:sp3d>
          </a:bodyPr>
          <a:lstStyle>
            <a:defPPr>
              <a:defRPr lang="zh-CN"/>
            </a:defPPr>
            <a:lvl1pPr algn="dist">
              <a:defRPr sz="3200" b="1">
                <a:gradFill>
                  <a:gsLst>
                    <a:gs pos="0">
                      <a:srgbClr val="FF0000"/>
                    </a:gs>
                    <a:gs pos="63000">
                      <a:srgbClr val="FFFF00"/>
                    </a:gs>
                    <a:gs pos="100000">
                      <a:srgbClr val="FF0000"/>
                    </a:gs>
                  </a:gsLst>
                  <a:lin ang="5400000" scaled="1"/>
                </a:gradFill>
                <a:effectLst>
                  <a:outerShdw blurRad="266700" dist="38100" dir="2700000" algn="tl" rotWithShape="0">
                    <a:prstClr val="black">
                      <a:alpha val="61000"/>
                    </a:prstClr>
                  </a:outerShdw>
                </a:effectLst>
              </a:defRPr>
            </a:lvl1pPr>
          </a:lstStyle>
          <a:p>
            <a:pPr algn="ctr"/>
            <a:r>
              <a:rPr lang="en-US" altLang="zh-CN" sz="4800" dirty="0"/>
              <a:t>【</a:t>
            </a:r>
            <a:r>
              <a:rPr lang="zh-CN" altLang="en-US" sz="4800" dirty="0"/>
              <a:t>幸运抽奖 </a:t>
            </a:r>
            <a:r>
              <a:rPr lang="en-US" altLang="zh-CN" sz="4800" dirty="0"/>
              <a:t>】</a:t>
            </a:r>
            <a:endParaRPr lang="zh-CN" altLang="en-US" sz="4800" dirty="0"/>
          </a:p>
        </p:txBody>
      </p:sp>
      <p:sp>
        <p:nvSpPr>
          <p:cNvPr id="7" name="文本框 6"/>
          <p:cNvSpPr txBox="1"/>
          <p:nvPr/>
        </p:nvSpPr>
        <p:spPr>
          <a:xfrm>
            <a:off x="1244122" y="3292857"/>
            <a:ext cx="4587694" cy="523220"/>
          </a:xfrm>
          <a:prstGeom prst="rect">
            <a:avLst/>
          </a:prstGeom>
          <a:noFill/>
        </p:spPr>
        <p:txBody>
          <a:bodyPr wrap="square" rtlCol="0">
            <a:spAutoFit/>
            <a:scene3d>
              <a:camera prst="orthographicFront"/>
              <a:lightRig rig="soft" dir="t"/>
            </a:scene3d>
            <a:sp3d prstMaterial="softEdge">
              <a:bevelT w="63500" h="12700"/>
            </a:sp3d>
          </a:bodyPr>
          <a:lstStyle>
            <a:defPPr>
              <a:defRPr lang="zh-CN"/>
            </a:defPPr>
            <a:lvl1pPr algn="ctr">
              <a:defRPr sz="4800" b="1">
                <a:gradFill>
                  <a:gsLst>
                    <a:gs pos="0">
                      <a:srgbClr val="FF0000"/>
                    </a:gs>
                    <a:gs pos="63000">
                      <a:srgbClr val="FFFF00"/>
                    </a:gs>
                    <a:gs pos="100000">
                      <a:srgbClr val="FF0000"/>
                    </a:gs>
                  </a:gsLst>
                  <a:lin ang="5400000" scaled="1"/>
                </a:gradFill>
                <a:effectLst>
                  <a:outerShdw blurRad="266700" dist="38100" dir="2700000" algn="tl" rotWithShape="0">
                    <a:prstClr val="black">
                      <a:alpha val="61000"/>
                    </a:prstClr>
                  </a:outerShdw>
                </a:effectLst>
              </a:defRPr>
            </a:lvl1pPr>
          </a:lstStyle>
          <a:p>
            <a:r>
              <a:rPr lang="zh-CN" altLang="en-US" sz="2800" dirty="0">
                <a:gradFill>
                  <a:gsLst>
                    <a:gs pos="0">
                      <a:srgbClr val="FFC000"/>
                    </a:gs>
                    <a:gs pos="63000">
                      <a:srgbClr val="FFFF00"/>
                    </a:gs>
                    <a:gs pos="100000">
                      <a:srgbClr val="FF0000"/>
                    </a:gs>
                  </a:gsLst>
                  <a:lin ang="5400000" scaled="1"/>
                </a:gradFill>
                <a:latin typeface="华文行楷" panose="02010800040101010101" pitchFamily="2" charset="-122"/>
                <a:ea typeface="华文行楷" panose="02010800040101010101" pitchFamily="2" charset="-122"/>
              </a:rPr>
              <a:t>一等奖：汽车一辆</a:t>
            </a:r>
          </a:p>
        </p:txBody>
      </p:sp>
      <p:sp>
        <p:nvSpPr>
          <p:cNvPr id="8" name="文本框 7"/>
          <p:cNvSpPr txBox="1"/>
          <p:nvPr/>
        </p:nvSpPr>
        <p:spPr>
          <a:xfrm>
            <a:off x="1244122" y="5385477"/>
            <a:ext cx="4587694" cy="523220"/>
          </a:xfrm>
          <a:prstGeom prst="rect">
            <a:avLst/>
          </a:prstGeom>
          <a:noFill/>
        </p:spPr>
        <p:txBody>
          <a:bodyPr wrap="square" rtlCol="0">
            <a:spAutoFit/>
            <a:scene3d>
              <a:camera prst="orthographicFront"/>
              <a:lightRig rig="soft" dir="t"/>
            </a:scene3d>
            <a:sp3d prstMaterial="softEdge">
              <a:bevelT w="63500" h="12700"/>
            </a:sp3d>
          </a:bodyPr>
          <a:lstStyle>
            <a:defPPr>
              <a:defRPr lang="zh-CN"/>
            </a:defPPr>
            <a:lvl1pPr algn="ctr">
              <a:defRPr sz="4800" b="1">
                <a:gradFill>
                  <a:gsLst>
                    <a:gs pos="0">
                      <a:srgbClr val="FF0000"/>
                    </a:gs>
                    <a:gs pos="63000">
                      <a:srgbClr val="FFFF00"/>
                    </a:gs>
                    <a:gs pos="100000">
                      <a:srgbClr val="FF0000"/>
                    </a:gs>
                  </a:gsLst>
                  <a:lin ang="5400000" scaled="1"/>
                </a:gradFill>
                <a:effectLst>
                  <a:outerShdw blurRad="266700" dist="38100" dir="2700000" algn="tl" rotWithShape="0">
                    <a:prstClr val="black">
                      <a:alpha val="61000"/>
                    </a:prstClr>
                  </a:outerShdw>
                </a:effectLst>
              </a:defRPr>
            </a:lvl1pPr>
          </a:lstStyle>
          <a:p>
            <a:r>
              <a:rPr lang="zh-CN" altLang="en-US" sz="2800" dirty="0">
                <a:gradFill>
                  <a:gsLst>
                    <a:gs pos="0">
                      <a:srgbClr val="FFC000"/>
                    </a:gs>
                    <a:gs pos="63000">
                      <a:srgbClr val="FFFF00"/>
                    </a:gs>
                    <a:gs pos="100000">
                      <a:srgbClr val="FF0000"/>
                    </a:gs>
                  </a:gsLst>
                  <a:lin ang="5400000" scaled="1"/>
                </a:gradFill>
                <a:latin typeface="华文行楷" panose="02010800040101010101" pitchFamily="2" charset="-122"/>
                <a:ea typeface="华文行楷" panose="02010800040101010101" pitchFamily="2" charset="-122"/>
              </a:rPr>
              <a:t>三等奖：电车一辆</a:t>
            </a:r>
          </a:p>
        </p:txBody>
      </p:sp>
      <p:sp>
        <p:nvSpPr>
          <p:cNvPr id="9" name="文本框 8"/>
          <p:cNvSpPr txBox="1"/>
          <p:nvPr/>
        </p:nvSpPr>
        <p:spPr>
          <a:xfrm>
            <a:off x="6353151" y="3292857"/>
            <a:ext cx="4587694" cy="523220"/>
          </a:xfrm>
          <a:prstGeom prst="rect">
            <a:avLst/>
          </a:prstGeom>
          <a:noFill/>
        </p:spPr>
        <p:txBody>
          <a:bodyPr wrap="square" rtlCol="0">
            <a:spAutoFit/>
            <a:scene3d>
              <a:camera prst="orthographicFront"/>
              <a:lightRig rig="soft" dir="t"/>
            </a:scene3d>
            <a:sp3d prstMaterial="softEdge">
              <a:bevelT w="63500" h="12700"/>
            </a:sp3d>
          </a:bodyPr>
          <a:lstStyle>
            <a:defPPr>
              <a:defRPr lang="zh-CN"/>
            </a:defPPr>
            <a:lvl1pPr algn="ctr">
              <a:defRPr sz="4800" b="1">
                <a:gradFill>
                  <a:gsLst>
                    <a:gs pos="0">
                      <a:srgbClr val="FF0000"/>
                    </a:gs>
                    <a:gs pos="63000">
                      <a:srgbClr val="FFFF00"/>
                    </a:gs>
                    <a:gs pos="100000">
                      <a:srgbClr val="FF0000"/>
                    </a:gs>
                  </a:gsLst>
                  <a:lin ang="5400000" scaled="1"/>
                </a:gradFill>
                <a:effectLst>
                  <a:outerShdw blurRad="266700" dist="38100" dir="2700000" algn="tl" rotWithShape="0">
                    <a:prstClr val="black">
                      <a:alpha val="61000"/>
                    </a:prstClr>
                  </a:outerShdw>
                </a:effectLst>
              </a:defRPr>
            </a:lvl1pPr>
          </a:lstStyle>
          <a:p>
            <a:r>
              <a:rPr lang="zh-CN" altLang="en-US" sz="2800" dirty="0">
                <a:gradFill>
                  <a:gsLst>
                    <a:gs pos="0">
                      <a:srgbClr val="FFC000"/>
                    </a:gs>
                    <a:gs pos="63000">
                      <a:srgbClr val="FFFF00"/>
                    </a:gs>
                    <a:gs pos="100000">
                      <a:srgbClr val="FF0000"/>
                    </a:gs>
                  </a:gsLst>
                  <a:lin ang="5400000" scaled="1"/>
                </a:gradFill>
                <a:latin typeface="华文行楷" panose="02010800040101010101" pitchFamily="2" charset="-122"/>
                <a:ea typeface="华文行楷" panose="02010800040101010101" pitchFamily="2" charset="-122"/>
              </a:rPr>
              <a:t>二等奖：苹果电脑</a:t>
            </a:r>
          </a:p>
        </p:txBody>
      </p:sp>
      <p:sp>
        <p:nvSpPr>
          <p:cNvPr id="10" name="文本框 9"/>
          <p:cNvSpPr txBox="1"/>
          <p:nvPr/>
        </p:nvSpPr>
        <p:spPr>
          <a:xfrm>
            <a:off x="6353151" y="5385477"/>
            <a:ext cx="4587694" cy="523220"/>
          </a:xfrm>
          <a:prstGeom prst="rect">
            <a:avLst/>
          </a:prstGeom>
          <a:noFill/>
        </p:spPr>
        <p:txBody>
          <a:bodyPr wrap="square" rtlCol="0">
            <a:spAutoFit/>
            <a:scene3d>
              <a:camera prst="orthographicFront"/>
              <a:lightRig rig="soft" dir="t"/>
            </a:scene3d>
            <a:sp3d prstMaterial="softEdge">
              <a:bevelT w="63500" h="12700"/>
            </a:sp3d>
          </a:bodyPr>
          <a:lstStyle>
            <a:defPPr>
              <a:defRPr lang="zh-CN"/>
            </a:defPPr>
            <a:lvl1pPr algn="ctr">
              <a:defRPr sz="4800" b="1">
                <a:gradFill>
                  <a:gsLst>
                    <a:gs pos="0">
                      <a:srgbClr val="FF0000"/>
                    </a:gs>
                    <a:gs pos="63000">
                      <a:srgbClr val="FFFF00"/>
                    </a:gs>
                    <a:gs pos="100000">
                      <a:srgbClr val="FF0000"/>
                    </a:gs>
                  </a:gsLst>
                  <a:lin ang="5400000" scaled="1"/>
                </a:gradFill>
                <a:effectLst>
                  <a:outerShdw blurRad="266700" dist="38100" dir="2700000" algn="tl" rotWithShape="0">
                    <a:prstClr val="black">
                      <a:alpha val="61000"/>
                    </a:prstClr>
                  </a:outerShdw>
                </a:effectLst>
              </a:defRPr>
            </a:lvl1pPr>
          </a:lstStyle>
          <a:p>
            <a:r>
              <a:rPr lang="zh-CN" altLang="en-US" sz="2800" dirty="0">
                <a:gradFill>
                  <a:gsLst>
                    <a:gs pos="0">
                      <a:srgbClr val="FFC000"/>
                    </a:gs>
                    <a:gs pos="63000">
                      <a:srgbClr val="FFFF00"/>
                    </a:gs>
                    <a:gs pos="100000">
                      <a:srgbClr val="FF0000"/>
                    </a:gs>
                  </a:gsLst>
                  <a:lin ang="5400000" scaled="1"/>
                </a:gradFill>
                <a:latin typeface="华文行楷" panose="02010800040101010101" pitchFamily="2" charset="-122"/>
                <a:ea typeface="华文行楷" panose="02010800040101010101" pitchFamily="2" charset="-122"/>
              </a:rPr>
              <a:t>参与奖：手机一部</a:t>
            </a:r>
          </a:p>
        </p:txBody>
      </p:sp>
      <p:pic>
        <p:nvPicPr>
          <p:cNvPr id="11" name="图片 10" descr="C:\Users\Administrator\Desktop\27663032c73714515d063cd2ed7718d7.png27663032c73714515d063cd2ed7718d7"/>
          <p:cNvPicPr>
            <a:picLocks noChangeAspect="1"/>
          </p:cNvPicPr>
          <p:nvPr/>
        </p:nvPicPr>
        <p:blipFill>
          <a:blip r:embed="rId3" cstate="email"/>
          <a:srcRect/>
          <a:stretch>
            <a:fillRect/>
          </a:stretch>
        </p:blipFill>
        <p:spPr>
          <a:xfrm>
            <a:off x="1970329" y="1763895"/>
            <a:ext cx="3135279" cy="1552168"/>
          </a:xfrm>
          <a:prstGeom prst="rect">
            <a:avLst/>
          </a:prstGeom>
        </p:spPr>
      </p:pic>
      <p:pic>
        <p:nvPicPr>
          <p:cNvPr id="12" name="图片 11" descr="C:\Users\Administrator\Desktop\a8a4c93b2cf6d1113ed22eb56982f44a.pnga8a4c93b2cf6d1113ed22eb56982f44a"/>
          <p:cNvPicPr>
            <a:picLocks noChangeAspect="1"/>
          </p:cNvPicPr>
          <p:nvPr/>
        </p:nvPicPr>
        <p:blipFill>
          <a:blip r:embed="rId4" cstate="email"/>
          <a:srcRect/>
          <a:stretch>
            <a:fillRect/>
          </a:stretch>
        </p:blipFill>
        <p:spPr>
          <a:xfrm>
            <a:off x="7736697" y="1805856"/>
            <a:ext cx="2001028" cy="1468247"/>
          </a:xfrm>
          <a:prstGeom prst="rect">
            <a:avLst/>
          </a:prstGeom>
        </p:spPr>
      </p:pic>
      <p:pic>
        <p:nvPicPr>
          <p:cNvPr id="13" name="图片 12" descr="74d0e239fa72edfc561b94c6951ec611"/>
          <p:cNvPicPr>
            <a:picLocks noChangeAspect="1"/>
          </p:cNvPicPr>
          <p:nvPr/>
        </p:nvPicPr>
        <p:blipFill>
          <a:blip r:embed="rId5" cstate="email"/>
          <a:stretch>
            <a:fillRect/>
          </a:stretch>
        </p:blipFill>
        <p:spPr>
          <a:xfrm>
            <a:off x="2385453" y="3586608"/>
            <a:ext cx="2305031" cy="2047180"/>
          </a:xfrm>
          <a:prstGeom prst="rect">
            <a:avLst/>
          </a:prstGeom>
        </p:spPr>
      </p:pic>
      <p:pic>
        <p:nvPicPr>
          <p:cNvPr id="14" name="图片 13" descr="93e7e3c628a26546c0347a199cbd23d5"/>
          <p:cNvPicPr>
            <a:picLocks noChangeAspect="1"/>
          </p:cNvPicPr>
          <p:nvPr/>
        </p:nvPicPr>
        <p:blipFill>
          <a:blip r:embed="rId6" cstate="email"/>
          <a:stretch>
            <a:fillRect/>
          </a:stretch>
        </p:blipFill>
        <p:spPr>
          <a:xfrm>
            <a:off x="8035279" y="3779812"/>
            <a:ext cx="1403865" cy="1660773"/>
          </a:xfrm>
          <a:prstGeom prst="rect">
            <a:avLst/>
          </a:prstGeom>
        </p:spPr>
      </p:pic>
      <p:pic>
        <p:nvPicPr>
          <p:cNvPr id="15" name="图片 14"/>
          <p:cNvPicPr>
            <a:picLocks noChangeAspect="1"/>
          </p:cNvPicPr>
          <p:nvPr/>
        </p:nvPicPr>
        <p:blipFill>
          <a:blip r:embed="rId7" cstate="email">
            <a:extLst>
              <a:ext uri="{BEBA8EAE-BF5A-486C-A8C5-ECC9F3942E4B}">
                <a14:imgProps xmlns:a14="http://schemas.microsoft.com/office/drawing/2010/main">
                  <a14:imgLayer r:embed="rId8">
                    <a14:imgEffect>
                      <a14:colorTemperature colorTemp="11200"/>
                    </a14:imgEffect>
                  </a14:imgLayer>
                </a14:imgProps>
              </a:ext>
            </a:extLst>
          </a:blip>
          <a:stretch>
            <a:fillRect/>
          </a:stretch>
        </p:blipFill>
        <p:spPr bwMode="auto">
          <a:xfrm>
            <a:off x="5108099" y="2344908"/>
            <a:ext cx="2825579" cy="2336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1000"/>
                                        <p:tgtEl>
                                          <p:spTgt spid="15"/>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1000"/>
                                        <p:tgtEl>
                                          <p:spTgt spid="12"/>
                                        </p:tgtEl>
                                      </p:cBhvr>
                                    </p:animEffect>
                                    <p:anim calcmode="lin" valueType="num">
                                      <p:cBhvr>
                                        <p:cTn id="24" dur="1000" fill="hold"/>
                                        <p:tgtEl>
                                          <p:spTgt spid="12"/>
                                        </p:tgtEl>
                                        <p:attrNameLst>
                                          <p:attrName>ppt_x</p:attrName>
                                        </p:attrNameLst>
                                      </p:cBhvr>
                                      <p:tavLst>
                                        <p:tav tm="0">
                                          <p:val>
                                            <p:strVal val="#ppt_x"/>
                                          </p:val>
                                        </p:tav>
                                        <p:tav tm="100000">
                                          <p:val>
                                            <p:strVal val="#ppt_x"/>
                                          </p:val>
                                        </p:tav>
                                      </p:tavLst>
                                    </p:anim>
                                    <p:anim calcmode="lin" valueType="num">
                                      <p:cBhvr>
                                        <p:cTn id="25" dur="1000" fill="hold"/>
                                        <p:tgtEl>
                                          <p:spTgt spid="12"/>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1000"/>
                                        <p:tgtEl>
                                          <p:spTgt spid="13"/>
                                        </p:tgtEl>
                                      </p:cBhvr>
                                    </p:animEffect>
                                    <p:anim calcmode="lin" valueType="num">
                                      <p:cBhvr>
                                        <p:cTn id="30" dur="1000" fill="hold"/>
                                        <p:tgtEl>
                                          <p:spTgt spid="13"/>
                                        </p:tgtEl>
                                        <p:attrNameLst>
                                          <p:attrName>ppt_x</p:attrName>
                                        </p:attrNameLst>
                                      </p:cBhvr>
                                      <p:tavLst>
                                        <p:tav tm="0">
                                          <p:val>
                                            <p:strVal val="#ppt_x"/>
                                          </p:val>
                                        </p:tav>
                                        <p:tav tm="100000">
                                          <p:val>
                                            <p:strVal val="#ppt_x"/>
                                          </p:val>
                                        </p:tav>
                                      </p:tavLst>
                                    </p:anim>
                                    <p:anim calcmode="lin" valueType="num">
                                      <p:cBhvr>
                                        <p:cTn id="31" dur="1000" fill="hold"/>
                                        <p:tgtEl>
                                          <p:spTgt spid="13"/>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53" presetClass="entr" presetSubtype="16" fill="hold" grpId="0" nodeType="after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500" fill="hold"/>
                                        <p:tgtEl>
                                          <p:spTgt spid="7"/>
                                        </p:tgtEl>
                                        <p:attrNameLst>
                                          <p:attrName>ppt_w</p:attrName>
                                        </p:attrNameLst>
                                      </p:cBhvr>
                                      <p:tavLst>
                                        <p:tav tm="0">
                                          <p:val>
                                            <p:fltVal val="0"/>
                                          </p:val>
                                        </p:tav>
                                        <p:tav tm="100000">
                                          <p:val>
                                            <p:strVal val="#ppt_w"/>
                                          </p:val>
                                        </p:tav>
                                      </p:tavLst>
                                    </p:anim>
                                    <p:anim calcmode="lin" valueType="num">
                                      <p:cBhvr>
                                        <p:cTn id="42" dur="500" fill="hold"/>
                                        <p:tgtEl>
                                          <p:spTgt spid="7"/>
                                        </p:tgtEl>
                                        <p:attrNameLst>
                                          <p:attrName>ppt_h</p:attrName>
                                        </p:attrNameLst>
                                      </p:cBhvr>
                                      <p:tavLst>
                                        <p:tav tm="0">
                                          <p:val>
                                            <p:fltVal val="0"/>
                                          </p:val>
                                        </p:tav>
                                        <p:tav tm="100000">
                                          <p:val>
                                            <p:strVal val="#ppt_h"/>
                                          </p:val>
                                        </p:tav>
                                      </p:tavLst>
                                    </p:anim>
                                    <p:animEffect transition="in" filter="fade">
                                      <p:cBhvr>
                                        <p:cTn id="43" dur="500"/>
                                        <p:tgtEl>
                                          <p:spTgt spid="7"/>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p:cTn id="46" dur="500" fill="hold"/>
                                        <p:tgtEl>
                                          <p:spTgt spid="8"/>
                                        </p:tgtEl>
                                        <p:attrNameLst>
                                          <p:attrName>ppt_w</p:attrName>
                                        </p:attrNameLst>
                                      </p:cBhvr>
                                      <p:tavLst>
                                        <p:tav tm="0">
                                          <p:val>
                                            <p:fltVal val="0"/>
                                          </p:val>
                                        </p:tav>
                                        <p:tav tm="100000">
                                          <p:val>
                                            <p:strVal val="#ppt_w"/>
                                          </p:val>
                                        </p:tav>
                                      </p:tavLst>
                                    </p:anim>
                                    <p:anim calcmode="lin" valueType="num">
                                      <p:cBhvr>
                                        <p:cTn id="47" dur="500" fill="hold"/>
                                        <p:tgtEl>
                                          <p:spTgt spid="8"/>
                                        </p:tgtEl>
                                        <p:attrNameLst>
                                          <p:attrName>ppt_h</p:attrName>
                                        </p:attrNameLst>
                                      </p:cBhvr>
                                      <p:tavLst>
                                        <p:tav tm="0">
                                          <p:val>
                                            <p:fltVal val="0"/>
                                          </p:val>
                                        </p:tav>
                                        <p:tav tm="100000">
                                          <p:val>
                                            <p:strVal val="#ppt_h"/>
                                          </p:val>
                                        </p:tav>
                                      </p:tavLst>
                                    </p:anim>
                                    <p:animEffect transition="in" filter="fade">
                                      <p:cBhvr>
                                        <p:cTn id="48" dur="500"/>
                                        <p:tgtEl>
                                          <p:spTgt spid="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p:cTn id="56" dur="500" fill="hold"/>
                                        <p:tgtEl>
                                          <p:spTgt spid="10"/>
                                        </p:tgtEl>
                                        <p:attrNameLst>
                                          <p:attrName>ppt_w</p:attrName>
                                        </p:attrNameLst>
                                      </p:cBhvr>
                                      <p:tavLst>
                                        <p:tav tm="0">
                                          <p:val>
                                            <p:fltVal val="0"/>
                                          </p:val>
                                        </p:tav>
                                        <p:tav tm="100000">
                                          <p:val>
                                            <p:strVal val="#ppt_w"/>
                                          </p:val>
                                        </p:tav>
                                      </p:tavLst>
                                    </p:anim>
                                    <p:anim calcmode="lin" valueType="num">
                                      <p:cBhvr>
                                        <p:cTn id="57" dur="500" fill="hold"/>
                                        <p:tgtEl>
                                          <p:spTgt spid="10"/>
                                        </p:tgtEl>
                                        <p:attrNameLst>
                                          <p:attrName>ppt_h</p:attrName>
                                        </p:attrNameLst>
                                      </p:cBhvr>
                                      <p:tavLst>
                                        <p:tav tm="0">
                                          <p:val>
                                            <p:fltVal val="0"/>
                                          </p:val>
                                        </p:tav>
                                        <p:tav tm="100000">
                                          <p:val>
                                            <p:strVal val="#ppt_h"/>
                                          </p:val>
                                        </p:tav>
                                      </p:tavLst>
                                    </p:anim>
                                    <p:animEffect transition="in" filter="fade">
                                      <p:cBhvr>
                                        <p:cTn id="5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8" grpId="0"/>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email"/>
          <a:srcRect/>
          <a:stretch>
            <a:fillRect/>
          </a:stretch>
        </p:blipFill>
        <p:spPr>
          <a:xfrm>
            <a:off x="0" y="0"/>
            <a:ext cx="12192000" cy="6858000"/>
          </a:xfrm>
          <a:prstGeom prst="rect">
            <a:avLst/>
          </a:prstGeom>
        </p:spPr>
      </p:pic>
      <p:sp>
        <p:nvSpPr>
          <p:cNvPr id="3" name="文本框 2"/>
          <p:cNvSpPr txBox="1"/>
          <p:nvPr/>
        </p:nvSpPr>
        <p:spPr>
          <a:xfrm>
            <a:off x="5526870" y="2488769"/>
            <a:ext cx="4587694" cy="923330"/>
          </a:xfrm>
          <a:prstGeom prst="rect">
            <a:avLst/>
          </a:prstGeom>
          <a:noFill/>
        </p:spPr>
        <p:txBody>
          <a:bodyPr wrap="square" rtlCol="0">
            <a:spAutoFit/>
            <a:scene3d>
              <a:camera prst="orthographicFront"/>
              <a:lightRig rig="soft" dir="t"/>
            </a:scene3d>
            <a:sp3d prstMaterial="softEdge">
              <a:bevelT w="63500" h="12700"/>
            </a:sp3d>
          </a:bodyPr>
          <a:lstStyle>
            <a:defPPr>
              <a:defRPr lang="zh-CN"/>
            </a:defPPr>
            <a:lvl1pPr algn="ctr">
              <a:defRPr sz="4800" b="1">
                <a:gradFill>
                  <a:gsLst>
                    <a:gs pos="0">
                      <a:srgbClr val="FF0000"/>
                    </a:gs>
                    <a:gs pos="63000">
                      <a:srgbClr val="FFFF00"/>
                    </a:gs>
                    <a:gs pos="100000">
                      <a:srgbClr val="FF0000"/>
                    </a:gs>
                  </a:gsLst>
                  <a:lin ang="5400000" scaled="1"/>
                </a:gradFill>
                <a:effectLst>
                  <a:outerShdw blurRad="266700" dist="38100" dir="2700000" algn="tl" rotWithShape="0">
                    <a:prstClr val="black">
                      <a:alpha val="61000"/>
                    </a:prstClr>
                  </a:outerShdw>
                </a:effectLst>
              </a:defRPr>
            </a:lvl1pPr>
          </a:lstStyle>
          <a:p>
            <a:pPr algn="l"/>
            <a:r>
              <a:rPr lang="zh-CN" altLang="en-US" sz="5400" dirty="0">
                <a:gradFill>
                  <a:gsLst>
                    <a:gs pos="0">
                      <a:srgbClr val="FFC000"/>
                    </a:gs>
                    <a:gs pos="63000">
                      <a:srgbClr val="FFFF00"/>
                    </a:gs>
                    <a:gs pos="100000">
                      <a:srgbClr val="FF0000"/>
                    </a:gs>
                  </a:gsLst>
                  <a:lin ang="5400000" scaled="1"/>
                </a:gradFill>
              </a:rPr>
              <a:t>领导来年寄语</a:t>
            </a:r>
          </a:p>
        </p:txBody>
      </p:sp>
      <p:sp>
        <p:nvSpPr>
          <p:cNvPr id="4" name="文本框 3"/>
          <p:cNvSpPr txBox="1"/>
          <p:nvPr/>
        </p:nvSpPr>
        <p:spPr>
          <a:xfrm>
            <a:off x="5526870" y="1823506"/>
            <a:ext cx="4154214" cy="646331"/>
          </a:xfrm>
          <a:prstGeom prst="rect">
            <a:avLst/>
          </a:prstGeom>
          <a:noFill/>
        </p:spPr>
        <p:txBody>
          <a:bodyPr wrap="square" rtlCol="0">
            <a:spAutoFit/>
            <a:scene3d>
              <a:camera prst="orthographicFront"/>
              <a:lightRig rig="soft" dir="t"/>
            </a:scene3d>
            <a:sp3d prstMaterial="plastic">
              <a:bevelT w="63500" h="12700"/>
            </a:sp3d>
          </a:bodyPr>
          <a:lstStyle/>
          <a:p>
            <a:r>
              <a:rPr lang="en-US" altLang="zh-CN" sz="3600" b="1" dirty="0">
                <a:ln w="0">
                  <a:noFill/>
                </a:ln>
                <a:gradFill>
                  <a:gsLst>
                    <a:gs pos="0">
                      <a:srgbClr val="FFFF5C"/>
                    </a:gs>
                    <a:gs pos="53000">
                      <a:srgbClr val="FFC000"/>
                    </a:gs>
                    <a:gs pos="100000">
                      <a:srgbClr val="FF0000"/>
                    </a:gs>
                  </a:gsLst>
                  <a:lin ang="5400000" scaled="1"/>
                </a:gradFill>
                <a:effectLst>
                  <a:outerShdw blurRad="393700" dist="50800" dir="2700000" algn="tl" rotWithShape="0">
                    <a:prstClr val="black">
                      <a:alpha val="56000"/>
                    </a:prstClr>
                  </a:outerShdw>
                </a:effectLst>
              </a:rPr>
              <a:t>PART 04</a:t>
            </a:r>
            <a:endParaRPr lang="zh-CN" altLang="en-US" sz="3600" b="1" dirty="0">
              <a:ln w="0">
                <a:noFill/>
              </a:ln>
              <a:gradFill>
                <a:gsLst>
                  <a:gs pos="0">
                    <a:srgbClr val="FFFF5C"/>
                  </a:gs>
                  <a:gs pos="53000">
                    <a:srgbClr val="FFC000"/>
                  </a:gs>
                  <a:gs pos="100000">
                    <a:srgbClr val="FF0000"/>
                  </a:gs>
                </a:gsLst>
                <a:lin ang="5400000" scaled="1"/>
              </a:gradFill>
              <a:effectLst>
                <a:outerShdw blurRad="393700" dist="50800" dir="2700000" algn="tl" rotWithShape="0">
                  <a:prstClr val="black">
                    <a:alpha val="56000"/>
                  </a:prstClr>
                </a:outerShdw>
              </a:effectLst>
            </a:endParaRPr>
          </a:p>
        </p:txBody>
      </p:sp>
      <p:sp>
        <p:nvSpPr>
          <p:cNvPr id="5" name="文本框 4"/>
          <p:cNvSpPr txBox="1"/>
          <p:nvPr/>
        </p:nvSpPr>
        <p:spPr>
          <a:xfrm>
            <a:off x="5526870" y="3564268"/>
            <a:ext cx="4587694" cy="461665"/>
          </a:xfrm>
          <a:prstGeom prst="rect">
            <a:avLst/>
          </a:prstGeom>
          <a:noFill/>
        </p:spPr>
        <p:txBody>
          <a:bodyPr wrap="square" rtlCol="0">
            <a:spAutoFit/>
            <a:scene3d>
              <a:camera prst="orthographicFront"/>
              <a:lightRig rig="soft" dir="t"/>
            </a:scene3d>
            <a:sp3d prstMaterial="softEdge"/>
          </a:bodyPr>
          <a:lstStyle/>
          <a:p>
            <a:r>
              <a:rPr lang="en-US" altLang="zh-CN" sz="1200" dirty="0">
                <a:solidFill>
                  <a:srgbClr val="FFFF00"/>
                </a:solidFill>
                <a:latin typeface="Century Gothic" panose="020B0502020202020204" pitchFamily="34" charset="0"/>
              </a:rPr>
              <a:t>The user can demonstrate on a projector or </a:t>
            </a:r>
            <a:r>
              <a:rPr lang="en-US" altLang="zh-CN" sz="1200" dirty="0" err="1">
                <a:solidFill>
                  <a:srgbClr val="FFFF00"/>
                </a:solidFill>
                <a:latin typeface="Century Gothic" panose="020B0502020202020204" pitchFamily="34" charset="0"/>
              </a:rPr>
              <a:t>computeror</a:t>
            </a:r>
            <a:r>
              <a:rPr lang="en-US" altLang="zh-CN" sz="1200" dirty="0">
                <a:solidFill>
                  <a:srgbClr val="FFFF00"/>
                </a:solidFill>
                <a:latin typeface="Century Gothic" panose="020B0502020202020204" pitchFamily="34" charset="0"/>
              </a:rPr>
              <a:t> print the presentation and a film to be used</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组合 31"/>
          <p:cNvGrpSpPr/>
          <p:nvPr/>
        </p:nvGrpSpPr>
        <p:grpSpPr>
          <a:xfrm>
            <a:off x="4082524" y="2433390"/>
            <a:ext cx="2670333" cy="2565542"/>
            <a:chOff x="4082524" y="2433390"/>
            <a:chExt cx="2670333" cy="2565542"/>
          </a:xfrm>
        </p:grpSpPr>
        <p:cxnSp>
          <p:nvCxnSpPr>
            <p:cNvPr id="4" name="直接连接符 3"/>
            <p:cNvCxnSpPr/>
            <p:nvPr/>
          </p:nvCxnSpPr>
          <p:spPr bwMode="auto">
            <a:xfrm flipV="1">
              <a:off x="4082524" y="2433390"/>
              <a:ext cx="2472895" cy="1188877"/>
            </a:xfrm>
            <a:prstGeom prst="line">
              <a:avLst/>
            </a:prstGeom>
            <a:solidFill>
              <a:schemeClr val="accent1"/>
            </a:solidFill>
            <a:ln w="22225" cap="flat" cmpd="sng" algn="ctr">
              <a:solidFill>
                <a:srgbClr val="FFC000"/>
              </a:solidFill>
              <a:prstDash val="solid"/>
              <a:round/>
              <a:headEnd type="oval" w="med" len="med"/>
              <a:tailEnd type="oval"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 name="直接连接符 4"/>
            <p:cNvCxnSpPr/>
            <p:nvPr/>
          </p:nvCxnSpPr>
          <p:spPr bwMode="auto">
            <a:xfrm flipV="1">
              <a:off x="4298319" y="3714003"/>
              <a:ext cx="2454538" cy="155020"/>
            </a:xfrm>
            <a:prstGeom prst="line">
              <a:avLst/>
            </a:prstGeom>
            <a:solidFill>
              <a:schemeClr val="accent1"/>
            </a:solidFill>
            <a:ln w="22225" cap="flat" cmpd="sng" algn="ctr">
              <a:solidFill>
                <a:srgbClr val="FFC000"/>
              </a:solidFill>
              <a:prstDash val="solid"/>
              <a:round/>
              <a:headEnd type="oval" w="med" len="med"/>
              <a:tailEnd type="oval"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 name="直接连接符 5"/>
            <p:cNvCxnSpPr/>
            <p:nvPr/>
          </p:nvCxnSpPr>
          <p:spPr bwMode="auto">
            <a:xfrm>
              <a:off x="4456014" y="4179964"/>
              <a:ext cx="2185928" cy="818968"/>
            </a:xfrm>
            <a:prstGeom prst="line">
              <a:avLst/>
            </a:prstGeom>
            <a:solidFill>
              <a:schemeClr val="accent1"/>
            </a:solidFill>
            <a:ln w="22225" cap="flat" cmpd="sng" algn="ctr">
              <a:solidFill>
                <a:srgbClr val="FFC000"/>
              </a:solidFill>
              <a:prstDash val="solid"/>
              <a:round/>
              <a:headEnd type="oval" w="med" len="med"/>
              <a:tailEnd type="oval"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2" name="Text Box 13"/>
          <p:cNvSpPr txBox="1">
            <a:spLocks noChangeArrowheads="1"/>
          </p:cNvSpPr>
          <p:nvPr/>
        </p:nvSpPr>
        <p:spPr bwMode="auto">
          <a:xfrm>
            <a:off x="2398642" y="644149"/>
            <a:ext cx="7394714" cy="830997"/>
          </a:xfrm>
          <a:prstGeom prst="rect">
            <a:avLst/>
          </a:prstGeom>
          <a:noFill/>
        </p:spPr>
        <p:txBody>
          <a:bodyPr wrap="square" rtlCol="0">
            <a:spAutoFit/>
            <a:scene3d>
              <a:camera prst="orthographicFront"/>
              <a:lightRig rig="soft" dir="t"/>
            </a:scene3d>
            <a:sp3d prstMaterial="softEdge">
              <a:bevelT w="63500" h="12700"/>
            </a:sp3d>
          </a:bodyPr>
          <a:lstStyle>
            <a:defPPr>
              <a:defRPr lang="zh-CN"/>
            </a:defPPr>
            <a:lvl1pPr algn="dist">
              <a:defRPr sz="3200" b="1">
                <a:gradFill>
                  <a:gsLst>
                    <a:gs pos="0">
                      <a:srgbClr val="FF0000"/>
                    </a:gs>
                    <a:gs pos="63000">
                      <a:srgbClr val="FFFF00"/>
                    </a:gs>
                    <a:gs pos="100000">
                      <a:srgbClr val="FF0000"/>
                    </a:gs>
                  </a:gsLst>
                  <a:lin ang="5400000" scaled="1"/>
                </a:gradFill>
                <a:effectLst>
                  <a:outerShdw blurRad="266700" dist="38100" dir="2700000" algn="tl" rotWithShape="0">
                    <a:prstClr val="black">
                      <a:alpha val="61000"/>
                    </a:prstClr>
                  </a:outerShdw>
                </a:effectLst>
              </a:defRPr>
            </a:lvl1pPr>
          </a:lstStyle>
          <a:p>
            <a:pPr algn="ctr"/>
            <a:r>
              <a:rPr lang="en-US" altLang="zh-CN" sz="4800" dirty="0"/>
              <a:t>【</a:t>
            </a:r>
            <a:r>
              <a:rPr lang="zh-CN" altLang="en-US" sz="4800" dirty="0"/>
              <a:t>来年工作规划</a:t>
            </a:r>
            <a:r>
              <a:rPr lang="en-US" altLang="zh-CN" sz="4800" dirty="0"/>
              <a:t>】</a:t>
            </a:r>
            <a:endParaRPr lang="zh-CN" altLang="en-US" sz="4800" dirty="0"/>
          </a:p>
        </p:txBody>
      </p:sp>
      <p:sp>
        <p:nvSpPr>
          <p:cNvPr id="3" name="AutoShape 593"/>
          <p:cNvSpPr>
            <a:spLocks noChangeArrowheads="1"/>
          </p:cNvSpPr>
          <p:nvPr/>
        </p:nvSpPr>
        <p:spPr bwMode="auto">
          <a:xfrm rot="10800000" flipH="1" flipV="1">
            <a:off x="2578661" y="3526573"/>
            <a:ext cx="674942" cy="540165"/>
          </a:xfrm>
          <a:prstGeom prst="rightArrow">
            <a:avLst>
              <a:gd name="adj1" fmla="val 60857"/>
              <a:gd name="adj2" fmla="val 56907"/>
            </a:avLst>
          </a:prstGeom>
          <a:gradFill>
            <a:gsLst>
              <a:gs pos="62000">
                <a:srgbClr val="FFFF00"/>
              </a:gs>
              <a:gs pos="0">
                <a:schemeClr val="bg1"/>
              </a:gs>
              <a:gs pos="100000">
                <a:srgbClr val="FFC000"/>
              </a:gs>
              <a:gs pos="0">
                <a:srgbClr val="FFC000"/>
              </a:gs>
            </a:gsLst>
            <a:lin ang="8100000" scaled="0"/>
          </a:gradFill>
          <a:ln w="9525" cap="flat" cmpd="sng" algn="ctr">
            <a:noFill/>
            <a:prstDash val="solid"/>
            <a:round/>
            <a:headEnd type="none" w="med" len="med"/>
            <a:tailEnd type="none" w="med" len="med"/>
          </a:ln>
          <a:effectLst>
            <a:outerShdw blurRad="114300" dist="114300" dir="7260000" algn="tl" rotWithShape="0">
              <a:schemeClr val="tx2">
                <a:lumMod val="50000"/>
                <a:alpha val="31000"/>
              </a:schemeClr>
            </a:outerShdw>
          </a:effectLst>
        </p:spPr>
        <p:txBody>
          <a:bodyPr vert="horz" wrap="square" lIns="91440" tIns="45720" rIns="91440" bIns="45720" numCol="1" rtlCol="0" anchor="t" anchorCtr="0" compatLnSpc="1"/>
          <a:lstStyle/>
          <a:p>
            <a:endParaRPr lang="zh-CN" altLang="en-US" dirty="0">
              <a:solidFill>
                <a:srgbClr val="00B0F0"/>
              </a:solidFill>
              <a:latin typeface="Arial" panose="020B0604020202020204" pitchFamily="34" charset="0"/>
              <a:ea typeface="宋体" panose="02010600030101010101" pitchFamily="2" charset="-122"/>
            </a:endParaRPr>
          </a:p>
        </p:txBody>
      </p:sp>
      <p:grpSp>
        <p:nvGrpSpPr>
          <p:cNvPr id="31" name="组合 30"/>
          <p:cNvGrpSpPr/>
          <p:nvPr/>
        </p:nvGrpSpPr>
        <p:grpSpPr>
          <a:xfrm>
            <a:off x="999067" y="3042689"/>
            <a:ext cx="1482134" cy="1482134"/>
            <a:chOff x="999067" y="3042689"/>
            <a:chExt cx="1482134" cy="1482134"/>
          </a:xfrm>
        </p:grpSpPr>
        <p:sp>
          <p:nvSpPr>
            <p:cNvPr id="25" name="椭圆 24"/>
            <p:cNvSpPr/>
            <p:nvPr/>
          </p:nvSpPr>
          <p:spPr>
            <a:xfrm>
              <a:off x="999067" y="3042689"/>
              <a:ext cx="1482134" cy="1482134"/>
            </a:xfrm>
            <a:prstGeom prst="ellipse">
              <a:avLst/>
            </a:prstGeom>
            <a:gradFill>
              <a:gsLst>
                <a:gs pos="21000">
                  <a:srgbClr val="FFFF00"/>
                </a:gs>
                <a:gs pos="88000">
                  <a:srgbClr val="FFC000"/>
                </a:gs>
              </a:gsLst>
              <a:lin ang="5400000" scaled="0"/>
            </a:gradFill>
            <a:ln w="22225">
              <a:gradFill flip="none" rotWithShape="1">
                <a:gsLst>
                  <a:gs pos="0">
                    <a:srgbClr val="FFFF00"/>
                  </a:gs>
                  <a:gs pos="46000">
                    <a:srgbClr val="FFC000"/>
                  </a:gs>
                  <a:gs pos="74000">
                    <a:srgbClr val="FF0000"/>
                  </a:gs>
                  <a:gs pos="100000">
                    <a:srgbClr val="FFFF00"/>
                  </a:gs>
                </a:gsLst>
                <a:lin ang="2700000" scaled="1"/>
                <a:tileRect/>
              </a:gradFill>
            </a:ln>
            <a:effectLst>
              <a:outerShdw blurRad="342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TextBox 381"/>
            <p:cNvSpPr txBox="1"/>
            <p:nvPr/>
          </p:nvSpPr>
          <p:spPr>
            <a:xfrm>
              <a:off x="1345253" y="3395026"/>
              <a:ext cx="800220" cy="830997"/>
            </a:xfrm>
            <a:prstGeom prst="rect">
              <a:avLst/>
            </a:prstGeom>
            <a:noFill/>
          </p:spPr>
          <p:txBody>
            <a:bodyPr wrap="none" rtlCol="0">
              <a:spAutoFit/>
              <a:scene3d>
                <a:camera prst="orthographicFront"/>
                <a:lightRig rig="threePt" dir="t"/>
              </a:scene3d>
              <a:sp3d contourW="12700"/>
            </a:bodyPr>
            <a:lstStyle/>
            <a:p>
              <a:pPr algn="ctr"/>
              <a:r>
                <a:rPr lang="zh-CN" altLang="en-US" sz="2400" b="1" dirty="0">
                  <a:solidFill>
                    <a:srgbClr val="C00000"/>
                  </a:solidFill>
                  <a:effectLst>
                    <a:innerShdw blurRad="63500" dist="50800" dir="13500000">
                      <a:schemeClr val="accent1">
                        <a:lumMod val="50000"/>
                        <a:alpha val="50000"/>
                      </a:schemeClr>
                    </a:innerShdw>
                  </a:effectLst>
                  <a:latin typeface="微软雅黑" panose="020B0503020204020204" pitchFamily="34" charset="-122"/>
                  <a:ea typeface="微软雅黑" panose="020B0503020204020204" pitchFamily="34" charset="-122"/>
                </a:rPr>
                <a:t>初步</a:t>
              </a:r>
              <a:endParaRPr lang="en-US" altLang="zh-CN" sz="2400" b="1" dirty="0">
                <a:solidFill>
                  <a:srgbClr val="C00000"/>
                </a:solidFill>
                <a:effectLst>
                  <a:innerShdw blurRad="63500" dist="50800" dir="13500000">
                    <a:schemeClr val="accent1">
                      <a:lumMod val="50000"/>
                      <a:alpha val="50000"/>
                    </a:schemeClr>
                  </a:innerShdw>
                </a:effectLst>
                <a:latin typeface="微软雅黑" panose="020B0503020204020204" pitchFamily="34" charset="-122"/>
                <a:ea typeface="微软雅黑" panose="020B0503020204020204" pitchFamily="34" charset="-122"/>
              </a:endParaRPr>
            </a:p>
            <a:p>
              <a:pPr algn="ctr"/>
              <a:r>
                <a:rPr lang="zh-CN" altLang="en-US" sz="2400" b="1" dirty="0">
                  <a:solidFill>
                    <a:srgbClr val="C00000"/>
                  </a:solidFill>
                  <a:effectLst>
                    <a:innerShdw blurRad="63500" dist="50800" dir="13500000">
                      <a:schemeClr val="accent1">
                        <a:lumMod val="50000"/>
                        <a:alpha val="50000"/>
                      </a:schemeClr>
                    </a:innerShdw>
                  </a:effectLst>
                  <a:latin typeface="微软雅黑" panose="020B0503020204020204" pitchFamily="34" charset="-122"/>
                  <a:ea typeface="微软雅黑" panose="020B0503020204020204" pitchFamily="34" charset="-122"/>
                </a:rPr>
                <a:t>目标</a:t>
              </a:r>
            </a:p>
          </p:txBody>
        </p:sp>
      </p:grpSp>
      <p:grpSp>
        <p:nvGrpSpPr>
          <p:cNvPr id="30" name="组合 29"/>
          <p:cNvGrpSpPr/>
          <p:nvPr/>
        </p:nvGrpSpPr>
        <p:grpSpPr>
          <a:xfrm>
            <a:off x="3279232" y="3042689"/>
            <a:ext cx="1482134" cy="1482134"/>
            <a:chOff x="3279232" y="3042689"/>
            <a:chExt cx="1482134" cy="1482134"/>
          </a:xfrm>
        </p:grpSpPr>
        <p:sp>
          <p:nvSpPr>
            <p:cNvPr id="26" name="椭圆 25"/>
            <p:cNvSpPr/>
            <p:nvPr/>
          </p:nvSpPr>
          <p:spPr>
            <a:xfrm>
              <a:off x="3279232" y="3042689"/>
              <a:ext cx="1482134" cy="1482134"/>
            </a:xfrm>
            <a:prstGeom prst="ellipse">
              <a:avLst/>
            </a:prstGeom>
            <a:gradFill>
              <a:gsLst>
                <a:gs pos="21000">
                  <a:srgbClr val="FFFF00"/>
                </a:gs>
                <a:gs pos="88000">
                  <a:srgbClr val="FFC000"/>
                </a:gs>
              </a:gsLst>
              <a:lin ang="5400000" scaled="0"/>
            </a:gradFill>
            <a:ln w="22225">
              <a:gradFill flip="none" rotWithShape="1">
                <a:gsLst>
                  <a:gs pos="0">
                    <a:srgbClr val="FFFF00"/>
                  </a:gs>
                  <a:gs pos="46000">
                    <a:srgbClr val="FFC000"/>
                  </a:gs>
                  <a:gs pos="74000">
                    <a:srgbClr val="FF0000"/>
                  </a:gs>
                  <a:gs pos="100000">
                    <a:srgbClr val="FFFF00"/>
                  </a:gs>
                </a:gsLst>
                <a:lin ang="2700000" scaled="1"/>
                <a:tileRect/>
              </a:gradFill>
            </a:ln>
            <a:effectLst>
              <a:outerShdw blurRad="342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TextBox 384"/>
            <p:cNvSpPr txBox="1"/>
            <p:nvPr/>
          </p:nvSpPr>
          <p:spPr>
            <a:xfrm>
              <a:off x="3388421" y="3379830"/>
              <a:ext cx="1261886" cy="954107"/>
            </a:xfrm>
            <a:prstGeom prst="rect">
              <a:avLst/>
            </a:prstGeom>
            <a:noFill/>
          </p:spPr>
          <p:txBody>
            <a:bodyPr wrap="none" rtlCol="0">
              <a:spAutoFit/>
              <a:scene3d>
                <a:camera prst="orthographicFront"/>
                <a:lightRig rig="threePt" dir="t"/>
              </a:scene3d>
              <a:sp3d contourW="12700"/>
            </a:bodyPr>
            <a:lstStyle/>
            <a:p>
              <a:pPr algn="ctr"/>
              <a:r>
                <a:rPr lang="zh-CN" altLang="en-US" sz="2800" b="1" dirty="0">
                  <a:solidFill>
                    <a:srgbClr val="C00000"/>
                  </a:solidFill>
                  <a:effectLst>
                    <a:innerShdw blurRad="63500" dist="50800" dir="13500000">
                      <a:schemeClr val="accent1">
                        <a:lumMod val="50000"/>
                        <a:alpha val="50000"/>
                      </a:schemeClr>
                    </a:innerShdw>
                  </a:effectLst>
                  <a:latin typeface="微软雅黑" panose="020B0503020204020204" pitchFamily="34" charset="-122"/>
                  <a:ea typeface="微软雅黑" panose="020B0503020204020204" pitchFamily="34" charset="-122"/>
                </a:rPr>
                <a:t>进一步</a:t>
              </a:r>
              <a:endParaRPr lang="en-US" altLang="zh-CN" sz="2800" b="1" dirty="0">
                <a:solidFill>
                  <a:srgbClr val="C00000"/>
                </a:solidFill>
                <a:effectLst>
                  <a:innerShdw blurRad="63500" dist="50800" dir="13500000">
                    <a:schemeClr val="accent1">
                      <a:lumMod val="50000"/>
                      <a:alpha val="50000"/>
                    </a:schemeClr>
                  </a:innerShdw>
                </a:effectLst>
                <a:latin typeface="微软雅黑" panose="020B0503020204020204" pitchFamily="34" charset="-122"/>
                <a:ea typeface="微软雅黑" panose="020B0503020204020204" pitchFamily="34" charset="-122"/>
              </a:endParaRPr>
            </a:p>
            <a:p>
              <a:pPr algn="ctr"/>
              <a:r>
                <a:rPr lang="zh-CN" altLang="en-US" sz="2800" b="1" dirty="0">
                  <a:solidFill>
                    <a:srgbClr val="C00000"/>
                  </a:solidFill>
                  <a:effectLst>
                    <a:innerShdw blurRad="63500" dist="50800" dir="13500000">
                      <a:schemeClr val="accent1">
                        <a:lumMod val="50000"/>
                        <a:alpha val="50000"/>
                      </a:schemeClr>
                    </a:innerShdw>
                  </a:effectLst>
                  <a:latin typeface="微软雅黑" panose="020B0503020204020204" pitchFamily="34" charset="-122"/>
                  <a:ea typeface="微软雅黑" panose="020B0503020204020204" pitchFamily="34" charset="-122"/>
                </a:rPr>
                <a:t>目标</a:t>
              </a:r>
            </a:p>
          </p:txBody>
        </p:sp>
      </p:grpSp>
      <p:grpSp>
        <p:nvGrpSpPr>
          <p:cNvPr id="33" name="组合 32"/>
          <p:cNvGrpSpPr/>
          <p:nvPr/>
        </p:nvGrpSpPr>
        <p:grpSpPr>
          <a:xfrm>
            <a:off x="6362689" y="2017966"/>
            <a:ext cx="4620747" cy="1065118"/>
            <a:chOff x="6362689" y="2017966"/>
            <a:chExt cx="4620747" cy="1065118"/>
          </a:xfrm>
        </p:grpSpPr>
        <p:sp>
          <p:nvSpPr>
            <p:cNvPr id="8" name="圆角矩形 7"/>
            <p:cNvSpPr/>
            <p:nvPr/>
          </p:nvSpPr>
          <p:spPr>
            <a:xfrm>
              <a:off x="6362689" y="2017966"/>
              <a:ext cx="4620747" cy="1065118"/>
            </a:xfrm>
            <a:prstGeom prst="roundRect">
              <a:avLst/>
            </a:prstGeom>
            <a:gradFill>
              <a:gsLst>
                <a:gs pos="62000">
                  <a:srgbClr val="FFFF00"/>
                </a:gs>
                <a:gs pos="0">
                  <a:schemeClr val="bg1"/>
                </a:gs>
                <a:gs pos="100000">
                  <a:srgbClr val="FFC000"/>
                </a:gs>
                <a:gs pos="0">
                  <a:srgbClr val="FFC000"/>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87"/>
            <p:cNvSpPr>
              <a:spLocks noChangeArrowheads="1"/>
            </p:cNvSpPr>
            <p:nvPr/>
          </p:nvSpPr>
          <p:spPr bwMode="auto">
            <a:xfrm>
              <a:off x="6552572" y="2081861"/>
              <a:ext cx="4268827" cy="904863"/>
            </a:xfrm>
            <a:prstGeom prst="rect">
              <a:avLst/>
            </a:prstGeom>
            <a:noFill/>
            <a:ln w="9525">
              <a:noFill/>
              <a:miter lim="800000"/>
            </a:ln>
          </p:spPr>
          <p:txBody>
            <a:bodyPr wrap="square">
              <a:spAutoFit/>
              <a:scene3d>
                <a:camera prst="orthographicFront"/>
                <a:lightRig rig="threePt" dir="t"/>
              </a:scene3d>
              <a:sp3d contourW="12700"/>
            </a:bodyPr>
            <a:lstStyle/>
            <a:p>
              <a:pPr eaLnBrk="0" fontAlgn="ctr" hangingPunct="0">
                <a:lnSpc>
                  <a:spcPct val="120000"/>
                </a:lnSpc>
                <a:buClr>
                  <a:srgbClr val="FF0000"/>
                </a:buClr>
                <a:buSzPct val="70000"/>
              </a:pPr>
              <a:r>
                <a:rPr lang="zh-CN" altLang="en-US" sz="1600" b="1" dirty="0">
                  <a:solidFill>
                    <a:srgbClr val="C00000"/>
                  </a:solidFill>
                  <a:latin typeface="微软雅黑" panose="020B0503020204020204" pitchFamily="34" charset="-122"/>
                  <a:ea typeface="微软雅黑" panose="020B0503020204020204" pitchFamily="34" charset="-122"/>
                </a:rPr>
                <a:t>目标内涵一</a:t>
              </a:r>
              <a:r>
                <a:rPr lang="zh-CN" altLang="en-US" sz="1600" dirty="0">
                  <a:solidFill>
                    <a:srgbClr val="C00000"/>
                  </a:solidFill>
                  <a:latin typeface="微软雅黑" panose="020B0503020204020204" pitchFamily="34" charset="-122"/>
                  <a:ea typeface="微软雅黑" panose="020B0503020204020204" pitchFamily="34" charset="-122"/>
                </a:rPr>
                <a:t>：</a:t>
              </a:r>
              <a:r>
                <a:rPr lang="zh-CN" altLang="en-US" sz="1400" dirty="0">
                  <a:solidFill>
                    <a:srgbClr val="C00000"/>
                  </a:solidFill>
                  <a:latin typeface="微软雅黑" panose="020B0503020204020204" pitchFamily="34" charset="-122"/>
                  <a:ea typeface="微软雅黑" panose="020B0503020204020204" pitchFamily="34" charset="-122"/>
                </a:rPr>
                <a:t>您的文字内容您的文字内容您的文字内容您的文字内容您的文字内容您的文字内容您的文字内容</a:t>
              </a:r>
            </a:p>
          </p:txBody>
        </p:sp>
      </p:grpSp>
      <p:grpSp>
        <p:nvGrpSpPr>
          <p:cNvPr id="35" name="组合 34"/>
          <p:cNvGrpSpPr/>
          <p:nvPr/>
        </p:nvGrpSpPr>
        <p:grpSpPr>
          <a:xfrm>
            <a:off x="6362689" y="4456202"/>
            <a:ext cx="4620747" cy="1065118"/>
            <a:chOff x="6362689" y="4456202"/>
            <a:chExt cx="4620747" cy="1065118"/>
          </a:xfrm>
        </p:grpSpPr>
        <p:sp>
          <p:nvSpPr>
            <p:cNvPr id="14" name="圆角矩形 13"/>
            <p:cNvSpPr/>
            <p:nvPr/>
          </p:nvSpPr>
          <p:spPr>
            <a:xfrm>
              <a:off x="6362689" y="4456202"/>
              <a:ext cx="4620747" cy="1065118"/>
            </a:xfrm>
            <a:prstGeom prst="roundRect">
              <a:avLst/>
            </a:prstGeom>
            <a:gradFill>
              <a:gsLst>
                <a:gs pos="62000">
                  <a:srgbClr val="FFFF00"/>
                </a:gs>
                <a:gs pos="0">
                  <a:schemeClr val="bg1"/>
                </a:gs>
                <a:gs pos="100000">
                  <a:srgbClr val="FFC000"/>
                </a:gs>
                <a:gs pos="0">
                  <a:srgbClr val="FFC000"/>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87"/>
            <p:cNvSpPr>
              <a:spLocks noChangeArrowheads="1"/>
            </p:cNvSpPr>
            <p:nvPr/>
          </p:nvSpPr>
          <p:spPr bwMode="auto">
            <a:xfrm>
              <a:off x="6523224" y="4503265"/>
              <a:ext cx="4268827" cy="904863"/>
            </a:xfrm>
            <a:prstGeom prst="rect">
              <a:avLst/>
            </a:prstGeom>
            <a:noFill/>
            <a:ln w="9525">
              <a:noFill/>
              <a:miter lim="800000"/>
            </a:ln>
          </p:spPr>
          <p:txBody>
            <a:bodyPr wrap="square">
              <a:spAutoFit/>
              <a:scene3d>
                <a:camera prst="orthographicFront"/>
                <a:lightRig rig="threePt" dir="t"/>
              </a:scene3d>
              <a:sp3d contourW="12700"/>
            </a:bodyPr>
            <a:lstStyle/>
            <a:p>
              <a:pPr eaLnBrk="0" fontAlgn="ctr" hangingPunct="0">
                <a:lnSpc>
                  <a:spcPct val="120000"/>
                </a:lnSpc>
                <a:buClr>
                  <a:srgbClr val="FF0000"/>
                </a:buClr>
                <a:buSzPct val="70000"/>
              </a:pPr>
              <a:r>
                <a:rPr lang="zh-CN" altLang="en-US" sz="1600" b="1" dirty="0">
                  <a:solidFill>
                    <a:srgbClr val="C00000"/>
                  </a:solidFill>
                  <a:latin typeface="微软雅黑" panose="020B0503020204020204" pitchFamily="34" charset="-122"/>
                  <a:ea typeface="微软雅黑" panose="020B0503020204020204" pitchFamily="34" charset="-122"/>
                </a:rPr>
                <a:t>目标内涵一</a:t>
              </a:r>
              <a:r>
                <a:rPr lang="zh-CN" altLang="en-US" sz="1600" dirty="0">
                  <a:solidFill>
                    <a:srgbClr val="C00000"/>
                  </a:solidFill>
                  <a:latin typeface="微软雅黑" panose="020B0503020204020204" pitchFamily="34" charset="-122"/>
                  <a:ea typeface="微软雅黑" panose="020B0503020204020204" pitchFamily="34" charset="-122"/>
                </a:rPr>
                <a:t>：</a:t>
              </a:r>
              <a:r>
                <a:rPr lang="zh-CN" altLang="en-US" sz="1400" dirty="0">
                  <a:solidFill>
                    <a:srgbClr val="C00000"/>
                  </a:solidFill>
                  <a:latin typeface="微软雅黑" panose="020B0503020204020204" pitchFamily="34" charset="-122"/>
                  <a:ea typeface="微软雅黑" panose="020B0503020204020204" pitchFamily="34" charset="-122"/>
                </a:rPr>
                <a:t>您的文字内容您的文字内容您的文字内容您的文字内容您的文字内容您的文字内容您的文字内容</a:t>
              </a:r>
            </a:p>
          </p:txBody>
        </p:sp>
      </p:grpSp>
      <p:grpSp>
        <p:nvGrpSpPr>
          <p:cNvPr id="34" name="组合 33"/>
          <p:cNvGrpSpPr/>
          <p:nvPr/>
        </p:nvGrpSpPr>
        <p:grpSpPr>
          <a:xfrm>
            <a:off x="6362689" y="3237084"/>
            <a:ext cx="4620747" cy="1065118"/>
            <a:chOff x="6362689" y="3237084"/>
            <a:chExt cx="4620747" cy="1065118"/>
          </a:xfrm>
        </p:grpSpPr>
        <p:sp>
          <p:nvSpPr>
            <p:cNvPr id="11" name="圆角矩形 10"/>
            <p:cNvSpPr/>
            <p:nvPr/>
          </p:nvSpPr>
          <p:spPr>
            <a:xfrm>
              <a:off x="6362689" y="3237084"/>
              <a:ext cx="4620747" cy="1065118"/>
            </a:xfrm>
            <a:prstGeom prst="roundRect">
              <a:avLst/>
            </a:prstGeom>
            <a:gradFill>
              <a:gsLst>
                <a:gs pos="62000">
                  <a:srgbClr val="FFFF00"/>
                </a:gs>
                <a:gs pos="0">
                  <a:schemeClr val="bg1"/>
                </a:gs>
                <a:gs pos="100000">
                  <a:srgbClr val="FFC000"/>
                </a:gs>
                <a:gs pos="0">
                  <a:srgbClr val="FFC000"/>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87"/>
            <p:cNvSpPr>
              <a:spLocks noChangeArrowheads="1"/>
            </p:cNvSpPr>
            <p:nvPr/>
          </p:nvSpPr>
          <p:spPr bwMode="auto">
            <a:xfrm>
              <a:off x="6545802" y="3343162"/>
              <a:ext cx="4268827" cy="904863"/>
            </a:xfrm>
            <a:prstGeom prst="rect">
              <a:avLst/>
            </a:prstGeom>
            <a:noFill/>
            <a:ln w="9525">
              <a:noFill/>
              <a:miter lim="800000"/>
            </a:ln>
          </p:spPr>
          <p:txBody>
            <a:bodyPr wrap="square">
              <a:spAutoFit/>
              <a:scene3d>
                <a:camera prst="orthographicFront"/>
                <a:lightRig rig="threePt" dir="t"/>
              </a:scene3d>
              <a:sp3d contourW="12700"/>
            </a:bodyPr>
            <a:lstStyle/>
            <a:p>
              <a:pPr eaLnBrk="0" fontAlgn="ctr" hangingPunct="0">
                <a:lnSpc>
                  <a:spcPct val="120000"/>
                </a:lnSpc>
                <a:buClr>
                  <a:srgbClr val="FF0000"/>
                </a:buClr>
                <a:buSzPct val="70000"/>
              </a:pPr>
              <a:r>
                <a:rPr lang="zh-CN" altLang="en-US" sz="1600" b="1" dirty="0">
                  <a:solidFill>
                    <a:srgbClr val="C00000"/>
                  </a:solidFill>
                  <a:latin typeface="微软雅黑" panose="020B0503020204020204" pitchFamily="34" charset="-122"/>
                  <a:ea typeface="微软雅黑" panose="020B0503020204020204" pitchFamily="34" charset="-122"/>
                </a:rPr>
                <a:t>目标内涵一</a:t>
              </a:r>
              <a:r>
                <a:rPr lang="zh-CN" altLang="en-US" sz="1600" dirty="0">
                  <a:solidFill>
                    <a:srgbClr val="C00000"/>
                  </a:solidFill>
                  <a:latin typeface="微软雅黑" panose="020B0503020204020204" pitchFamily="34" charset="-122"/>
                  <a:ea typeface="微软雅黑" panose="020B0503020204020204" pitchFamily="34" charset="-122"/>
                </a:rPr>
                <a:t>：</a:t>
              </a:r>
              <a:r>
                <a:rPr lang="zh-CN" altLang="en-US" sz="1400" dirty="0">
                  <a:solidFill>
                    <a:srgbClr val="C00000"/>
                  </a:solidFill>
                  <a:latin typeface="微软雅黑" panose="020B0503020204020204" pitchFamily="34" charset="-122"/>
                  <a:ea typeface="微软雅黑" panose="020B0503020204020204" pitchFamily="34" charset="-122"/>
                </a:rPr>
                <a:t>您的文字内容您的文字内容您的文字内容您的文字内容您的文字内容您的文字内容您的文字内容</a:t>
              </a:r>
            </a:p>
          </p:txBody>
        </p:sp>
      </p:gr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31"/>
                                        </p:tgtEl>
                                        <p:attrNameLst>
                                          <p:attrName>style.visibility</p:attrName>
                                        </p:attrNameLst>
                                      </p:cBhvr>
                                      <p:to>
                                        <p:strVal val="visible"/>
                                      </p:to>
                                    </p:set>
                                    <p:anim calcmode="lin" valueType="num">
                                      <p:cBhvr>
                                        <p:cTn id="13" dur="500" fill="hold"/>
                                        <p:tgtEl>
                                          <p:spTgt spid="31"/>
                                        </p:tgtEl>
                                        <p:attrNameLst>
                                          <p:attrName>ppt_w</p:attrName>
                                        </p:attrNameLst>
                                      </p:cBhvr>
                                      <p:tavLst>
                                        <p:tav tm="0">
                                          <p:val>
                                            <p:fltVal val="0"/>
                                          </p:val>
                                        </p:tav>
                                        <p:tav tm="100000">
                                          <p:val>
                                            <p:strVal val="#ppt_w"/>
                                          </p:val>
                                        </p:tav>
                                      </p:tavLst>
                                    </p:anim>
                                    <p:anim calcmode="lin" valueType="num">
                                      <p:cBhvr>
                                        <p:cTn id="14" dur="500" fill="hold"/>
                                        <p:tgtEl>
                                          <p:spTgt spid="31"/>
                                        </p:tgtEl>
                                        <p:attrNameLst>
                                          <p:attrName>ppt_h</p:attrName>
                                        </p:attrNameLst>
                                      </p:cBhvr>
                                      <p:tavLst>
                                        <p:tav tm="0">
                                          <p:val>
                                            <p:fltVal val="0"/>
                                          </p:val>
                                        </p:tav>
                                        <p:tav tm="100000">
                                          <p:val>
                                            <p:strVal val="#ppt_h"/>
                                          </p:val>
                                        </p:tav>
                                      </p:tavLst>
                                    </p:anim>
                                    <p:animEffect transition="in" filter="fade">
                                      <p:cBhvr>
                                        <p:cTn id="15" dur="500"/>
                                        <p:tgtEl>
                                          <p:spTgt spid="31"/>
                                        </p:tgtEl>
                                      </p:cBhvr>
                                    </p:animEffect>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left)">
                                      <p:cBhvr>
                                        <p:cTn id="19" dur="500"/>
                                        <p:tgtEl>
                                          <p:spTgt spid="3"/>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30"/>
                                        </p:tgtEl>
                                        <p:attrNameLst>
                                          <p:attrName>style.visibility</p:attrName>
                                        </p:attrNameLst>
                                      </p:cBhvr>
                                      <p:to>
                                        <p:strVal val="visible"/>
                                      </p:to>
                                    </p:set>
                                    <p:anim calcmode="lin" valueType="num">
                                      <p:cBhvr>
                                        <p:cTn id="23" dur="500" fill="hold"/>
                                        <p:tgtEl>
                                          <p:spTgt spid="30"/>
                                        </p:tgtEl>
                                        <p:attrNameLst>
                                          <p:attrName>ppt_w</p:attrName>
                                        </p:attrNameLst>
                                      </p:cBhvr>
                                      <p:tavLst>
                                        <p:tav tm="0">
                                          <p:val>
                                            <p:fltVal val="0"/>
                                          </p:val>
                                        </p:tav>
                                        <p:tav tm="100000">
                                          <p:val>
                                            <p:strVal val="#ppt_w"/>
                                          </p:val>
                                        </p:tav>
                                      </p:tavLst>
                                    </p:anim>
                                    <p:anim calcmode="lin" valueType="num">
                                      <p:cBhvr>
                                        <p:cTn id="24" dur="500" fill="hold"/>
                                        <p:tgtEl>
                                          <p:spTgt spid="30"/>
                                        </p:tgtEl>
                                        <p:attrNameLst>
                                          <p:attrName>ppt_h</p:attrName>
                                        </p:attrNameLst>
                                      </p:cBhvr>
                                      <p:tavLst>
                                        <p:tav tm="0">
                                          <p:val>
                                            <p:fltVal val="0"/>
                                          </p:val>
                                        </p:tav>
                                        <p:tav tm="100000">
                                          <p:val>
                                            <p:strVal val="#ppt_h"/>
                                          </p:val>
                                        </p:tav>
                                      </p:tavLst>
                                    </p:anim>
                                    <p:animEffect transition="in" filter="fade">
                                      <p:cBhvr>
                                        <p:cTn id="25" dur="500"/>
                                        <p:tgtEl>
                                          <p:spTgt spid="30"/>
                                        </p:tgtEl>
                                      </p:cBhvr>
                                    </p:animEffect>
                                  </p:childTnLst>
                                </p:cTn>
                              </p:par>
                            </p:childTnLst>
                          </p:cTn>
                        </p:par>
                        <p:par>
                          <p:cTn id="26" fill="hold">
                            <p:stCondLst>
                              <p:cond delay="2000"/>
                            </p:stCondLst>
                            <p:childTnLst>
                              <p:par>
                                <p:cTn id="27" presetID="22" presetClass="entr" presetSubtype="8" fill="hold"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500"/>
                                        <p:tgtEl>
                                          <p:spTgt spid="3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left)">
                                      <p:cBhvr>
                                        <p:cTn id="33" dur="500"/>
                                        <p:tgtEl>
                                          <p:spTgt spid="33"/>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par>
                          <p:cTn id="38" fill="hold">
                            <p:stCondLst>
                              <p:cond delay="3500"/>
                            </p:stCondLst>
                            <p:childTnLst>
                              <p:par>
                                <p:cTn id="39" presetID="22" presetClass="entr" presetSubtype="8" fill="hold"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wipe(left)">
                                      <p:cBhvr>
                                        <p:cTn id="4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cstate="email"/>
          <a:stretch>
            <a:fillRect/>
          </a:stretch>
        </p:blipFill>
        <p:spPr>
          <a:xfrm>
            <a:off x="2681944" y="-381607"/>
            <a:ext cx="6828112" cy="5706351"/>
          </a:xfrm>
          <a:prstGeom prst="rect">
            <a:avLst/>
          </a:prstGeom>
        </p:spPr>
      </p:pic>
      <p:sp>
        <p:nvSpPr>
          <p:cNvPr id="4" name="文本框 3"/>
          <p:cNvSpPr txBox="1"/>
          <p:nvPr/>
        </p:nvSpPr>
        <p:spPr>
          <a:xfrm>
            <a:off x="1716722" y="4124138"/>
            <a:ext cx="8758555" cy="584775"/>
          </a:xfrm>
          <a:prstGeom prst="rect">
            <a:avLst/>
          </a:prstGeom>
          <a:noFill/>
        </p:spPr>
        <p:txBody>
          <a:bodyPr wrap="square" rtlCol="0">
            <a:spAutoFit/>
            <a:scene3d>
              <a:camera prst="orthographicFront"/>
              <a:lightRig rig="soft" dir="t"/>
            </a:scene3d>
            <a:sp3d prstMaterial="softEdge">
              <a:bevelT w="63500" h="12700"/>
            </a:sp3d>
          </a:bodyPr>
          <a:lstStyle>
            <a:defPPr>
              <a:defRPr lang="zh-CN"/>
            </a:defPPr>
            <a:lvl1pPr algn="ctr">
              <a:defRPr sz="4800" b="1">
                <a:gradFill>
                  <a:gsLst>
                    <a:gs pos="0">
                      <a:srgbClr val="FF0000"/>
                    </a:gs>
                    <a:gs pos="63000">
                      <a:srgbClr val="FFFF00"/>
                    </a:gs>
                    <a:gs pos="100000">
                      <a:srgbClr val="FF0000"/>
                    </a:gs>
                  </a:gsLst>
                  <a:lin ang="5400000" scaled="1"/>
                </a:gradFill>
                <a:effectLst>
                  <a:outerShdw blurRad="266700" dist="38100" dir="2700000" algn="tl" rotWithShape="0">
                    <a:prstClr val="black">
                      <a:alpha val="61000"/>
                    </a:prstClr>
                  </a:outerShdw>
                </a:effectLst>
              </a:defRPr>
            </a:lvl1pPr>
          </a:lstStyle>
          <a:p>
            <a:r>
              <a:rPr lang="zh-CN" altLang="en-US" sz="3200" dirty="0"/>
              <a:t>继续深耕国内市场，保持市场占有率第一</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anim calcmode="lin" valueType="num">
                                      <p:cBhvr>
                                        <p:cTn id="12" dur="500" fill="hold"/>
                                        <p:tgtEl>
                                          <p:spTgt spid="5"/>
                                        </p:tgtEl>
                                        <p:attrNameLst>
                                          <p:attrName>ppt_x</p:attrName>
                                        </p:attrNameLst>
                                      </p:cBhvr>
                                      <p:tavLst>
                                        <p:tav tm="0">
                                          <p:val>
                                            <p:strVal val="#ppt_x"/>
                                          </p:val>
                                        </p:tav>
                                        <p:tav tm="100000">
                                          <p:val>
                                            <p:strVal val="#ppt_x"/>
                                          </p:val>
                                        </p:tav>
                                      </p:tavLst>
                                    </p:anim>
                                    <p:anim calcmode="lin" valueType="num">
                                      <p:cBhvr>
                                        <p:cTn id="13"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1283065" y="1788105"/>
            <a:ext cx="9527476" cy="3234807"/>
            <a:chOff x="1283065" y="1788105"/>
            <a:chExt cx="9527476" cy="3234807"/>
          </a:xfrm>
        </p:grpSpPr>
        <p:sp>
          <p:nvSpPr>
            <p:cNvPr id="6" name="任意多边形 5"/>
            <p:cNvSpPr/>
            <p:nvPr/>
          </p:nvSpPr>
          <p:spPr>
            <a:xfrm flipH="1">
              <a:off x="1283065" y="1801893"/>
              <a:ext cx="2708708" cy="3212855"/>
            </a:xfrm>
            <a:custGeom>
              <a:avLst/>
              <a:gdLst>
                <a:gd name="connsiteX0" fmla="*/ 129092 w 6906410"/>
                <a:gd name="connsiteY0" fmla="*/ 0 h 3291840"/>
                <a:gd name="connsiteX1" fmla="*/ 6906410 w 6906410"/>
                <a:gd name="connsiteY1" fmla="*/ 86061 h 3291840"/>
                <a:gd name="connsiteX2" fmla="*/ 6831106 w 6906410"/>
                <a:gd name="connsiteY2" fmla="*/ 2700170 h 3291840"/>
                <a:gd name="connsiteX3" fmla="*/ 0 w 6906410"/>
                <a:gd name="connsiteY3" fmla="*/ 3291840 h 3291840"/>
                <a:gd name="connsiteX4" fmla="*/ 129092 w 6906410"/>
                <a:gd name="connsiteY4" fmla="*/ 0 h 3291840"/>
                <a:gd name="connsiteX0-1" fmla="*/ 0 w 6777318"/>
                <a:gd name="connsiteY0-2" fmla="*/ 0 h 3322320"/>
                <a:gd name="connsiteX1-3" fmla="*/ 6777318 w 6777318"/>
                <a:gd name="connsiteY1-4" fmla="*/ 86061 h 3322320"/>
                <a:gd name="connsiteX2-5" fmla="*/ 6702014 w 6777318"/>
                <a:gd name="connsiteY2-6" fmla="*/ 2700170 h 3322320"/>
                <a:gd name="connsiteX3-7" fmla="*/ 252578 w 6777318"/>
                <a:gd name="connsiteY3-8" fmla="*/ 3322320 h 3322320"/>
                <a:gd name="connsiteX4-9" fmla="*/ 0 w 6777318"/>
                <a:gd name="connsiteY4-10" fmla="*/ 0 h 3322320"/>
                <a:gd name="connsiteX0-11" fmla="*/ 0 w 6834569"/>
                <a:gd name="connsiteY0-12" fmla="*/ 0 h 3322320"/>
                <a:gd name="connsiteX1-13" fmla="*/ 6834569 w 6834569"/>
                <a:gd name="connsiteY1-14" fmla="*/ 86061 h 3322320"/>
                <a:gd name="connsiteX2-15" fmla="*/ 6759265 w 6834569"/>
                <a:gd name="connsiteY2-16" fmla="*/ 2700170 h 3322320"/>
                <a:gd name="connsiteX3-17" fmla="*/ 309829 w 6834569"/>
                <a:gd name="connsiteY3-18" fmla="*/ 3322320 h 3322320"/>
                <a:gd name="connsiteX4-19" fmla="*/ 0 w 6834569"/>
                <a:gd name="connsiteY4-20" fmla="*/ 0 h 3322320"/>
                <a:gd name="connsiteX0-21" fmla="*/ 0 w 6910903"/>
                <a:gd name="connsiteY0-22" fmla="*/ 538779 h 3861099"/>
                <a:gd name="connsiteX1-23" fmla="*/ 6910903 w 6910903"/>
                <a:gd name="connsiteY1-24" fmla="*/ 0 h 3861099"/>
                <a:gd name="connsiteX2-25" fmla="*/ 6759265 w 6910903"/>
                <a:gd name="connsiteY2-26" fmla="*/ 3238949 h 3861099"/>
                <a:gd name="connsiteX3-27" fmla="*/ 309829 w 6910903"/>
                <a:gd name="connsiteY3-28" fmla="*/ 3861099 h 3861099"/>
                <a:gd name="connsiteX4-29" fmla="*/ 0 w 6910903"/>
                <a:gd name="connsiteY4-30" fmla="*/ 538779 h 3861099"/>
                <a:gd name="connsiteX0-31" fmla="*/ 0 w 6910903"/>
                <a:gd name="connsiteY0-32" fmla="*/ 538779 h 3861099"/>
                <a:gd name="connsiteX1-33" fmla="*/ 6910903 w 6910903"/>
                <a:gd name="connsiteY1-34" fmla="*/ 0 h 3861099"/>
                <a:gd name="connsiteX2-35" fmla="*/ 6663847 w 6910903"/>
                <a:gd name="connsiteY2-36" fmla="*/ 2979869 h 3861099"/>
                <a:gd name="connsiteX3-37" fmla="*/ 309829 w 6910903"/>
                <a:gd name="connsiteY3-38" fmla="*/ 3861099 h 3861099"/>
                <a:gd name="connsiteX4-39" fmla="*/ 0 w 6910903"/>
                <a:gd name="connsiteY4-40" fmla="*/ 538779 h 3861099"/>
                <a:gd name="connsiteX0-41" fmla="*/ 0 w 6910903"/>
                <a:gd name="connsiteY0-42" fmla="*/ 538779 h 3838239"/>
                <a:gd name="connsiteX1-43" fmla="*/ 6910903 w 6910903"/>
                <a:gd name="connsiteY1-44" fmla="*/ 0 h 3838239"/>
                <a:gd name="connsiteX2-45" fmla="*/ 6663847 w 6910903"/>
                <a:gd name="connsiteY2-46" fmla="*/ 2979869 h 3838239"/>
                <a:gd name="connsiteX3-47" fmla="*/ 309829 w 6910903"/>
                <a:gd name="connsiteY3-48" fmla="*/ 3838239 h 3838239"/>
                <a:gd name="connsiteX4-49" fmla="*/ 0 w 6910903"/>
                <a:gd name="connsiteY4-50" fmla="*/ 538779 h 3838239"/>
                <a:gd name="connsiteX0-51" fmla="*/ 0 w 6910903"/>
                <a:gd name="connsiteY0-52" fmla="*/ 538779 h 3838239"/>
                <a:gd name="connsiteX1-53" fmla="*/ 6910903 w 6910903"/>
                <a:gd name="connsiteY1-54" fmla="*/ 0 h 3838239"/>
                <a:gd name="connsiteX2-55" fmla="*/ 6663847 w 6910903"/>
                <a:gd name="connsiteY2-56" fmla="*/ 2979869 h 3838239"/>
                <a:gd name="connsiteX3-57" fmla="*/ 252578 w 6910903"/>
                <a:gd name="connsiteY3-58" fmla="*/ 3838239 h 3838239"/>
                <a:gd name="connsiteX4-59" fmla="*/ 0 w 6910903"/>
                <a:gd name="connsiteY4-60" fmla="*/ 538779 h 3838239"/>
                <a:gd name="connsiteX0-61" fmla="*/ 0 w 6910903"/>
                <a:gd name="connsiteY0-62" fmla="*/ 538779 h 3830619"/>
                <a:gd name="connsiteX1-63" fmla="*/ 6910903 w 6910903"/>
                <a:gd name="connsiteY1-64" fmla="*/ 0 h 3830619"/>
                <a:gd name="connsiteX2-65" fmla="*/ 6663847 w 6910903"/>
                <a:gd name="connsiteY2-66" fmla="*/ 2979869 h 3830619"/>
                <a:gd name="connsiteX3-67" fmla="*/ 309829 w 6910903"/>
                <a:gd name="connsiteY3-68" fmla="*/ 3830619 h 3830619"/>
                <a:gd name="connsiteX4-69" fmla="*/ 0 w 6910903"/>
                <a:gd name="connsiteY4-70" fmla="*/ 538779 h 3830619"/>
                <a:gd name="connsiteX0-71" fmla="*/ 0 w 6783680"/>
                <a:gd name="connsiteY0-72" fmla="*/ 221279 h 3513119"/>
                <a:gd name="connsiteX1-73" fmla="*/ 6783680 w 6783680"/>
                <a:gd name="connsiteY1-74" fmla="*/ 0 h 3513119"/>
                <a:gd name="connsiteX2-75" fmla="*/ 6663847 w 6783680"/>
                <a:gd name="connsiteY2-76" fmla="*/ 2662369 h 3513119"/>
                <a:gd name="connsiteX3-77" fmla="*/ 309829 w 6783680"/>
                <a:gd name="connsiteY3-78" fmla="*/ 3513119 h 3513119"/>
                <a:gd name="connsiteX4-79" fmla="*/ 0 w 6783680"/>
                <a:gd name="connsiteY4-80" fmla="*/ 221279 h 3513119"/>
                <a:gd name="connsiteX0-81" fmla="*/ 0 w 6783680"/>
                <a:gd name="connsiteY0-82" fmla="*/ 221279 h 3193805"/>
                <a:gd name="connsiteX1-83" fmla="*/ 6783680 w 6783680"/>
                <a:gd name="connsiteY1-84" fmla="*/ 0 h 3193805"/>
                <a:gd name="connsiteX2-85" fmla="*/ 6663847 w 6783680"/>
                <a:gd name="connsiteY2-86" fmla="*/ 2662369 h 3193805"/>
                <a:gd name="connsiteX3-87" fmla="*/ 164431 w 6783680"/>
                <a:gd name="connsiteY3-88" fmla="*/ 3193805 h 3193805"/>
                <a:gd name="connsiteX4-89" fmla="*/ 0 w 6783680"/>
                <a:gd name="connsiteY4-90" fmla="*/ 221279 h 3193805"/>
                <a:gd name="connsiteX0-91" fmla="*/ 0 w 6783680"/>
                <a:gd name="connsiteY0-92" fmla="*/ 221279 h 3231905"/>
                <a:gd name="connsiteX1-93" fmla="*/ 6783680 w 6783680"/>
                <a:gd name="connsiteY1-94" fmla="*/ 0 h 3231905"/>
                <a:gd name="connsiteX2-95" fmla="*/ 6663847 w 6783680"/>
                <a:gd name="connsiteY2-96" fmla="*/ 2662369 h 3231905"/>
                <a:gd name="connsiteX3-97" fmla="*/ 148528 w 6783680"/>
                <a:gd name="connsiteY3-98" fmla="*/ 3231905 h 3231905"/>
                <a:gd name="connsiteX4-99" fmla="*/ 0 w 6783680"/>
                <a:gd name="connsiteY4-100" fmla="*/ 221279 h 3231905"/>
                <a:gd name="connsiteX0-101" fmla="*/ 0 w 6783680"/>
                <a:gd name="connsiteY0-102" fmla="*/ 221279 h 3212855"/>
                <a:gd name="connsiteX1-103" fmla="*/ 6783680 w 6783680"/>
                <a:gd name="connsiteY1-104" fmla="*/ 0 h 3212855"/>
                <a:gd name="connsiteX2-105" fmla="*/ 6663847 w 6783680"/>
                <a:gd name="connsiteY2-106" fmla="*/ 2662369 h 3212855"/>
                <a:gd name="connsiteX3-107" fmla="*/ 148528 w 6783680"/>
                <a:gd name="connsiteY3-108" fmla="*/ 3212855 h 3212855"/>
                <a:gd name="connsiteX4-109" fmla="*/ 0 w 6783680"/>
                <a:gd name="connsiteY4-110" fmla="*/ 221279 h 321285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783680" h="3212855">
                  <a:moveTo>
                    <a:pt x="0" y="221279"/>
                  </a:moveTo>
                  <a:lnTo>
                    <a:pt x="6783680" y="0"/>
                  </a:lnTo>
                  <a:lnTo>
                    <a:pt x="6663847" y="2662369"/>
                  </a:lnTo>
                  <a:lnTo>
                    <a:pt x="148528" y="3212855"/>
                  </a:lnTo>
                  <a:lnTo>
                    <a:pt x="0" y="221279"/>
                  </a:lnTo>
                  <a:close/>
                </a:path>
              </a:pathLst>
            </a:custGeom>
            <a:gradFill>
              <a:gsLst>
                <a:gs pos="0">
                  <a:schemeClr val="tx1">
                    <a:alpha val="21000"/>
                  </a:schemeClr>
                </a:gs>
                <a:gs pos="50000">
                  <a:schemeClr val="tx1">
                    <a:lumMod val="75000"/>
                    <a:lumOff val="25000"/>
                    <a:alpha val="9000"/>
                  </a:schemeClr>
                </a:gs>
                <a:gs pos="100000">
                  <a:srgbClr val="FF0000">
                    <a:alpha val="43000"/>
                  </a:srgbClr>
                </a:gs>
              </a:gsLst>
              <a:lin ang="5400000" scaled="1"/>
            </a:gradFill>
            <a:ln w="31750">
              <a:gradFill flip="none" rotWithShape="1">
                <a:gsLst>
                  <a:gs pos="0">
                    <a:srgbClr val="FFFF00"/>
                  </a:gs>
                  <a:gs pos="43000">
                    <a:srgbClr val="FFC000"/>
                  </a:gs>
                  <a:gs pos="68000">
                    <a:srgbClr val="FF0000"/>
                  </a:gs>
                  <a:gs pos="100000">
                    <a:srgbClr val="FFFF00"/>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任意多边形 4"/>
            <p:cNvSpPr/>
            <p:nvPr/>
          </p:nvSpPr>
          <p:spPr>
            <a:xfrm>
              <a:off x="3922274" y="1788105"/>
              <a:ext cx="6888267" cy="3234807"/>
            </a:xfrm>
            <a:custGeom>
              <a:avLst/>
              <a:gdLst>
                <a:gd name="connsiteX0" fmla="*/ 129092 w 6906410"/>
                <a:gd name="connsiteY0" fmla="*/ 0 h 3291840"/>
                <a:gd name="connsiteX1" fmla="*/ 6906410 w 6906410"/>
                <a:gd name="connsiteY1" fmla="*/ 86061 h 3291840"/>
                <a:gd name="connsiteX2" fmla="*/ 6831106 w 6906410"/>
                <a:gd name="connsiteY2" fmla="*/ 2700170 h 3291840"/>
                <a:gd name="connsiteX3" fmla="*/ 0 w 6906410"/>
                <a:gd name="connsiteY3" fmla="*/ 3291840 h 3291840"/>
                <a:gd name="connsiteX4" fmla="*/ 129092 w 6906410"/>
                <a:gd name="connsiteY4" fmla="*/ 0 h 3291840"/>
                <a:gd name="connsiteX0-1" fmla="*/ 129092 w 6931810"/>
                <a:gd name="connsiteY0-2" fmla="*/ 117139 h 3408979"/>
                <a:gd name="connsiteX1-3" fmla="*/ 6931810 w 6931810"/>
                <a:gd name="connsiteY1-4" fmla="*/ 0 h 3408979"/>
                <a:gd name="connsiteX2-5" fmla="*/ 6831106 w 6931810"/>
                <a:gd name="connsiteY2-6" fmla="*/ 2817309 h 3408979"/>
                <a:gd name="connsiteX3-7" fmla="*/ 0 w 6931810"/>
                <a:gd name="connsiteY3-8" fmla="*/ 3408979 h 3408979"/>
                <a:gd name="connsiteX4-9" fmla="*/ 129092 w 6931810"/>
                <a:gd name="connsiteY4-10" fmla="*/ 117139 h 3408979"/>
                <a:gd name="connsiteX0-11" fmla="*/ 100063 w 6902781"/>
                <a:gd name="connsiteY0-12" fmla="*/ 117139 h 3234807"/>
                <a:gd name="connsiteX1-13" fmla="*/ 6902781 w 6902781"/>
                <a:gd name="connsiteY1-14" fmla="*/ 0 h 3234807"/>
                <a:gd name="connsiteX2-15" fmla="*/ 6802077 w 6902781"/>
                <a:gd name="connsiteY2-16" fmla="*/ 2817309 h 3234807"/>
                <a:gd name="connsiteX3-17" fmla="*/ 0 w 6902781"/>
                <a:gd name="connsiteY3-18" fmla="*/ 3234807 h 3234807"/>
                <a:gd name="connsiteX4-19" fmla="*/ 100063 w 6902781"/>
                <a:gd name="connsiteY4-20" fmla="*/ 117139 h 3234807"/>
                <a:gd name="connsiteX0-21" fmla="*/ 85549 w 6888267"/>
                <a:gd name="connsiteY0-22" fmla="*/ 117139 h 3118693"/>
                <a:gd name="connsiteX1-23" fmla="*/ 6888267 w 6888267"/>
                <a:gd name="connsiteY1-24" fmla="*/ 0 h 3118693"/>
                <a:gd name="connsiteX2-25" fmla="*/ 6787563 w 6888267"/>
                <a:gd name="connsiteY2-26" fmla="*/ 2817309 h 3118693"/>
                <a:gd name="connsiteX3-27" fmla="*/ 0 w 6888267"/>
                <a:gd name="connsiteY3-28" fmla="*/ 3118693 h 3118693"/>
                <a:gd name="connsiteX4-29" fmla="*/ 85549 w 6888267"/>
                <a:gd name="connsiteY4-30" fmla="*/ 117139 h 3118693"/>
                <a:gd name="connsiteX0-31" fmla="*/ 85549 w 6888267"/>
                <a:gd name="connsiteY0-32" fmla="*/ 233253 h 3234807"/>
                <a:gd name="connsiteX1-33" fmla="*/ 6888267 w 6888267"/>
                <a:gd name="connsiteY1-34" fmla="*/ 0 h 3234807"/>
                <a:gd name="connsiteX2-35" fmla="*/ 6787563 w 6888267"/>
                <a:gd name="connsiteY2-36" fmla="*/ 2933423 h 3234807"/>
                <a:gd name="connsiteX3-37" fmla="*/ 0 w 6888267"/>
                <a:gd name="connsiteY3-38" fmla="*/ 3234807 h 3234807"/>
                <a:gd name="connsiteX4-39" fmla="*/ 85549 w 6888267"/>
                <a:gd name="connsiteY4-40" fmla="*/ 233253 h 323480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888267" h="3234807">
                  <a:moveTo>
                    <a:pt x="85549" y="233253"/>
                  </a:moveTo>
                  <a:lnTo>
                    <a:pt x="6888267" y="0"/>
                  </a:lnTo>
                  <a:lnTo>
                    <a:pt x="6787563" y="2933423"/>
                  </a:lnTo>
                  <a:lnTo>
                    <a:pt x="0" y="3234807"/>
                  </a:lnTo>
                  <a:lnTo>
                    <a:pt x="85549" y="233253"/>
                  </a:lnTo>
                  <a:close/>
                </a:path>
              </a:pathLst>
            </a:custGeom>
            <a:gradFill>
              <a:gsLst>
                <a:gs pos="0">
                  <a:schemeClr val="tx1">
                    <a:alpha val="21000"/>
                  </a:schemeClr>
                </a:gs>
                <a:gs pos="50000">
                  <a:schemeClr val="tx1">
                    <a:lumMod val="75000"/>
                    <a:lumOff val="25000"/>
                    <a:alpha val="9000"/>
                  </a:schemeClr>
                </a:gs>
                <a:gs pos="100000">
                  <a:srgbClr val="FF0000">
                    <a:alpha val="43000"/>
                  </a:srgbClr>
                </a:gs>
              </a:gsLst>
              <a:lin ang="5400000" scaled="1"/>
            </a:gradFill>
            <a:ln w="31750">
              <a:gradFill flip="none" rotWithShape="1">
                <a:gsLst>
                  <a:gs pos="0">
                    <a:srgbClr val="FFFF00"/>
                  </a:gs>
                  <a:gs pos="43000">
                    <a:srgbClr val="FFC000"/>
                  </a:gs>
                  <a:gs pos="68000">
                    <a:srgbClr val="FF0000"/>
                  </a:gs>
                  <a:gs pos="100000">
                    <a:srgbClr val="FFFF00"/>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 name="Text Box 13"/>
          <p:cNvSpPr txBox="1">
            <a:spLocks noChangeArrowheads="1"/>
          </p:cNvSpPr>
          <p:nvPr/>
        </p:nvSpPr>
        <p:spPr bwMode="auto">
          <a:xfrm>
            <a:off x="4290510" y="2180081"/>
            <a:ext cx="6082851" cy="2516073"/>
          </a:xfrm>
          <a:prstGeom prst="rect">
            <a:avLst/>
          </a:prstGeom>
          <a:noFill/>
        </p:spPr>
        <p:txBody>
          <a:bodyPr wrap="square" rtlCol="0">
            <a:spAutoFit/>
            <a:scene3d>
              <a:camera prst="orthographicFront"/>
              <a:lightRig rig="soft" dir="t"/>
            </a:scene3d>
            <a:sp3d prstMaterial="softEdge">
              <a:bevelT w="63500" h="12700"/>
            </a:sp3d>
          </a:bodyPr>
          <a:lstStyle>
            <a:defPPr>
              <a:defRPr lang="zh-CN"/>
            </a:defPPr>
            <a:lvl1pPr algn="dist">
              <a:defRPr sz="3200" b="1">
                <a:gradFill>
                  <a:gsLst>
                    <a:gs pos="0">
                      <a:srgbClr val="FF0000"/>
                    </a:gs>
                    <a:gs pos="63000">
                      <a:srgbClr val="FFFF00"/>
                    </a:gs>
                    <a:gs pos="100000">
                      <a:srgbClr val="FF0000"/>
                    </a:gs>
                  </a:gsLst>
                  <a:lin ang="5400000" scaled="1"/>
                </a:gradFill>
                <a:effectLst>
                  <a:outerShdw blurRad="266700" dist="38100" dir="2700000" algn="tl" rotWithShape="0">
                    <a:prstClr val="black">
                      <a:alpha val="61000"/>
                    </a:prstClr>
                  </a:outerShdw>
                </a:effectLst>
              </a:defRPr>
            </a:lvl1pPr>
          </a:lstStyle>
          <a:p>
            <a:pPr algn="just">
              <a:lnSpc>
                <a:spcPct val="125000"/>
              </a:lnSpc>
            </a:pPr>
            <a:r>
              <a:rPr lang="zh-CN" altLang="en-US" sz="1800" dirty="0">
                <a:gradFill>
                  <a:gsLst>
                    <a:gs pos="0">
                      <a:srgbClr val="FFFF00"/>
                    </a:gs>
                    <a:gs pos="63000">
                      <a:srgbClr val="FFFF00"/>
                    </a:gs>
                    <a:gs pos="100000">
                      <a:srgbClr val="FF0000"/>
                    </a:gs>
                  </a:gsLst>
                  <a:lin ang="5400000" scaled="1"/>
                </a:gradFill>
              </a:rPr>
              <a:t>       新年伊始，让我们把一切所经历过的，统统成为过去吧！以往的成功也好，失败也罢，让我们卸下沉重的包袱轻装上阵。新的一年，翻开新的一页，所有的期待与希望、向往与憧憬向我们走来。生活还要继续，梦想不断延伸，脚步依旧执着。整理好行囊，带上健康与平安，因为健康是幸福的起点，平安是最单纯的快乐，伴着一份好心情，微笑着出发，脚步轻盈，且歌且行。</a:t>
            </a:r>
          </a:p>
        </p:txBody>
      </p:sp>
      <p:sp>
        <p:nvSpPr>
          <p:cNvPr id="4" name="Text Box 13"/>
          <p:cNvSpPr txBox="1">
            <a:spLocks noChangeArrowheads="1"/>
          </p:cNvSpPr>
          <p:nvPr/>
        </p:nvSpPr>
        <p:spPr bwMode="auto">
          <a:xfrm>
            <a:off x="2398642" y="644149"/>
            <a:ext cx="7394714" cy="830997"/>
          </a:xfrm>
          <a:prstGeom prst="rect">
            <a:avLst/>
          </a:prstGeom>
          <a:noFill/>
        </p:spPr>
        <p:txBody>
          <a:bodyPr wrap="square" rtlCol="0">
            <a:spAutoFit/>
            <a:scene3d>
              <a:camera prst="orthographicFront"/>
              <a:lightRig rig="soft" dir="t"/>
            </a:scene3d>
            <a:sp3d prstMaterial="softEdge">
              <a:bevelT w="63500" h="12700"/>
            </a:sp3d>
          </a:bodyPr>
          <a:lstStyle>
            <a:defPPr>
              <a:defRPr lang="zh-CN"/>
            </a:defPPr>
            <a:lvl1pPr algn="dist">
              <a:defRPr sz="3200" b="1">
                <a:gradFill>
                  <a:gsLst>
                    <a:gs pos="0">
                      <a:srgbClr val="FF0000"/>
                    </a:gs>
                    <a:gs pos="63000">
                      <a:srgbClr val="FFFF00"/>
                    </a:gs>
                    <a:gs pos="100000">
                      <a:srgbClr val="FF0000"/>
                    </a:gs>
                  </a:gsLst>
                  <a:lin ang="5400000" scaled="1"/>
                </a:gradFill>
                <a:effectLst>
                  <a:outerShdw blurRad="266700" dist="38100" dir="2700000" algn="tl" rotWithShape="0">
                    <a:prstClr val="black">
                      <a:alpha val="61000"/>
                    </a:prstClr>
                  </a:outerShdw>
                </a:effectLst>
              </a:defRPr>
            </a:lvl1pPr>
          </a:lstStyle>
          <a:p>
            <a:pPr algn="ctr"/>
            <a:r>
              <a:rPr lang="en-US" altLang="zh-CN" sz="4800" dirty="0"/>
              <a:t>【</a:t>
            </a:r>
            <a:r>
              <a:rPr lang="zh-CN" altLang="en-US" sz="4800" dirty="0"/>
              <a:t>领导致辞 </a:t>
            </a:r>
            <a:r>
              <a:rPr lang="en-US" altLang="zh-CN" sz="4800" dirty="0"/>
              <a:t>】</a:t>
            </a:r>
            <a:endParaRPr lang="zh-CN" altLang="en-US" sz="4800" dirty="0"/>
          </a:p>
        </p:txBody>
      </p:sp>
      <p:sp>
        <p:nvSpPr>
          <p:cNvPr id="9" name="Text Box 13"/>
          <p:cNvSpPr txBox="1">
            <a:spLocks noChangeArrowheads="1"/>
          </p:cNvSpPr>
          <p:nvPr/>
        </p:nvSpPr>
        <p:spPr bwMode="auto">
          <a:xfrm rot="681201">
            <a:off x="1522096" y="4122839"/>
            <a:ext cx="2186546" cy="400110"/>
          </a:xfrm>
          <a:prstGeom prst="rect">
            <a:avLst/>
          </a:prstGeom>
          <a:noFill/>
        </p:spPr>
        <p:txBody>
          <a:bodyPr wrap="square" rtlCol="0">
            <a:spAutoFit/>
            <a:scene3d>
              <a:camera prst="orthographicFront"/>
              <a:lightRig rig="soft" dir="t"/>
            </a:scene3d>
            <a:sp3d prstMaterial="softEdge">
              <a:bevelT w="63500" h="12700"/>
            </a:sp3d>
          </a:bodyPr>
          <a:lstStyle>
            <a:defPPr>
              <a:defRPr lang="zh-CN"/>
            </a:defPPr>
            <a:lvl1pPr algn="dist">
              <a:defRPr sz="3200" b="1">
                <a:gradFill>
                  <a:gsLst>
                    <a:gs pos="0">
                      <a:srgbClr val="FF0000"/>
                    </a:gs>
                    <a:gs pos="63000">
                      <a:srgbClr val="FFFF00"/>
                    </a:gs>
                    <a:gs pos="100000">
                      <a:srgbClr val="FF0000"/>
                    </a:gs>
                  </a:gsLst>
                  <a:lin ang="5400000" scaled="1"/>
                </a:gradFill>
                <a:effectLst>
                  <a:outerShdw blurRad="266700" dist="38100" dir="2700000" algn="tl" rotWithShape="0">
                    <a:prstClr val="black">
                      <a:alpha val="61000"/>
                    </a:prstClr>
                  </a:outerShdw>
                </a:effectLst>
              </a:defRPr>
            </a:lvl1pPr>
          </a:lstStyle>
          <a:p>
            <a:pPr algn="ctr"/>
            <a:r>
              <a:rPr lang="zh-CN" altLang="en-US" sz="2000" dirty="0"/>
              <a:t>总裁</a:t>
            </a:r>
            <a:r>
              <a:rPr lang="zh-CN" altLang="en-US" sz="2000" dirty="0" smtClean="0"/>
              <a:t>：</a:t>
            </a:r>
            <a:endParaRPr lang="zh-CN" altLang="en-US" sz="2000" dirty="0"/>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left)">
                                      <p:cBhvr>
                                        <p:cTn id="13" dur="500"/>
                                        <p:tgtEl>
                                          <p:spTgt spid="10"/>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ipe(up)">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email"/>
          <a:srcRect/>
          <a:stretch>
            <a:fillRect/>
          </a:stretch>
        </p:blipFill>
        <p:spPr>
          <a:xfrm>
            <a:off x="0" y="0"/>
            <a:ext cx="12191999" cy="6858000"/>
          </a:xfrm>
          <a:prstGeom prst="rect">
            <a:avLst/>
          </a:prstGeom>
        </p:spPr>
      </p:pic>
      <p:sp>
        <p:nvSpPr>
          <p:cNvPr id="3" name="Text Box 13"/>
          <p:cNvSpPr txBox="1">
            <a:spLocks noChangeArrowheads="1"/>
          </p:cNvSpPr>
          <p:nvPr/>
        </p:nvSpPr>
        <p:spPr bwMode="auto">
          <a:xfrm>
            <a:off x="2612571" y="1959638"/>
            <a:ext cx="6966858" cy="3170099"/>
          </a:xfrm>
          <a:prstGeom prst="rect">
            <a:avLst/>
          </a:prstGeom>
          <a:noFill/>
        </p:spPr>
        <p:txBody>
          <a:bodyPr wrap="square" rtlCol="0">
            <a:spAutoFit/>
            <a:scene3d>
              <a:camera prst="orthographicFront"/>
              <a:lightRig rig="soft" dir="t"/>
            </a:scene3d>
            <a:sp3d prstMaterial="softEdge">
              <a:bevelT w="31750" h="12700"/>
            </a:sp3d>
          </a:bodyPr>
          <a:lstStyle>
            <a:defPPr>
              <a:defRPr lang="zh-CN"/>
            </a:defPPr>
            <a:lvl1pPr algn="dist">
              <a:defRPr sz="3200" b="1">
                <a:gradFill>
                  <a:gsLst>
                    <a:gs pos="0">
                      <a:srgbClr val="FF0000"/>
                    </a:gs>
                    <a:gs pos="63000">
                      <a:srgbClr val="FFFF00"/>
                    </a:gs>
                    <a:gs pos="100000">
                      <a:srgbClr val="FF0000"/>
                    </a:gs>
                  </a:gsLst>
                  <a:lin ang="5400000" scaled="1"/>
                </a:gradFill>
                <a:effectLst>
                  <a:outerShdw blurRad="266700" dist="38100" dir="2700000" algn="tl" rotWithShape="0">
                    <a:prstClr val="black">
                      <a:alpha val="61000"/>
                    </a:prstClr>
                  </a:outerShdw>
                </a:effectLst>
              </a:defRPr>
            </a:lvl1pPr>
          </a:lstStyle>
          <a:p>
            <a:pPr algn="just">
              <a:lnSpc>
                <a:spcPct val="125000"/>
              </a:lnSpc>
            </a:pPr>
            <a:r>
              <a:rPr lang="zh-CN" altLang="en-US" sz="2000" dirty="0">
                <a:gradFill>
                  <a:gsLst>
                    <a:gs pos="0">
                      <a:srgbClr val="FFFF00"/>
                    </a:gs>
                    <a:gs pos="83000">
                      <a:srgbClr val="FFFF00"/>
                    </a:gs>
                    <a:gs pos="100000">
                      <a:srgbClr val="FF0000"/>
                    </a:gs>
                  </a:gsLst>
                  <a:lin ang="5400000" scaled="1"/>
                </a:gradFill>
              </a:rPr>
              <a:t>       新年伊始，让我们把一切所经历过的，统统成为过去吧！以往的成功也好，失败也罢，让我们卸下沉重的包袱轻装上阵。新的一年，翻开新的一页，所有的期待与希望、向往与憧憬向我们走来。       </a:t>
            </a:r>
            <a:endParaRPr lang="en-US" altLang="zh-CN" sz="2000" dirty="0">
              <a:gradFill>
                <a:gsLst>
                  <a:gs pos="0">
                    <a:srgbClr val="FFFF00"/>
                  </a:gs>
                  <a:gs pos="83000">
                    <a:srgbClr val="FFFF00"/>
                  </a:gs>
                  <a:gs pos="100000">
                    <a:srgbClr val="FF0000"/>
                  </a:gs>
                </a:gsLst>
                <a:lin ang="5400000" scaled="1"/>
              </a:gradFill>
            </a:endParaRPr>
          </a:p>
          <a:p>
            <a:pPr algn="just">
              <a:lnSpc>
                <a:spcPct val="125000"/>
              </a:lnSpc>
            </a:pPr>
            <a:r>
              <a:rPr lang="en-US" altLang="zh-CN" sz="2000" dirty="0">
                <a:gradFill>
                  <a:gsLst>
                    <a:gs pos="0">
                      <a:srgbClr val="FFFF00"/>
                    </a:gs>
                    <a:gs pos="83000">
                      <a:srgbClr val="FFFF00"/>
                    </a:gs>
                    <a:gs pos="100000">
                      <a:srgbClr val="FF0000"/>
                    </a:gs>
                  </a:gsLst>
                  <a:lin ang="5400000" scaled="1"/>
                </a:gradFill>
              </a:rPr>
              <a:t>      </a:t>
            </a:r>
            <a:r>
              <a:rPr lang="zh-CN" altLang="en-US" sz="2000" dirty="0">
                <a:gradFill>
                  <a:gsLst>
                    <a:gs pos="0">
                      <a:srgbClr val="FFFF00"/>
                    </a:gs>
                    <a:gs pos="83000">
                      <a:srgbClr val="FFFF00"/>
                    </a:gs>
                    <a:gs pos="100000">
                      <a:srgbClr val="FF0000"/>
                    </a:gs>
                  </a:gsLst>
                  <a:lin ang="5400000" scaled="1"/>
                </a:gradFill>
              </a:rPr>
              <a:t>生活还要继续，梦想不断延伸，脚步依旧执着。整理好行囊，带上健康与平安，因为健康是幸福的起点，平安是最单纯的快乐，伴着一份好心情，微笑着出发，脚步轻盈，且歌且行。</a:t>
            </a:r>
          </a:p>
        </p:txBody>
      </p:sp>
      <p:sp>
        <p:nvSpPr>
          <p:cNvPr id="5" name="Text Box 13"/>
          <p:cNvSpPr txBox="1">
            <a:spLocks noChangeArrowheads="1"/>
          </p:cNvSpPr>
          <p:nvPr/>
        </p:nvSpPr>
        <p:spPr bwMode="auto">
          <a:xfrm>
            <a:off x="2398642" y="644149"/>
            <a:ext cx="7394714" cy="830997"/>
          </a:xfrm>
          <a:prstGeom prst="rect">
            <a:avLst/>
          </a:prstGeom>
          <a:noFill/>
        </p:spPr>
        <p:txBody>
          <a:bodyPr wrap="square" rtlCol="0">
            <a:spAutoFit/>
            <a:scene3d>
              <a:camera prst="orthographicFront"/>
              <a:lightRig rig="soft" dir="t"/>
            </a:scene3d>
            <a:sp3d prstMaterial="softEdge">
              <a:bevelT w="63500" h="12700"/>
            </a:sp3d>
          </a:bodyPr>
          <a:lstStyle>
            <a:defPPr>
              <a:defRPr lang="zh-CN"/>
            </a:defPPr>
            <a:lvl1pPr algn="dist">
              <a:defRPr sz="3200" b="1">
                <a:gradFill>
                  <a:gsLst>
                    <a:gs pos="0">
                      <a:srgbClr val="FF0000"/>
                    </a:gs>
                    <a:gs pos="63000">
                      <a:srgbClr val="FFFF00"/>
                    </a:gs>
                    <a:gs pos="100000">
                      <a:srgbClr val="FF0000"/>
                    </a:gs>
                  </a:gsLst>
                  <a:lin ang="5400000" scaled="1"/>
                </a:gradFill>
                <a:effectLst>
                  <a:outerShdw blurRad="266700" dist="38100" dir="2700000" algn="tl" rotWithShape="0">
                    <a:prstClr val="black">
                      <a:alpha val="61000"/>
                    </a:prstClr>
                  </a:outerShdw>
                </a:effectLst>
              </a:defRPr>
            </a:lvl1pPr>
          </a:lstStyle>
          <a:p>
            <a:pPr algn="ctr"/>
            <a:r>
              <a:rPr lang="en-US" altLang="zh-CN" sz="4800" dirty="0"/>
              <a:t>【</a:t>
            </a:r>
            <a:r>
              <a:rPr lang="zh-CN" altLang="en-US" sz="4800" dirty="0"/>
              <a:t>领导寄语 </a:t>
            </a:r>
            <a:r>
              <a:rPr lang="en-US" altLang="zh-CN" sz="4800" dirty="0"/>
              <a:t>】</a:t>
            </a:r>
            <a:endParaRPr lang="zh-CN" altLang="en-US" sz="4800" dirty="0"/>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email"/>
          <a:srcRect/>
          <a:stretch>
            <a:fillRect/>
          </a:stretch>
        </p:blipFill>
        <p:spPr>
          <a:xfrm>
            <a:off x="0" y="0"/>
            <a:ext cx="12191999" cy="6858000"/>
          </a:xfrm>
          <a:prstGeom prst="rect">
            <a:avLst/>
          </a:prstGeom>
        </p:spPr>
      </p:pic>
      <p:sp>
        <p:nvSpPr>
          <p:cNvPr id="6" name="文本框 5"/>
          <p:cNvSpPr txBox="1"/>
          <p:nvPr/>
        </p:nvSpPr>
        <p:spPr>
          <a:xfrm>
            <a:off x="2736737" y="4123680"/>
            <a:ext cx="6712220" cy="769441"/>
          </a:xfrm>
          <a:prstGeom prst="rect">
            <a:avLst/>
          </a:prstGeom>
          <a:noFill/>
        </p:spPr>
        <p:txBody>
          <a:bodyPr wrap="square" rtlCol="0">
            <a:spAutoFit/>
            <a:scene3d>
              <a:camera prst="orthographicFront"/>
              <a:lightRig rig="soft" dir="t"/>
            </a:scene3d>
            <a:sp3d prstMaterial="softEdge">
              <a:bevelT w="63500" h="12700"/>
            </a:sp3d>
          </a:bodyPr>
          <a:lstStyle/>
          <a:p>
            <a:pPr algn="dist"/>
            <a:r>
              <a:rPr lang="zh-CN" altLang="en-US" sz="4400" b="1" dirty="0">
                <a:gradFill>
                  <a:gsLst>
                    <a:gs pos="0">
                      <a:srgbClr val="FF0000"/>
                    </a:gs>
                    <a:gs pos="63000">
                      <a:srgbClr val="FFFF00"/>
                    </a:gs>
                    <a:gs pos="100000">
                      <a:srgbClr val="FF0000"/>
                    </a:gs>
                  </a:gsLst>
                  <a:lin ang="5400000" scaled="1"/>
                </a:gradFill>
                <a:effectLst>
                  <a:outerShdw blurRad="266700" dist="38100" dir="2700000" algn="tl" rotWithShape="0">
                    <a:prstClr val="black">
                      <a:alpha val="61000"/>
                    </a:prstClr>
                  </a:outerShdw>
                </a:effectLst>
              </a:rPr>
              <a:t>感谢您的观看 来年再战</a:t>
            </a:r>
          </a:p>
        </p:txBody>
      </p:sp>
      <p:sp>
        <p:nvSpPr>
          <p:cNvPr id="7" name="文本框 6"/>
          <p:cNvSpPr txBox="1"/>
          <p:nvPr/>
        </p:nvSpPr>
        <p:spPr>
          <a:xfrm>
            <a:off x="2736737" y="4983826"/>
            <a:ext cx="6712220" cy="507831"/>
          </a:xfrm>
          <a:prstGeom prst="rect">
            <a:avLst/>
          </a:prstGeom>
          <a:noFill/>
        </p:spPr>
        <p:txBody>
          <a:bodyPr wrap="square" rtlCol="0">
            <a:spAutoFit/>
            <a:scene3d>
              <a:camera prst="orthographicFront"/>
              <a:lightRig rig="soft" dir="t"/>
            </a:scene3d>
            <a:sp3d prstMaterial="softEdge"/>
          </a:bodyPr>
          <a:lstStyle/>
          <a:p>
            <a:pPr algn="ctr"/>
            <a:r>
              <a:rPr lang="en-US" altLang="zh-CN" sz="900" dirty="0">
                <a:solidFill>
                  <a:srgbClr val="FFFF00"/>
                </a:solidFill>
                <a:latin typeface="Century Gothic" panose="020B0502020202020204" pitchFamily="34" charset="0"/>
              </a:rPr>
              <a:t>The user can demonstrate on a projector or computer, or print the presentation and make it into a film to be used</a:t>
            </a:r>
          </a:p>
          <a:p>
            <a:pPr algn="ctr"/>
            <a:r>
              <a:rPr lang="en-US" altLang="zh-CN" sz="900" dirty="0">
                <a:solidFill>
                  <a:srgbClr val="FFFF00"/>
                </a:solidFill>
                <a:latin typeface="Century Gothic" panose="020B0502020202020204" pitchFamily="34" charset="0"/>
              </a:rPr>
              <a:t> in a wider field. Using PowerPoint, not only can you create presentations, </a:t>
            </a:r>
          </a:p>
          <a:p>
            <a:pPr algn="ctr"/>
            <a:r>
              <a:rPr lang="en-US" altLang="zh-CN" sz="900" dirty="0">
                <a:solidFill>
                  <a:srgbClr val="FFFF00"/>
                </a:solidFill>
                <a:latin typeface="Century Gothic" panose="020B0502020202020204" pitchFamily="34" charset="0"/>
              </a:rPr>
              <a:t>you can also hold face-to-face meetings, teleconferencing, or presentations on the Internet </a:t>
            </a:r>
          </a:p>
        </p:txBody>
      </p:sp>
      <p:pic>
        <p:nvPicPr>
          <p:cNvPr id="8" name="图片 7"/>
          <p:cNvPicPr>
            <a:picLocks noChangeAspect="1"/>
          </p:cNvPicPr>
          <p:nvPr/>
        </p:nvPicPr>
        <p:blipFill>
          <a:blip r:embed="rId4" cstate="email"/>
          <a:stretch>
            <a:fillRect/>
          </a:stretch>
        </p:blipFill>
        <p:spPr>
          <a:xfrm>
            <a:off x="2557981" y="-185530"/>
            <a:ext cx="7076038" cy="458524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4" presetClass="entr" presetSubtype="10"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randombar(horizontal)">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email"/>
          <a:srcRect/>
          <a:stretch>
            <a:fillRect/>
          </a:stretch>
        </p:blipFill>
        <p:spPr>
          <a:xfrm>
            <a:off x="0" y="0"/>
            <a:ext cx="12191999" cy="6858000"/>
          </a:xfrm>
          <a:prstGeom prst="rect">
            <a:avLst/>
          </a:prstGeom>
        </p:spPr>
      </p:pic>
      <p:grpSp>
        <p:nvGrpSpPr>
          <p:cNvPr id="17" name="组合 16"/>
          <p:cNvGrpSpPr/>
          <p:nvPr/>
        </p:nvGrpSpPr>
        <p:grpSpPr>
          <a:xfrm>
            <a:off x="4098928" y="968188"/>
            <a:ext cx="3994141" cy="1064760"/>
            <a:chOff x="3869699" y="968188"/>
            <a:chExt cx="3994141" cy="1064760"/>
          </a:xfrm>
        </p:grpSpPr>
        <p:grpSp>
          <p:nvGrpSpPr>
            <p:cNvPr id="5" name="组合 4"/>
            <p:cNvGrpSpPr/>
            <p:nvPr/>
          </p:nvGrpSpPr>
          <p:grpSpPr>
            <a:xfrm>
              <a:off x="3869699" y="968188"/>
              <a:ext cx="3994141" cy="1064760"/>
              <a:chOff x="3400482" y="1667435"/>
              <a:chExt cx="3994141" cy="1064760"/>
            </a:xfrm>
          </p:grpSpPr>
          <p:sp>
            <p:nvSpPr>
              <p:cNvPr id="4" name="圆角矩形 3"/>
              <p:cNvSpPr/>
              <p:nvPr/>
            </p:nvSpPr>
            <p:spPr>
              <a:xfrm>
                <a:off x="3765176" y="1957892"/>
                <a:ext cx="3629447" cy="570155"/>
              </a:xfrm>
              <a:prstGeom prst="roundRect">
                <a:avLst>
                  <a:gd name="adj" fmla="val 50000"/>
                </a:avLst>
              </a:prstGeom>
              <a:gradFill flip="none" rotWithShape="1">
                <a:gsLst>
                  <a:gs pos="100000">
                    <a:srgbClr val="FF0000"/>
                  </a:gs>
                  <a:gs pos="0">
                    <a:srgbClr val="FFC000"/>
                  </a:gs>
                  <a:gs pos="30153">
                    <a:srgbClr val="FFFF00"/>
                  </a:gs>
                  <a:gs pos="69000">
                    <a:srgbClr val="FFC000"/>
                  </a:gs>
                </a:gsLst>
                <a:lin ang="5400000" scaled="1"/>
                <a:tileRect/>
              </a:gradFill>
              <a:ln w="22225">
                <a:gradFill flip="none" rotWithShape="1">
                  <a:gsLst>
                    <a:gs pos="0">
                      <a:srgbClr val="FFFF00"/>
                    </a:gs>
                    <a:gs pos="46000">
                      <a:srgbClr val="FFC000"/>
                    </a:gs>
                    <a:gs pos="74000">
                      <a:srgbClr val="FF0000"/>
                    </a:gs>
                    <a:gs pos="100000">
                      <a:srgbClr val="FFFF00"/>
                    </a:gs>
                  </a:gsLst>
                  <a:lin ang="2700000" scaled="1"/>
                  <a:tileRect/>
                </a:gradFill>
              </a:ln>
              <a:effectLst>
                <a:outerShdw blurRad="342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Picture 2" descr="D:\desktop\灯笼3.png"/>
              <p:cNvPicPr>
                <a:picLocks noChangeAspect="1" noChangeArrowheads="1"/>
              </p:cNvPicPr>
              <p:nvPr/>
            </p:nvPicPr>
            <p:blipFill>
              <a:blip r:embed="rId4" cstate="email"/>
              <a:srcRect/>
              <a:stretch>
                <a:fillRect/>
              </a:stretch>
            </p:blipFill>
            <p:spPr bwMode="auto">
              <a:xfrm>
                <a:off x="3400482" y="1667435"/>
                <a:ext cx="934000" cy="1064760"/>
              </a:xfrm>
              <a:prstGeom prst="rect">
                <a:avLst/>
              </a:prstGeom>
              <a:noFill/>
              <a:effectLst>
                <a:outerShdw blurRad="939800" algn="tl" rotWithShape="0">
                  <a:srgbClr val="FF0000">
                    <a:alpha val="80000"/>
                  </a:srgbClr>
                </a:outerShdw>
              </a:effectLst>
              <a:extLst>
                <a:ext uri="{909E8E84-426E-40DD-AFC4-6F175D3DCCD1}">
                  <a14:hiddenFill xmlns:a14="http://schemas.microsoft.com/office/drawing/2010/main">
                    <a:solidFill>
                      <a:srgbClr val="FFFFFF"/>
                    </a:solidFill>
                  </a14:hiddenFill>
                </a:ext>
              </a:extLst>
            </p:spPr>
          </p:pic>
        </p:grpSp>
        <p:sp>
          <p:nvSpPr>
            <p:cNvPr id="15" name="淘宝店Chenying0907出品 41"/>
            <p:cNvSpPr txBox="1"/>
            <p:nvPr/>
          </p:nvSpPr>
          <p:spPr>
            <a:xfrm>
              <a:off x="5180468" y="1312889"/>
              <a:ext cx="2414433" cy="461665"/>
            </a:xfrm>
            <a:prstGeom prst="rect">
              <a:avLst/>
            </a:prstGeom>
            <a:noFill/>
          </p:spPr>
          <p:txBody>
            <a:bodyPr wrap="square" rtlCol="0">
              <a:spAutoFit/>
            </a:bodyPr>
            <a:lstStyle/>
            <a:p>
              <a:r>
                <a:rPr lang="zh-CN" altLang="en-US" sz="2400" b="1" dirty="0">
                  <a:ln w="0"/>
                  <a:gradFill>
                    <a:gsLst>
                      <a:gs pos="21000">
                        <a:srgbClr val="FF0000"/>
                      </a:gs>
                      <a:gs pos="88000">
                        <a:srgbClr val="C00000"/>
                      </a:gs>
                    </a:gsLst>
                    <a:lin ang="5400000"/>
                  </a:gradFill>
                  <a:latin typeface="微软雅黑" panose="020B0503020204020204" pitchFamily="34" charset="-122"/>
                  <a:ea typeface="微软雅黑" panose="020B0503020204020204" pitchFamily="34" charset="-122"/>
                </a:rPr>
                <a:t>公司年终汇报</a:t>
              </a:r>
            </a:p>
          </p:txBody>
        </p:sp>
        <p:sp>
          <p:nvSpPr>
            <p:cNvPr id="16" name="淘宝店Chenying0907出品 41"/>
            <p:cNvSpPr txBox="1"/>
            <p:nvPr/>
          </p:nvSpPr>
          <p:spPr>
            <a:xfrm>
              <a:off x="4135026" y="1141099"/>
              <a:ext cx="426218" cy="461665"/>
            </a:xfrm>
            <a:prstGeom prst="rect">
              <a:avLst/>
            </a:prstGeom>
            <a:noFill/>
          </p:spPr>
          <p:txBody>
            <a:bodyPr wrap="square" rtlCol="0">
              <a:spAutoFit/>
            </a:bodyPr>
            <a:lstStyle/>
            <a:p>
              <a:pPr algn="ctr"/>
              <a:r>
                <a:rPr lang="en-US" altLang="zh-CN" sz="2400" b="1" dirty="0">
                  <a:ln w="0"/>
                  <a:solidFill>
                    <a:srgbClr val="FFFF00"/>
                  </a:solidFill>
                  <a:ea typeface="微软雅黑" panose="020B0503020204020204" pitchFamily="34" charset="-122"/>
                </a:rPr>
                <a:t>1</a:t>
              </a:r>
              <a:endParaRPr lang="zh-CN" altLang="en-US" sz="2400" b="1" dirty="0">
                <a:ln w="0"/>
                <a:solidFill>
                  <a:srgbClr val="FFFF00"/>
                </a:solidFill>
                <a:ea typeface="微软雅黑" panose="020B0503020204020204" pitchFamily="34" charset="-122"/>
              </a:endParaRPr>
            </a:p>
          </p:txBody>
        </p:sp>
      </p:grpSp>
      <p:grpSp>
        <p:nvGrpSpPr>
          <p:cNvPr id="18" name="组合 17"/>
          <p:cNvGrpSpPr/>
          <p:nvPr/>
        </p:nvGrpSpPr>
        <p:grpSpPr>
          <a:xfrm>
            <a:off x="4098928" y="2069951"/>
            <a:ext cx="3994141" cy="1064760"/>
            <a:chOff x="3869699" y="968188"/>
            <a:chExt cx="3994141" cy="1064760"/>
          </a:xfrm>
        </p:grpSpPr>
        <p:grpSp>
          <p:nvGrpSpPr>
            <p:cNvPr id="19" name="组合 18"/>
            <p:cNvGrpSpPr/>
            <p:nvPr/>
          </p:nvGrpSpPr>
          <p:grpSpPr>
            <a:xfrm>
              <a:off x="3869699" y="968188"/>
              <a:ext cx="3994141" cy="1064760"/>
              <a:chOff x="3400482" y="1667435"/>
              <a:chExt cx="3994141" cy="1064760"/>
            </a:xfrm>
          </p:grpSpPr>
          <p:sp>
            <p:nvSpPr>
              <p:cNvPr id="22" name="圆角矩形 21"/>
              <p:cNvSpPr/>
              <p:nvPr/>
            </p:nvSpPr>
            <p:spPr>
              <a:xfrm>
                <a:off x="3765176" y="1957892"/>
                <a:ext cx="3629447" cy="570155"/>
              </a:xfrm>
              <a:prstGeom prst="roundRect">
                <a:avLst>
                  <a:gd name="adj" fmla="val 50000"/>
                </a:avLst>
              </a:prstGeom>
              <a:gradFill flip="none" rotWithShape="1">
                <a:gsLst>
                  <a:gs pos="100000">
                    <a:srgbClr val="FF0000"/>
                  </a:gs>
                  <a:gs pos="0">
                    <a:srgbClr val="FFC000"/>
                  </a:gs>
                  <a:gs pos="30153">
                    <a:srgbClr val="FFFF00"/>
                  </a:gs>
                  <a:gs pos="69000">
                    <a:srgbClr val="FFC000"/>
                  </a:gs>
                </a:gsLst>
                <a:lin ang="5400000" scaled="1"/>
                <a:tileRect/>
              </a:gradFill>
              <a:ln w="22225">
                <a:gradFill flip="none" rotWithShape="1">
                  <a:gsLst>
                    <a:gs pos="0">
                      <a:srgbClr val="FFFF00"/>
                    </a:gs>
                    <a:gs pos="46000">
                      <a:srgbClr val="FFC000"/>
                    </a:gs>
                    <a:gs pos="74000">
                      <a:srgbClr val="FF0000"/>
                    </a:gs>
                    <a:gs pos="100000">
                      <a:srgbClr val="FFFF00"/>
                    </a:gs>
                  </a:gsLst>
                  <a:lin ang="2700000" scaled="1"/>
                  <a:tileRect/>
                </a:gradFill>
              </a:ln>
              <a:effectLst>
                <a:outerShdw blurRad="342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3" name="Picture 2" descr="D:\desktop\灯笼3.png"/>
              <p:cNvPicPr>
                <a:picLocks noChangeAspect="1" noChangeArrowheads="1"/>
              </p:cNvPicPr>
              <p:nvPr/>
            </p:nvPicPr>
            <p:blipFill>
              <a:blip r:embed="rId4" cstate="email"/>
              <a:srcRect/>
              <a:stretch>
                <a:fillRect/>
              </a:stretch>
            </p:blipFill>
            <p:spPr bwMode="auto">
              <a:xfrm>
                <a:off x="3400482" y="1667435"/>
                <a:ext cx="934000" cy="1064760"/>
              </a:xfrm>
              <a:prstGeom prst="rect">
                <a:avLst/>
              </a:prstGeom>
              <a:noFill/>
              <a:effectLst>
                <a:outerShdw blurRad="939800" algn="tl" rotWithShape="0">
                  <a:srgbClr val="FF0000">
                    <a:alpha val="80000"/>
                  </a:srgbClr>
                </a:outerShdw>
              </a:effectLst>
              <a:extLst>
                <a:ext uri="{909E8E84-426E-40DD-AFC4-6F175D3DCCD1}">
                  <a14:hiddenFill xmlns:a14="http://schemas.microsoft.com/office/drawing/2010/main">
                    <a:solidFill>
                      <a:srgbClr val="FFFFFF"/>
                    </a:solidFill>
                  </a14:hiddenFill>
                </a:ext>
              </a:extLst>
            </p:spPr>
          </p:pic>
        </p:grpSp>
        <p:sp>
          <p:nvSpPr>
            <p:cNvPr id="20" name="淘宝店Chenying0907出品 41"/>
            <p:cNvSpPr txBox="1"/>
            <p:nvPr/>
          </p:nvSpPr>
          <p:spPr>
            <a:xfrm>
              <a:off x="5180468" y="1312889"/>
              <a:ext cx="2414433" cy="461665"/>
            </a:xfrm>
            <a:prstGeom prst="rect">
              <a:avLst/>
            </a:prstGeom>
            <a:noFill/>
          </p:spPr>
          <p:txBody>
            <a:bodyPr wrap="square" rtlCol="0">
              <a:spAutoFit/>
            </a:bodyPr>
            <a:lstStyle/>
            <a:p>
              <a:r>
                <a:rPr lang="zh-CN" altLang="en-US" sz="2400" b="1" dirty="0">
                  <a:ln w="0"/>
                  <a:gradFill>
                    <a:gsLst>
                      <a:gs pos="21000">
                        <a:srgbClr val="FF0000"/>
                      </a:gs>
                      <a:gs pos="88000">
                        <a:srgbClr val="C00000"/>
                      </a:gs>
                    </a:gsLst>
                    <a:lin ang="5400000"/>
                  </a:gradFill>
                  <a:latin typeface="微软雅黑" panose="020B0503020204020204" pitchFamily="34" charset="-122"/>
                  <a:ea typeface="微软雅黑" panose="020B0503020204020204" pitchFamily="34" charset="-122"/>
                </a:rPr>
                <a:t>优秀员工颁奖</a:t>
              </a:r>
            </a:p>
          </p:txBody>
        </p:sp>
        <p:sp>
          <p:nvSpPr>
            <p:cNvPr id="21" name="淘宝店Chenying0907出品 41"/>
            <p:cNvSpPr txBox="1"/>
            <p:nvPr/>
          </p:nvSpPr>
          <p:spPr>
            <a:xfrm>
              <a:off x="4135026" y="1141099"/>
              <a:ext cx="426218" cy="461665"/>
            </a:xfrm>
            <a:prstGeom prst="rect">
              <a:avLst/>
            </a:prstGeom>
            <a:noFill/>
          </p:spPr>
          <p:txBody>
            <a:bodyPr wrap="square" rtlCol="0">
              <a:spAutoFit/>
            </a:bodyPr>
            <a:lstStyle/>
            <a:p>
              <a:pPr algn="ctr"/>
              <a:r>
                <a:rPr lang="en-US" altLang="zh-CN" sz="2400" b="1" dirty="0">
                  <a:ln w="0"/>
                  <a:solidFill>
                    <a:srgbClr val="FFFF00"/>
                  </a:solidFill>
                  <a:ea typeface="微软雅黑" panose="020B0503020204020204" pitchFamily="34" charset="-122"/>
                </a:rPr>
                <a:t>2</a:t>
              </a:r>
              <a:endParaRPr lang="zh-CN" altLang="en-US" sz="2400" b="1" dirty="0">
                <a:ln w="0"/>
                <a:solidFill>
                  <a:srgbClr val="FFFF00"/>
                </a:solidFill>
                <a:ea typeface="微软雅黑" panose="020B0503020204020204" pitchFamily="34" charset="-122"/>
              </a:endParaRPr>
            </a:p>
          </p:txBody>
        </p:sp>
      </p:grpSp>
      <p:grpSp>
        <p:nvGrpSpPr>
          <p:cNvPr id="24" name="组合 23"/>
          <p:cNvGrpSpPr/>
          <p:nvPr/>
        </p:nvGrpSpPr>
        <p:grpSpPr>
          <a:xfrm>
            <a:off x="4098928" y="3171714"/>
            <a:ext cx="3994141" cy="1064760"/>
            <a:chOff x="3869699" y="968188"/>
            <a:chExt cx="3994141" cy="1064760"/>
          </a:xfrm>
        </p:grpSpPr>
        <p:grpSp>
          <p:nvGrpSpPr>
            <p:cNvPr id="25" name="组合 24"/>
            <p:cNvGrpSpPr/>
            <p:nvPr/>
          </p:nvGrpSpPr>
          <p:grpSpPr>
            <a:xfrm>
              <a:off x="3869699" y="968188"/>
              <a:ext cx="3994141" cy="1064760"/>
              <a:chOff x="3400482" y="1667435"/>
              <a:chExt cx="3994141" cy="1064760"/>
            </a:xfrm>
          </p:grpSpPr>
          <p:sp>
            <p:nvSpPr>
              <p:cNvPr id="28" name="圆角矩形 27"/>
              <p:cNvSpPr/>
              <p:nvPr/>
            </p:nvSpPr>
            <p:spPr>
              <a:xfrm>
                <a:off x="3765176" y="1957892"/>
                <a:ext cx="3629447" cy="570155"/>
              </a:xfrm>
              <a:prstGeom prst="roundRect">
                <a:avLst>
                  <a:gd name="adj" fmla="val 50000"/>
                </a:avLst>
              </a:prstGeom>
              <a:gradFill flip="none" rotWithShape="1">
                <a:gsLst>
                  <a:gs pos="100000">
                    <a:srgbClr val="FF0000"/>
                  </a:gs>
                  <a:gs pos="0">
                    <a:srgbClr val="FFC000"/>
                  </a:gs>
                  <a:gs pos="30153">
                    <a:srgbClr val="FFFF00"/>
                  </a:gs>
                  <a:gs pos="69000">
                    <a:srgbClr val="FFC000"/>
                  </a:gs>
                </a:gsLst>
                <a:lin ang="5400000" scaled="1"/>
                <a:tileRect/>
              </a:gradFill>
              <a:ln w="22225">
                <a:gradFill flip="none" rotWithShape="1">
                  <a:gsLst>
                    <a:gs pos="0">
                      <a:srgbClr val="FFFF00"/>
                    </a:gs>
                    <a:gs pos="46000">
                      <a:srgbClr val="FFC000"/>
                    </a:gs>
                    <a:gs pos="74000">
                      <a:srgbClr val="FF0000"/>
                    </a:gs>
                    <a:gs pos="100000">
                      <a:srgbClr val="FFFF00"/>
                    </a:gs>
                  </a:gsLst>
                  <a:lin ang="2700000" scaled="1"/>
                  <a:tileRect/>
                </a:gradFill>
              </a:ln>
              <a:effectLst>
                <a:outerShdw blurRad="342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9" name="Picture 2" descr="D:\desktop\灯笼3.png"/>
              <p:cNvPicPr>
                <a:picLocks noChangeAspect="1" noChangeArrowheads="1"/>
              </p:cNvPicPr>
              <p:nvPr/>
            </p:nvPicPr>
            <p:blipFill>
              <a:blip r:embed="rId4" cstate="email"/>
              <a:srcRect/>
              <a:stretch>
                <a:fillRect/>
              </a:stretch>
            </p:blipFill>
            <p:spPr bwMode="auto">
              <a:xfrm>
                <a:off x="3400482" y="1667435"/>
                <a:ext cx="934000" cy="1064760"/>
              </a:xfrm>
              <a:prstGeom prst="rect">
                <a:avLst/>
              </a:prstGeom>
              <a:noFill/>
              <a:effectLst>
                <a:outerShdw blurRad="939800" algn="tl" rotWithShape="0">
                  <a:srgbClr val="FF0000">
                    <a:alpha val="80000"/>
                  </a:srgbClr>
                </a:outerShdw>
              </a:effectLst>
              <a:extLst>
                <a:ext uri="{909E8E84-426E-40DD-AFC4-6F175D3DCCD1}">
                  <a14:hiddenFill xmlns:a14="http://schemas.microsoft.com/office/drawing/2010/main">
                    <a:solidFill>
                      <a:srgbClr val="FFFFFF"/>
                    </a:solidFill>
                  </a14:hiddenFill>
                </a:ext>
              </a:extLst>
            </p:spPr>
          </p:pic>
        </p:grpSp>
        <p:sp>
          <p:nvSpPr>
            <p:cNvPr id="26" name="淘宝店Chenying0907出品 41"/>
            <p:cNvSpPr txBox="1"/>
            <p:nvPr/>
          </p:nvSpPr>
          <p:spPr>
            <a:xfrm>
              <a:off x="5180468" y="1312889"/>
              <a:ext cx="2414433" cy="461665"/>
            </a:xfrm>
            <a:prstGeom prst="rect">
              <a:avLst/>
            </a:prstGeom>
            <a:noFill/>
          </p:spPr>
          <p:txBody>
            <a:bodyPr wrap="square" rtlCol="0">
              <a:spAutoFit/>
            </a:bodyPr>
            <a:lstStyle/>
            <a:p>
              <a:r>
                <a:rPr lang="zh-CN" altLang="en-US" sz="2400" b="1" dirty="0">
                  <a:ln w="0"/>
                  <a:gradFill>
                    <a:gsLst>
                      <a:gs pos="21000">
                        <a:srgbClr val="FF0000"/>
                      </a:gs>
                      <a:gs pos="88000">
                        <a:srgbClr val="C00000"/>
                      </a:gs>
                    </a:gsLst>
                    <a:lin ang="5400000"/>
                  </a:gradFill>
                  <a:latin typeface="微软雅黑" panose="020B0503020204020204" pitchFamily="34" charset="-122"/>
                  <a:ea typeface="微软雅黑" panose="020B0503020204020204" pitchFamily="34" charset="-122"/>
                </a:rPr>
                <a:t>年终晚会盛典</a:t>
              </a:r>
            </a:p>
          </p:txBody>
        </p:sp>
        <p:sp>
          <p:nvSpPr>
            <p:cNvPr id="27" name="淘宝店Chenying0907出品 41"/>
            <p:cNvSpPr txBox="1"/>
            <p:nvPr/>
          </p:nvSpPr>
          <p:spPr>
            <a:xfrm>
              <a:off x="4135026" y="1141099"/>
              <a:ext cx="426218" cy="461665"/>
            </a:xfrm>
            <a:prstGeom prst="rect">
              <a:avLst/>
            </a:prstGeom>
            <a:noFill/>
          </p:spPr>
          <p:txBody>
            <a:bodyPr wrap="square" rtlCol="0">
              <a:spAutoFit/>
            </a:bodyPr>
            <a:lstStyle/>
            <a:p>
              <a:pPr algn="ctr"/>
              <a:r>
                <a:rPr lang="en-US" altLang="zh-CN" sz="2400" b="1" dirty="0">
                  <a:ln w="0"/>
                  <a:solidFill>
                    <a:srgbClr val="FFFF00"/>
                  </a:solidFill>
                  <a:ea typeface="微软雅黑" panose="020B0503020204020204" pitchFamily="34" charset="-122"/>
                </a:rPr>
                <a:t>3</a:t>
              </a:r>
              <a:endParaRPr lang="zh-CN" altLang="en-US" sz="2400" b="1" dirty="0">
                <a:ln w="0"/>
                <a:solidFill>
                  <a:srgbClr val="FFFF00"/>
                </a:solidFill>
                <a:ea typeface="微软雅黑" panose="020B0503020204020204" pitchFamily="34" charset="-122"/>
              </a:endParaRPr>
            </a:p>
          </p:txBody>
        </p:sp>
      </p:grpSp>
      <p:grpSp>
        <p:nvGrpSpPr>
          <p:cNvPr id="30" name="组合 29"/>
          <p:cNvGrpSpPr/>
          <p:nvPr/>
        </p:nvGrpSpPr>
        <p:grpSpPr>
          <a:xfrm>
            <a:off x="4098928" y="4273476"/>
            <a:ext cx="3994141" cy="1064760"/>
            <a:chOff x="3869699" y="968188"/>
            <a:chExt cx="3994141" cy="1064760"/>
          </a:xfrm>
        </p:grpSpPr>
        <p:grpSp>
          <p:nvGrpSpPr>
            <p:cNvPr id="31" name="组合 30"/>
            <p:cNvGrpSpPr/>
            <p:nvPr/>
          </p:nvGrpSpPr>
          <p:grpSpPr>
            <a:xfrm>
              <a:off x="3869699" y="968188"/>
              <a:ext cx="3994141" cy="1064760"/>
              <a:chOff x="3400482" y="1667435"/>
              <a:chExt cx="3994141" cy="1064760"/>
            </a:xfrm>
          </p:grpSpPr>
          <p:sp>
            <p:nvSpPr>
              <p:cNvPr id="34" name="圆角矩形 33"/>
              <p:cNvSpPr/>
              <p:nvPr/>
            </p:nvSpPr>
            <p:spPr>
              <a:xfrm>
                <a:off x="3765176" y="1957892"/>
                <a:ext cx="3629447" cy="570155"/>
              </a:xfrm>
              <a:prstGeom prst="roundRect">
                <a:avLst>
                  <a:gd name="adj" fmla="val 50000"/>
                </a:avLst>
              </a:prstGeom>
              <a:gradFill flip="none" rotWithShape="1">
                <a:gsLst>
                  <a:gs pos="100000">
                    <a:srgbClr val="FF0000"/>
                  </a:gs>
                  <a:gs pos="0">
                    <a:srgbClr val="FFC000"/>
                  </a:gs>
                  <a:gs pos="30153">
                    <a:srgbClr val="FFFF00"/>
                  </a:gs>
                  <a:gs pos="69000">
                    <a:srgbClr val="FFC000"/>
                  </a:gs>
                </a:gsLst>
                <a:lin ang="5400000" scaled="1"/>
                <a:tileRect/>
              </a:gradFill>
              <a:ln w="22225">
                <a:gradFill flip="none" rotWithShape="1">
                  <a:gsLst>
                    <a:gs pos="0">
                      <a:srgbClr val="FFFF00"/>
                    </a:gs>
                    <a:gs pos="46000">
                      <a:srgbClr val="FFC000"/>
                    </a:gs>
                    <a:gs pos="74000">
                      <a:srgbClr val="FF0000"/>
                    </a:gs>
                    <a:gs pos="100000">
                      <a:srgbClr val="FFFF00"/>
                    </a:gs>
                  </a:gsLst>
                  <a:lin ang="2700000" scaled="1"/>
                  <a:tileRect/>
                </a:gradFill>
              </a:ln>
              <a:effectLst>
                <a:outerShdw blurRad="342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5" name="Picture 2" descr="D:\desktop\灯笼3.png"/>
              <p:cNvPicPr>
                <a:picLocks noChangeAspect="1" noChangeArrowheads="1"/>
              </p:cNvPicPr>
              <p:nvPr/>
            </p:nvPicPr>
            <p:blipFill>
              <a:blip r:embed="rId4" cstate="email"/>
              <a:srcRect/>
              <a:stretch>
                <a:fillRect/>
              </a:stretch>
            </p:blipFill>
            <p:spPr bwMode="auto">
              <a:xfrm>
                <a:off x="3400482" y="1667435"/>
                <a:ext cx="934000" cy="1064760"/>
              </a:xfrm>
              <a:prstGeom prst="rect">
                <a:avLst/>
              </a:prstGeom>
              <a:noFill/>
              <a:effectLst>
                <a:outerShdw blurRad="939800" algn="tl" rotWithShape="0">
                  <a:srgbClr val="FF0000">
                    <a:alpha val="80000"/>
                  </a:srgbClr>
                </a:outerShdw>
              </a:effectLst>
              <a:extLst>
                <a:ext uri="{909E8E84-426E-40DD-AFC4-6F175D3DCCD1}">
                  <a14:hiddenFill xmlns:a14="http://schemas.microsoft.com/office/drawing/2010/main">
                    <a:solidFill>
                      <a:srgbClr val="FFFFFF"/>
                    </a:solidFill>
                  </a14:hiddenFill>
                </a:ext>
              </a:extLst>
            </p:spPr>
          </p:pic>
        </p:grpSp>
        <p:sp>
          <p:nvSpPr>
            <p:cNvPr id="32" name="淘宝店Chenying0907出品 41"/>
            <p:cNvSpPr txBox="1"/>
            <p:nvPr/>
          </p:nvSpPr>
          <p:spPr>
            <a:xfrm>
              <a:off x="5180468" y="1312889"/>
              <a:ext cx="2414433" cy="461665"/>
            </a:xfrm>
            <a:prstGeom prst="rect">
              <a:avLst/>
            </a:prstGeom>
            <a:noFill/>
          </p:spPr>
          <p:txBody>
            <a:bodyPr wrap="square" rtlCol="0">
              <a:spAutoFit/>
            </a:bodyPr>
            <a:lstStyle/>
            <a:p>
              <a:r>
                <a:rPr lang="zh-CN" altLang="en-US" sz="2400" b="1" dirty="0">
                  <a:ln w="0"/>
                  <a:gradFill>
                    <a:gsLst>
                      <a:gs pos="21000">
                        <a:srgbClr val="FF0000"/>
                      </a:gs>
                      <a:gs pos="88000">
                        <a:srgbClr val="C00000"/>
                      </a:gs>
                    </a:gsLst>
                    <a:lin ang="5400000"/>
                  </a:gradFill>
                  <a:latin typeface="微软雅黑" panose="020B0503020204020204" pitchFamily="34" charset="-122"/>
                  <a:ea typeface="微软雅黑" panose="020B0503020204020204" pitchFamily="34" charset="-122"/>
                </a:rPr>
                <a:t>领导来年寄语</a:t>
              </a:r>
            </a:p>
          </p:txBody>
        </p:sp>
        <p:sp>
          <p:nvSpPr>
            <p:cNvPr id="33" name="淘宝店Chenying0907出品 41"/>
            <p:cNvSpPr txBox="1"/>
            <p:nvPr/>
          </p:nvSpPr>
          <p:spPr>
            <a:xfrm>
              <a:off x="4135026" y="1141099"/>
              <a:ext cx="426218" cy="461665"/>
            </a:xfrm>
            <a:prstGeom prst="rect">
              <a:avLst/>
            </a:prstGeom>
            <a:noFill/>
          </p:spPr>
          <p:txBody>
            <a:bodyPr wrap="square" rtlCol="0">
              <a:spAutoFit/>
            </a:bodyPr>
            <a:lstStyle/>
            <a:p>
              <a:pPr algn="ctr"/>
              <a:r>
                <a:rPr lang="en-US" altLang="zh-CN" sz="2400" b="1" dirty="0">
                  <a:ln w="0"/>
                  <a:solidFill>
                    <a:srgbClr val="FFFF00"/>
                  </a:solidFill>
                  <a:ea typeface="微软雅黑" panose="020B0503020204020204" pitchFamily="34" charset="-122"/>
                </a:rPr>
                <a:t>4</a:t>
              </a:r>
              <a:endParaRPr lang="zh-CN" altLang="en-US" sz="2400" b="1" dirty="0">
                <a:ln w="0"/>
                <a:solidFill>
                  <a:srgbClr val="FFFF00"/>
                </a:solidFill>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900" decel="100000" fill="hold"/>
                                        <p:tgtEl>
                                          <p:spTgt spid="17"/>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37" presetClass="entr" presetSubtype="0" fill="hold"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1000"/>
                                        <p:tgtEl>
                                          <p:spTgt spid="18"/>
                                        </p:tgtEl>
                                      </p:cBhvr>
                                    </p:animEffect>
                                    <p:anim calcmode="lin" valueType="num">
                                      <p:cBhvr>
                                        <p:cTn id="15" dur="1000" fill="hold"/>
                                        <p:tgtEl>
                                          <p:spTgt spid="18"/>
                                        </p:tgtEl>
                                        <p:attrNameLst>
                                          <p:attrName>ppt_x</p:attrName>
                                        </p:attrNameLst>
                                      </p:cBhvr>
                                      <p:tavLst>
                                        <p:tav tm="0">
                                          <p:val>
                                            <p:strVal val="#ppt_x"/>
                                          </p:val>
                                        </p:tav>
                                        <p:tav tm="100000">
                                          <p:val>
                                            <p:strVal val="#ppt_x"/>
                                          </p:val>
                                        </p:tav>
                                      </p:tavLst>
                                    </p:anim>
                                    <p:anim calcmode="lin" valueType="num">
                                      <p:cBhvr>
                                        <p:cTn id="16" dur="900" decel="100000" fill="hold"/>
                                        <p:tgtEl>
                                          <p:spTgt spid="18"/>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18" fill="hold">
                            <p:stCondLst>
                              <p:cond delay="2000"/>
                            </p:stCondLst>
                            <p:childTnLst>
                              <p:par>
                                <p:cTn id="19" presetID="37" presetClass="entr" presetSubtype="0"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900" decel="100000" fill="hold"/>
                                        <p:tgtEl>
                                          <p:spTgt spid="2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25" fill="hold">
                            <p:stCondLst>
                              <p:cond delay="3000"/>
                            </p:stCondLst>
                            <p:childTnLst>
                              <p:par>
                                <p:cTn id="26" presetID="37" presetClass="entr" presetSubtype="0" fill="hold"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900" decel="100000" fill="hold"/>
                                        <p:tgtEl>
                                          <p:spTgt spid="3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email"/>
          <a:srcRect/>
          <a:stretch>
            <a:fillRect/>
          </a:stretch>
        </p:blipFill>
        <p:spPr>
          <a:xfrm>
            <a:off x="0" y="0"/>
            <a:ext cx="12192000" cy="6858000"/>
          </a:xfrm>
          <a:prstGeom prst="rect">
            <a:avLst/>
          </a:prstGeom>
        </p:spPr>
      </p:pic>
      <p:sp>
        <p:nvSpPr>
          <p:cNvPr id="3" name="文本框 2"/>
          <p:cNvSpPr txBox="1"/>
          <p:nvPr/>
        </p:nvSpPr>
        <p:spPr>
          <a:xfrm>
            <a:off x="5526870" y="2488769"/>
            <a:ext cx="4587694" cy="923330"/>
          </a:xfrm>
          <a:prstGeom prst="rect">
            <a:avLst/>
          </a:prstGeom>
          <a:noFill/>
        </p:spPr>
        <p:txBody>
          <a:bodyPr wrap="square" rtlCol="0">
            <a:spAutoFit/>
            <a:scene3d>
              <a:camera prst="orthographicFront"/>
              <a:lightRig rig="soft" dir="t"/>
            </a:scene3d>
            <a:sp3d prstMaterial="softEdge">
              <a:bevelT w="63500" h="12700"/>
            </a:sp3d>
          </a:bodyPr>
          <a:lstStyle>
            <a:defPPr>
              <a:defRPr lang="zh-CN"/>
            </a:defPPr>
            <a:lvl1pPr algn="ctr">
              <a:defRPr sz="4800" b="1">
                <a:gradFill>
                  <a:gsLst>
                    <a:gs pos="0">
                      <a:srgbClr val="FF0000"/>
                    </a:gs>
                    <a:gs pos="63000">
                      <a:srgbClr val="FFFF00"/>
                    </a:gs>
                    <a:gs pos="100000">
                      <a:srgbClr val="FF0000"/>
                    </a:gs>
                  </a:gsLst>
                  <a:lin ang="5400000" scaled="1"/>
                </a:gradFill>
                <a:effectLst>
                  <a:outerShdw blurRad="266700" dist="38100" dir="2700000" algn="tl" rotWithShape="0">
                    <a:prstClr val="black">
                      <a:alpha val="61000"/>
                    </a:prstClr>
                  </a:outerShdw>
                </a:effectLst>
              </a:defRPr>
            </a:lvl1pPr>
          </a:lstStyle>
          <a:p>
            <a:pPr algn="l"/>
            <a:r>
              <a:rPr lang="zh-CN" altLang="en-US" sz="5400" dirty="0">
                <a:gradFill>
                  <a:gsLst>
                    <a:gs pos="0">
                      <a:srgbClr val="FFC000"/>
                    </a:gs>
                    <a:gs pos="63000">
                      <a:srgbClr val="FFFF00"/>
                    </a:gs>
                    <a:gs pos="100000">
                      <a:srgbClr val="FF0000"/>
                    </a:gs>
                  </a:gsLst>
                  <a:lin ang="5400000" scaled="1"/>
                </a:gradFill>
              </a:rPr>
              <a:t>公司年终汇报</a:t>
            </a:r>
          </a:p>
        </p:txBody>
      </p:sp>
      <p:sp>
        <p:nvSpPr>
          <p:cNvPr id="4" name="文本框 3"/>
          <p:cNvSpPr txBox="1"/>
          <p:nvPr/>
        </p:nvSpPr>
        <p:spPr>
          <a:xfrm>
            <a:off x="5526870" y="1823506"/>
            <a:ext cx="4154214" cy="646331"/>
          </a:xfrm>
          <a:prstGeom prst="rect">
            <a:avLst/>
          </a:prstGeom>
          <a:noFill/>
        </p:spPr>
        <p:txBody>
          <a:bodyPr wrap="square" rtlCol="0">
            <a:spAutoFit/>
            <a:scene3d>
              <a:camera prst="orthographicFront"/>
              <a:lightRig rig="soft" dir="t"/>
            </a:scene3d>
            <a:sp3d prstMaterial="plastic">
              <a:bevelT w="63500" h="12700"/>
            </a:sp3d>
          </a:bodyPr>
          <a:lstStyle/>
          <a:p>
            <a:r>
              <a:rPr lang="en-US" altLang="zh-CN" sz="3600" b="1" dirty="0">
                <a:ln w="0">
                  <a:noFill/>
                </a:ln>
                <a:gradFill>
                  <a:gsLst>
                    <a:gs pos="0">
                      <a:srgbClr val="FFFF5C"/>
                    </a:gs>
                    <a:gs pos="53000">
                      <a:srgbClr val="FFC000"/>
                    </a:gs>
                    <a:gs pos="100000">
                      <a:srgbClr val="FF0000"/>
                    </a:gs>
                  </a:gsLst>
                  <a:lin ang="5400000" scaled="1"/>
                </a:gradFill>
                <a:effectLst>
                  <a:outerShdw blurRad="393700" dist="50800" dir="2700000" algn="tl" rotWithShape="0">
                    <a:prstClr val="black">
                      <a:alpha val="56000"/>
                    </a:prstClr>
                  </a:outerShdw>
                </a:effectLst>
              </a:rPr>
              <a:t>PART 01</a:t>
            </a:r>
            <a:endParaRPr lang="zh-CN" altLang="en-US" sz="3600" b="1" dirty="0">
              <a:ln w="0">
                <a:noFill/>
              </a:ln>
              <a:gradFill>
                <a:gsLst>
                  <a:gs pos="0">
                    <a:srgbClr val="FFFF5C"/>
                  </a:gs>
                  <a:gs pos="53000">
                    <a:srgbClr val="FFC000"/>
                  </a:gs>
                  <a:gs pos="100000">
                    <a:srgbClr val="FF0000"/>
                  </a:gs>
                </a:gsLst>
                <a:lin ang="5400000" scaled="1"/>
              </a:gradFill>
              <a:effectLst>
                <a:outerShdw blurRad="393700" dist="50800" dir="2700000" algn="tl" rotWithShape="0">
                  <a:prstClr val="black">
                    <a:alpha val="56000"/>
                  </a:prstClr>
                </a:outerShdw>
              </a:effectLst>
            </a:endParaRPr>
          </a:p>
        </p:txBody>
      </p:sp>
      <p:sp>
        <p:nvSpPr>
          <p:cNvPr id="5" name="文本框 4"/>
          <p:cNvSpPr txBox="1"/>
          <p:nvPr/>
        </p:nvSpPr>
        <p:spPr>
          <a:xfrm>
            <a:off x="5526870" y="3564268"/>
            <a:ext cx="4587694" cy="461665"/>
          </a:xfrm>
          <a:prstGeom prst="rect">
            <a:avLst/>
          </a:prstGeom>
          <a:noFill/>
        </p:spPr>
        <p:txBody>
          <a:bodyPr wrap="square" rtlCol="0">
            <a:spAutoFit/>
            <a:scene3d>
              <a:camera prst="orthographicFront"/>
              <a:lightRig rig="soft" dir="t"/>
            </a:scene3d>
            <a:sp3d prstMaterial="softEdge"/>
          </a:bodyPr>
          <a:lstStyle/>
          <a:p>
            <a:r>
              <a:rPr lang="en-US" altLang="zh-CN" sz="1200" dirty="0">
                <a:solidFill>
                  <a:srgbClr val="FFFF00"/>
                </a:solidFill>
                <a:latin typeface="Century Gothic" panose="020B0502020202020204" pitchFamily="34" charset="0"/>
              </a:rPr>
              <a:t>The user can demonstrate on a projector or </a:t>
            </a:r>
            <a:r>
              <a:rPr lang="en-US" altLang="zh-CN" sz="1200" dirty="0" err="1">
                <a:solidFill>
                  <a:srgbClr val="FFFF00"/>
                </a:solidFill>
                <a:latin typeface="Century Gothic" panose="020B0502020202020204" pitchFamily="34" charset="0"/>
              </a:rPr>
              <a:t>computeror</a:t>
            </a:r>
            <a:r>
              <a:rPr lang="en-US" altLang="zh-CN" sz="1200" dirty="0">
                <a:solidFill>
                  <a:srgbClr val="FFFF00"/>
                </a:solidFill>
                <a:latin typeface="Century Gothic" panose="020B0502020202020204" pitchFamily="34" charset="0"/>
              </a:rPr>
              <a:t> print the presentation and a film to be used</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淘宝店Chenying0907出品 29"/>
          <p:cNvSpPr txBox="1"/>
          <p:nvPr/>
        </p:nvSpPr>
        <p:spPr>
          <a:xfrm>
            <a:off x="1749385" y="4177289"/>
            <a:ext cx="1612693" cy="923330"/>
          </a:xfrm>
          <a:prstGeom prst="rect">
            <a:avLst/>
          </a:prstGeom>
          <a:noFill/>
        </p:spPr>
        <p:txBody>
          <a:bodyPr wrap="square" lIns="0" tIns="0" rIns="0" bIns="0" rtlCol="0">
            <a:spAutoFit/>
          </a:bodyPr>
          <a:lstStyle>
            <a:defPPr>
              <a:defRPr lang="zh-CN"/>
            </a:defPPr>
            <a:lvl1pPr algn="just">
              <a:lnSpc>
                <a:spcPct val="1500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b="1" dirty="0">
                <a:ln w="0"/>
                <a:gradFill>
                  <a:gsLst>
                    <a:gs pos="21000">
                      <a:srgbClr val="FFFF00"/>
                    </a:gs>
                    <a:gs pos="88000">
                      <a:srgbClr val="FFC000"/>
                    </a:gs>
                  </a:gsLst>
                  <a:lin ang="5400000"/>
                </a:gradFill>
                <a:effectLst>
                  <a:outerShdw blurRad="190500" dist="38100" dir="5400000" algn="t" rotWithShape="0">
                    <a:prstClr val="black">
                      <a:alpha val="61000"/>
                    </a:prstClr>
                  </a:outerShdw>
                </a:effectLst>
              </a:rPr>
              <a:t>点击输入简要文字内容，文字内容需概括精炼，不用多余的文字修饰，言简意赅的说明分项内容</a:t>
            </a:r>
            <a:r>
              <a:rPr lang="en-US" altLang="zh-CN" b="1" dirty="0">
                <a:ln w="0"/>
                <a:gradFill>
                  <a:gsLst>
                    <a:gs pos="21000">
                      <a:srgbClr val="FFFF00"/>
                    </a:gs>
                    <a:gs pos="88000">
                      <a:srgbClr val="FFC000"/>
                    </a:gs>
                  </a:gsLst>
                  <a:lin ang="5400000"/>
                </a:gradFill>
                <a:effectLst>
                  <a:outerShdw blurRad="190500" dist="38100" dir="5400000" algn="t" rotWithShape="0">
                    <a:prstClr val="black">
                      <a:alpha val="61000"/>
                    </a:prstClr>
                  </a:outerShdw>
                </a:effectLst>
              </a:rPr>
              <a:t>……</a:t>
            </a:r>
          </a:p>
        </p:txBody>
      </p:sp>
      <p:sp>
        <p:nvSpPr>
          <p:cNvPr id="10" name="淘宝店Chenying0907出品 31"/>
          <p:cNvSpPr txBox="1"/>
          <p:nvPr/>
        </p:nvSpPr>
        <p:spPr>
          <a:xfrm>
            <a:off x="4046841" y="4177289"/>
            <a:ext cx="1612693" cy="923330"/>
          </a:xfrm>
          <a:prstGeom prst="rect">
            <a:avLst/>
          </a:prstGeom>
          <a:noFill/>
        </p:spPr>
        <p:txBody>
          <a:bodyPr wrap="square" lIns="0" tIns="0" rIns="0" bIns="0" rtlCol="0">
            <a:spAutoFit/>
          </a:bodyPr>
          <a:lstStyle>
            <a:defPPr>
              <a:defRPr lang="zh-CN"/>
            </a:defPPr>
            <a:lvl1pPr algn="just">
              <a:lnSpc>
                <a:spcPct val="1500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b="1" dirty="0">
                <a:ln w="0"/>
                <a:gradFill>
                  <a:gsLst>
                    <a:gs pos="21000">
                      <a:srgbClr val="FFFF00"/>
                    </a:gs>
                    <a:gs pos="88000">
                      <a:srgbClr val="FFC000"/>
                    </a:gs>
                  </a:gsLst>
                  <a:lin ang="5400000"/>
                </a:gradFill>
                <a:effectLst>
                  <a:outerShdw blurRad="190500" dist="38100" dir="5400000" algn="t" rotWithShape="0">
                    <a:prstClr val="black">
                      <a:alpha val="61000"/>
                    </a:prstClr>
                  </a:outerShdw>
                </a:effectLst>
              </a:rPr>
              <a:t>点击输入简要文字内容，文字内容需概括精炼，不用多余的文字修饰，言简意赅的说明分项内容</a:t>
            </a:r>
            <a:r>
              <a:rPr lang="en-US" altLang="zh-CN" b="1" dirty="0">
                <a:ln w="0"/>
                <a:gradFill>
                  <a:gsLst>
                    <a:gs pos="21000">
                      <a:srgbClr val="FFFF00"/>
                    </a:gs>
                    <a:gs pos="88000">
                      <a:srgbClr val="FFC000"/>
                    </a:gs>
                  </a:gsLst>
                  <a:lin ang="5400000"/>
                </a:gradFill>
                <a:effectLst>
                  <a:outerShdw blurRad="190500" dist="38100" dir="5400000" algn="t" rotWithShape="0">
                    <a:prstClr val="black">
                      <a:alpha val="61000"/>
                    </a:prstClr>
                  </a:outerShdw>
                </a:effectLst>
              </a:rPr>
              <a:t>……</a:t>
            </a:r>
          </a:p>
        </p:txBody>
      </p:sp>
      <p:sp>
        <p:nvSpPr>
          <p:cNvPr id="11" name="淘宝店Chenying0907出品 32"/>
          <p:cNvSpPr txBox="1"/>
          <p:nvPr/>
        </p:nvSpPr>
        <p:spPr>
          <a:xfrm>
            <a:off x="6329223" y="4186403"/>
            <a:ext cx="1612693" cy="923330"/>
          </a:xfrm>
          <a:prstGeom prst="rect">
            <a:avLst/>
          </a:prstGeom>
          <a:noFill/>
        </p:spPr>
        <p:txBody>
          <a:bodyPr wrap="square" lIns="0" tIns="0" rIns="0" bIns="0" rtlCol="0">
            <a:spAutoFit/>
          </a:bodyPr>
          <a:lstStyle>
            <a:defPPr>
              <a:defRPr lang="zh-CN"/>
            </a:defPPr>
            <a:lvl1pPr algn="just">
              <a:lnSpc>
                <a:spcPct val="1500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b="1" dirty="0">
                <a:ln w="0"/>
                <a:gradFill>
                  <a:gsLst>
                    <a:gs pos="21000">
                      <a:srgbClr val="FFFF00"/>
                    </a:gs>
                    <a:gs pos="88000">
                      <a:srgbClr val="FFC000"/>
                    </a:gs>
                  </a:gsLst>
                  <a:lin ang="5400000"/>
                </a:gradFill>
                <a:effectLst>
                  <a:outerShdw blurRad="190500" dist="38100" dir="5400000" algn="t" rotWithShape="0">
                    <a:prstClr val="black">
                      <a:alpha val="61000"/>
                    </a:prstClr>
                  </a:outerShdw>
                </a:effectLst>
              </a:rPr>
              <a:t>点击输入简要文字内容，文字内容需概括精炼，不用多余的文字修饰，言简意赅的说明分项内容</a:t>
            </a:r>
            <a:r>
              <a:rPr lang="en-US" altLang="zh-CN" b="1" dirty="0">
                <a:ln w="0"/>
                <a:gradFill>
                  <a:gsLst>
                    <a:gs pos="21000">
                      <a:srgbClr val="FFFF00"/>
                    </a:gs>
                    <a:gs pos="88000">
                      <a:srgbClr val="FFC000"/>
                    </a:gs>
                  </a:gsLst>
                  <a:lin ang="5400000"/>
                </a:gradFill>
                <a:effectLst>
                  <a:outerShdw blurRad="190500" dist="38100" dir="5400000" algn="t" rotWithShape="0">
                    <a:prstClr val="black">
                      <a:alpha val="61000"/>
                    </a:prstClr>
                  </a:outerShdw>
                </a:effectLst>
              </a:rPr>
              <a:t>……</a:t>
            </a:r>
          </a:p>
        </p:txBody>
      </p:sp>
      <p:sp>
        <p:nvSpPr>
          <p:cNvPr id="12" name="淘宝店Chenying0907出品 33"/>
          <p:cNvSpPr txBox="1"/>
          <p:nvPr/>
        </p:nvSpPr>
        <p:spPr>
          <a:xfrm>
            <a:off x="8575749" y="4186403"/>
            <a:ext cx="1612693" cy="923330"/>
          </a:xfrm>
          <a:prstGeom prst="rect">
            <a:avLst/>
          </a:prstGeom>
          <a:noFill/>
        </p:spPr>
        <p:txBody>
          <a:bodyPr wrap="square" lIns="0" tIns="0" rIns="0" bIns="0" rtlCol="0">
            <a:spAutoFit/>
          </a:bodyPr>
          <a:lstStyle>
            <a:defPPr>
              <a:defRPr lang="zh-CN"/>
            </a:defPPr>
            <a:lvl1pPr algn="just">
              <a:lnSpc>
                <a:spcPct val="1500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b="1" dirty="0">
                <a:ln w="0"/>
                <a:gradFill>
                  <a:gsLst>
                    <a:gs pos="21000">
                      <a:srgbClr val="FFFF00"/>
                    </a:gs>
                    <a:gs pos="88000">
                      <a:srgbClr val="FFC000"/>
                    </a:gs>
                  </a:gsLst>
                  <a:lin ang="5400000"/>
                </a:gradFill>
                <a:effectLst>
                  <a:outerShdw blurRad="190500" dist="38100" dir="5400000" algn="t" rotWithShape="0">
                    <a:prstClr val="black">
                      <a:alpha val="61000"/>
                    </a:prstClr>
                  </a:outerShdw>
                </a:effectLst>
              </a:rPr>
              <a:t>点击输入简要文字内容，文字内容需概括精炼，不用多余的文字修饰，言简意赅的说明分项内容</a:t>
            </a:r>
            <a:r>
              <a:rPr lang="en-US" altLang="zh-CN" b="1" dirty="0">
                <a:ln w="0"/>
                <a:gradFill>
                  <a:gsLst>
                    <a:gs pos="21000">
                      <a:srgbClr val="FFFF00"/>
                    </a:gs>
                    <a:gs pos="88000">
                      <a:srgbClr val="FFC000"/>
                    </a:gs>
                  </a:gsLst>
                  <a:lin ang="5400000"/>
                </a:gradFill>
                <a:effectLst>
                  <a:outerShdw blurRad="190500" dist="38100" dir="5400000" algn="t" rotWithShape="0">
                    <a:prstClr val="black">
                      <a:alpha val="61000"/>
                    </a:prstClr>
                  </a:outerShdw>
                </a:effectLst>
              </a:rPr>
              <a:t>……</a:t>
            </a:r>
          </a:p>
        </p:txBody>
      </p:sp>
      <p:grpSp>
        <p:nvGrpSpPr>
          <p:cNvPr id="33" name="组合 32"/>
          <p:cNvGrpSpPr/>
          <p:nvPr/>
        </p:nvGrpSpPr>
        <p:grpSpPr>
          <a:xfrm>
            <a:off x="1249117" y="2379074"/>
            <a:ext cx="9693766" cy="1482134"/>
            <a:chOff x="1249117" y="2379074"/>
            <a:chExt cx="9693766" cy="1482134"/>
          </a:xfrm>
        </p:grpSpPr>
        <p:sp>
          <p:nvSpPr>
            <p:cNvPr id="2" name="燕尾形箭头 1"/>
            <p:cNvSpPr/>
            <p:nvPr/>
          </p:nvSpPr>
          <p:spPr>
            <a:xfrm>
              <a:off x="1249117" y="2989350"/>
              <a:ext cx="9693766" cy="261582"/>
            </a:xfrm>
            <a:prstGeom prst="notchedRightArrow">
              <a:avLst/>
            </a:prstGeom>
            <a:gradFill>
              <a:gsLst>
                <a:gs pos="21000">
                  <a:srgbClr val="FFFF00"/>
                </a:gs>
                <a:gs pos="88000">
                  <a:srgbClr val="FFC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21905" tIns="60953" rIns="121905" bIns="60953" anchor="ctr"/>
            <a:lstStyle/>
            <a:p>
              <a:pPr algn="ctr" defTabSz="1218565">
                <a:defRPr/>
              </a:pPr>
              <a:endParaRPr lang="zh-CN" altLang="en-US" sz="3300">
                <a:solidFill>
                  <a:srgbClr val="FF0000"/>
                </a:solidFill>
                <a:latin typeface="Arial" panose="020B0604020202020204" pitchFamily="34" charset="0"/>
                <a:ea typeface="微软雅黑" panose="020B0503020204020204" pitchFamily="34" charset="-122"/>
                <a:cs typeface="Arial" panose="020B0604020202020204" pitchFamily="34" charset="0"/>
              </a:endParaRPr>
            </a:p>
          </p:txBody>
        </p:sp>
        <p:sp>
          <p:nvSpPr>
            <p:cNvPr id="28" name="椭圆 27"/>
            <p:cNvSpPr/>
            <p:nvPr/>
          </p:nvSpPr>
          <p:spPr>
            <a:xfrm>
              <a:off x="1771476" y="2379074"/>
              <a:ext cx="1482134" cy="1482134"/>
            </a:xfrm>
            <a:prstGeom prst="ellipse">
              <a:avLst/>
            </a:prstGeom>
            <a:gradFill>
              <a:gsLst>
                <a:gs pos="21000">
                  <a:srgbClr val="FFFF00"/>
                </a:gs>
                <a:gs pos="88000">
                  <a:srgbClr val="FFC000"/>
                </a:gs>
              </a:gsLst>
              <a:lin ang="5400000" scaled="0"/>
            </a:gradFill>
            <a:ln w="22225">
              <a:gradFill flip="none" rotWithShape="1">
                <a:gsLst>
                  <a:gs pos="0">
                    <a:srgbClr val="FFFF00"/>
                  </a:gs>
                  <a:gs pos="46000">
                    <a:srgbClr val="FFC000"/>
                  </a:gs>
                  <a:gs pos="74000">
                    <a:srgbClr val="FF0000"/>
                  </a:gs>
                  <a:gs pos="100000">
                    <a:srgbClr val="FFFF00"/>
                  </a:gs>
                </a:gsLst>
                <a:lin ang="2700000" scaled="1"/>
                <a:tileRect/>
              </a:gradFill>
            </a:ln>
            <a:effectLst>
              <a:outerShdw blurRad="342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28"/>
            <p:cNvSpPr/>
            <p:nvPr/>
          </p:nvSpPr>
          <p:spPr>
            <a:xfrm>
              <a:off x="4077619" y="2379074"/>
              <a:ext cx="1482134" cy="1482134"/>
            </a:xfrm>
            <a:prstGeom prst="ellipse">
              <a:avLst/>
            </a:prstGeom>
            <a:gradFill>
              <a:gsLst>
                <a:gs pos="21000">
                  <a:srgbClr val="FFFF00"/>
                </a:gs>
                <a:gs pos="88000">
                  <a:srgbClr val="FFC000"/>
                </a:gs>
              </a:gsLst>
              <a:lin ang="5400000" scaled="0"/>
            </a:gradFill>
            <a:ln w="22225">
              <a:gradFill flip="none" rotWithShape="1">
                <a:gsLst>
                  <a:gs pos="0">
                    <a:srgbClr val="FFFF00"/>
                  </a:gs>
                  <a:gs pos="46000">
                    <a:srgbClr val="FFC000"/>
                  </a:gs>
                  <a:gs pos="74000">
                    <a:srgbClr val="FF0000"/>
                  </a:gs>
                  <a:gs pos="100000">
                    <a:srgbClr val="FFFF00"/>
                  </a:gs>
                </a:gsLst>
                <a:lin ang="2700000" scaled="1"/>
                <a:tileRect/>
              </a:gradFill>
            </a:ln>
            <a:effectLst>
              <a:outerShdw blurRad="342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p:cNvSpPr/>
            <p:nvPr/>
          </p:nvSpPr>
          <p:spPr>
            <a:xfrm>
              <a:off x="6383762" y="2379074"/>
              <a:ext cx="1482134" cy="1482134"/>
            </a:xfrm>
            <a:prstGeom prst="ellipse">
              <a:avLst/>
            </a:prstGeom>
            <a:gradFill>
              <a:gsLst>
                <a:gs pos="21000">
                  <a:srgbClr val="FFFF00"/>
                </a:gs>
                <a:gs pos="88000">
                  <a:srgbClr val="FFC000"/>
                </a:gs>
              </a:gsLst>
              <a:lin ang="5400000" scaled="0"/>
            </a:gradFill>
            <a:ln w="22225">
              <a:gradFill flip="none" rotWithShape="1">
                <a:gsLst>
                  <a:gs pos="0">
                    <a:srgbClr val="FFFF00"/>
                  </a:gs>
                  <a:gs pos="46000">
                    <a:srgbClr val="FFC000"/>
                  </a:gs>
                  <a:gs pos="74000">
                    <a:srgbClr val="FF0000"/>
                  </a:gs>
                  <a:gs pos="100000">
                    <a:srgbClr val="FFFF00"/>
                  </a:gs>
                </a:gsLst>
                <a:lin ang="2700000" scaled="1"/>
                <a:tileRect/>
              </a:gradFill>
            </a:ln>
            <a:effectLst>
              <a:outerShdw blurRad="342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0"/>
            <p:cNvSpPr/>
            <p:nvPr/>
          </p:nvSpPr>
          <p:spPr>
            <a:xfrm>
              <a:off x="8689905" y="2379074"/>
              <a:ext cx="1482134" cy="1482134"/>
            </a:xfrm>
            <a:prstGeom prst="ellipse">
              <a:avLst/>
            </a:prstGeom>
            <a:gradFill>
              <a:gsLst>
                <a:gs pos="21000">
                  <a:srgbClr val="FFFF00"/>
                </a:gs>
                <a:gs pos="88000">
                  <a:srgbClr val="FFC000"/>
                </a:gs>
              </a:gsLst>
              <a:lin ang="5400000" scaled="0"/>
            </a:gradFill>
            <a:ln w="22225">
              <a:gradFill flip="none" rotWithShape="1">
                <a:gsLst>
                  <a:gs pos="0">
                    <a:srgbClr val="FFFF00"/>
                  </a:gs>
                  <a:gs pos="46000">
                    <a:srgbClr val="FFC000"/>
                  </a:gs>
                  <a:gs pos="74000">
                    <a:srgbClr val="FF0000"/>
                  </a:gs>
                  <a:gs pos="100000">
                    <a:srgbClr val="FFFF00"/>
                  </a:gs>
                </a:gsLst>
                <a:lin ang="2700000" scaled="1"/>
                <a:tileRect/>
              </a:gradFill>
            </a:ln>
            <a:effectLst>
              <a:outerShdw blurRad="342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淘宝店Chenying0907出品 41"/>
            <p:cNvSpPr txBox="1"/>
            <p:nvPr/>
          </p:nvSpPr>
          <p:spPr>
            <a:xfrm>
              <a:off x="4305863" y="2585931"/>
              <a:ext cx="1005403" cy="1077218"/>
            </a:xfrm>
            <a:prstGeom prst="rect">
              <a:avLst/>
            </a:prstGeom>
            <a:noFill/>
          </p:spPr>
          <p:txBody>
            <a:bodyPr wrap="none" rtlCol="0">
              <a:spAutoFit/>
            </a:bodyPr>
            <a:lstStyle/>
            <a:p>
              <a:pPr algn="ctr"/>
              <a:r>
                <a:rPr lang="zh-CN" altLang="en-US" sz="3200" b="1" dirty="0">
                  <a:ln w="0"/>
                  <a:gradFill>
                    <a:gsLst>
                      <a:gs pos="21000">
                        <a:srgbClr val="FF0000"/>
                      </a:gs>
                      <a:gs pos="88000">
                        <a:srgbClr val="C00000"/>
                      </a:gs>
                    </a:gsLst>
                    <a:lin ang="5400000"/>
                  </a:gradFill>
                  <a:latin typeface="微软雅黑" panose="020B0503020204020204" pitchFamily="34" charset="-122"/>
                  <a:ea typeface="微软雅黑" panose="020B0503020204020204" pitchFamily="34" charset="-122"/>
                </a:rPr>
                <a:t>第二</a:t>
              </a:r>
              <a:endParaRPr lang="en-US" altLang="zh-CN" sz="3200" b="1" dirty="0">
                <a:ln w="0"/>
                <a:gradFill>
                  <a:gsLst>
                    <a:gs pos="21000">
                      <a:srgbClr val="FF0000"/>
                    </a:gs>
                    <a:gs pos="88000">
                      <a:srgbClr val="C00000"/>
                    </a:gs>
                  </a:gsLst>
                  <a:lin ang="5400000"/>
                </a:gradFill>
                <a:latin typeface="微软雅黑" panose="020B0503020204020204" pitchFamily="34" charset="-122"/>
                <a:ea typeface="微软雅黑" panose="020B0503020204020204" pitchFamily="34" charset="-122"/>
              </a:endParaRPr>
            </a:p>
            <a:p>
              <a:pPr algn="ctr"/>
              <a:r>
                <a:rPr lang="zh-CN" altLang="en-US" sz="3200" b="1" dirty="0">
                  <a:ln w="0"/>
                  <a:gradFill>
                    <a:gsLst>
                      <a:gs pos="21000">
                        <a:srgbClr val="FF0000"/>
                      </a:gs>
                      <a:gs pos="88000">
                        <a:srgbClr val="C00000"/>
                      </a:gs>
                    </a:gsLst>
                    <a:lin ang="5400000"/>
                  </a:gradFill>
                  <a:latin typeface="微软雅黑" panose="020B0503020204020204" pitchFamily="34" charset="-122"/>
                  <a:ea typeface="微软雅黑" panose="020B0503020204020204" pitchFamily="34" charset="-122"/>
                </a:rPr>
                <a:t>季度</a:t>
              </a:r>
            </a:p>
          </p:txBody>
        </p:sp>
        <p:sp>
          <p:nvSpPr>
            <p:cNvPr id="8" name="淘宝店Chenying0907出品 38"/>
            <p:cNvSpPr txBox="1"/>
            <p:nvPr/>
          </p:nvSpPr>
          <p:spPr>
            <a:xfrm>
              <a:off x="2019351" y="2585931"/>
              <a:ext cx="1005403" cy="1077218"/>
            </a:xfrm>
            <a:prstGeom prst="rect">
              <a:avLst/>
            </a:prstGeom>
            <a:noFill/>
          </p:spPr>
          <p:txBody>
            <a:bodyPr wrap="none" rtlCol="0">
              <a:spAutoFit/>
            </a:bodyPr>
            <a:lstStyle/>
            <a:p>
              <a:pPr algn="ctr"/>
              <a:r>
                <a:rPr lang="zh-CN" altLang="en-US" sz="3200" b="1" dirty="0">
                  <a:ln w="0"/>
                  <a:gradFill>
                    <a:gsLst>
                      <a:gs pos="21000">
                        <a:srgbClr val="FF0000"/>
                      </a:gs>
                      <a:gs pos="88000">
                        <a:srgbClr val="C00000"/>
                      </a:gs>
                    </a:gsLst>
                    <a:lin ang="5400000"/>
                  </a:gradFill>
                  <a:latin typeface="微软雅黑" panose="020B0503020204020204" pitchFamily="34" charset="-122"/>
                  <a:ea typeface="微软雅黑" panose="020B0503020204020204" pitchFamily="34" charset="-122"/>
                </a:rPr>
                <a:t>第一</a:t>
              </a:r>
              <a:endParaRPr lang="en-US" altLang="zh-CN" sz="3200" b="1" dirty="0">
                <a:ln w="0"/>
                <a:gradFill>
                  <a:gsLst>
                    <a:gs pos="21000">
                      <a:srgbClr val="FF0000"/>
                    </a:gs>
                    <a:gs pos="88000">
                      <a:srgbClr val="C00000"/>
                    </a:gs>
                  </a:gsLst>
                  <a:lin ang="5400000"/>
                </a:gradFill>
                <a:latin typeface="微软雅黑" panose="020B0503020204020204" pitchFamily="34" charset="-122"/>
                <a:ea typeface="微软雅黑" panose="020B0503020204020204" pitchFamily="34" charset="-122"/>
              </a:endParaRPr>
            </a:p>
            <a:p>
              <a:pPr algn="ctr"/>
              <a:r>
                <a:rPr lang="zh-CN" altLang="en-US" sz="3200" b="1" dirty="0">
                  <a:ln w="0"/>
                  <a:gradFill>
                    <a:gsLst>
                      <a:gs pos="21000">
                        <a:srgbClr val="FF0000"/>
                      </a:gs>
                      <a:gs pos="88000">
                        <a:srgbClr val="C00000"/>
                      </a:gs>
                    </a:gsLst>
                    <a:lin ang="5400000"/>
                  </a:gradFill>
                  <a:latin typeface="微软雅黑" panose="020B0503020204020204" pitchFamily="34" charset="-122"/>
                  <a:ea typeface="微软雅黑" panose="020B0503020204020204" pitchFamily="34" charset="-122"/>
                </a:rPr>
                <a:t>季度</a:t>
              </a:r>
            </a:p>
          </p:txBody>
        </p:sp>
        <p:sp>
          <p:nvSpPr>
            <p:cNvPr id="15" name="淘宝店Chenying0907出品 44"/>
            <p:cNvSpPr txBox="1"/>
            <p:nvPr/>
          </p:nvSpPr>
          <p:spPr>
            <a:xfrm>
              <a:off x="6658750" y="2585931"/>
              <a:ext cx="1005403" cy="1077218"/>
            </a:xfrm>
            <a:prstGeom prst="rect">
              <a:avLst/>
            </a:prstGeom>
            <a:noFill/>
          </p:spPr>
          <p:txBody>
            <a:bodyPr wrap="none" rtlCol="0">
              <a:spAutoFit/>
            </a:bodyPr>
            <a:lstStyle/>
            <a:p>
              <a:pPr algn="ctr"/>
              <a:r>
                <a:rPr lang="zh-CN" altLang="en-US" sz="3200" b="1" dirty="0">
                  <a:ln w="0"/>
                  <a:gradFill>
                    <a:gsLst>
                      <a:gs pos="21000">
                        <a:srgbClr val="FF0000"/>
                      </a:gs>
                      <a:gs pos="88000">
                        <a:srgbClr val="C00000"/>
                      </a:gs>
                    </a:gsLst>
                    <a:lin ang="5400000"/>
                  </a:gradFill>
                  <a:latin typeface="微软雅黑" panose="020B0503020204020204" pitchFamily="34" charset="-122"/>
                  <a:ea typeface="微软雅黑" panose="020B0503020204020204" pitchFamily="34" charset="-122"/>
                </a:rPr>
                <a:t>第三</a:t>
              </a:r>
              <a:endParaRPr lang="en-US" altLang="zh-CN" sz="3200" b="1" dirty="0">
                <a:ln w="0"/>
                <a:gradFill>
                  <a:gsLst>
                    <a:gs pos="21000">
                      <a:srgbClr val="FF0000"/>
                    </a:gs>
                    <a:gs pos="88000">
                      <a:srgbClr val="C00000"/>
                    </a:gs>
                  </a:gsLst>
                  <a:lin ang="5400000"/>
                </a:gradFill>
                <a:latin typeface="微软雅黑" panose="020B0503020204020204" pitchFamily="34" charset="-122"/>
                <a:ea typeface="微软雅黑" panose="020B0503020204020204" pitchFamily="34" charset="-122"/>
              </a:endParaRPr>
            </a:p>
            <a:p>
              <a:pPr algn="ctr"/>
              <a:r>
                <a:rPr lang="zh-CN" altLang="en-US" sz="3200" b="1" dirty="0">
                  <a:ln w="0"/>
                  <a:gradFill>
                    <a:gsLst>
                      <a:gs pos="21000">
                        <a:srgbClr val="FF0000"/>
                      </a:gs>
                      <a:gs pos="88000">
                        <a:srgbClr val="C00000"/>
                      </a:gs>
                    </a:gsLst>
                    <a:lin ang="5400000"/>
                  </a:gradFill>
                  <a:latin typeface="微软雅黑" panose="020B0503020204020204" pitchFamily="34" charset="-122"/>
                  <a:ea typeface="微软雅黑" panose="020B0503020204020204" pitchFamily="34" charset="-122"/>
                </a:rPr>
                <a:t>季度</a:t>
              </a:r>
            </a:p>
          </p:txBody>
        </p:sp>
        <p:sp>
          <p:nvSpPr>
            <p:cNvPr id="18" name="淘宝店Chenying0907出品 47"/>
            <p:cNvSpPr txBox="1"/>
            <p:nvPr/>
          </p:nvSpPr>
          <p:spPr>
            <a:xfrm>
              <a:off x="8879528" y="2572402"/>
              <a:ext cx="1005403" cy="1077218"/>
            </a:xfrm>
            <a:prstGeom prst="rect">
              <a:avLst/>
            </a:prstGeom>
            <a:noFill/>
          </p:spPr>
          <p:txBody>
            <a:bodyPr wrap="none" rtlCol="0">
              <a:spAutoFit/>
            </a:bodyPr>
            <a:lstStyle/>
            <a:p>
              <a:pPr algn="ctr"/>
              <a:r>
                <a:rPr lang="zh-CN" altLang="en-US" sz="3200" b="1" dirty="0">
                  <a:ln w="0"/>
                  <a:gradFill>
                    <a:gsLst>
                      <a:gs pos="21000">
                        <a:srgbClr val="FF0000"/>
                      </a:gs>
                      <a:gs pos="88000">
                        <a:srgbClr val="C00000"/>
                      </a:gs>
                    </a:gsLst>
                    <a:lin ang="5400000"/>
                  </a:gradFill>
                  <a:latin typeface="微软雅黑" panose="020B0503020204020204" pitchFamily="34" charset="-122"/>
                  <a:ea typeface="微软雅黑" panose="020B0503020204020204" pitchFamily="34" charset="-122"/>
                </a:rPr>
                <a:t>第四</a:t>
              </a:r>
              <a:endParaRPr lang="en-US" altLang="zh-CN" sz="3200" b="1" dirty="0">
                <a:ln w="0"/>
                <a:gradFill>
                  <a:gsLst>
                    <a:gs pos="21000">
                      <a:srgbClr val="FF0000"/>
                    </a:gs>
                    <a:gs pos="88000">
                      <a:srgbClr val="C00000"/>
                    </a:gs>
                  </a:gsLst>
                  <a:lin ang="5400000"/>
                </a:gradFill>
                <a:latin typeface="微软雅黑" panose="020B0503020204020204" pitchFamily="34" charset="-122"/>
                <a:ea typeface="微软雅黑" panose="020B0503020204020204" pitchFamily="34" charset="-122"/>
              </a:endParaRPr>
            </a:p>
            <a:p>
              <a:pPr algn="ctr"/>
              <a:r>
                <a:rPr lang="zh-CN" altLang="en-US" sz="3200" b="1" dirty="0">
                  <a:ln w="0"/>
                  <a:gradFill>
                    <a:gsLst>
                      <a:gs pos="21000">
                        <a:srgbClr val="FF0000"/>
                      </a:gs>
                      <a:gs pos="88000">
                        <a:srgbClr val="C00000"/>
                      </a:gs>
                    </a:gsLst>
                    <a:lin ang="5400000"/>
                  </a:gradFill>
                  <a:latin typeface="微软雅黑" panose="020B0503020204020204" pitchFamily="34" charset="-122"/>
                  <a:ea typeface="微软雅黑" panose="020B0503020204020204" pitchFamily="34" charset="-122"/>
                </a:rPr>
                <a:t>季度</a:t>
              </a:r>
            </a:p>
          </p:txBody>
        </p:sp>
      </p:grpSp>
      <p:sp>
        <p:nvSpPr>
          <p:cNvPr id="19" name="淘宝店Chenying0907出品 21"/>
          <p:cNvSpPr/>
          <p:nvPr/>
        </p:nvSpPr>
        <p:spPr>
          <a:xfrm>
            <a:off x="1570233" y="1851517"/>
            <a:ext cx="738476" cy="738476"/>
          </a:xfrm>
          <a:prstGeom prst="ellipse">
            <a:avLst/>
          </a:prstGeom>
          <a:gradFill>
            <a:gsLst>
              <a:gs pos="21000">
                <a:srgbClr val="FFFF00"/>
              </a:gs>
              <a:gs pos="88000">
                <a:srgbClr val="FFC000"/>
              </a:gs>
            </a:gsLst>
            <a:lin ang="5400000" scaled="0"/>
          </a:gradFill>
          <a:ln>
            <a:noFill/>
          </a:ln>
          <a:effectLst>
            <a:outerShdw blurRad="165100" dist="88900" dir="7200000" algn="tr" rotWithShape="0">
              <a:schemeClr val="tx2">
                <a:lumMod val="50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sz="2000" dirty="0"/>
          </a:p>
        </p:txBody>
      </p:sp>
      <p:sp>
        <p:nvSpPr>
          <p:cNvPr id="20" name="淘宝店Chenying0907出品 22"/>
          <p:cNvSpPr/>
          <p:nvPr/>
        </p:nvSpPr>
        <p:spPr>
          <a:xfrm>
            <a:off x="3869824" y="1851517"/>
            <a:ext cx="738476" cy="738476"/>
          </a:xfrm>
          <a:prstGeom prst="ellipse">
            <a:avLst/>
          </a:prstGeom>
          <a:gradFill>
            <a:gsLst>
              <a:gs pos="21000">
                <a:srgbClr val="FFFF00"/>
              </a:gs>
              <a:gs pos="88000">
                <a:srgbClr val="FFC000"/>
              </a:gs>
            </a:gsLst>
            <a:lin ang="5400000" scaled="0"/>
          </a:gradFill>
          <a:ln>
            <a:noFill/>
          </a:ln>
          <a:effectLst>
            <a:outerShdw blurRad="165100" dist="88900" dir="7200000" algn="tr" rotWithShape="0">
              <a:schemeClr val="tx2">
                <a:lumMod val="50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sz="2000" dirty="0"/>
          </a:p>
        </p:txBody>
      </p:sp>
      <p:sp>
        <p:nvSpPr>
          <p:cNvPr id="21" name="淘宝店Chenying0907出品 23"/>
          <p:cNvSpPr/>
          <p:nvPr/>
        </p:nvSpPr>
        <p:spPr>
          <a:xfrm>
            <a:off x="6190514" y="1859007"/>
            <a:ext cx="738476" cy="738476"/>
          </a:xfrm>
          <a:prstGeom prst="ellipse">
            <a:avLst/>
          </a:prstGeom>
          <a:gradFill>
            <a:gsLst>
              <a:gs pos="21000">
                <a:srgbClr val="FFFF00"/>
              </a:gs>
              <a:gs pos="88000">
                <a:srgbClr val="FFC000"/>
              </a:gs>
            </a:gsLst>
            <a:lin ang="5400000" scaled="0"/>
          </a:gradFill>
          <a:ln>
            <a:noFill/>
          </a:ln>
          <a:effectLst>
            <a:outerShdw blurRad="165100" dist="88900" dir="7200000" algn="tr" rotWithShape="0">
              <a:schemeClr val="tx2">
                <a:lumMod val="50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sz="2000" dirty="0"/>
          </a:p>
        </p:txBody>
      </p:sp>
      <p:sp>
        <p:nvSpPr>
          <p:cNvPr id="22" name="淘宝店Chenying0907出品 24"/>
          <p:cNvSpPr/>
          <p:nvPr/>
        </p:nvSpPr>
        <p:spPr>
          <a:xfrm>
            <a:off x="8490485" y="1859007"/>
            <a:ext cx="738476" cy="738476"/>
          </a:xfrm>
          <a:prstGeom prst="ellipse">
            <a:avLst/>
          </a:prstGeom>
          <a:gradFill>
            <a:gsLst>
              <a:gs pos="21000">
                <a:srgbClr val="FFFF00"/>
              </a:gs>
              <a:gs pos="88000">
                <a:srgbClr val="FFC000"/>
              </a:gs>
            </a:gsLst>
            <a:lin ang="5400000" scaled="0"/>
          </a:gradFill>
          <a:ln>
            <a:noFill/>
          </a:ln>
          <a:effectLst>
            <a:outerShdw blurRad="165100" dist="88900" dir="7200000" algn="tr" rotWithShape="0">
              <a:schemeClr val="tx2">
                <a:lumMod val="50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sz="2000" dirty="0"/>
          </a:p>
        </p:txBody>
      </p:sp>
      <p:sp>
        <p:nvSpPr>
          <p:cNvPr id="23" name="Freeform 34"/>
          <p:cNvSpPr>
            <a:spLocks noEditPoints="1"/>
          </p:cNvSpPr>
          <p:nvPr/>
        </p:nvSpPr>
        <p:spPr bwMode="auto">
          <a:xfrm>
            <a:off x="1772260" y="2024178"/>
            <a:ext cx="382483" cy="392549"/>
          </a:xfrm>
          <a:custGeom>
            <a:avLst/>
            <a:gdLst>
              <a:gd name="T0" fmla="*/ 261 w 447"/>
              <a:gd name="T1" fmla="*/ 25 h 460"/>
              <a:gd name="T2" fmla="*/ 286 w 447"/>
              <a:gd name="T3" fmla="*/ 99 h 460"/>
              <a:gd name="T4" fmla="*/ 310 w 447"/>
              <a:gd name="T5" fmla="*/ 25 h 460"/>
              <a:gd name="T6" fmla="*/ 124 w 447"/>
              <a:gd name="T7" fmla="*/ 3 h 460"/>
              <a:gd name="T8" fmla="*/ 100 w 447"/>
              <a:gd name="T9" fmla="*/ 28 h 460"/>
              <a:gd name="T10" fmla="*/ 125 w 447"/>
              <a:gd name="T11" fmla="*/ 103 h 460"/>
              <a:gd name="T12" fmla="*/ 149 w 447"/>
              <a:gd name="T13" fmla="*/ 28 h 460"/>
              <a:gd name="T14" fmla="*/ 31 w 447"/>
              <a:gd name="T15" fmla="*/ 70 h 460"/>
              <a:gd name="T16" fmla="*/ 7 w 447"/>
              <a:gd name="T17" fmla="*/ 82 h 460"/>
              <a:gd name="T18" fmla="*/ 0 w 447"/>
              <a:gd name="T19" fmla="*/ 401 h 460"/>
              <a:gd name="T20" fmla="*/ 31 w 447"/>
              <a:gd name="T21" fmla="*/ 436 h 460"/>
              <a:gd name="T22" fmla="*/ 237 w 447"/>
              <a:gd name="T23" fmla="*/ 397 h 460"/>
              <a:gd name="T24" fmla="*/ 153 w 447"/>
              <a:gd name="T25" fmla="*/ 302 h 460"/>
              <a:gd name="T26" fmla="*/ 241 w 447"/>
              <a:gd name="T27" fmla="*/ 314 h 460"/>
              <a:gd name="T28" fmla="*/ 265 w 447"/>
              <a:gd name="T29" fmla="*/ 278 h 460"/>
              <a:gd name="T30" fmla="*/ 359 w 447"/>
              <a:gd name="T31" fmla="*/ 174 h 460"/>
              <a:gd name="T32" fmla="*/ 399 w 447"/>
              <a:gd name="T33" fmla="*/ 267 h 460"/>
              <a:gd name="T34" fmla="*/ 392 w 447"/>
              <a:gd name="T35" fmla="*/ 82 h 460"/>
              <a:gd name="T36" fmla="*/ 325 w 447"/>
              <a:gd name="T37" fmla="*/ 70 h 460"/>
              <a:gd name="T38" fmla="*/ 313 w 447"/>
              <a:gd name="T39" fmla="*/ 108 h 460"/>
              <a:gd name="T40" fmla="*/ 256 w 447"/>
              <a:gd name="T41" fmla="*/ 108 h 460"/>
              <a:gd name="T42" fmla="*/ 245 w 447"/>
              <a:gd name="T43" fmla="*/ 70 h 460"/>
              <a:gd name="T44" fmla="*/ 165 w 447"/>
              <a:gd name="T45" fmla="*/ 91 h 460"/>
              <a:gd name="T46" fmla="*/ 125 w 447"/>
              <a:gd name="T47" fmla="*/ 115 h 460"/>
              <a:gd name="T48" fmla="*/ 85 w 447"/>
              <a:gd name="T49" fmla="*/ 91 h 460"/>
              <a:gd name="T50" fmla="*/ 31 w 447"/>
              <a:gd name="T51" fmla="*/ 70 h 460"/>
              <a:gd name="T52" fmla="*/ 40 w 447"/>
              <a:gd name="T53" fmla="*/ 174 h 460"/>
              <a:gd name="T54" fmla="*/ 129 w 447"/>
              <a:gd name="T55" fmla="*/ 278 h 460"/>
              <a:gd name="T56" fmla="*/ 40 w 447"/>
              <a:gd name="T57" fmla="*/ 174 h 460"/>
              <a:gd name="T58" fmla="*/ 153 w 447"/>
              <a:gd name="T59" fmla="*/ 174 h 460"/>
              <a:gd name="T60" fmla="*/ 241 w 447"/>
              <a:gd name="T61" fmla="*/ 278 h 460"/>
              <a:gd name="T62" fmla="*/ 153 w 447"/>
              <a:gd name="T63" fmla="*/ 174 h 460"/>
              <a:gd name="T64" fmla="*/ 352 w 447"/>
              <a:gd name="T65" fmla="*/ 281 h 460"/>
              <a:gd name="T66" fmla="*/ 357 w 447"/>
              <a:gd name="T67" fmla="*/ 460 h 460"/>
              <a:gd name="T68" fmla="*/ 357 w 447"/>
              <a:gd name="T69" fmla="*/ 281 h 460"/>
              <a:gd name="T70" fmla="*/ 40 w 447"/>
              <a:gd name="T71" fmla="*/ 302 h 460"/>
              <a:gd name="T72" fmla="*/ 129 w 447"/>
              <a:gd name="T73" fmla="*/ 302 h 460"/>
              <a:gd name="T74" fmla="*/ 40 w 447"/>
              <a:gd name="T75" fmla="*/ 397 h 460"/>
              <a:gd name="T76" fmla="*/ 319 w 447"/>
              <a:gd name="T77" fmla="*/ 316 h 460"/>
              <a:gd name="T78" fmla="*/ 414 w 447"/>
              <a:gd name="T79" fmla="*/ 316 h 460"/>
              <a:gd name="T80" fmla="*/ 364 w 447"/>
              <a:gd name="T81" fmla="*/ 432 h 460"/>
              <a:gd name="T82" fmla="*/ 371 w 447"/>
              <a:gd name="T83" fmla="*/ 345 h 460"/>
              <a:gd name="T84" fmla="*/ 352 w 447"/>
              <a:gd name="T85" fmla="*/ 345 h 460"/>
              <a:gd name="T86" fmla="*/ 316 w 447"/>
              <a:gd name="T87" fmla="*/ 346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47" h="460">
                <a:moveTo>
                  <a:pt x="285" y="0"/>
                </a:moveTo>
                <a:cubicBezTo>
                  <a:pt x="272" y="0"/>
                  <a:pt x="261" y="12"/>
                  <a:pt x="261" y="25"/>
                </a:cubicBezTo>
                <a:lnTo>
                  <a:pt x="261" y="75"/>
                </a:lnTo>
                <a:cubicBezTo>
                  <a:pt x="261" y="88"/>
                  <a:pt x="273" y="99"/>
                  <a:pt x="286" y="99"/>
                </a:cubicBezTo>
                <a:cubicBezTo>
                  <a:pt x="298" y="99"/>
                  <a:pt x="310" y="88"/>
                  <a:pt x="310" y="75"/>
                </a:cubicBezTo>
                <a:lnTo>
                  <a:pt x="310" y="25"/>
                </a:lnTo>
                <a:cubicBezTo>
                  <a:pt x="310" y="12"/>
                  <a:pt x="298" y="0"/>
                  <a:pt x="285" y="0"/>
                </a:cubicBezTo>
                <a:close/>
                <a:moveTo>
                  <a:pt x="124" y="3"/>
                </a:moveTo>
                <a:lnTo>
                  <a:pt x="124" y="3"/>
                </a:lnTo>
                <a:cubicBezTo>
                  <a:pt x="111" y="3"/>
                  <a:pt x="100" y="15"/>
                  <a:pt x="100" y="28"/>
                </a:cubicBezTo>
                <a:lnTo>
                  <a:pt x="100" y="78"/>
                </a:lnTo>
                <a:cubicBezTo>
                  <a:pt x="100" y="91"/>
                  <a:pt x="112" y="103"/>
                  <a:pt x="125" y="103"/>
                </a:cubicBezTo>
                <a:cubicBezTo>
                  <a:pt x="138" y="103"/>
                  <a:pt x="149" y="91"/>
                  <a:pt x="149" y="78"/>
                </a:cubicBezTo>
                <a:lnTo>
                  <a:pt x="149" y="28"/>
                </a:lnTo>
                <a:cubicBezTo>
                  <a:pt x="150" y="15"/>
                  <a:pt x="138" y="3"/>
                  <a:pt x="124" y="3"/>
                </a:cubicBezTo>
                <a:close/>
                <a:moveTo>
                  <a:pt x="31" y="70"/>
                </a:moveTo>
                <a:lnTo>
                  <a:pt x="31" y="70"/>
                </a:lnTo>
                <a:cubicBezTo>
                  <a:pt x="21" y="70"/>
                  <a:pt x="13" y="75"/>
                  <a:pt x="7" y="82"/>
                </a:cubicBezTo>
                <a:cubicBezTo>
                  <a:pt x="2" y="89"/>
                  <a:pt x="0" y="97"/>
                  <a:pt x="0" y="105"/>
                </a:cubicBezTo>
                <a:lnTo>
                  <a:pt x="0" y="401"/>
                </a:lnTo>
                <a:cubicBezTo>
                  <a:pt x="0" y="410"/>
                  <a:pt x="2" y="418"/>
                  <a:pt x="7" y="424"/>
                </a:cubicBezTo>
                <a:cubicBezTo>
                  <a:pt x="13" y="431"/>
                  <a:pt x="21" y="436"/>
                  <a:pt x="31" y="436"/>
                </a:cubicBezTo>
                <a:lnTo>
                  <a:pt x="262" y="436"/>
                </a:lnTo>
                <a:cubicBezTo>
                  <a:pt x="251" y="425"/>
                  <a:pt x="243" y="412"/>
                  <a:pt x="237" y="397"/>
                </a:cubicBezTo>
                <a:lnTo>
                  <a:pt x="153" y="397"/>
                </a:lnTo>
                <a:lnTo>
                  <a:pt x="153" y="302"/>
                </a:lnTo>
                <a:lnTo>
                  <a:pt x="241" y="302"/>
                </a:lnTo>
                <a:lnTo>
                  <a:pt x="241" y="314"/>
                </a:lnTo>
                <a:cubicBezTo>
                  <a:pt x="247" y="301"/>
                  <a:pt x="256" y="288"/>
                  <a:pt x="267" y="278"/>
                </a:cubicBezTo>
                <a:lnTo>
                  <a:pt x="265" y="278"/>
                </a:lnTo>
                <a:lnTo>
                  <a:pt x="265" y="174"/>
                </a:lnTo>
                <a:lnTo>
                  <a:pt x="359" y="174"/>
                </a:lnTo>
                <a:lnTo>
                  <a:pt x="359" y="251"/>
                </a:lnTo>
                <a:cubicBezTo>
                  <a:pt x="374" y="254"/>
                  <a:pt x="387" y="259"/>
                  <a:pt x="399" y="267"/>
                </a:cubicBezTo>
                <a:lnTo>
                  <a:pt x="399" y="105"/>
                </a:lnTo>
                <a:cubicBezTo>
                  <a:pt x="399" y="97"/>
                  <a:pt x="397" y="89"/>
                  <a:pt x="392" y="82"/>
                </a:cubicBezTo>
                <a:cubicBezTo>
                  <a:pt x="386" y="75"/>
                  <a:pt x="377" y="70"/>
                  <a:pt x="367" y="70"/>
                </a:cubicBezTo>
                <a:lnTo>
                  <a:pt x="325" y="70"/>
                </a:lnTo>
                <a:lnTo>
                  <a:pt x="325" y="91"/>
                </a:lnTo>
                <a:cubicBezTo>
                  <a:pt x="325" y="97"/>
                  <a:pt x="321" y="103"/>
                  <a:pt x="313" y="108"/>
                </a:cubicBezTo>
                <a:cubicBezTo>
                  <a:pt x="306" y="112"/>
                  <a:pt x="295" y="115"/>
                  <a:pt x="285" y="115"/>
                </a:cubicBezTo>
                <a:cubicBezTo>
                  <a:pt x="274" y="115"/>
                  <a:pt x="264" y="112"/>
                  <a:pt x="256" y="108"/>
                </a:cubicBezTo>
                <a:cubicBezTo>
                  <a:pt x="249" y="103"/>
                  <a:pt x="245" y="97"/>
                  <a:pt x="245" y="91"/>
                </a:cubicBezTo>
                <a:lnTo>
                  <a:pt x="245" y="70"/>
                </a:lnTo>
                <a:lnTo>
                  <a:pt x="165" y="70"/>
                </a:lnTo>
                <a:lnTo>
                  <a:pt x="165" y="91"/>
                </a:lnTo>
                <a:cubicBezTo>
                  <a:pt x="165" y="97"/>
                  <a:pt x="161" y="103"/>
                  <a:pt x="153" y="108"/>
                </a:cubicBezTo>
                <a:cubicBezTo>
                  <a:pt x="146" y="112"/>
                  <a:pt x="135" y="115"/>
                  <a:pt x="125" y="115"/>
                </a:cubicBezTo>
                <a:cubicBezTo>
                  <a:pt x="114" y="115"/>
                  <a:pt x="104" y="112"/>
                  <a:pt x="96" y="108"/>
                </a:cubicBezTo>
                <a:cubicBezTo>
                  <a:pt x="89" y="103"/>
                  <a:pt x="85" y="97"/>
                  <a:pt x="85" y="91"/>
                </a:cubicBezTo>
                <a:lnTo>
                  <a:pt x="85" y="70"/>
                </a:lnTo>
                <a:lnTo>
                  <a:pt x="31" y="70"/>
                </a:lnTo>
                <a:close/>
                <a:moveTo>
                  <a:pt x="40" y="174"/>
                </a:moveTo>
                <a:lnTo>
                  <a:pt x="40" y="174"/>
                </a:lnTo>
                <a:lnTo>
                  <a:pt x="129" y="174"/>
                </a:lnTo>
                <a:lnTo>
                  <a:pt x="129" y="278"/>
                </a:lnTo>
                <a:lnTo>
                  <a:pt x="40" y="278"/>
                </a:lnTo>
                <a:lnTo>
                  <a:pt x="40" y="174"/>
                </a:lnTo>
                <a:close/>
                <a:moveTo>
                  <a:pt x="153" y="174"/>
                </a:moveTo>
                <a:lnTo>
                  <a:pt x="153" y="174"/>
                </a:lnTo>
                <a:lnTo>
                  <a:pt x="241" y="174"/>
                </a:lnTo>
                <a:lnTo>
                  <a:pt x="241" y="278"/>
                </a:lnTo>
                <a:lnTo>
                  <a:pt x="153" y="278"/>
                </a:lnTo>
                <a:lnTo>
                  <a:pt x="153" y="174"/>
                </a:lnTo>
                <a:close/>
                <a:moveTo>
                  <a:pt x="352" y="281"/>
                </a:moveTo>
                <a:lnTo>
                  <a:pt x="352" y="281"/>
                </a:lnTo>
                <a:cubicBezTo>
                  <a:pt x="305" y="283"/>
                  <a:pt x="267" y="322"/>
                  <a:pt x="267" y="370"/>
                </a:cubicBezTo>
                <a:cubicBezTo>
                  <a:pt x="267" y="420"/>
                  <a:pt x="307" y="460"/>
                  <a:pt x="357" y="460"/>
                </a:cubicBezTo>
                <a:cubicBezTo>
                  <a:pt x="407" y="460"/>
                  <a:pt x="447" y="420"/>
                  <a:pt x="447" y="370"/>
                </a:cubicBezTo>
                <a:cubicBezTo>
                  <a:pt x="447" y="321"/>
                  <a:pt x="407" y="281"/>
                  <a:pt x="357" y="281"/>
                </a:cubicBezTo>
                <a:cubicBezTo>
                  <a:pt x="355" y="281"/>
                  <a:pt x="354" y="281"/>
                  <a:pt x="352" y="281"/>
                </a:cubicBezTo>
                <a:close/>
                <a:moveTo>
                  <a:pt x="40" y="302"/>
                </a:moveTo>
                <a:lnTo>
                  <a:pt x="40" y="302"/>
                </a:lnTo>
                <a:lnTo>
                  <a:pt x="129" y="302"/>
                </a:lnTo>
                <a:lnTo>
                  <a:pt x="129" y="397"/>
                </a:lnTo>
                <a:lnTo>
                  <a:pt x="40" y="397"/>
                </a:lnTo>
                <a:lnTo>
                  <a:pt x="40" y="302"/>
                </a:lnTo>
                <a:close/>
                <a:moveTo>
                  <a:pt x="319" y="316"/>
                </a:moveTo>
                <a:lnTo>
                  <a:pt x="319" y="316"/>
                </a:lnTo>
                <a:lnTo>
                  <a:pt x="414" y="316"/>
                </a:lnTo>
                <a:lnTo>
                  <a:pt x="414" y="330"/>
                </a:lnTo>
                <a:lnTo>
                  <a:pt x="364" y="432"/>
                </a:lnTo>
                <a:lnTo>
                  <a:pt x="329" y="432"/>
                </a:lnTo>
                <a:lnTo>
                  <a:pt x="371" y="345"/>
                </a:lnTo>
                <a:cubicBezTo>
                  <a:pt x="371" y="345"/>
                  <a:pt x="365" y="345"/>
                  <a:pt x="362" y="345"/>
                </a:cubicBezTo>
                <a:cubicBezTo>
                  <a:pt x="359" y="345"/>
                  <a:pt x="355" y="345"/>
                  <a:pt x="352" y="345"/>
                </a:cubicBezTo>
                <a:cubicBezTo>
                  <a:pt x="348" y="345"/>
                  <a:pt x="345" y="345"/>
                  <a:pt x="341" y="345"/>
                </a:cubicBezTo>
                <a:cubicBezTo>
                  <a:pt x="334" y="346"/>
                  <a:pt x="325" y="346"/>
                  <a:pt x="316" y="346"/>
                </a:cubicBezTo>
                <a:lnTo>
                  <a:pt x="319" y="316"/>
                </a:lnTo>
                <a:close/>
              </a:path>
            </a:pathLst>
          </a:custGeom>
          <a:solidFill>
            <a:srgbClr val="FF0000"/>
          </a:solidFill>
          <a:ln>
            <a:noFill/>
          </a:ln>
        </p:spPr>
        <p:txBody>
          <a:bodyPr vert="horz" wrap="square" lIns="121917" tIns="60958" rIns="121917" bIns="60958" numCol="1" anchor="t" anchorCtr="0" compatLnSpc="1"/>
          <a:lstStyle/>
          <a:p>
            <a:endParaRPr lang="zh-CN" altLang="en-US" sz="2000">
              <a:solidFill>
                <a:srgbClr val="FF0000"/>
              </a:solidFill>
            </a:endParaRPr>
          </a:p>
        </p:txBody>
      </p:sp>
      <p:sp>
        <p:nvSpPr>
          <p:cNvPr id="24" name="Freeform 26"/>
          <p:cNvSpPr>
            <a:spLocks noEditPoints="1"/>
          </p:cNvSpPr>
          <p:nvPr/>
        </p:nvSpPr>
        <p:spPr bwMode="auto">
          <a:xfrm>
            <a:off x="4064109" y="2047922"/>
            <a:ext cx="349907" cy="345666"/>
          </a:xfrm>
          <a:custGeom>
            <a:avLst/>
            <a:gdLst>
              <a:gd name="T0" fmla="*/ 351 w 389"/>
              <a:gd name="T1" fmla="*/ 332 h 385"/>
              <a:gd name="T2" fmla="*/ 311 w 389"/>
              <a:gd name="T3" fmla="*/ 332 h 385"/>
              <a:gd name="T4" fmla="*/ 255 w 389"/>
              <a:gd name="T5" fmla="*/ 224 h 385"/>
              <a:gd name="T6" fmla="*/ 249 w 389"/>
              <a:gd name="T7" fmla="*/ 245 h 385"/>
              <a:gd name="T8" fmla="*/ 218 w 389"/>
              <a:gd name="T9" fmla="*/ 269 h 385"/>
              <a:gd name="T10" fmla="*/ 319 w 389"/>
              <a:gd name="T11" fmla="*/ 380 h 385"/>
              <a:gd name="T12" fmla="*/ 384 w 389"/>
              <a:gd name="T13" fmla="*/ 337 h 385"/>
              <a:gd name="T14" fmla="*/ 336 w 389"/>
              <a:gd name="T15" fmla="*/ 287 h 385"/>
              <a:gd name="T16" fmla="*/ 265 w 389"/>
              <a:gd name="T17" fmla="*/ 229 h 385"/>
              <a:gd name="T18" fmla="*/ 140 w 389"/>
              <a:gd name="T19" fmla="*/ 137 h 385"/>
              <a:gd name="T20" fmla="*/ 162 w 389"/>
              <a:gd name="T21" fmla="*/ 131 h 385"/>
              <a:gd name="T22" fmla="*/ 167 w 389"/>
              <a:gd name="T23" fmla="*/ 110 h 385"/>
              <a:gd name="T24" fmla="*/ 172 w 389"/>
              <a:gd name="T25" fmla="*/ 90 h 385"/>
              <a:gd name="T26" fmla="*/ 75 w 389"/>
              <a:gd name="T27" fmla="*/ 9 h 385"/>
              <a:gd name="T28" fmla="*/ 61 w 389"/>
              <a:gd name="T29" fmla="*/ 109 h 385"/>
              <a:gd name="T30" fmla="*/ 0 w 389"/>
              <a:gd name="T31" fmla="*/ 84 h 385"/>
              <a:gd name="T32" fmla="*/ 115 w 389"/>
              <a:gd name="T33" fmla="*/ 166 h 385"/>
              <a:gd name="T34" fmla="*/ 130 w 389"/>
              <a:gd name="T35" fmla="*/ 147 h 385"/>
              <a:gd name="T36" fmla="*/ 375 w 389"/>
              <a:gd name="T37" fmla="*/ 37 h 385"/>
              <a:gd name="T38" fmla="*/ 322 w 389"/>
              <a:gd name="T39" fmla="*/ 0 h 385"/>
              <a:gd name="T40" fmla="*/ 183 w 389"/>
              <a:gd name="T41" fmla="*/ 125 h 385"/>
              <a:gd name="T42" fmla="*/ 163 w 389"/>
              <a:gd name="T43" fmla="*/ 154 h 385"/>
              <a:gd name="T44" fmla="*/ 146 w 389"/>
              <a:gd name="T45" fmla="*/ 162 h 385"/>
              <a:gd name="T46" fmla="*/ 147 w 389"/>
              <a:gd name="T47" fmla="*/ 215 h 385"/>
              <a:gd name="T48" fmla="*/ 34 w 389"/>
              <a:gd name="T49" fmla="*/ 313 h 385"/>
              <a:gd name="T50" fmla="*/ 22 w 389"/>
              <a:gd name="T51" fmla="*/ 385 h 385"/>
              <a:gd name="T52" fmla="*/ 80 w 389"/>
              <a:gd name="T53" fmla="*/ 327 h 385"/>
              <a:gd name="T54" fmla="*/ 172 w 389"/>
              <a:gd name="T55" fmla="*/ 240 h 385"/>
              <a:gd name="T56" fmla="*/ 224 w 389"/>
              <a:gd name="T57" fmla="*/ 240 h 385"/>
              <a:gd name="T58" fmla="*/ 238 w 389"/>
              <a:gd name="T59" fmla="*/ 208 h 385"/>
              <a:gd name="T60" fmla="*/ 261 w 389"/>
              <a:gd name="T61" fmla="*/ 203 h 385"/>
              <a:gd name="T62" fmla="*/ 375 w 389"/>
              <a:gd name="T63" fmla="*/ 37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89" h="385">
                <a:moveTo>
                  <a:pt x="331" y="312"/>
                </a:moveTo>
                <a:cubicBezTo>
                  <a:pt x="342" y="312"/>
                  <a:pt x="351" y="321"/>
                  <a:pt x="351" y="332"/>
                </a:cubicBezTo>
                <a:cubicBezTo>
                  <a:pt x="351" y="343"/>
                  <a:pt x="342" y="352"/>
                  <a:pt x="331" y="352"/>
                </a:cubicBezTo>
                <a:cubicBezTo>
                  <a:pt x="320" y="352"/>
                  <a:pt x="311" y="343"/>
                  <a:pt x="311" y="332"/>
                </a:cubicBezTo>
                <a:cubicBezTo>
                  <a:pt x="311" y="321"/>
                  <a:pt x="320" y="312"/>
                  <a:pt x="331" y="312"/>
                </a:cubicBezTo>
                <a:close/>
                <a:moveTo>
                  <a:pt x="255" y="224"/>
                </a:moveTo>
                <a:lnTo>
                  <a:pt x="260" y="234"/>
                </a:lnTo>
                <a:lnTo>
                  <a:pt x="249" y="245"/>
                </a:lnTo>
                <a:lnTo>
                  <a:pt x="239" y="255"/>
                </a:lnTo>
                <a:cubicBezTo>
                  <a:pt x="233" y="261"/>
                  <a:pt x="226" y="266"/>
                  <a:pt x="218" y="269"/>
                </a:cubicBezTo>
                <a:lnTo>
                  <a:pt x="286" y="337"/>
                </a:lnTo>
                <a:lnTo>
                  <a:pt x="319" y="380"/>
                </a:lnTo>
                <a:lnTo>
                  <a:pt x="336" y="385"/>
                </a:lnTo>
                <a:lnTo>
                  <a:pt x="384" y="337"/>
                </a:lnTo>
                <a:lnTo>
                  <a:pt x="379" y="319"/>
                </a:lnTo>
                <a:lnTo>
                  <a:pt x="336" y="287"/>
                </a:lnTo>
                <a:lnTo>
                  <a:pt x="271" y="223"/>
                </a:lnTo>
                <a:lnTo>
                  <a:pt x="265" y="229"/>
                </a:lnTo>
                <a:lnTo>
                  <a:pt x="255" y="224"/>
                </a:lnTo>
                <a:close/>
                <a:moveTo>
                  <a:pt x="140" y="137"/>
                </a:moveTo>
                <a:lnTo>
                  <a:pt x="151" y="126"/>
                </a:lnTo>
                <a:lnTo>
                  <a:pt x="162" y="131"/>
                </a:lnTo>
                <a:lnTo>
                  <a:pt x="156" y="121"/>
                </a:lnTo>
                <a:lnTo>
                  <a:pt x="167" y="110"/>
                </a:lnTo>
                <a:lnTo>
                  <a:pt x="168" y="109"/>
                </a:lnTo>
                <a:cubicBezTo>
                  <a:pt x="171" y="102"/>
                  <a:pt x="172" y="96"/>
                  <a:pt x="172" y="90"/>
                </a:cubicBezTo>
                <a:cubicBezTo>
                  <a:pt x="172" y="44"/>
                  <a:pt x="129" y="0"/>
                  <a:pt x="83" y="1"/>
                </a:cubicBezTo>
                <a:cubicBezTo>
                  <a:pt x="83" y="1"/>
                  <a:pt x="78" y="6"/>
                  <a:pt x="75" y="9"/>
                </a:cubicBezTo>
                <a:cubicBezTo>
                  <a:pt x="111" y="45"/>
                  <a:pt x="108" y="39"/>
                  <a:pt x="108" y="62"/>
                </a:cubicBezTo>
                <a:cubicBezTo>
                  <a:pt x="108" y="80"/>
                  <a:pt x="79" y="109"/>
                  <a:pt x="61" y="109"/>
                </a:cubicBezTo>
                <a:cubicBezTo>
                  <a:pt x="38" y="109"/>
                  <a:pt x="46" y="113"/>
                  <a:pt x="8" y="75"/>
                </a:cubicBezTo>
                <a:cubicBezTo>
                  <a:pt x="5" y="78"/>
                  <a:pt x="0" y="83"/>
                  <a:pt x="0" y="84"/>
                </a:cubicBezTo>
                <a:cubicBezTo>
                  <a:pt x="1" y="129"/>
                  <a:pt x="44" y="173"/>
                  <a:pt x="90" y="173"/>
                </a:cubicBezTo>
                <a:cubicBezTo>
                  <a:pt x="98" y="173"/>
                  <a:pt x="107" y="170"/>
                  <a:pt x="115" y="166"/>
                </a:cubicBezTo>
                <a:lnTo>
                  <a:pt x="117" y="168"/>
                </a:lnTo>
                <a:cubicBezTo>
                  <a:pt x="120" y="160"/>
                  <a:pt x="124" y="153"/>
                  <a:pt x="130" y="147"/>
                </a:cubicBezTo>
                <a:lnTo>
                  <a:pt x="140" y="137"/>
                </a:lnTo>
                <a:close/>
                <a:moveTo>
                  <a:pt x="375" y="37"/>
                </a:moveTo>
                <a:lnTo>
                  <a:pt x="348" y="11"/>
                </a:lnTo>
                <a:cubicBezTo>
                  <a:pt x="341" y="4"/>
                  <a:pt x="332" y="0"/>
                  <a:pt x="322" y="0"/>
                </a:cubicBezTo>
                <a:cubicBezTo>
                  <a:pt x="313" y="0"/>
                  <a:pt x="304" y="4"/>
                  <a:pt x="297" y="11"/>
                </a:cubicBezTo>
                <a:lnTo>
                  <a:pt x="183" y="125"/>
                </a:lnTo>
                <a:cubicBezTo>
                  <a:pt x="186" y="132"/>
                  <a:pt x="183" y="142"/>
                  <a:pt x="178" y="147"/>
                </a:cubicBezTo>
                <a:cubicBezTo>
                  <a:pt x="174" y="151"/>
                  <a:pt x="168" y="154"/>
                  <a:pt x="163" y="154"/>
                </a:cubicBezTo>
                <a:cubicBezTo>
                  <a:pt x="160" y="154"/>
                  <a:pt x="158" y="153"/>
                  <a:pt x="156" y="152"/>
                </a:cubicBezTo>
                <a:lnTo>
                  <a:pt x="146" y="162"/>
                </a:lnTo>
                <a:cubicBezTo>
                  <a:pt x="131" y="176"/>
                  <a:pt x="131" y="199"/>
                  <a:pt x="145" y="213"/>
                </a:cubicBezTo>
                <a:lnTo>
                  <a:pt x="147" y="215"/>
                </a:lnTo>
                <a:lnTo>
                  <a:pt x="58" y="304"/>
                </a:lnTo>
                <a:lnTo>
                  <a:pt x="34" y="313"/>
                </a:lnTo>
                <a:lnTo>
                  <a:pt x="0" y="363"/>
                </a:lnTo>
                <a:lnTo>
                  <a:pt x="22" y="385"/>
                </a:lnTo>
                <a:lnTo>
                  <a:pt x="71" y="351"/>
                </a:lnTo>
                <a:lnTo>
                  <a:pt x="80" y="327"/>
                </a:lnTo>
                <a:lnTo>
                  <a:pt x="170" y="237"/>
                </a:lnTo>
                <a:lnTo>
                  <a:pt x="172" y="240"/>
                </a:lnTo>
                <a:cubicBezTo>
                  <a:pt x="179" y="247"/>
                  <a:pt x="189" y="251"/>
                  <a:pt x="198" y="251"/>
                </a:cubicBezTo>
                <a:cubicBezTo>
                  <a:pt x="207" y="251"/>
                  <a:pt x="216" y="247"/>
                  <a:pt x="224" y="240"/>
                </a:cubicBezTo>
                <a:lnTo>
                  <a:pt x="234" y="230"/>
                </a:lnTo>
                <a:cubicBezTo>
                  <a:pt x="230" y="223"/>
                  <a:pt x="233" y="213"/>
                  <a:pt x="238" y="208"/>
                </a:cubicBezTo>
                <a:cubicBezTo>
                  <a:pt x="242" y="204"/>
                  <a:pt x="248" y="202"/>
                  <a:pt x="254" y="202"/>
                </a:cubicBezTo>
                <a:cubicBezTo>
                  <a:pt x="256" y="202"/>
                  <a:pt x="258" y="202"/>
                  <a:pt x="261" y="203"/>
                </a:cubicBezTo>
                <a:lnTo>
                  <a:pt x="375" y="89"/>
                </a:lnTo>
                <a:cubicBezTo>
                  <a:pt x="389" y="75"/>
                  <a:pt x="389" y="52"/>
                  <a:pt x="375" y="37"/>
                </a:cubicBezTo>
                <a:close/>
              </a:path>
            </a:pathLst>
          </a:custGeom>
          <a:solidFill>
            <a:srgbClr val="FF0000"/>
          </a:solidFill>
          <a:ln>
            <a:noFill/>
          </a:ln>
        </p:spPr>
        <p:txBody>
          <a:bodyPr vert="horz" wrap="square" lIns="121917" tIns="60958" rIns="121917" bIns="60958" numCol="1" anchor="t" anchorCtr="0" compatLnSpc="1"/>
          <a:lstStyle/>
          <a:p>
            <a:endParaRPr lang="zh-CN" altLang="en-US" sz="2000">
              <a:solidFill>
                <a:srgbClr val="FF0000"/>
              </a:solidFill>
            </a:endParaRPr>
          </a:p>
        </p:txBody>
      </p:sp>
      <p:sp>
        <p:nvSpPr>
          <p:cNvPr id="25" name="Freeform 35"/>
          <p:cNvSpPr>
            <a:spLocks noEditPoints="1"/>
          </p:cNvSpPr>
          <p:nvPr/>
        </p:nvSpPr>
        <p:spPr bwMode="auto">
          <a:xfrm>
            <a:off x="8706417" y="2066570"/>
            <a:ext cx="336493" cy="363925"/>
          </a:xfrm>
          <a:custGeom>
            <a:avLst/>
            <a:gdLst>
              <a:gd name="T0" fmla="*/ 29 w 433"/>
              <a:gd name="T1" fmla="*/ 29 h 469"/>
              <a:gd name="T2" fmla="*/ 115 w 433"/>
              <a:gd name="T3" fmla="*/ 28 h 469"/>
              <a:gd name="T4" fmla="*/ 208 w 433"/>
              <a:gd name="T5" fmla="*/ 3 h 469"/>
              <a:gd name="T6" fmla="*/ 216 w 433"/>
              <a:gd name="T7" fmla="*/ 0 h 469"/>
              <a:gd name="T8" fmla="*/ 225 w 433"/>
              <a:gd name="T9" fmla="*/ 3 h 469"/>
              <a:gd name="T10" fmla="*/ 318 w 433"/>
              <a:gd name="T11" fmla="*/ 28 h 469"/>
              <a:gd name="T12" fmla="*/ 404 w 433"/>
              <a:gd name="T13" fmla="*/ 29 h 469"/>
              <a:gd name="T14" fmla="*/ 433 w 433"/>
              <a:gd name="T15" fmla="*/ 25 h 469"/>
              <a:gd name="T16" fmla="*/ 433 w 433"/>
              <a:gd name="T17" fmla="*/ 58 h 469"/>
              <a:gd name="T18" fmla="*/ 372 w 433"/>
              <a:gd name="T19" fmla="*/ 355 h 469"/>
              <a:gd name="T20" fmla="*/ 222 w 433"/>
              <a:gd name="T21" fmla="*/ 468 h 469"/>
              <a:gd name="T22" fmla="*/ 216 w 433"/>
              <a:gd name="T23" fmla="*/ 469 h 469"/>
              <a:gd name="T24" fmla="*/ 210 w 433"/>
              <a:gd name="T25" fmla="*/ 468 h 469"/>
              <a:gd name="T26" fmla="*/ 61 w 433"/>
              <a:gd name="T27" fmla="*/ 355 h 469"/>
              <a:gd name="T28" fmla="*/ 0 w 433"/>
              <a:gd name="T29" fmla="*/ 58 h 469"/>
              <a:gd name="T30" fmla="*/ 0 w 433"/>
              <a:gd name="T31" fmla="*/ 25 h 469"/>
              <a:gd name="T32" fmla="*/ 29 w 433"/>
              <a:gd name="T33" fmla="*/ 29 h 469"/>
              <a:gd name="T34" fmla="*/ 216 w 433"/>
              <a:gd name="T35" fmla="*/ 239 h 469"/>
              <a:gd name="T36" fmla="*/ 216 w 433"/>
              <a:gd name="T37" fmla="*/ 239 h 469"/>
              <a:gd name="T38" fmla="*/ 361 w 433"/>
              <a:gd name="T39" fmla="*/ 239 h 469"/>
              <a:gd name="T40" fmla="*/ 380 w 433"/>
              <a:gd name="T41" fmla="*/ 90 h 469"/>
              <a:gd name="T42" fmla="*/ 311 w 433"/>
              <a:gd name="T43" fmla="*/ 86 h 469"/>
              <a:gd name="T44" fmla="*/ 216 w 433"/>
              <a:gd name="T45" fmla="*/ 62 h 469"/>
              <a:gd name="T46" fmla="*/ 216 w 433"/>
              <a:gd name="T47" fmla="*/ 239 h 469"/>
              <a:gd name="T48" fmla="*/ 216 w 433"/>
              <a:gd name="T49" fmla="*/ 409 h 469"/>
              <a:gd name="T50" fmla="*/ 216 w 433"/>
              <a:gd name="T51" fmla="*/ 409 h 469"/>
              <a:gd name="T52" fmla="*/ 216 w 433"/>
              <a:gd name="T53" fmla="*/ 239 h 469"/>
              <a:gd name="T54" fmla="*/ 72 w 433"/>
              <a:gd name="T55" fmla="*/ 239 h 469"/>
              <a:gd name="T56" fmla="*/ 105 w 433"/>
              <a:gd name="T57" fmla="*/ 323 h 469"/>
              <a:gd name="T58" fmla="*/ 216 w 433"/>
              <a:gd name="T59" fmla="*/ 409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3" h="469">
                <a:moveTo>
                  <a:pt x="29" y="29"/>
                </a:moveTo>
                <a:cubicBezTo>
                  <a:pt x="57" y="32"/>
                  <a:pt x="85" y="32"/>
                  <a:pt x="115" y="28"/>
                </a:cubicBezTo>
                <a:cubicBezTo>
                  <a:pt x="145" y="24"/>
                  <a:pt x="176" y="16"/>
                  <a:pt x="208" y="3"/>
                </a:cubicBezTo>
                <a:lnTo>
                  <a:pt x="216" y="0"/>
                </a:lnTo>
                <a:lnTo>
                  <a:pt x="225" y="3"/>
                </a:lnTo>
                <a:cubicBezTo>
                  <a:pt x="257" y="16"/>
                  <a:pt x="288" y="24"/>
                  <a:pt x="318" y="28"/>
                </a:cubicBezTo>
                <a:cubicBezTo>
                  <a:pt x="347" y="32"/>
                  <a:pt x="376" y="32"/>
                  <a:pt x="404" y="29"/>
                </a:cubicBezTo>
                <a:lnTo>
                  <a:pt x="433" y="25"/>
                </a:lnTo>
                <a:lnTo>
                  <a:pt x="433" y="58"/>
                </a:lnTo>
                <a:cubicBezTo>
                  <a:pt x="431" y="199"/>
                  <a:pt x="409" y="293"/>
                  <a:pt x="372" y="355"/>
                </a:cubicBezTo>
                <a:cubicBezTo>
                  <a:pt x="334" y="421"/>
                  <a:pt x="281" y="452"/>
                  <a:pt x="222" y="468"/>
                </a:cubicBezTo>
                <a:lnTo>
                  <a:pt x="216" y="469"/>
                </a:lnTo>
                <a:lnTo>
                  <a:pt x="210" y="468"/>
                </a:lnTo>
                <a:cubicBezTo>
                  <a:pt x="151" y="452"/>
                  <a:pt x="99" y="421"/>
                  <a:pt x="61" y="355"/>
                </a:cubicBezTo>
                <a:cubicBezTo>
                  <a:pt x="24" y="293"/>
                  <a:pt x="1" y="199"/>
                  <a:pt x="0" y="58"/>
                </a:cubicBezTo>
                <a:lnTo>
                  <a:pt x="0" y="25"/>
                </a:lnTo>
                <a:lnTo>
                  <a:pt x="29" y="29"/>
                </a:lnTo>
                <a:close/>
                <a:moveTo>
                  <a:pt x="216" y="239"/>
                </a:moveTo>
                <a:lnTo>
                  <a:pt x="216" y="239"/>
                </a:lnTo>
                <a:lnTo>
                  <a:pt x="361" y="239"/>
                </a:lnTo>
                <a:cubicBezTo>
                  <a:pt x="371" y="198"/>
                  <a:pt x="377" y="149"/>
                  <a:pt x="380" y="90"/>
                </a:cubicBezTo>
                <a:cubicBezTo>
                  <a:pt x="357" y="91"/>
                  <a:pt x="335" y="90"/>
                  <a:pt x="311" y="86"/>
                </a:cubicBezTo>
                <a:cubicBezTo>
                  <a:pt x="281" y="82"/>
                  <a:pt x="249" y="74"/>
                  <a:pt x="216" y="62"/>
                </a:cubicBezTo>
                <a:lnTo>
                  <a:pt x="216" y="239"/>
                </a:lnTo>
                <a:close/>
                <a:moveTo>
                  <a:pt x="216" y="409"/>
                </a:moveTo>
                <a:lnTo>
                  <a:pt x="216" y="409"/>
                </a:lnTo>
                <a:lnTo>
                  <a:pt x="216" y="239"/>
                </a:lnTo>
                <a:lnTo>
                  <a:pt x="72" y="239"/>
                </a:lnTo>
                <a:cubicBezTo>
                  <a:pt x="80" y="273"/>
                  <a:pt x="92" y="301"/>
                  <a:pt x="105" y="323"/>
                </a:cubicBezTo>
                <a:cubicBezTo>
                  <a:pt x="133" y="372"/>
                  <a:pt x="172" y="396"/>
                  <a:pt x="216" y="409"/>
                </a:cubicBezTo>
                <a:close/>
              </a:path>
            </a:pathLst>
          </a:custGeom>
          <a:solidFill>
            <a:srgbClr val="FF0000"/>
          </a:solidFill>
          <a:ln>
            <a:noFill/>
          </a:ln>
        </p:spPr>
        <p:txBody>
          <a:bodyPr vert="horz" wrap="square" lIns="121917" tIns="60958" rIns="121917" bIns="60958" numCol="1" anchor="t" anchorCtr="0" compatLnSpc="1"/>
          <a:lstStyle/>
          <a:p>
            <a:endParaRPr lang="zh-CN" altLang="en-US" sz="2000">
              <a:solidFill>
                <a:srgbClr val="FF0000"/>
              </a:solidFill>
            </a:endParaRPr>
          </a:p>
        </p:txBody>
      </p:sp>
      <p:sp>
        <p:nvSpPr>
          <p:cNvPr id="26" name="Freeform 20"/>
          <p:cNvSpPr>
            <a:spLocks noEditPoints="1"/>
          </p:cNvSpPr>
          <p:nvPr/>
        </p:nvSpPr>
        <p:spPr bwMode="auto">
          <a:xfrm>
            <a:off x="6407324" y="2016312"/>
            <a:ext cx="329168" cy="414183"/>
          </a:xfrm>
          <a:custGeom>
            <a:avLst/>
            <a:gdLst>
              <a:gd name="T0" fmla="*/ 41 w 355"/>
              <a:gd name="T1" fmla="*/ 121 h 447"/>
              <a:gd name="T2" fmla="*/ 60 w 355"/>
              <a:gd name="T3" fmla="*/ 238 h 447"/>
              <a:gd name="T4" fmla="*/ 174 w 355"/>
              <a:gd name="T5" fmla="*/ 22 h 447"/>
              <a:gd name="T6" fmla="*/ 291 w 355"/>
              <a:gd name="T7" fmla="*/ 235 h 447"/>
              <a:gd name="T8" fmla="*/ 213 w 355"/>
              <a:gd name="T9" fmla="*/ 296 h 447"/>
              <a:gd name="T10" fmla="*/ 217 w 355"/>
              <a:gd name="T11" fmla="*/ 310 h 447"/>
              <a:gd name="T12" fmla="*/ 304 w 355"/>
              <a:gd name="T13" fmla="*/ 236 h 447"/>
              <a:gd name="T14" fmla="*/ 312 w 355"/>
              <a:gd name="T15" fmla="*/ 122 h 447"/>
              <a:gd name="T16" fmla="*/ 167 w 355"/>
              <a:gd name="T17" fmla="*/ 0 h 447"/>
              <a:gd name="T18" fmla="*/ 175 w 355"/>
              <a:gd name="T19" fmla="*/ 57 h 447"/>
              <a:gd name="T20" fmla="*/ 213 w 355"/>
              <a:gd name="T21" fmla="*/ 96 h 447"/>
              <a:gd name="T22" fmla="*/ 175 w 355"/>
              <a:gd name="T23" fmla="*/ 57 h 447"/>
              <a:gd name="T24" fmla="*/ 132 w 355"/>
              <a:gd name="T25" fmla="*/ 173 h 447"/>
              <a:gd name="T26" fmla="*/ 132 w 355"/>
              <a:gd name="T27" fmla="*/ 209 h 447"/>
              <a:gd name="T28" fmla="*/ 132 w 355"/>
              <a:gd name="T29" fmla="*/ 173 h 447"/>
              <a:gd name="T30" fmla="*/ 223 w 355"/>
              <a:gd name="T31" fmla="*/ 173 h 447"/>
              <a:gd name="T32" fmla="*/ 223 w 355"/>
              <a:gd name="T33" fmla="*/ 209 h 447"/>
              <a:gd name="T34" fmla="*/ 223 w 355"/>
              <a:gd name="T35" fmla="*/ 173 h 447"/>
              <a:gd name="T36" fmla="*/ 190 w 355"/>
              <a:gd name="T37" fmla="*/ 292 h 447"/>
              <a:gd name="T38" fmla="*/ 157 w 355"/>
              <a:gd name="T39" fmla="*/ 303 h 447"/>
              <a:gd name="T40" fmla="*/ 171 w 355"/>
              <a:gd name="T41" fmla="*/ 325 h 447"/>
              <a:gd name="T42" fmla="*/ 204 w 355"/>
              <a:gd name="T43" fmla="*/ 313 h 447"/>
              <a:gd name="T44" fmla="*/ 190 w 355"/>
              <a:gd name="T45" fmla="*/ 292 h 447"/>
              <a:gd name="T46" fmla="*/ 252 w 355"/>
              <a:gd name="T47" fmla="*/ 312 h 447"/>
              <a:gd name="T48" fmla="*/ 223 w 355"/>
              <a:gd name="T49" fmla="*/ 447 h 447"/>
              <a:gd name="T50" fmla="*/ 252 w 355"/>
              <a:gd name="T51" fmla="*/ 312 h 447"/>
              <a:gd name="T52" fmla="*/ 108 w 355"/>
              <a:gd name="T53" fmla="*/ 315 h 447"/>
              <a:gd name="T54" fmla="*/ 132 w 355"/>
              <a:gd name="T55" fmla="*/ 447 h 447"/>
              <a:gd name="T56" fmla="*/ 108 w 355"/>
              <a:gd name="T57" fmla="*/ 315 h 447"/>
              <a:gd name="T58" fmla="*/ 156 w 355"/>
              <a:gd name="T59" fmla="*/ 341 h 447"/>
              <a:gd name="T60" fmla="*/ 157 w 355"/>
              <a:gd name="T61" fmla="*/ 447 h 447"/>
              <a:gd name="T62" fmla="*/ 205 w 355"/>
              <a:gd name="T63" fmla="*/ 344 h 447"/>
              <a:gd name="T64" fmla="*/ 156 w 355"/>
              <a:gd name="T65" fmla="*/ 341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5" h="447">
                <a:moveTo>
                  <a:pt x="167" y="0"/>
                </a:moveTo>
                <a:cubicBezTo>
                  <a:pt x="95" y="2"/>
                  <a:pt x="46" y="57"/>
                  <a:pt x="41" y="121"/>
                </a:cubicBezTo>
                <a:cubicBezTo>
                  <a:pt x="18" y="130"/>
                  <a:pt x="1" y="152"/>
                  <a:pt x="2" y="178"/>
                </a:cubicBezTo>
                <a:cubicBezTo>
                  <a:pt x="4" y="237"/>
                  <a:pt x="28" y="238"/>
                  <a:pt x="60" y="238"/>
                </a:cubicBezTo>
                <a:lnTo>
                  <a:pt x="60" y="125"/>
                </a:lnTo>
                <a:cubicBezTo>
                  <a:pt x="60" y="76"/>
                  <a:pt x="108" y="22"/>
                  <a:pt x="174" y="22"/>
                </a:cubicBezTo>
                <a:cubicBezTo>
                  <a:pt x="239" y="22"/>
                  <a:pt x="275" y="73"/>
                  <a:pt x="291" y="118"/>
                </a:cubicBezTo>
                <a:lnTo>
                  <a:pt x="291" y="235"/>
                </a:lnTo>
                <a:cubicBezTo>
                  <a:pt x="288" y="242"/>
                  <a:pt x="279" y="251"/>
                  <a:pt x="263" y="266"/>
                </a:cubicBezTo>
                <a:cubicBezTo>
                  <a:pt x="243" y="286"/>
                  <a:pt x="213" y="296"/>
                  <a:pt x="213" y="296"/>
                </a:cubicBezTo>
                <a:cubicBezTo>
                  <a:pt x="210" y="297"/>
                  <a:pt x="207" y="301"/>
                  <a:pt x="208" y="305"/>
                </a:cubicBezTo>
                <a:cubicBezTo>
                  <a:pt x="209" y="309"/>
                  <a:pt x="214" y="312"/>
                  <a:pt x="217" y="310"/>
                </a:cubicBezTo>
                <a:cubicBezTo>
                  <a:pt x="217" y="310"/>
                  <a:pt x="248" y="300"/>
                  <a:pt x="271" y="277"/>
                </a:cubicBezTo>
                <a:cubicBezTo>
                  <a:pt x="294" y="255"/>
                  <a:pt x="304" y="237"/>
                  <a:pt x="304" y="236"/>
                </a:cubicBezTo>
                <a:cubicBezTo>
                  <a:pt x="329" y="230"/>
                  <a:pt x="348" y="230"/>
                  <a:pt x="348" y="178"/>
                </a:cubicBezTo>
                <a:cubicBezTo>
                  <a:pt x="348" y="153"/>
                  <a:pt x="333" y="131"/>
                  <a:pt x="312" y="122"/>
                </a:cubicBezTo>
                <a:cubicBezTo>
                  <a:pt x="296" y="63"/>
                  <a:pt x="247" y="2"/>
                  <a:pt x="174" y="0"/>
                </a:cubicBezTo>
                <a:cubicBezTo>
                  <a:pt x="171" y="0"/>
                  <a:pt x="169" y="0"/>
                  <a:pt x="167" y="0"/>
                </a:cubicBezTo>
                <a:close/>
                <a:moveTo>
                  <a:pt x="175" y="57"/>
                </a:moveTo>
                <a:lnTo>
                  <a:pt x="175" y="57"/>
                </a:lnTo>
                <a:cubicBezTo>
                  <a:pt x="92" y="57"/>
                  <a:pt x="52" y="120"/>
                  <a:pt x="70" y="185"/>
                </a:cubicBezTo>
                <a:cubicBezTo>
                  <a:pt x="70" y="185"/>
                  <a:pt x="212" y="126"/>
                  <a:pt x="213" y="96"/>
                </a:cubicBezTo>
                <a:cubicBezTo>
                  <a:pt x="244" y="138"/>
                  <a:pt x="280" y="155"/>
                  <a:pt x="280" y="155"/>
                </a:cubicBezTo>
                <a:cubicBezTo>
                  <a:pt x="276" y="83"/>
                  <a:pt x="243" y="58"/>
                  <a:pt x="175" y="57"/>
                </a:cubicBezTo>
                <a:close/>
                <a:moveTo>
                  <a:pt x="132" y="173"/>
                </a:moveTo>
                <a:lnTo>
                  <a:pt x="132" y="173"/>
                </a:lnTo>
                <a:cubicBezTo>
                  <a:pt x="120" y="173"/>
                  <a:pt x="111" y="181"/>
                  <a:pt x="111" y="191"/>
                </a:cubicBezTo>
                <a:cubicBezTo>
                  <a:pt x="111" y="201"/>
                  <a:pt x="120" y="209"/>
                  <a:pt x="132" y="209"/>
                </a:cubicBezTo>
                <a:cubicBezTo>
                  <a:pt x="144" y="209"/>
                  <a:pt x="154" y="201"/>
                  <a:pt x="154" y="191"/>
                </a:cubicBezTo>
                <a:cubicBezTo>
                  <a:pt x="154" y="181"/>
                  <a:pt x="144" y="173"/>
                  <a:pt x="132" y="173"/>
                </a:cubicBezTo>
                <a:close/>
                <a:moveTo>
                  <a:pt x="223" y="173"/>
                </a:moveTo>
                <a:lnTo>
                  <a:pt x="223" y="173"/>
                </a:lnTo>
                <a:cubicBezTo>
                  <a:pt x="211" y="173"/>
                  <a:pt x="201" y="181"/>
                  <a:pt x="201" y="191"/>
                </a:cubicBezTo>
                <a:cubicBezTo>
                  <a:pt x="201" y="201"/>
                  <a:pt x="211" y="209"/>
                  <a:pt x="223" y="209"/>
                </a:cubicBezTo>
                <a:cubicBezTo>
                  <a:pt x="235" y="209"/>
                  <a:pt x="245" y="201"/>
                  <a:pt x="245" y="191"/>
                </a:cubicBezTo>
                <a:cubicBezTo>
                  <a:pt x="245" y="181"/>
                  <a:pt x="235" y="173"/>
                  <a:pt x="223" y="173"/>
                </a:cubicBezTo>
                <a:close/>
                <a:moveTo>
                  <a:pt x="190" y="292"/>
                </a:moveTo>
                <a:lnTo>
                  <a:pt x="190" y="292"/>
                </a:lnTo>
                <a:lnTo>
                  <a:pt x="169" y="293"/>
                </a:lnTo>
                <a:cubicBezTo>
                  <a:pt x="162" y="294"/>
                  <a:pt x="157" y="299"/>
                  <a:pt x="157" y="303"/>
                </a:cubicBezTo>
                <a:lnTo>
                  <a:pt x="158" y="318"/>
                </a:lnTo>
                <a:cubicBezTo>
                  <a:pt x="158" y="322"/>
                  <a:pt x="164" y="326"/>
                  <a:pt x="171" y="325"/>
                </a:cubicBezTo>
                <a:lnTo>
                  <a:pt x="192" y="323"/>
                </a:lnTo>
                <a:cubicBezTo>
                  <a:pt x="198" y="322"/>
                  <a:pt x="204" y="318"/>
                  <a:pt x="204" y="313"/>
                </a:cubicBezTo>
                <a:lnTo>
                  <a:pt x="203" y="299"/>
                </a:lnTo>
                <a:cubicBezTo>
                  <a:pt x="202" y="295"/>
                  <a:pt x="196" y="291"/>
                  <a:pt x="190" y="292"/>
                </a:cubicBezTo>
                <a:close/>
                <a:moveTo>
                  <a:pt x="252" y="312"/>
                </a:moveTo>
                <a:lnTo>
                  <a:pt x="252" y="312"/>
                </a:lnTo>
                <a:cubicBezTo>
                  <a:pt x="246" y="313"/>
                  <a:pt x="241" y="314"/>
                  <a:pt x="235" y="316"/>
                </a:cubicBezTo>
                <a:lnTo>
                  <a:pt x="223" y="447"/>
                </a:lnTo>
                <a:lnTo>
                  <a:pt x="355" y="447"/>
                </a:lnTo>
                <a:cubicBezTo>
                  <a:pt x="336" y="406"/>
                  <a:pt x="302" y="310"/>
                  <a:pt x="252" y="312"/>
                </a:cubicBezTo>
                <a:close/>
                <a:moveTo>
                  <a:pt x="108" y="315"/>
                </a:moveTo>
                <a:lnTo>
                  <a:pt x="108" y="315"/>
                </a:lnTo>
                <a:cubicBezTo>
                  <a:pt x="49" y="318"/>
                  <a:pt x="20" y="404"/>
                  <a:pt x="0" y="447"/>
                </a:cubicBezTo>
                <a:lnTo>
                  <a:pt x="132" y="447"/>
                </a:lnTo>
                <a:lnTo>
                  <a:pt x="120" y="316"/>
                </a:lnTo>
                <a:cubicBezTo>
                  <a:pt x="116" y="315"/>
                  <a:pt x="112" y="315"/>
                  <a:pt x="108" y="315"/>
                </a:cubicBezTo>
                <a:close/>
                <a:moveTo>
                  <a:pt x="156" y="341"/>
                </a:moveTo>
                <a:lnTo>
                  <a:pt x="156" y="341"/>
                </a:lnTo>
                <a:cubicBezTo>
                  <a:pt x="152" y="341"/>
                  <a:pt x="150" y="343"/>
                  <a:pt x="150" y="344"/>
                </a:cubicBezTo>
                <a:lnTo>
                  <a:pt x="157" y="447"/>
                </a:lnTo>
                <a:lnTo>
                  <a:pt x="198" y="447"/>
                </a:lnTo>
                <a:lnTo>
                  <a:pt x="205" y="344"/>
                </a:lnTo>
                <a:cubicBezTo>
                  <a:pt x="205" y="343"/>
                  <a:pt x="203" y="341"/>
                  <a:pt x="200" y="341"/>
                </a:cubicBezTo>
                <a:lnTo>
                  <a:pt x="156" y="341"/>
                </a:lnTo>
                <a:close/>
              </a:path>
            </a:pathLst>
          </a:custGeom>
          <a:solidFill>
            <a:srgbClr val="FF0000"/>
          </a:solidFill>
          <a:ln>
            <a:noFill/>
          </a:ln>
        </p:spPr>
        <p:txBody>
          <a:bodyPr vert="horz" wrap="square" lIns="121917" tIns="60958" rIns="121917" bIns="60958" numCol="1" anchor="t" anchorCtr="0" compatLnSpc="1"/>
          <a:lstStyle/>
          <a:p>
            <a:endParaRPr lang="zh-CN" altLang="en-US" sz="2000">
              <a:solidFill>
                <a:srgbClr val="FF0000"/>
              </a:solidFill>
            </a:endParaRPr>
          </a:p>
        </p:txBody>
      </p:sp>
      <p:sp>
        <p:nvSpPr>
          <p:cNvPr id="32" name="Text Box 13"/>
          <p:cNvSpPr txBox="1">
            <a:spLocks noChangeArrowheads="1"/>
          </p:cNvSpPr>
          <p:nvPr/>
        </p:nvSpPr>
        <p:spPr bwMode="auto">
          <a:xfrm>
            <a:off x="2398642" y="644149"/>
            <a:ext cx="7394714" cy="830997"/>
          </a:xfrm>
          <a:prstGeom prst="rect">
            <a:avLst/>
          </a:prstGeom>
          <a:noFill/>
        </p:spPr>
        <p:txBody>
          <a:bodyPr wrap="square" rtlCol="0">
            <a:spAutoFit/>
            <a:scene3d>
              <a:camera prst="orthographicFront"/>
              <a:lightRig rig="soft" dir="t"/>
            </a:scene3d>
            <a:sp3d prstMaterial="softEdge">
              <a:bevelT w="63500" h="12700"/>
            </a:sp3d>
          </a:bodyPr>
          <a:lstStyle>
            <a:defPPr>
              <a:defRPr lang="zh-CN"/>
            </a:defPPr>
            <a:lvl1pPr algn="dist">
              <a:defRPr sz="3200" b="1">
                <a:gradFill>
                  <a:gsLst>
                    <a:gs pos="0">
                      <a:srgbClr val="FF0000"/>
                    </a:gs>
                    <a:gs pos="63000">
                      <a:srgbClr val="FFFF00"/>
                    </a:gs>
                    <a:gs pos="100000">
                      <a:srgbClr val="FF0000"/>
                    </a:gs>
                  </a:gsLst>
                  <a:lin ang="5400000" scaled="1"/>
                </a:gradFill>
                <a:effectLst>
                  <a:outerShdw blurRad="266700" dist="38100" dir="2700000" algn="tl" rotWithShape="0">
                    <a:prstClr val="black">
                      <a:alpha val="61000"/>
                    </a:prstClr>
                  </a:outerShdw>
                </a:effectLst>
              </a:defRPr>
            </a:lvl1pPr>
          </a:lstStyle>
          <a:p>
            <a:pPr algn="ctr"/>
            <a:r>
              <a:rPr lang="en-US" altLang="zh-CN" sz="4800" dirty="0"/>
              <a:t>【</a:t>
            </a:r>
            <a:r>
              <a:rPr lang="zh-CN" altLang="en-US" sz="4800" dirty="0"/>
              <a:t>公司业绩完成</a:t>
            </a:r>
            <a:r>
              <a:rPr lang="en-US" altLang="zh-CN" sz="4800" dirty="0"/>
              <a:t>】</a:t>
            </a:r>
            <a:endParaRPr lang="zh-CN" altLang="en-US" sz="4800" dirty="0"/>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childTnLst>
                          </p:cTn>
                        </p:par>
                        <p:par>
                          <p:cTn id="10" fill="hold">
                            <p:stCondLst>
                              <p:cond delay="500"/>
                            </p:stCondLst>
                            <p:childTnLst>
                              <p:par>
                                <p:cTn id="11" presetID="2" presetClass="entr" presetSubtype="8" fill="hold" nodeType="afterEffect">
                                  <p:stCondLst>
                                    <p:cond delay="0"/>
                                  </p:stCondLst>
                                  <p:childTnLst>
                                    <p:set>
                                      <p:cBhvr>
                                        <p:cTn id="12" dur="1" fill="hold">
                                          <p:stCondLst>
                                            <p:cond delay="0"/>
                                          </p:stCondLst>
                                        </p:cTn>
                                        <p:tgtEl>
                                          <p:spTgt spid="33"/>
                                        </p:tgtEl>
                                        <p:attrNameLst>
                                          <p:attrName>style.visibility</p:attrName>
                                        </p:attrNameLst>
                                      </p:cBhvr>
                                      <p:to>
                                        <p:strVal val="visible"/>
                                      </p:to>
                                    </p:set>
                                    <p:anim calcmode="lin" valueType="num">
                                      <p:cBhvr additive="base">
                                        <p:cTn id="13" dur="500" fill="hold"/>
                                        <p:tgtEl>
                                          <p:spTgt spid="33"/>
                                        </p:tgtEl>
                                        <p:attrNameLst>
                                          <p:attrName>ppt_x</p:attrName>
                                        </p:attrNameLst>
                                      </p:cBhvr>
                                      <p:tavLst>
                                        <p:tav tm="0">
                                          <p:val>
                                            <p:strVal val="0-#ppt_w/2"/>
                                          </p:val>
                                        </p:tav>
                                        <p:tav tm="100000">
                                          <p:val>
                                            <p:strVal val="#ppt_x"/>
                                          </p:val>
                                        </p:tav>
                                      </p:tavLst>
                                    </p:anim>
                                    <p:anim calcmode="lin" valueType="num">
                                      <p:cBhvr additive="base">
                                        <p:cTn id="14" dur="500" fill="hold"/>
                                        <p:tgtEl>
                                          <p:spTgt spid="33"/>
                                        </p:tgtEl>
                                        <p:attrNameLst>
                                          <p:attrName>ppt_y</p:attrName>
                                        </p:attrNameLst>
                                      </p:cBhvr>
                                      <p:tavLst>
                                        <p:tav tm="0">
                                          <p:val>
                                            <p:strVal val="#ppt_y"/>
                                          </p:val>
                                        </p:tav>
                                        <p:tav tm="100000">
                                          <p:val>
                                            <p:strVal val="#ppt_y"/>
                                          </p:val>
                                        </p:tav>
                                      </p:tavLst>
                                    </p:anim>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p:cTn id="18" dur="500" fill="hold"/>
                                        <p:tgtEl>
                                          <p:spTgt spid="19"/>
                                        </p:tgtEl>
                                        <p:attrNameLst>
                                          <p:attrName>ppt_w</p:attrName>
                                        </p:attrNameLst>
                                      </p:cBhvr>
                                      <p:tavLst>
                                        <p:tav tm="0">
                                          <p:val>
                                            <p:fltVal val="0"/>
                                          </p:val>
                                        </p:tav>
                                        <p:tav tm="100000">
                                          <p:val>
                                            <p:strVal val="#ppt_w"/>
                                          </p:val>
                                        </p:tav>
                                      </p:tavLst>
                                    </p:anim>
                                    <p:anim calcmode="lin" valueType="num">
                                      <p:cBhvr>
                                        <p:cTn id="19" dur="500" fill="hold"/>
                                        <p:tgtEl>
                                          <p:spTgt spid="19"/>
                                        </p:tgtEl>
                                        <p:attrNameLst>
                                          <p:attrName>ppt_h</p:attrName>
                                        </p:attrNameLst>
                                      </p:cBhvr>
                                      <p:tavLst>
                                        <p:tav tm="0">
                                          <p:val>
                                            <p:fltVal val="0"/>
                                          </p:val>
                                        </p:tav>
                                        <p:tav tm="100000">
                                          <p:val>
                                            <p:strVal val="#ppt_h"/>
                                          </p:val>
                                        </p:tav>
                                      </p:tavLst>
                                    </p:anim>
                                    <p:animEffect transition="in" filter="fade">
                                      <p:cBhvr>
                                        <p:cTn id="20" dur="500"/>
                                        <p:tgtEl>
                                          <p:spTgt spid="19"/>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p:cTn id="23" dur="500" fill="hold"/>
                                        <p:tgtEl>
                                          <p:spTgt spid="20"/>
                                        </p:tgtEl>
                                        <p:attrNameLst>
                                          <p:attrName>ppt_w</p:attrName>
                                        </p:attrNameLst>
                                      </p:cBhvr>
                                      <p:tavLst>
                                        <p:tav tm="0">
                                          <p:val>
                                            <p:fltVal val="0"/>
                                          </p:val>
                                        </p:tav>
                                        <p:tav tm="100000">
                                          <p:val>
                                            <p:strVal val="#ppt_w"/>
                                          </p:val>
                                        </p:tav>
                                      </p:tavLst>
                                    </p:anim>
                                    <p:anim calcmode="lin" valueType="num">
                                      <p:cBhvr>
                                        <p:cTn id="24" dur="500" fill="hold"/>
                                        <p:tgtEl>
                                          <p:spTgt spid="20"/>
                                        </p:tgtEl>
                                        <p:attrNameLst>
                                          <p:attrName>ppt_h</p:attrName>
                                        </p:attrNameLst>
                                      </p:cBhvr>
                                      <p:tavLst>
                                        <p:tav tm="0">
                                          <p:val>
                                            <p:fltVal val="0"/>
                                          </p:val>
                                        </p:tav>
                                        <p:tav tm="100000">
                                          <p:val>
                                            <p:strVal val="#ppt_h"/>
                                          </p:val>
                                        </p:tav>
                                      </p:tavLst>
                                    </p:anim>
                                    <p:animEffect transition="in" filter="fade">
                                      <p:cBhvr>
                                        <p:cTn id="25" dur="500"/>
                                        <p:tgtEl>
                                          <p:spTgt spid="20"/>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21"/>
                                        </p:tgtEl>
                                        <p:attrNameLst>
                                          <p:attrName>style.visibility</p:attrName>
                                        </p:attrNameLst>
                                      </p:cBhvr>
                                      <p:to>
                                        <p:strVal val="visible"/>
                                      </p:to>
                                    </p:set>
                                    <p:anim calcmode="lin" valueType="num">
                                      <p:cBhvr>
                                        <p:cTn id="28" dur="500" fill="hold"/>
                                        <p:tgtEl>
                                          <p:spTgt spid="21"/>
                                        </p:tgtEl>
                                        <p:attrNameLst>
                                          <p:attrName>ppt_w</p:attrName>
                                        </p:attrNameLst>
                                      </p:cBhvr>
                                      <p:tavLst>
                                        <p:tav tm="0">
                                          <p:val>
                                            <p:fltVal val="0"/>
                                          </p:val>
                                        </p:tav>
                                        <p:tav tm="100000">
                                          <p:val>
                                            <p:strVal val="#ppt_w"/>
                                          </p:val>
                                        </p:tav>
                                      </p:tavLst>
                                    </p:anim>
                                    <p:anim calcmode="lin" valueType="num">
                                      <p:cBhvr>
                                        <p:cTn id="29" dur="500" fill="hold"/>
                                        <p:tgtEl>
                                          <p:spTgt spid="21"/>
                                        </p:tgtEl>
                                        <p:attrNameLst>
                                          <p:attrName>ppt_h</p:attrName>
                                        </p:attrNameLst>
                                      </p:cBhvr>
                                      <p:tavLst>
                                        <p:tav tm="0">
                                          <p:val>
                                            <p:fltVal val="0"/>
                                          </p:val>
                                        </p:tav>
                                        <p:tav tm="100000">
                                          <p:val>
                                            <p:strVal val="#ppt_h"/>
                                          </p:val>
                                        </p:tav>
                                      </p:tavLst>
                                    </p:anim>
                                    <p:animEffect transition="in" filter="fade">
                                      <p:cBhvr>
                                        <p:cTn id="30" dur="500"/>
                                        <p:tgtEl>
                                          <p:spTgt spid="2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23"/>
                                        </p:tgtEl>
                                        <p:attrNameLst>
                                          <p:attrName>style.visibility</p:attrName>
                                        </p:attrNameLst>
                                      </p:cBhvr>
                                      <p:to>
                                        <p:strVal val="visible"/>
                                      </p:to>
                                    </p:set>
                                    <p:anim calcmode="lin" valueType="num">
                                      <p:cBhvr>
                                        <p:cTn id="38" dur="500" fill="hold"/>
                                        <p:tgtEl>
                                          <p:spTgt spid="23"/>
                                        </p:tgtEl>
                                        <p:attrNameLst>
                                          <p:attrName>ppt_w</p:attrName>
                                        </p:attrNameLst>
                                      </p:cBhvr>
                                      <p:tavLst>
                                        <p:tav tm="0">
                                          <p:val>
                                            <p:fltVal val="0"/>
                                          </p:val>
                                        </p:tav>
                                        <p:tav tm="100000">
                                          <p:val>
                                            <p:strVal val="#ppt_w"/>
                                          </p:val>
                                        </p:tav>
                                      </p:tavLst>
                                    </p:anim>
                                    <p:anim calcmode="lin" valueType="num">
                                      <p:cBhvr>
                                        <p:cTn id="39" dur="500" fill="hold"/>
                                        <p:tgtEl>
                                          <p:spTgt spid="23"/>
                                        </p:tgtEl>
                                        <p:attrNameLst>
                                          <p:attrName>ppt_h</p:attrName>
                                        </p:attrNameLst>
                                      </p:cBhvr>
                                      <p:tavLst>
                                        <p:tav tm="0">
                                          <p:val>
                                            <p:fltVal val="0"/>
                                          </p:val>
                                        </p:tav>
                                        <p:tav tm="100000">
                                          <p:val>
                                            <p:strVal val="#ppt_h"/>
                                          </p:val>
                                        </p:tav>
                                      </p:tavLst>
                                    </p:anim>
                                    <p:animEffect transition="in" filter="fade">
                                      <p:cBhvr>
                                        <p:cTn id="40" dur="500"/>
                                        <p:tgtEl>
                                          <p:spTgt spid="23"/>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25"/>
                                        </p:tgtEl>
                                        <p:attrNameLst>
                                          <p:attrName>style.visibility</p:attrName>
                                        </p:attrNameLst>
                                      </p:cBhvr>
                                      <p:to>
                                        <p:strVal val="visible"/>
                                      </p:to>
                                    </p:set>
                                    <p:anim calcmode="lin" valueType="num">
                                      <p:cBhvr>
                                        <p:cTn id="48" dur="500" fill="hold"/>
                                        <p:tgtEl>
                                          <p:spTgt spid="25"/>
                                        </p:tgtEl>
                                        <p:attrNameLst>
                                          <p:attrName>ppt_w</p:attrName>
                                        </p:attrNameLst>
                                      </p:cBhvr>
                                      <p:tavLst>
                                        <p:tav tm="0">
                                          <p:val>
                                            <p:fltVal val="0"/>
                                          </p:val>
                                        </p:tav>
                                        <p:tav tm="100000">
                                          <p:val>
                                            <p:strVal val="#ppt_w"/>
                                          </p:val>
                                        </p:tav>
                                      </p:tavLst>
                                    </p:anim>
                                    <p:anim calcmode="lin" valueType="num">
                                      <p:cBhvr>
                                        <p:cTn id="49" dur="500" fill="hold"/>
                                        <p:tgtEl>
                                          <p:spTgt spid="25"/>
                                        </p:tgtEl>
                                        <p:attrNameLst>
                                          <p:attrName>ppt_h</p:attrName>
                                        </p:attrNameLst>
                                      </p:cBhvr>
                                      <p:tavLst>
                                        <p:tav tm="0">
                                          <p:val>
                                            <p:fltVal val="0"/>
                                          </p:val>
                                        </p:tav>
                                        <p:tav tm="100000">
                                          <p:val>
                                            <p:strVal val="#ppt_h"/>
                                          </p:val>
                                        </p:tav>
                                      </p:tavLst>
                                    </p:anim>
                                    <p:animEffect transition="in" filter="fade">
                                      <p:cBhvr>
                                        <p:cTn id="50" dur="500"/>
                                        <p:tgtEl>
                                          <p:spTgt spid="25"/>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26"/>
                                        </p:tgtEl>
                                        <p:attrNameLst>
                                          <p:attrName>style.visibility</p:attrName>
                                        </p:attrNameLst>
                                      </p:cBhvr>
                                      <p:to>
                                        <p:strVal val="visible"/>
                                      </p:to>
                                    </p:set>
                                    <p:anim calcmode="lin" valueType="num">
                                      <p:cBhvr>
                                        <p:cTn id="53" dur="500" fill="hold"/>
                                        <p:tgtEl>
                                          <p:spTgt spid="26"/>
                                        </p:tgtEl>
                                        <p:attrNameLst>
                                          <p:attrName>ppt_w</p:attrName>
                                        </p:attrNameLst>
                                      </p:cBhvr>
                                      <p:tavLst>
                                        <p:tav tm="0">
                                          <p:val>
                                            <p:fltVal val="0"/>
                                          </p:val>
                                        </p:tav>
                                        <p:tav tm="100000">
                                          <p:val>
                                            <p:strVal val="#ppt_w"/>
                                          </p:val>
                                        </p:tav>
                                      </p:tavLst>
                                    </p:anim>
                                    <p:anim calcmode="lin" valueType="num">
                                      <p:cBhvr>
                                        <p:cTn id="54" dur="500" fill="hold"/>
                                        <p:tgtEl>
                                          <p:spTgt spid="26"/>
                                        </p:tgtEl>
                                        <p:attrNameLst>
                                          <p:attrName>ppt_h</p:attrName>
                                        </p:attrNameLst>
                                      </p:cBhvr>
                                      <p:tavLst>
                                        <p:tav tm="0">
                                          <p:val>
                                            <p:fltVal val="0"/>
                                          </p:val>
                                        </p:tav>
                                        <p:tav tm="100000">
                                          <p:val>
                                            <p:strVal val="#ppt_h"/>
                                          </p:val>
                                        </p:tav>
                                      </p:tavLst>
                                    </p:anim>
                                    <p:animEffect transition="in" filter="fade">
                                      <p:cBhvr>
                                        <p:cTn id="55" dur="500"/>
                                        <p:tgtEl>
                                          <p:spTgt spid="26"/>
                                        </p:tgtEl>
                                      </p:cBhvr>
                                    </p:animEffect>
                                  </p:childTnLst>
                                </p:cTn>
                              </p:par>
                            </p:childTnLst>
                          </p:cTn>
                        </p:par>
                        <p:par>
                          <p:cTn id="56" fill="hold">
                            <p:stCondLst>
                              <p:cond delay="1500"/>
                            </p:stCondLst>
                            <p:childTnLst>
                              <p:par>
                                <p:cTn id="57" presetID="22" presetClass="entr" presetSubtype="1" fill="hold" grpId="0" nodeType="afterEffect">
                                  <p:stCondLst>
                                    <p:cond delay="0"/>
                                  </p:stCondLst>
                                  <p:childTnLst>
                                    <p:set>
                                      <p:cBhvr>
                                        <p:cTn id="58" dur="1" fill="hold">
                                          <p:stCondLst>
                                            <p:cond delay="0"/>
                                          </p:stCondLst>
                                        </p:cTn>
                                        <p:tgtEl>
                                          <p:spTgt spid="9"/>
                                        </p:tgtEl>
                                        <p:attrNameLst>
                                          <p:attrName>style.visibility</p:attrName>
                                        </p:attrNameLst>
                                      </p:cBhvr>
                                      <p:to>
                                        <p:strVal val="visible"/>
                                      </p:to>
                                    </p:set>
                                    <p:animEffect transition="in" filter="wipe(up)">
                                      <p:cBhvr>
                                        <p:cTn id="59" dur="500"/>
                                        <p:tgtEl>
                                          <p:spTgt spid="9"/>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10"/>
                                        </p:tgtEl>
                                        <p:attrNameLst>
                                          <p:attrName>style.visibility</p:attrName>
                                        </p:attrNameLst>
                                      </p:cBhvr>
                                      <p:to>
                                        <p:strVal val="visible"/>
                                      </p:to>
                                    </p:set>
                                    <p:animEffect transition="in" filter="wipe(up)">
                                      <p:cBhvr>
                                        <p:cTn id="62" dur="500"/>
                                        <p:tgtEl>
                                          <p:spTgt spid="10"/>
                                        </p:tgtEl>
                                      </p:cBhvr>
                                    </p:animEffect>
                                  </p:childTnLst>
                                </p:cTn>
                              </p:par>
                              <p:par>
                                <p:cTn id="63" presetID="22" presetClass="entr" presetSubtype="1" fill="hold" grpId="0" nodeType="with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up)">
                                      <p:cBhvr>
                                        <p:cTn id="65" dur="500"/>
                                        <p:tgtEl>
                                          <p:spTgt spid="11"/>
                                        </p:tgtEl>
                                      </p:cBhvr>
                                    </p:animEffect>
                                  </p:childTnLst>
                                </p:cTn>
                              </p:par>
                              <p:par>
                                <p:cTn id="66" presetID="22" presetClass="entr" presetSubtype="1" fill="hold" grpId="0" nodeType="withEffect">
                                  <p:stCondLst>
                                    <p:cond delay="0"/>
                                  </p:stCondLst>
                                  <p:childTnLst>
                                    <p:set>
                                      <p:cBhvr>
                                        <p:cTn id="67" dur="1" fill="hold">
                                          <p:stCondLst>
                                            <p:cond delay="0"/>
                                          </p:stCondLst>
                                        </p:cTn>
                                        <p:tgtEl>
                                          <p:spTgt spid="12"/>
                                        </p:tgtEl>
                                        <p:attrNameLst>
                                          <p:attrName>style.visibility</p:attrName>
                                        </p:attrNameLst>
                                      </p:cBhvr>
                                      <p:to>
                                        <p:strVal val="visible"/>
                                      </p:to>
                                    </p:set>
                                    <p:animEffect transition="in" filter="wipe(up)">
                                      <p:cBhvr>
                                        <p:cTn id="6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9" grpId="0" animBg="1"/>
      <p:bldP spid="20" grpId="0" animBg="1"/>
      <p:bldP spid="21" grpId="0" animBg="1"/>
      <p:bldP spid="22" grpId="0" animBg="1"/>
      <p:bldP spid="23" grpId="0" animBg="1"/>
      <p:bldP spid="24" grpId="0" animBg="1"/>
      <p:bldP spid="25" grpId="0" animBg="1"/>
      <p:bldP spid="26" grpId="0" animBg="1"/>
      <p:bldP spid="3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淘宝店Chenying0907出品 34"/>
          <p:cNvSpPr txBox="1"/>
          <p:nvPr/>
        </p:nvSpPr>
        <p:spPr>
          <a:xfrm>
            <a:off x="7651319" y="3617265"/>
            <a:ext cx="3033823" cy="615553"/>
          </a:xfrm>
          <a:prstGeom prst="rect">
            <a:avLst/>
          </a:prstGeom>
          <a:noFill/>
        </p:spPr>
        <p:txBody>
          <a:bodyPr wrap="square" lIns="0" tIns="0" rIns="0" bIns="0" rtlCol="0">
            <a:spAutoFit/>
          </a:bodyPr>
          <a:lstStyle/>
          <a:p>
            <a:r>
              <a:rPr lang="en-US" altLang="zh-CN" sz="4000" dirty="0">
                <a:ln w="0"/>
                <a:gradFill>
                  <a:gsLst>
                    <a:gs pos="21000">
                      <a:srgbClr val="FFFF00"/>
                    </a:gs>
                    <a:gs pos="88000">
                      <a:srgbClr val="FFC000"/>
                    </a:gs>
                  </a:gsLst>
                  <a:lin ang="5400000"/>
                </a:gradFill>
                <a:effectLst>
                  <a:outerShdw blurRad="279400" dist="38100" dir="5400000" algn="t" rotWithShape="0">
                    <a:prstClr val="black">
                      <a:alpha val="57000"/>
                    </a:prstClr>
                  </a:outerShdw>
                </a:effectLst>
                <a:latin typeface="微软雅黑" panose="020B0503020204020204" pitchFamily="34" charset="-122"/>
                <a:ea typeface="微软雅黑" panose="020B0503020204020204" pitchFamily="34" charset="-122"/>
              </a:rPr>
              <a:t>20,500,000</a:t>
            </a:r>
            <a:endParaRPr lang="zh-CN" altLang="en-US" sz="4000" dirty="0">
              <a:ln w="0"/>
              <a:gradFill>
                <a:gsLst>
                  <a:gs pos="21000">
                    <a:srgbClr val="FFFF00"/>
                  </a:gs>
                  <a:gs pos="88000">
                    <a:srgbClr val="FFC000"/>
                  </a:gs>
                </a:gsLst>
                <a:lin ang="5400000"/>
              </a:gradFill>
              <a:effectLst>
                <a:outerShdw blurRad="279400" dist="38100" dir="5400000" algn="t" rotWithShape="0">
                  <a:prstClr val="black">
                    <a:alpha val="57000"/>
                  </a:prstClr>
                </a:outerShdw>
              </a:effectLst>
              <a:latin typeface="微软雅黑" panose="020B0503020204020204" pitchFamily="34" charset="-122"/>
              <a:ea typeface="微软雅黑" panose="020B0503020204020204" pitchFamily="34" charset="-122"/>
            </a:endParaRPr>
          </a:p>
        </p:txBody>
      </p:sp>
      <p:sp>
        <p:nvSpPr>
          <p:cNvPr id="3" name="淘宝店Chenying0907出品 35"/>
          <p:cNvSpPr txBox="1"/>
          <p:nvPr/>
        </p:nvSpPr>
        <p:spPr>
          <a:xfrm>
            <a:off x="7681798" y="3301045"/>
            <a:ext cx="1920213" cy="292388"/>
          </a:xfrm>
          <a:prstGeom prst="rect">
            <a:avLst/>
          </a:prstGeom>
          <a:noFill/>
        </p:spPr>
        <p:txBody>
          <a:bodyPr wrap="square" lIns="0" tIns="0" rIns="0" bIns="0" rtlCol="0">
            <a:spAutoFit/>
          </a:bodyPr>
          <a:lstStyle/>
          <a:p>
            <a:r>
              <a:rPr lang="zh-CN" altLang="en-US" sz="1900" dirty="0">
                <a:ln w="0"/>
                <a:gradFill>
                  <a:gsLst>
                    <a:gs pos="21000">
                      <a:srgbClr val="FFFF00"/>
                    </a:gs>
                    <a:gs pos="88000">
                      <a:srgbClr val="FFC000"/>
                    </a:gs>
                  </a:gsLst>
                  <a:lin ang="5400000"/>
                </a:gradFill>
                <a:effectLst>
                  <a:outerShdw blurRad="279400" dist="38100" dir="5400000" algn="t" rotWithShape="0">
                    <a:prstClr val="black">
                      <a:alpha val="57000"/>
                    </a:prstClr>
                  </a:outerShdw>
                </a:effectLst>
                <a:latin typeface="微软雅黑" panose="020B0503020204020204" pitchFamily="34" charset="-122"/>
                <a:ea typeface="微软雅黑" panose="020B0503020204020204" pitchFamily="34" charset="-122"/>
              </a:rPr>
              <a:t>全年总额：</a:t>
            </a:r>
          </a:p>
        </p:txBody>
      </p:sp>
      <p:sp>
        <p:nvSpPr>
          <p:cNvPr id="4" name="淘宝店Chenying0907出品 38"/>
          <p:cNvSpPr txBox="1"/>
          <p:nvPr/>
        </p:nvSpPr>
        <p:spPr>
          <a:xfrm>
            <a:off x="7956636" y="4692419"/>
            <a:ext cx="846571" cy="292388"/>
          </a:xfrm>
          <a:prstGeom prst="rect">
            <a:avLst/>
          </a:prstGeom>
          <a:noFill/>
        </p:spPr>
        <p:txBody>
          <a:bodyPr wrap="square" lIns="0" tIns="0" rIns="0" bIns="0" rtlCol="0">
            <a:spAutoFit/>
          </a:bodyPr>
          <a:lstStyle/>
          <a:p>
            <a:r>
              <a:rPr lang="zh-CN" altLang="en-US" sz="1900" dirty="0">
                <a:ln w="0"/>
                <a:gradFill>
                  <a:gsLst>
                    <a:gs pos="21000">
                      <a:srgbClr val="FFFF00"/>
                    </a:gs>
                    <a:gs pos="88000">
                      <a:srgbClr val="FFC000"/>
                    </a:gs>
                  </a:gsLst>
                  <a:lin ang="5400000"/>
                </a:gradFill>
                <a:effectLst>
                  <a:outerShdw blurRad="279400" dist="38100" dir="5400000" algn="t" rotWithShape="0">
                    <a:prstClr val="black">
                      <a:alpha val="57000"/>
                    </a:prstClr>
                  </a:outerShdw>
                </a:effectLst>
                <a:latin typeface="+mn-ea"/>
              </a:rPr>
              <a:t>毛利润</a:t>
            </a:r>
          </a:p>
        </p:txBody>
      </p:sp>
      <p:sp>
        <p:nvSpPr>
          <p:cNvPr id="5" name="淘宝店Chenying0907出品 39"/>
          <p:cNvSpPr txBox="1"/>
          <p:nvPr/>
        </p:nvSpPr>
        <p:spPr>
          <a:xfrm>
            <a:off x="7956636" y="5151483"/>
            <a:ext cx="846571" cy="292388"/>
          </a:xfrm>
          <a:prstGeom prst="rect">
            <a:avLst/>
          </a:prstGeom>
          <a:noFill/>
        </p:spPr>
        <p:txBody>
          <a:bodyPr wrap="square" lIns="0" tIns="0" rIns="0" bIns="0" rtlCol="0">
            <a:spAutoFit/>
          </a:bodyPr>
          <a:lstStyle/>
          <a:p>
            <a:r>
              <a:rPr lang="zh-CN" altLang="en-US" sz="1900" dirty="0">
                <a:ln w="0"/>
                <a:gradFill>
                  <a:gsLst>
                    <a:gs pos="21000">
                      <a:srgbClr val="FFFF00"/>
                    </a:gs>
                    <a:gs pos="88000">
                      <a:srgbClr val="FFC000"/>
                    </a:gs>
                  </a:gsLst>
                  <a:lin ang="5400000"/>
                </a:gradFill>
                <a:effectLst>
                  <a:outerShdw blurRad="279400" dist="38100" dir="5400000" algn="t" rotWithShape="0">
                    <a:prstClr val="black">
                      <a:alpha val="57000"/>
                    </a:prstClr>
                  </a:outerShdw>
                </a:effectLst>
                <a:latin typeface="+mn-ea"/>
              </a:rPr>
              <a:t>纯利润</a:t>
            </a:r>
          </a:p>
        </p:txBody>
      </p:sp>
      <p:sp>
        <p:nvSpPr>
          <p:cNvPr id="6" name="淘宝店Chenying0907出品 52"/>
          <p:cNvSpPr/>
          <p:nvPr/>
        </p:nvSpPr>
        <p:spPr>
          <a:xfrm>
            <a:off x="8803207" y="4727079"/>
            <a:ext cx="511789" cy="245832"/>
          </a:xfrm>
          <a:prstGeom prst="rect">
            <a:avLst/>
          </a:prstGeom>
          <a:gradFill>
            <a:gsLst>
              <a:gs pos="0">
                <a:srgbClr val="FFFF00"/>
              </a:gs>
              <a:gs pos="47000">
                <a:srgbClr val="FFC000"/>
              </a:gs>
              <a:gs pos="100000">
                <a:srgbClr val="FF0000">
                  <a:alpha val="0"/>
                </a:srgbClr>
              </a:gs>
            </a:gsLst>
            <a:lin ang="5400000" scaled="1"/>
          </a:gradFill>
          <a:ln>
            <a:noFill/>
          </a:ln>
          <a:effectLst>
            <a:outerShdw blurRad="139700" dist="101600" dir="7200000" algn="ctr" rotWithShape="0">
              <a:schemeClr val="tx2">
                <a:lumMod val="50000"/>
                <a:alpha val="34000"/>
              </a:schemeClr>
            </a:outerShdw>
          </a:effectLst>
        </p:spPr>
        <p:txBody>
          <a:bodyPr anchor="ctr"/>
          <a:lstStyle/>
          <a:p>
            <a:endParaRPr lang="zh-CN" altLang="en-US">
              <a:ln w="0"/>
              <a:gradFill>
                <a:gsLst>
                  <a:gs pos="21000">
                    <a:srgbClr val="FFFF00"/>
                  </a:gs>
                  <a:gs pos="88000">
                    <a:srgbClr val="FFC000"/>
                  </a:gs>
                </a:gsLst>
                <a:lin ang="5400000"/>
              </a:gradFill>
              <a:latin typeface="黑体" panose="02010609060101010101" pitchFamily="49" charset="-122"/>
              <a:ea typeface="黑体" panose="02010609060101010101" pitchFamily="49" charset="-122"/>
            </a:endParaRPr>
          </a:p>
        </p:txBody>
      </p:sp>
      <p:sp>
        <p:nvSpPr>
          <p:cNvPr id="7" name="淘宝店Chenying0907出品 53"/>
          <p:cNvSpPr/>
          <p:nvPr/>
        </p:nvSpPr>
        <p:spPr>
          <a:xfrm>
            <a:off x="8803207" y="5172196"/>
            <a:ext cx="511789" cy="245832"/>
          </a:xfrm>
          <a:prstGeom prst="rect">
            <a:avLst/>
          </a:prstGeom>
          <a:gradFill>
            <a:gsLst>
              <a:gs pos="0">
                <a:srgbClr val="FFFF00"/>
              </a:gs>
              <a:gs pos="47000">
                <a:srgbClr val="FFC000"/>
              </a:gs>
              <a:gs pos="100000">
                <a:srgbClr val="FF0000">
                  <a:alpha val="0"/>
                </a:srgbClr>
              </a:gs>
            </a:gsLst>
            <a:lin ang="5400000" scaled="1"/>
          </a:gradFill>
          <a:ln>
            <a:noFill/>
          </a:ln>
          <a:effectLst>
            <a:outerShdw blurRad="139700" dist="101600" dir="7200000" algn="ctr" rotWithShape="0">
              <a:schemeClr val="tx2">
                <a:lumMod val="50000"/>
                <a:alpha val="34000"/>
              </a:schemeClr>
            </a:outerShdw>
          </a:effectLst>
        </p:spPr>
        <p:txBody>
          <a:bodyPr anchor="ctr"/>
          <a:lstStyle/>
          <a:p>
            <a:endParaRPr lang="zh-CN" altLang="en-US">
              <a:ln w="0"/>
              <a:gradFill>
                <a:gsLst>
                  <a:gs pos="21000">
                    <a:srgbClr val="FFFF00"/>
                  </a:gs>
                  <a:gs pos="88000">
                    <a:srgbClr val="FFC000"/>
                  </a:gs>
                </a:gsLst>
                <a:lin ang="5400000"/>
              </a:gradFill>
              <a:latin typeface="黑体" panose="02010609060101010101" pitchFamily="49" charset="-122"/>
              <a:ea typeface="黑体" panose="02010609060101010101" pitchFamily="49" charset="-122"/>
            </a:endParaRPr>
          </a:p>
        </p:txBody>
      </p:sp>
      <p:grpSp>
        <p:nvGrpSpPr>
          <p:cNvPr id="8" name="淘宝店Chenying0907出品 56"/>
          <p:cNvGrpSpPr/>
          <p:nvPr/>
        </p:nvGrpSpPr>
        <p:grpSpPr>
          <a:xfrm>
            <a:off x="7575461" y="1906002"/>
            <a:ext cx="3741828" cy="1126802"/>
            <a:chOff x="568078" y="1740967"/>
            <a:chExt cx="4629881" cy="845105"/>
          </a:xfrm>
        </p:grpSpPr>
        <p:sp>
          <p:nvSpPr>
            <p:cNvPr id="9" name="淘宝店Chenying0907出品 57"/>
            <p:cNvSpPr/>
            <p:nvPr/>
          </p:nvSpPr>
          <p:spPr>
            <a:xfrm>
              <a:off x="568078" y="1740967"/>
              <a:ext cx="2338879" cy="310135"/>
            </a:xfrm>
            <a:prstGeom prst="rect">
              <a:avLst/>
            </a:prstGeom>
          </p:spPr>
          <p:txBody>
            <a:bodyPr wrap="none">
              <a:spAutoFit/>
            </a:bodyPr>
            <a:lstStyle/>
            <a:p>
              <a:pPr fontAlgn="base">
                <a:lnSpc>
                  <a:spcPct val="120000"/>
                </a:lnSpc>
              </a:pPr>
              <a:r>
                <a:rPr lang="zh-CN" altLang="en-US" sz="1900" dirty="0">
                  <a:ln w="0"/>
                  <a:gradFill>
                    <a:gsLst>
                      <a:gs pos="21000">
                        <a:srgbClr val="FFFF00"/>
                      </a:gs>
                      <a:gs pos="88000">
                        <a:srgbClr val="FFC000"/>
                      </a:gs>
                    </a:gsLst>
                    <a:lin ang="5400000"/>
                  </a:gradFill>
                  <a:effectLst>
                    <a:outerShdw blurRad="279400" dist="38100" dir="5400000" algn="t" rotWithShape="0">
                      <a:prstClr val="black">
                        <a:alpha val="57000"/>
                      </a:prstClr>
                    </a:outerShdw>
                  </a:effectLst>
                  <a:latin typeface="+mj-ea"/>
                  <a:ea typeface="+mj-ea"/>
                  <a:sym typeface="Arial" panose="020B0604020202020204" pitchFamily="34" charset="0"/>
                </a:rPr>
                <a:t>点击增加小标题</a:t>
              </a:r>
            </a:p>
          </p:txBody>
        </p:sp>
        <p:sp>
          <p:nvSpPr>
            <p:cNvPr id="10" name="淘宝店Chenying0907出品 60"/>
            <p:cNvSpPr/>
            <p:nvPr/>
          </p:nvSpPr>
          <p:spPr>
            <a:xfrm>
              <a:off x="568078" y="2028032"/>
              <a:ext cx="4629881" cy="558040"/>
            </a:xfrm>
            <a:prstGeom prst="rect">
              <a:avLst/>
            </a:prstGeom>
          </p:spPr>
          <p:txBody>
            <a:bodyPr wrap="square">
              <a:spAutoFit/>
            </a:bodyPr>
            <a:lstStyle/>
            <a:p>
              <a:pPr>
                <a:lnSpc>
                  <a:spcPct val="150000"/>
                </a:lnSpc>
              </a:pPr>
              <a:r>
                <a:rPr lang="zh-CN" altLang="en-US" sz="1500" dirty="0">
                  <a:ln w="0"/>
                  <a:gradFill>
                    <a:gsLst>
                      <a:gs pos="21000">
                        <a:srgbClr val="FFFF00"/>
                      </a:gs>
                      <a:gs pos="88000">
                        <a:srgbClr val="FFC000"/>
                      </a:gs>
                    </a:gsLst>
                    <a:lin ang="5400000"/>
                  </a:gradFill>
                  <a:effectLst>
                    <a:outerShdw blurRad="279400" dist="38100" dir="5400000" algn="t" rotWithShape="0">
                      <a:prstClr val="black">
                        <a:alpha val="57000"/>
                      </a:prstClr>
                    </a:outerShdw>
                  </a:effectLst>
                  <a:latin typeface="+mj-ea"/>
                  <a:ea typeface="+mj-ea"/>
                </a:rPr>
                <a:t>请输入相关内容请输入相关内容请输入相关内容请输入相关内容请输入</a:t>
              </a:r>
            </a:p>
          </p:txBody>
        </p:sp>
      </p:grpSp>
      <p:sp>
        <p:nvSpPr>
          <p:cNvPr id="11" name="Line 2"/>
          <p:cNvSpPr>
            <a:spLocks noChangeShapeType="1"/>
          </p:cNvSpPr>
          <p:nvPr/>
        </p:nvSpPr>
        <p:spPr bwMode="auto">
          <a:xfrm flipV="1">
            <a:off x="1675891" y="4488701"/>
            <a:ext cx="5632370" cy="31825"/>
          </a:xfrm>
          <a:prstGeom prst="line">
            <a:avLst/>
          </a:prstGeom>
          <a:noFill/>
          <a:ln w="3175" cap="flat" cmpd="sng">
            <a:solidFill>
              <a:srgbClr val="FFFF00">
                <a:alpha val="78000"/>
              </a:srgbClr>
            </a:solidFill>
            <a:prstDash val="dash"/>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n w="0"/>
              <a:gradFill>
                <a:gsLst>
                  <a:gs pos="21000">
                    <a:srgbClr val="FFFF00"/>
                  </a:gs>
                  <a:gs pos="88000">
                    <a:srgbClr val="FFC000"/>
                  </a:gs>
                </a:gsLst>
                <a:lin ang="5400000"/>
              </a:gradFill>
              <a:latin typeface="黑体" panose="02010609060101010101" pitchFamily="49" charset="-122"/>
              <a:ea typeface="黑体" panose="02010609060101010101" pitchFamily="49" charset="-122"/>
            </a:endParaRPr>
          </a:p>
        </p:txBody>
      </p:sp>
      <p:sp>
        <p:nvSpPr>
          <p:cNvPr id="12" name="Line 3"/>
          <p:cNvSpPr>
            <a:spLocks noChangeShapeType="1"/>
          </p:cNvSpPr>
          <p:nvPr/>
        </p:nvSpPr>
        <p:spPr bwMode="auto">
          <a:xfrm>
            <a:off x="1673769" y="3712190"/>
            <a:ext cx="5634491" cy="0"/>
          </a:xfrm>
          <a:prstGeom prst="line">
            <a:avLst/>
          </a:prstGeom>
          <a:noFill/>
          <a:ln w="3175" cap="flat" cmpd="sng">
            <a:solidFill>
              <a:srgbClr val="FFFF00">
                <a:alpha val="64000"/>
              </a:srgbClr>
            </a:solidFill>
            <a:prstDash val="dash"/>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n w="0"/>
              <a:gradFill>
                <a:gsLst>
                  <a:gs pos="21000">
                    <a:srgbClr val="FFFF00"/>
                  </a:gs>
                  <a:gs pos="88000">
                    <a:srgbClr val="FFC000"/>
                  </a:gs>
                </a:gsLst>
                <a:lin ang="5400000"/>
              </a:gradFill>
              <a:latin typeface="黑体" panose="02010609060101010101" pitchFamily="49" charset="-122"/>
              <a:ea typeface="黑体" panose="02010609060101010101" pitchFamily="49" charset="-122"/>
            </a:endParaRPr>
          </a:p>
        </p:txBody>
      </p:sp>
      <p:sp>
        <p:nvSpPr>
          <p:cNvPr id="13" name="Line 4"/>
          <p:cNvSpPr>
            <a:spLocks noChangeShapeType="1"/>
          </p:cNvSpPr>
          <p:nvPr/>
        </p:nvSpPr>
        <p:spPr bwMode="auto">
          <a:xfrm>
            <a:off x="1673769" y="2901732"/>
            <a:ext cx="5634491" cy="0"/>
          </a:xfrm>
          <a:prstGeom prst="line">
            <a:avLst/>
          </a:prstGeom>
          <a:noFill/>
          <a:ln w="3175" cap="flat" cmpd="sng">
            <a:solidFill>
              <a:srgbClr val="FFFF00">
                <a:alpha val="64000"/>
              </a:srgbClr>
            </a:solidFill>
            <a:prstDash val="dash"/>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n w="0"/>
              <a:gradFill>
                <a:gsLst>
                  <a:gs pos="21000">
                    <a:srgbClr val="FFFF00"/>
                  </a:gs>
                  <a:gs pos="88000">
                    <a:srgbClr val="FFC000"/>
                  </a:gs>
                </a:gsLst>
                <a:lin ang="5400000"/>
              </a:gradFill>
              <a:latin typeface="黑体" panose="02010609060101010101" pitchFamily="49" charset="-122"/>
              <a:ea typeface="黑体" panose="02010609060101010101" pitchFamily="49" charset="-122"/>
            </a:endParaRPr>
          </a:p>
        </p:txBody>
      </p:sp>
      <p:sp>
        <p:nvSpPr>
          <p:cNvPr id="14" name="Line 5"/>
          <p:cNvSpPr>
            <a:spLocks noChangeShapeType="1"/>
          </p:cNvSpPr>
          <p:nvPr/>
        </p:nvSpPr>
        <p:spPr bwMode="auto">
          <a:xfrm>
            <a:off x="1673769" y="2091274"/>
            <a:ext cx="5634491" cy="0"/>
          </a:xfrm>
          <a:prstGeom prst="line">
            <a:avLst/>
          </a:prstGeom>
          <a:noFill/>
          <a:ln w="3175" cap="flat" cmpd="sng">
            <a:solidFill>
              <a:srgbClr val="FFFF00">
                <a:alpha val="64000"/>
              </a:srgbClr>
            </a:solidFill>
            <a:prstDash val="dash"/>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n w="0"/>
              <a:gradFill>
                <a:gsLst>
                  <a:gs pos="21000">
                    <a:srgbClr val="FFFF00"/>
                  </a:gs>
                  <a:gs pos="88000">
                    <a:srgbClr val="FFC000"/>
                  </a:gs>
                </a:gsLst>
                <a:lin ang="5400000"/>
              </a:gradFill>
              <a:latin typeface="黑体" panose="02010609060101010101" pitchFamily="49" charset="-122"/>
              <a:ea typeface="黑体" panose="02010609060101010101" pitchFamily="49" charset="-122"/>
            </a:endParaRPr>
          </a:p>
        </p:txBody>
      </p:sp>
      <p:sp>
        <p:nvSpPr>
          <p:cNvPr id="15" name="Rectangle 11"/>
          <p:cNvSpPr>
            <a:spLocks noChangeArrowheads="1"/>
          </p:cNvSpPr>
          <p:nvPr/>
        </p:nvSpPr>
        <p:spPr bwMode="auto">
          <a:xfrm>
            <a:off x="1907660" y="4224731"/>
            <a:ext cx="441296" cy="950484"/>
          </a:xfrm>
          <a:prstGeom prst="rect">
            <a:avLst/>
          </a:prstGeom>
          <a:gradFill>
            <a:gsLst>
              <a:gs pos="0">
                <a:srgbClr val="FFFF00"/>
              </a:gs>
              <a:gs pos="47000">
                <a:srgbClr val="FFC000"/>
              </a:gs>
              <a:gs pos="100000">
                <a:srgbClr val="FF0000">
                  <a:alpha val="0"/>
                </a:srgbClr>
              </a:gs>
            </a:gsLst>
            <a:lin ang="5400000" scaled="1"/>
          </a:gradFill>
          <a:ln>
            <a:noFill/>
          </a:ln>
          <a:effectLst>
            <a:outerShdw blurRad="139700" dist="101600" dir="7200000" algn="ctr" rotWithShape="0">
              <a:schemeClr val="tx2">
                <a:lumMod val="50000"/>
                <a:alpha val="34000"/>
              </a:schemeClr>
            </a:outerShdw>
          </a:effectLst>
        </p:spPr>
        <p:txBody>
          <a:bodyPr anchor="ctr"/>
          <a:lstStyle/>
          <a:p>
            <a:endParaRPr lang="zh-CN" altLang="en-US">
              <a:ln w="0"/>
              <a:gradFill>
                <a:gsLst>
                  <a:gs pos="21000">
                    <a:srgbClr val="FFFF00"/>
                  </a:gs>
                  <a:gs pos="88000">
                    <a:srgbClr val="FFC000"/>
                  </a:gs>
                </a:gsLst>
                <a:lin ang="5400000"/>
              </a:gradFill>
              <a:latin typeface="黑体" panose="02010609060101010101" pitchFamily="49" charset="-122"/>
              <a:ea typeface="黑体" panose="02010609060101010101" pitchFamily="49" charset="-122"/>
            </a:endParaRPr>
          </a:p>
        </p:txBody>
      </p:sp>
      <p:sp>
        <p:nvSpPr>
          <p:cNvPr id="16" name="Rectangle 12"/>
          <p:cNvSpPr>
            <a:spLocks noChangeArrowheads="1"/>
          </p:cNvSpPr>
          <p:nvPr/>
        </p:nvSpPr>
        <p:spPr bwMode="auto">
          <a:xfrm>
            <a:off x="3203804" y="3993474"/>
            <a:ext cx="441296" cy="1181741"/>
          </a:xfrm>
          <a:prstGeom prst="rect">
            <a:avLst/>
          </a:prstGeom>
          <a:gradFill>
            <a:gsLst>
              <a:gs pos="0">
                <a:srgbClr val="FFFF00"/>
              </a:gs>
              <a:gs pos="47000">
                <a:srgbClr val="FFC000"/>
              </a:gs>
              <a:gs pos="100000">
                <a:srgbClr val="FF0000">
                  <a:alpha val="0"/>
                </a:srgbClr>
              </a:gs>
            </a:gsLst>
            <a:lin ang="5400000" scaled="1"/>
          </a:gradFill>
          <a:ln>
            <a:noFill/>
          </a:ln>
          <a:effectLst>
            <a:outerShdw blurRad="139700" dist="101600" dir="7200000" algn="ctr" rotWithShape="0">
              <a:schemeClr val="tx2">
                <a:lumMod val="50000"/>
                <a:alpha val="34000"/>
              </a:schemeClr>
            </a:outerShdw>
          </a:effectLst>
        </p:spPr>
        <p:txBody>
          <a:bodyPr anchor="ctr"/>
          <a:lstStyle/>
          <a:p>
            <a:endParaRPr lang="zh-CN" altLang="en-US">
              <a:ln w="0"/>
              <a:gradFill>
                <a:gsLst>
                  <a:gs pos="21000">
                    <a:srgbClr val="FFFF00"/>
                  </a:gs>
                  <a:gs pos="88000">
                    <a:srgbClr val="FFC000"/>
                  </a:gs>
                </a:gsLst>
                <a:lin ang="5400000"/>
              </a:gradFill>
              <a:latin typeface="黑体" panose="02010609060101010101" pitchFamily="49" charset="-122"/>
              <a:ea typeface="黑体" panose="02010609060101010101" pitchFamily="49" charset="-122"/>
            </a:endParaRPr>
          </a:p>
        </p:txBody>
      </p:sp>
      <p:sp>
        <p:nvSpPr>
          <p:cNvPr id="17" name="Rectangle 13"/>
          <p:cNvSpPr>
            <a:spLocks noChangeArrowheads="1"/>
          </p:cNvSpPr>
          <p:nvPr/>
        </p:nvSpPr>
        <p:spPr bwMode="auto">
          <a:xfrm>
            <a:off x="4499948" y="4224731"/>
            <a:ext cx="441296" cy="950484"/>
          </a:xfrm>
          <a:prstGeom prst="rect">
            <a:avLst/>
          </a:prstGeom>
          <a:gradFill>
            <a:gsLst>
              <a:gs pos="0">
                <a:srgbClr val="FFFF00"/>
              </a:gs>
              <a:gs pos="47000">
                <a:srgbClr val="FFC000"/>
              </a:gs>
              <a:gs pos="100000">
                <a:srgbClr val="FF0000">
                  <a:alpha val="0"/>
                </a:srgbClr>
              </a:gs>
            </a:gsLst>
            <a:lin ang="5400000" scaled="1"/>
          </a:gradFill>
          <a:ln>
            <a:noFill/>
          </a:ln>
          <a:effectLst>
            <a:outerShdw blurRad="139700" dist="101600" dir="7200000" algn="ctr" rotWithShape="0">
              <a:schemeClr val="tx2">
                <a:lumMod val="50000"/>
                <a:alpha val="34000"/>
              </a:schemeClr>
            </a:outerShdw>
          </a:effectLst>
        </p:spPr>
        <p:txBody>
          <a:bodyPr anchor="ctr"/>
          <a:lstStyle/>
          <a:p>
            <a:endParaRPr lang="zh-CN" altLang="en-US">
              <a:ln w="0"/>
              <a:gradFill>
                <a:gsLst>
                  <a:gs pos="21000">
                    <a:srgbClr val="FFFF00"/>
                  </a:gs>
                  <a:gs pos="88000">
                    <a:srgbClr val="FFC000"/>
                  </a:gs>
                </a:gsLst>
                <a:lin ang="5400000"/>
              </a:gradFill>
              <a:latin typeface="黑体" panose="02010609060101010101" pitchFamily="49" charset="-122"/>
              <a:ea typeface="黑体" panose="02010609060101010101" pitchFamily="49" charset="-122"/>
            </a:endParaRPr>
          </a:p>
        </p:txBody>
      </p:sp>
      <p:sp>
        <p:nvSpPr>
          <p:cNvPr id="18" name="Rectangle 14"/>
          <p:cNvSpPr>
            <a:spLocks noChangeArrowheads="1"/>
          </p:cNvSpPr>
          <p:nvPr/>
        </p:nvSpPr>
        <p:spPr bwMode="auto">
          <a:xfrm>
            <a:off x="5796092" y="3507624"/>
            <a:ext cx="439175" cy="1667591"/>
          </a:xfrm>
          <a:prstGeom prst="rect">
            <a:avLst/>
          </a:prstGeom>
          <a:gradFill>
            <a:gsLst>
              <a:gs pos="0">
                <a:srgbClr val="FFFF00"/>
              </a:gs>
              <a:gs pos="47000">
                <a:srgbClr val="FFC000"/>
              </a:gs>
              <a:gs pos="100000">
                <a:srgbClr val="FF0000">
                  <a:alpha val="0"/>
                </a:srgbClr>
              </a:gs>
            </a:gsLst>
            <a:lin ang="5400000" scaled="1"/>
          </a:gradFill>
          <a:ln>
            <a:noFill/>
          </a:ln>
          <a:effectLst>
            <a:outerShdw blurRad="139700" dist="101600" dir="7200000" algn="ctr" rotWithShape="0">
              <a:schemeClr val="tx2">
                <a:lumMod val="50000"/>
                <a:alpha val="34000"/>
              </a:schemeClr>
            </a:outerShdw>
          </a:effectLst>
        </p:spPr>
        <p:txBody>
          <a:bodyPr anchor="ctr"/>
          <a:lstStyle/>
          <a:p>
            <a:endParaRPr lang="zh-CN" altLang="en-US">
              <a:ln w="0"/>
              <a:gradFill>
                <a:gsLst>
                  <a:gs pos="21000">
                    <a:srgbClr val="FFFF00"/>
                  </a:gs>
                  <a:gs pos="88000">
                    <a:srgbClr val="FFC000"/>
                  </a:gs>
                </a:gsLst>
                <a:lin ang="5400000"/>
              </a:gradFill>
              <a:latin typeface="黑体" panose="02010609060101010101" pitchFamily="49" charset="-122"/>
              <a:ea typeface="黑体" panose="02010609060101010101" pitchFamily="49" charset="-122"/>
            </a:endParaRPr>
          </a:p>
        </p:txBody>
      </p:sp>
      <p:sp>
        <p:nvSpPr>
          <p:cNvPr id="19" name="Line 15"/>
          <p:cNvSpPr>
            <a:spLocks noChangeShapeType="1"/>
          </p:cNvSpPr>
          <p:nvPr/>
        </p:nvSpPr>
        <p:spPr bwMode="auto">
          <a:xfrm flipV="1">
            <a:off x="1678013" y="5178227"/>
            <a:ext cx="5630248" cy="4243"/>
          </a:xfrm>
          <a:prstGeom prst="line">
            <a:avLst/>
          </a:prstGeom>
          <a:noFill/>
          <a:ln w="9525" cap="flat" cmpd="sng">
            <a:solidFill>
              <a:srgbClr val="FFFF00">
                <a:alpha val="64000"/>
              </a:srgbClr>
            </a:solidFill>
            <a:rou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n w="0"/>
              <a:gradFill>
                <a:gsLst>
                  <a:gs pos="21000">
                    <a:srgbClr val="FFFF00"/>
                  </a:gs>
                  <a:gs pos="88000">
                    <a:srgbClr val="FFC000"/>
                  </a:gs>
                </a:gsLst>
                <a:lin ang="5400000"/>
              </a:gradFill>
              <a:latin typeface="黑体" panose="02010609060101010101" pitchFamily="49" charset="-122"/>
              <a:ea typeface="黑体" panose="02010609060101010101" pitchFamily="49" charset="-122"/>
            </a:endParaRPr>
          </a:p>
        </p:txBody>
      </p:sp>
      <p:sp>
        <p:nvSpPr>
          <p:cNvPr id="20" name="Line 16"/>
          <p:cNvSpPr>
            <a:spLocks noChangeShapeType="1"/>
          </p:cNvSpPr>
          <p:nvPr/>
        </p:nvSpPr>
        <p:spPr bwMode="auto">
          <a:xfrm>
            <a:off x="1675890" y="1666951"/>
            <a:ext cx="2122" cy="3515520"/>
          </a:xfrm>
          <a:prstGeom prst="line">
            <a:avLst/>
          </a:prstGeom>
          <a:noFill/>
          <a:ln w="9525" cap="flat" cmpd="sng">
            <a:solidFill>
              <a:srgbClr val="FFFF00">
                <a:alpha val="64000"/>
              </a:srgbClr>
            </a:solidFill>
            <a:round/>
            <a:head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n w="0"/>
              <a:gradFill>
                <a:gsLst>
                  <a:gs pos="21000">
                    <a:srgbClr val="FFFF00"/>
                  </a:gs>
                  <a:gs pos="88000">
                    <a:srgbClr val="FFC000"/>
                  </a:gs>
                </a:gsLst>
                <a:lin ang="5400000"/>
              </a:gradFill>
              <a:latin typeface="黑体" panose="02010609060101010101" pitchFamily="49" charset="-122"/>
              <a:ea typeface="黑体" panose="02010609060101010101" pitchFamily="49" charset="-122"/>
            </a:endParaRPr>
          </a:p>
        </p:txBody>
      </p:sp>
      <p:sp>
        <p:nvSpPr>
          <p:cNvPr id="21" name="Text Box 17"/>
          <p:cNvSpPr txBox="1">
            <a:spLocks noChangeArrowheads="1"/>
          </p:cNvSpPr>
          <p:nvPr/>
        </p:nvSpPr>
        <p:spPr bwMode="auto">
          <a:xfrm>
            <a:off x="1005459" y="4297756"/>
            <a:ext cx="668310"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zh-CN" altLang="en-US" dirty="0">
                <a:ln w="0"/>
                <a:gradFill>
                  <a:gsLst>
                    <a:gs pos="21000">
                      <a:srgbClr val="FFFF00"/>
                    </a:gs>
                    <a:gs pos="88000">
                      <a:srgbClr val="FFC000"/>
                    </a:gs>
                  </a:gsLst>
                  <a:lin ang="5400000"/>
                </a:gradFill>
                <a:latin typeface="黑体" panose="02010609060101010101" pitchFamily="49" charset="-122"/>
                <a:ea typeface="黑体" panose="02010609060101010101" pitchFamily="49" charset="-122"/>
              </a:rPr>
              <a:t>20</a:t>
            </a:r>
          </a:p>
        </p:txBody>
      </p:sp>
      <p:sp>
        <p:nvSpPr>
          <p:cNvPr id="22" name="Text Box 18"/>
          <p:cNvSpPr txBox="1">
            <a:spLocks noChangeArrowheads="1"/>
          </p:cNvSpPr>
          <p:nvPr/>
        </p:nvSpPr>
        <p:spPr bwMode="auto">
          <a:xfrm>
            <a:off x="1005459" y="3514880"/>
            <a:ext cx="668310"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zh-CN" altLang="en-US">
                <a:ln w="0"/>
                <a:gradFill>
                  <a:gsLst>
                    <a:gs pos="21000">
                      <a:srgbClr val="FFFF00"/>
                    </a:gs>
                    <a:gs pos="88000">
                      <a:srgbClr val="FFC000"/>
                    </a:gs>
                  </a:gsLst>
                  <a:lin ang="5400000"/>
                </a:gradFill>
                <a:latin typeface="黑体" panose="02010609060101010101" pitchFamily="49" charset="-122"/>
                <a:ea typeface="黑体" panose="02010609060101010101" pitchFamily="49" charset="-122"/>
              </a:rPr>
              <a:t>40</a:t>
            </a:r>
          </a:p>
        </p:txBody>
      </p:sp>
      <p:sp>
        <p:nvSpPr>
          <p:cNvPr id="23" name="Text Box 19"/>
          <p:cNvSpPr txBox="1">
            <a:spLocks noChangeArrowheads="1"/>
          </p:cNvSpPr>
          <p:nvPr/>
        </p:nvSpPr>
        <p:spPr bwMode="auto">
          <a:xfrm>
            <a:off x="1005459" y="2634408"/>
            <a:ext cx="668310"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zh-CN" altLang="en-US">
                <a:ln w="0"/>
                <a:gradFill>
                  <a:gsLst>
                    <a:gs pos="21000">
                      <a:srgbClr val="FFFF00"/>
                    </a:gs>
                    <a:gs pos="88000">
                      <a:srgbClr val="FFC000"/>
                    </a:gs>
                  </a:gsLst>
                  <a:lin ang="5400000"/>
                </a:gradFill>
                <a:latin typeface="黑体" panose="02010609060101010101" pitchFamily="49" charset="-122"/>
                <a:ea typeface="黑体" panose="02010609060101010101" pitchFamily="49" charset="-122"/>
              </a:rPr>
              <a:t>60</a:t>
            </a:r>
          </a:p>
        </p:txBody>
      </p:sp>
      <p:sp>
        <p:nvSpPr>
          <p:cNvPr id="24" name="Text Box 20"/>
          <p:cNvSpPr txBox="1">
            <a:spLocks noChangeArrowheads="1"/>
          </p:cNvSpPr>
          <p:nvPr/>
        </p:nvSpPr>
        <p:spPr bwMode="auto">
          <a:xfrm>
            <a:off x="1005459" y="1853653"/>
            <a:ext cx="668310"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zh-CN" altLang="en-US" dirty="0">
                <a:ln w="0"/>
                <a:gradFill>
                  <a:gsLst>
                    <a:gs pos="21000">
                      <a:srgbClr val="FFFF00"/>
                    </a:gs>
                    <a:gs pos="88000">
                      <a:srgbClr val="FFC000"/>
                    </a:gs>
                  </a:gsLst>
                  <a:lin ang="5400000"/>
                </a:gradFill>
                <a:latin typeface="黑体" panose="02010609060101010101" pitchFamily="49" charset="-122"/>
                <a:ea typeface="黑体" panose="02010609060101010101" pitchFamily="49" charset="-122"/>
              </a:rPr>
              <a:t>80</a:t>
            </a:r>
          </a:p>
        </p:txBody>
      </p:sp>
      <p:sp>
        <p:nvSpPr>
          <p:cNvPr id="25" name="Rectangle 21"/>
          <p:cNvSpPr>
            <a:spLocks noChangeArrowheads="1"/>
          </p:cNvSpPr>
          <p:nvPr/>
        </p:nvSpPr>
        <p:spPr bwMode="auto">
          <a:xfrm>
            <a:off x="2431699" y="3770705"/>
            <a:ext cx="441296" cy="1404510"/>
          </a:xfrm>
          <a:prstGeom prst="rect">
            <a:avLst/>
          </a:prstGeom>
          <a:gradFill>
            <a:gsLst>
              <a:gs pos="0">
                <a:srgbClr val="FFFF00"/>
              </a:gs>
              <a:gs pos="47000">
                <a:srgbClr val="FFC000"/>
              </a:gs>
              <a:gs pos="100000">
                <a:srgbClr val="FF0000">
                  <a:alpha val="0"/>
                </a:srgbClr>
              </a:gs>
            </a:gsLst>
            <a:lin ang="5400000" scaled="1"/>
          </a:gradFill>
          <a:ln>
            <a:noFill/>
          </a:ln>
          <a:effectLst>
            <a:outerShdw blurRad="139700" dist="101600" dir="7200000" algn="ctr" rotWithShape="0">
              <a:schemeClr val="tx2">
                <a:lumMod val="50000"/>
                <a:alpha val="34000"/>
              </a:schemeClr>
            </a:outerShdw>
          </a:effectLst>
        </p:spPr>
        <p:txBody>
          <a:bodyPr anchor="ctr"/>
          <a:lstStyle/>
          <a:p>
            <a:endParaRPr lang="zh-CN" altLang="en-US">
              <a:ln w="0"/>
              <a:gradFill>
                <a:gsLst>
                  <a:gs pos="21000">
                    <a:srgbClr val="FFFF00"/>
                  </a:gs>
                  <a:gs pos="88000">
                    <a:srgbClr val="FFC000"/>
                  </a:gs>
                </a:gsLst>
                <a:lin ang="5400000"/>
              </a:gradFill>
              <a:latin typeface="黑体" panose="02010609060101010101" pitchFamily="49" charset="-122"/>
              <a:ea typeface="黑体" panose="02010609060101010101" pitchFamily="49" charset="-122"/>
            </a:endParaRPr>
          </a:p>
        </p:txBody>
      </p:sp>
      <p:sp>
        <p:nvSpPr>
          <p:cNvPr id="26" name="Rectangle 22"/>
          <p:cNvSpPr>
            <a:spLocks noChangeArrowheads="1"/>
          </p:cNvSpPr>
          <p:nvPr/>
        </p:nvSpPr>
        <p:spPr bwMode="auto">
          <a:xfrm>
            <a:off x="3712992" y="3511867"/>
            <a:ext cx="441296" cy="1663348"/>
          </a:xfrm>
          <a:prstGeom prst="rect">
            <a:avLst/>
          </a:prstGeom>
          <a:gradFill>
            <a:gsLst>
              <a:gs pos="0">
                <a:srgbClr val="FFFF00"/>
              </a:gs>
              <a:gs pos="47000">
                <a:srgbClr val="FFC000"/>
              </a:gs>
              <a:gs pos="100000">
                <a:srgbClr val="FF0000">
                  <a:alpha val="0"/>
                </a:srgbClr>
              </a:gs>
            </a:gsLst>
            <a:lin ang="5400000" scaled="1"/>
          </a:gradFill>
          <a:ln>
            <a:noFill/>
          </a:ln>
          <a:effectLst>
            <a:outerShdw blurRad="139700" dist="101600" dir="7200000" algn="ctr" rotWithShape="0">
              <a:schemeClr val="tx2">
                <a:lumMod val="50000"/>
                <a:alpha val="34000"/>
              </a:schemeClr>
            </a:outerShdw>
          </a:effectLst>
        </p:spPr>
        <p:txBody>
          <a:bodyPr anchor="ctr"/>
          <a:lstStyle/>
          <a:p>
            <a:endParaRPr lang="zh-CN" altLang="en-US">
              <a:ln w="0"/>
              <a:gradFill>
                <a:gsLst>
                  <a:gs pos="21000">
                    <a:srgbClr val="FFFF00"/>
                  </a:gs>
                  <a:gs pos="88000">
                    <a:srgbClr val="FFC000"/>
                  </a:gs>
                </a:gsLst>
                <a:lin ang="5400000"/>
              </a:gradFill>
              <a:latin typeface="黑体" panose="02010609060101010101" pitchFamily="49" charset="-122"/>
              <a:ea typeface="黑体" panose="02010609060101010101" pitchFamily="49" charset="-122"/>
            </a:endParaRPr>
          </a:p>
        </p:txBody>
      </p:sp>
      <p:sp>
        <p:nvSpPr>
          <p:cNvPr id="27" name="Rectangle 23"/>
          <p:cNvSpPr>
            <a:spLocks noChangeArrowheads="1"/>
          </p:cNvSpPr>
          <p:nvPr/>
        </p:nvSpPr>
        <p:spPr bwMode="auto">
          <a:xfrm>
            <a:off x="5021866" y="2709896"/>
            <a:ext cx="441296" cy="2465319"/>
          </a:xfrm>
          <a:prstGeom prst="rect">
            <a:avLst/>
          </a:prstGeom>
          <a:gradFill>
            <a:gsLst>
              <a:gs pos="0">
                <a:srgbClr val="FFFF00"/>
              </a:gs>
              <a:gs pos="47000">
                <a:srgbClr val="FFC000"/>
              </a:gs>
              <a:gs pos="100000">
                <a:srgbClr val="FF0000">
                  <a:alpha val="0"/>
                </a:srgbClr>
              </a:gs>
            </a:gsLst>
            <a:lin ang="5400000" scaled="1"/>
          </a:gradFill>
          <a:ln>
            <a:noFill/>
          </a:ln>
          <a:effectLst>
            <a:outerShdw blurRad="139700" dist="101600" dir="7200000" algn="ctr" rotWithShape="0">
              <a:schemeClr val="tx2">
                <a:lumMod val="50000"/>
                <a:alpha val="34000"/>
              </a:schemeClr>
            </a:outerShdw>
          </a:effectLst>
        </p:spPr>
        <p:txBody>
          <a:bodyPr anchor="ctr"/>
          <a:lstStyle/>
          <a:p>
            <a:endParaRPr lang="zh-CN" altLang="en-US">
              <a:ln w="0"/>
              <a:gradFill>
                <a:gsLst>
                  <a:gs pos="21000">
                    <a:srgbClr val="FFFF00"/>
                  </a:gs>
                  <a:gs pos="88000">
                    <a:srgbClr val="FFC000"/>
                  </a:gs>
                </a:gsLst>
                <a:lin ang="5400000"/>
              </a:gradFill>
              <a:latin typeface="黑体" panose="02010609060101010101" pitchFamily="49" charset="-122"/>
              <a:ea typeface="黑体" panose="02010609060101010101" pitchFamily="49" charset="-122"/>
            </a:endParaRPr>
          </a:p>
        </p:txBody>
      </p:sp>
      <p:sp>
        <p:nvSpPr>
          <p:cNvPr id="28" name="Rectangle 24"/>
          <p:cNvSpPr>
            <a:spLocks noChangeArrowheads="1"/>
          </p:cNvSpPr>
          <p:nvPr/>
        </p:nvSpPr>
        <p:spPr bwMode="auto">
          <a:xfrm>
            <a:off x="6320133" y="2894476"/>
            <a:ext cx="439174" cy="2280739"/>
          </a:xfrm>
          <a:prstGeom prst="rect">
            <a:avLst/>
          </a:prstGeom>
          <a:gradFill>
            <a:gsLst>
              <a:gs pos="0">
                <a:srgbClr val="FFFF00"/>
              </a:gs>
              <a:gs pos="47000">
                <a:srgbClr val="FFC000"/>
              </a:gs>
              <a:gs pos="100000">
                <a:srgbClr val="FF0000">
                  <a:alpha val="0"/>
                </a:srgbClr>
              </a:gs>
            </a:gsLst>
            <a:lin ang="5400000" scaled="1"/>
          </a:gradFill>
          <a:ln>
            <a:noFill/>
          </a:ln>
          <a:effectLst>
            <a:outerShdw blurRad="139700" dist="101600" dir="7200000" algn="ctr" rotWithShape="0">
              <a:schemeClr val="tx2">
                <a:lumMod val="50000"/>
                <a:alpha val="34000"/>
              </a:schemeClr>
            </a:outerShdw>
          </a:effectLst>
        </p:spPr>
        <p:txBody>
          <a:bodyPr anchor="ctr"/>
          <a:lstStyle/>
          <a:p>
            <a:endParaRPr lang="zh-CN" altLang="en-US">
              <a:ln w="0"/>
              <a:gradFill>
                <a:gsLst>
                  <a:gs pos="21000">
                    <a:srgbClr val="FFFF00"/>
                  </a:gs>
                  <a:gs pos="88000">
                    <a:srgbClr val="FFC000"/>
                  </a:gs>
                </a:gsLst>
                <a:lin ang="5400000"/>
              </a:gradFill>
              <a:latin typeface="黑体" panose="02010609060101010101" pitchFamily="49" charset="-122"/>
              <a:ea typeface="黑体" panose="02010609060101010101" pitchFamily="49" charset="-122"/>
            </a:endParaRPr>
          </a:p>
        </p:txBody>
      </p:sp>
      <p:sp>
        <p:nvSpPr>
          <p:cNvPr id="29" name="Text Box 25"/>
          <p:cNvSpPr txBox="1">
            <a:spLocks noChangeArrowheads="1"/>
          </p:cNvSpPr>
          <p:nvPr/>
        </p:nvSpPr>
        <p:spPr bwMode="auto">
          <a:xfrm>
            <a:off x="2344713" y="3288159"/>
            <a:ext cx="530915"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zh-CN" altLang="en-US" dirty="0">
                <a:ln w="0"/>
                <a:gradFill>
                  <a:gsLst>
                    <a:gs pos="21000">
                      <a:srgbClr val="FFFF00"/>
                    </a:gs>
                    <a:gs pos="88000">
                      <a:srgbClr val="FFC000"/>
                    </a:gs>
                  </a:gsLst>
                  <a:lin ang="5400000"/>
                </a:gradFill>
                <a:latin typeface="黑体" panose="02010609060101010101" pitchFamily="49" charset="-122"/>
                <a:ea typeface="黑体" panose="02010609060101010101" pitchFamily="49" charset="-122"/>
              </a:rPr>
              <a:t>38%</a:t>
            </a:r>
          </a:p>
        </p:txBody>
      </p:sp>
      <p:sp>
        <p:nvSpPr>
          <p:cNvPr id="30" name="Text Box 26"/>
          <p:cNvSpPr txBox="1">
            <a:spLocks noChangeArrowheads="1"/>
          </p:cNvSpPr>
          <p:nvPr/>
        </p:nvSpPr>
        <p:spPr bwMode="auto">
          <a:xfrm>
            <a:off x="3640857" y="3114187"/>
            <a:ext cx="530915"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zh-CN" altLang="en-US">
                <a:ln w="0"/>
                <a:gradFill>
                  <a:gsLst>
                    <a:gs pos="21000">
                      <a:srgbClr val="FFFF00"/>
                    </a:gs>
                    <a:gs pos="88000">
                      <a:srgbClr val="FFC000"/>
                    </a:gs>
                  </a:gsLst>
                  <a:lin ang="5400000"/>
                </a:gradFill>
                <a:latin typeface="黑体" panose="02010609060101010101" pitchFamily="49" charset="-122"/>
                <a:ea typeface="黑体" panose="02010609060101010101" pitchFamily="49" charset="-122"/>
              </a:rPr>
              <a:t>49%</a:t>
            </a:r>
          </a:p>
        </p:txBody>
      </p:sp>
      <p:sp>
        <p:nvSpPr>
          <p:cNvPr id="31" name="Text Box 27"/>
          <p:cNvSpPr txBox="1">
            <a:spLocks noChangeArrowheads="1"/>
          </p:cNvSpPr>
          <p:nvPr/>
        </p:nvSpPr>
        <p:spPr bwMode="auto">
          <a:xfrm>
            <a:off x="4909421" y="2346161"/>
            <a:ext cx="530915"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zh-CN" altLang="en-US">
                <a:ln w="0"/>
                <a:gradFill>
                  <a:gsLst>
                    <a:gs pos="21000">
                      <a:srgbClr val="FFFF00"/>
                    </a:gs>
                    <a:gs pos="88000">
                      <a:srgbClr val="FFC000"/>
                    </a:gs>
                  </a:gsLst>
                  <a:lin ang="5400000"/>
                </a:gradFill>
                <a:latin typeface="黑体" panose="02010609060101010101" pitchFamily="49" charset="-122"/>
                <a:ea typeface="黑体" panose="02010609060101010101" pitchFamily="49" charset="-122"/>
              </a:rPr>
              <a:t>67%</a:t>
            </a:r>
          </a:p>
        </p:txBody>
      </p:sp>
      <p:sp>
        <p:nvSpPr>
          <p:cNvPr id="32" name="Text Box 28"/>
          <p:cNvSpPr txBox="1">
            <a:spLocks noChangeArrowheads="1"/>
          </p:cNvSpPr>
          <p:nvPr/>
        </p:nvSpPr>
        <p:spPr bwMode="auto">
          <a:xfrm>
            <a:off x="6199200" y="2346161"/>
            <a:ext cx="530915"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zh-CN" altLang="en-US" dirty="0">
                <a:ln w="0"/>
                <a:gradFill>
                  <a:gsLst>
                    <a:gs pos="21000">
                      <a:srgbClr val="FFFF00"/>
                    </a:gs>
                    <a:gs pos="88000">
                      <a:srgbClr val="FFC000"/>
                    </a:gs>
                  </a:gsLst>
                  <a:lin ang="5400000"/>
                </a:gradFill>
                <a:latin typeface="黑体" panose="02010609060101010101" pitchFamily="49" charset="-122"/>
                <a:ea typeface="黑体" panose="02010609060101010101" pitchFamily="49" charset="-122"/>
              </a:rPr>
              <a:t>60%</a:t>
            </a:r>
          </a:p>
        </p:txBody>
      </p:sp>
      <p:sp>
        <p:nvSpPr>
          <p:cNvPr id="37" name="Text Box 33"/>
          <p:cNvSpPr txBox="1">
            <a:spLocks noChangeArrowheads="1"/>
          </p:cNvSpPr>
          <p:nvPr/>
        </p:nvSpPr>
        <p:spPr bwMode="auto">
          <a:xfrm>
            <a:off x="2015862" y="5237633"/>
            <a:ext cx="1084282"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r>
              <a:rPr lang="zh-CN" altLang="en-US" dirty="0">
                <a:ln w="0"/>
                <a:gradFill>
                  <a:gsLst>
                    <a:gs pos="21000">
                      <a:srgbClr val="FFFF00"/>
                    </a:gs>
                    <a:gs pos="88000">
                      <a:srgbClr val="FFC000"/>
                    </a:gs>
                  </a:gsLst>
                  <a:lin ang="5400000"/>
                </a:gradFill>
                <a:effectLst>
                  <a:outerShdw blurRad="279400" dist="38100" dir="5400000" algn="t" rotWithShape="0">
                    <a:prstClr val="black">
                      <a:alpha val="57000"/>
                    </a:prstClr>
                  </a:outerShdw>
                </a:effectLst>
                <a:latin typeface="+mj-ea"/>
                <a:ea typeface="+mj-ea"/>
              </a:rPr>
              <a:t>业务一</a:t>
            </a:r>
          </a:p>
        </p:txBody>
      </p:sp>
      <p:sp>
        <p:nvSpPr>
          <p:cNvPr id="38" name="Text Box 34"/>
          <p:cNvSpPr txBox="1">
            <a:spLocks noChangeArrowheads="1"/>
          </p:cNvSpPr>
          <p:nvPr/>
        </p:nvSpPr>
        <p:spPr bwMode="auto">
          <a:xfrm>
            <a:off x="3261089" y="5237633"/>
            <a:ext cx="1084282"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r>
              <a:rPr lang="zh-CN" altLang="en-US" dirty="0">
                <a:ln w="0"/>
                <a:gradFill>
                  <a:gsLst>
                    <a:gs pos="21000">
                      <a:srgbClr val="FFFF00"/>
                    </a:gs>
                    <a:gs pos="88000">
                      <a:srgbClr val="FFC000"/>
                    </a:gs>
                  </a:gsLst>
                  <a:lin ang="5400000"/>
                </a:gradFill>
                <a:effectLst>
                  <a:outerShdw blurRad="279400" dist="38100" dir="5400000" algn="t" rotWithShape="0">
                    <a:prstClr val="black">
                      <a:alpha val="57000"/>
                    </a:prstClr>
                  </a:outerShdw>
                </a:effectLst>
                <a:latin typeface="+mj-ea"/>
                <a:ea typeface="+mj-ea"/>
              </a:rPr>
              <a:t>业务二</a:t>
            </a:r>
          </a:p>
        </p:txBody>
      </p:sp>
      <p:sp>
        <p:nvSpPr>
          <p:cNvPr id="39" name="Text Box 35"/>
          <p:cNvSpPr txBox="1">
            <a:spLocks noChangeArrowheads="1"/>
          </p:cNvSpPr>
          <p:nvPr/>
        </p:nvSpPr>
        <p:spPr bwMode="auto">
          <a:xfrm>
            <a:off x="4580569" y="5237633"/>
            <a:ext cx="1084282"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r>
              <a:rPr lang="zh-CN" altLang="en-US" dirty="0">
                <a:ln w="0"/>
                <a:gradFill>
                  <a:gsLst>
                    <a:gs pos="21000">
                      <a:srgbClr val="FFFF00"/>
                    </a:gs>
                    <a:gs pos="88000">
                      <a:srgbClr val="FFC000"/>
                    </a:gs>
                  </a:gsLst>
                  <a:lin ang="5400000"/>
                </a:gradFill>
                <a:effectLst>
                  <a:outerShdw blurRad="279400" dist="38100" dir="5400000" algn="t" rotWithShape="0">
                    <a:prstClr val="black">
                      <a:alpha val="57000"/>
                    </a:prstClr>
                  </a:outerShdw>
                </a:effectLst>
                <a:latin typeface="+mj-ea"/>
                <a:ea typeface="+mj-ea"/>
              </a:rPr>
              <a:t>业务三</a:t>
            </a:r>
          </a:p>
        </p:txBody>
      </p:sp>
      <p:sp>
        <p:nvSpPr>
          <p:cNvPr id="40" name="Text Box 36"/>
          <p:cNvSpPr txBox="1">
            <a:spLocks noChangeArrowheads="1"/>
          </p:cNvSpPr>
          <p:nvPr/>
        </p:nvSpPr>
        <p:spPr bwMode="auto">
          <a:xfrm>
            <a:off x="5868227" y="5237633"/>
            <a:ext cx="1084282"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r>
              <a:rPr lang="zh-CN" altLang="en-US" dirty="0">
                <a:ln w="0"/>
                <a:gradFill>
                  <a:gsLst>
                    <a:gs pos="21000">
                      <a:srgbClr val="FFFF00"/>
                    </a:gs>
                    <a:gs pos="88000">
                      <a:srgbClr val="FFC000"/>
                    </a:gs>
                  </a:gsLst>
                  <a:lin ang="5400000"/>
                </a:gradFill>
                <a:effectLst>
                  <a:outerShdw blurRad="279400" dist="38100" dir="5400000" algn="t" rotWithShape="0">
                    <a:prstClr val="black">
                      <a:alpha val="57000"/>
                    </a:prstClr>
                  </a:outerShdw>
                </a:effectLst>
                <a:latin typeface="+mj-ea"/>
                <a:ea typeface="+mj-ea"/>
              </a:rPr>
              <a:t>业务四</a:t>
            </a:r>
          </a:p>
        </p:txBody>
      </p:sp>
      <p:sp>
        <p:nvSpPr>
          <p:cNvPr id="41" name="Text Box 13"/>
          <p:cNvSpPr txBox="1">
            <a:spLocks noChangeArrowheads="1"/>
          </p:cNvSpPr>
          <p:nvPr/>
        </p:nvSpPr>
        <p:spPr bwMode="auto">
          <a:xfrm>
            <a:off x="2398642" y="644149"/>
            <a:ext cx="7394714" cy="830997"/>
          </a:xfrm>
          <a:prstGeom prst="rect">
            <a:avLst/>
          </a:prstGeom>
          <a:noFill/>
        </p:spPr>
        <p:txBody>
          <a:bodyPr wrap="square" rtlCol="0">
            <a:spAutoFit/>
            <a:scene3d>
              <a:camera prst="orthographicFront"/>
              <a:lightRig rig="soft" dir="t"/>
            </a:scene3d>
            <a:sp3d prstMaterial="softEdge">
              <a:bevelT w="63500" h="12700"/>
            </a:sp3d>
          </a:bodyPr>
          <a:lstStyle>
            <a:defPPr>
              <a:defRPr lang="zh-CN"/>
            </a:defPPr>
            <a:lvl1pPr algn="dist">
              <a:defRPr sz="3200" b="1">
                <a:gradFill>
                  <a:gsLst>
                    <a:gs pos="0">
                      <a:srgbClr val="FF0000"/>
                    </a:gs>
                    <a:gs pos="63000">
                      <a:srgbClr val="FFFF00"/>
                    </a:gs>
                    <a:gs pos="100000">
                      <a:srgbClr val="FF0000"/>
                    </a:gs>
                  </a:gsLst>
                  <a:lin ang="5400000" scaled="1"/>
                </a:gradFill>
                <a:effectLst>
                  <a:outerShdw blurRad="266700" dist="38100" dir="2700000" algn="tl" rotWithShape="0">
                    <a:prstClr val="black">
                      <a:alpha val="61000"/>
                    </a:prstClr>
                  </a:outerShdw>
                </a:effectLst>
              </a:defRPr>
            </a:lvl1pPr>
          </a:lstStyle>
          <a:p>
            <a:pPr algn="ctr"/>
            <a:r>
              <a:rPr lang="en-US" altLang="zh-CN" sz="4800" dirty="0"/>
              <a:t>【</a:t>
            </a:r>
            <a:r>
              <a:rPr lang="zh-CN" altLang="en-US" sz="4800" dirty="0"/>
              <a:t>公司业绩完成</a:t>
            </a:r>
            <a:r>
              <a:rPr lang="en-US" altLang="zh-CN" sz="4800" dirty="0"/>
              <a:t>】</a:t>
            </a:r>
            <a:endParaRPr lang="zh-CN" altLang="en-US" sz="4800" dirty="0"/>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p:cTn id="7" dur="500" fill="hold"/>
                                            <p:tgtEl>
                                              <p:spTgt spid="41"/>
                                            </p:tgtEl>
                                            <p:attrNameLst>
                                              <p:attrName>ppt_w</p:attrName>
                                            </p:attrNameLst>
                                          </p:cBhvr>
                                          <p:tavLst>
                                            <p:tav tm="0">
                                              <p:val>
                                                <p:fltVal val="0"/>
                                              </p:val>
                                            </p:tav>
                                            <p:tav tm="100000">
                                              <p:val>
                                                <p:strVal val="#ppt_w"/>
                                              </p:val>
                                            </p:tav>
                                          </p:tavLst>
                                        </p:anim>
                                        <p:anim calcmode="lin" valueType="num">
                                          <p:cBhvr>
                                            <p:cTn id="8" dur="500" fill="hold"/>
                                            <p:tgtEl>
                                              <p:spTgt spid="41"/>
                                            </p:tgtEl>
                                            <p:attrNameLst>
                                              <p:attrName>ppt_h</p:attrName>
                                            </p:attrNameLst>
                                          </p:cBhvr>
                                          <p:tavLst>
                                            <p:tav tm="0">
                                              <p:val>
                                                <p:fltVal val="0"/>
                                              </p:val>
                                            </p:tav>
                                            <p:tav tm="100000">
                                              <p:val>
                                                <p:strVal val="#ppt_h"/>
                                              </p:val>
                                            </p:tav>
                                          </p:tavLst>
                                        </p:anim>
                                        <p:animEffect transition="in" filter="fade">
                                          <p:cBhvr>
                                            <p:cTn id="9" dur="500"/>
                                            <p:tgtEl>
                                              <p:spTgt spid="41"/>
                                            </p:tgtEl>
                                          </p:cBhvr>
                                        </p:animEffect>
                                      </p:childTnLst>
                                    </p:cTn>
                                  </p:par>
                                </p:childTnLst>
                              </p:cTn>
                            </p:par>
                            <p:par>
                              <p:cTn id="10" fill="hold">
                                <p:stCondLst>
                                  <p:cond delay="500"/>
                                </p:stCondLst>
                                <p:childTnLst>
                                  <p:par>
                                    <p:cTn id="11" presetID="22" presetClass="entr" presetSubtype="4" fill="hold" grpId="0" nodeType="after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wipe(down)">
                                          <p:cBhvr>
                                            <p:cTn id="13" dur="500"/>
                                            <p:tgtEl>
                                              <p:spTgt spid="20"/>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ipe(left)">
                                          <p:cBhvr>
                                            <p:cTn id="16" dur="500"/>
                                            <p:tgtEl>
                                              <p:spTgt spid="19"/>
                                            </p:tgtEl>
                                          </p:cBhvr>
                                        </p:animEffect>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500"/>
                                            <p:tgtEl>
                                              <p:spTgt spid="14"/>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left)">
                                          <p:cBhvr>
                                            <p:cTn id="23" dur="500"/>
                                            <p:tgtEl>
                                              <p:spTgt spid="13"/>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left)">
                                          <p:cBhvr>
                                            <p:cTn id="26" dur="500"/>
                                            <p:tgtEl>
                                              <p:spTgt spid="12"/>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left)">
                                          <p:cBhvr>
                                            <p:cTn id="29" dur="500"/>
                                            <p:tgtEl>
                                              <p:spTgt spid="11"/>
                                            </p:tgtEl>
                                          </p:cBhvr>
                                        </p:animEffect>
                                      </p:childTnLst>
                                    </p:cTn>
                                  </p:par>
                                </p:childTnLst>
                              </p:cTn>
                            </p:par>
                            <p:par>
                              <p:cTn id="30" fill="hold">
                                <p:stCondLst>
                                  <p:cond delay="1500"/>
                                </p:stCondLst>
                                <p:childTnLst>
                                  <p:par>
                                    <p:cTn id="31" presetID="1" presetClass="entr" presetSubtype="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par>
                                    <p:cTn id="33" presetID="64" presetClass="path" presetSubtype="0" accel="50000" fill="hold" grpId="1" nodeType="withEffect" p14:presetBounceEnd="40000">
                                      <p:stCondLst>
                                        <p:cond delay="0"/>
                                      </p:stCondLst>
                                      <p:childTnLst>
                                        <p:animMotion origin="layout" path="M 0.02474 0.10394 L 4.375E-6 -2.22222E-6 " pathEditMode="relative" rAng="0" ptsTypes="AA" p14:bounceEnd="40000">
                                          <p:cBhvr>
                                            <p:cTn id="34" dur="500" fill="hold"/>
                                            <p:tgtEl>
                                              <p:spTgt spid="21"/>
                                            </p:tgtEl>
                                            <p:attrNameLst>
                                              <p:attrName>ppt_x</p:attrName>
                                              <p:attrName>ppt_y</p:attrName>
                                            </p:attrNameLst>
                                          </p:cBhvr>
                                          <p:rCtr x="-1237" y="-5208"/>
                                        </p:animMotion>
                                      </p:childTnLst>
                                    </p:cTn>
                                  </p:par>
                                  <p:par>
                                    <p:cTn id="35" presetID="1" presetClass="entr" presetSubtype="0"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par>
                                    <p:cTn id="37" presetID="64" presetClass="path" presetSubtype="0" accel="50000" fill="hold" grpId="1" nodeType="withEffect" p14:presetBounceEnd="40000">
                                      <p:stCondLst>
                                        <p:cond delay="0"/>
                                      </p:stCondLst>
                                      <p:childTnLst>
                                        <p:animMotion origin="layout" path="M 0.02474 0.10394 L 4.375E-6 -1.85185E-6 " pathEditMode="relative" rAng="0" ptsTypes="AA" p14:bounceEnd="40000">
                                          <p:cBhvr>
                                            <p:cTn id="38" dur="500" fill="hold"/>
                                            <p:tgtEl>
                                              <p:spTgt spid="22"/>
                                            </p:tgtEl>
                                            <p:attrNameLst>
                                              <p:attrName>ppt_x</p:attrName>
                                              <p:attrName>ppt_y</p:attrName>
                                            </p:attrNameLst>
                                          </p:cBhvr>
                                          <p:rCtr x="-1237" y="-5208"/>
                                        </p:animMotion>
                                      </p:childTnLst>
                                    </p:cTn>
                                  </p:par>
                                  <p:par>
                                    <p:cTn id="39" presetID="1" presetClass="entr" presetSubtype="0"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childTnLst>
                                    </p:cTn>
                                  </p:par>
                                  <p:par>
                                    <p:cTn id="41" presetID="64" presetClass="path" presetSubtype="0" accel="50000" fill="hold" grpId="1" nodeType="withEffect" p14:presetBounceEnd="40000">
                                      <p:stCondLst>
                                        <p:cond delay="0"/>
                                      </p:stCondLst>
                                      <p:childTnLst>
                                        <p:animMotion origin="layout" path="M 0.02474 0.10393 L 4.375E-6 3.7037E-7 " pathEditMode="relative" rAng="0" ptsTypes="AA" p14:bounceEnd="40000">
                                          <p:cBhvr>
                                            <p:cTn id="42" dur="500" fill="hold"/>
                                            <p:tgtEl>
                                              <p:spTgt spid="23"/>
                                            </p:tgtEl>
                                            <p:attrNameLst>
                                              <p:attrName>ppt_x</p:attrName>
                                              <p:attrName>ppt_y</p:attrName>
                                            </p:attrNameLst>
                                          </p:cBhvr>
                                          <p:rCtr x="-1237" y="-5208"/>
                                        </p:animMotion>
                                      </p:childTnLst>
                                    </p:cTn>
                                  </p:par>
                                  <p:par>
                                    <p:cTn id="43" presetID="1" presetClass="entr" presetSubtype="0" fill="hold" grpId="0" nodeType="withEffect">
                                      <p:stCondLst>
                                        <p:cond delay="0"/>
                                      </p:stCondLst>
                                      <p:childTnLst>
                                        <p:set>
                                          <p:cBhvr>
                                            <p:cTn id="44" dur="1" fill="hold">
                                              <p:stCondLst>
                                                <p:cond delay="0"/>
                                              </p:stCondLst>
                                            </p:cTn>
                                            <p:tgtEl>
                                              <p:spTgt spid="24"/>
                                            </p:tgtEl>
                                            <p:attrNameLst>
                                              <p:attrName>style.visibility</p:attrName>
                                            </p:attrNameLst>
                                          </p:cBhvr>
                                          <p:to>
                                            <p:strVal val="visible"/>
                                          </p:to>
                                        </p:set>
                                      </p:childTnLst>
                                    </p:cTn>
                                  </p:par>
                                  <p:par>
                                    <p:cTn id="45" presetID="64" presetClass="path" presetSubtype="0" accel="50000" fill="hold" grpId="1" nodeType="withEffect" p14:presetBounceEnd="40000">
                                      <p:stCondLst>
                                        <p:cond delay="0"/>
                                      </p:stCondLst>
                                      <p:childTnLst>
                                        <p:animMotion origin="layout" path="M 0.02474 0.10394 L 4.375E-6 -2.22222E-6 " pathEditMode="relative" rAng="0" ptsTypes="AA" p14:bounceEnd="40000">
                                          <p:cBhvr>
                                            <p:cTn id="46" dur="500" fill="hold"/>
                                            <p:tgtEl>
                                              <p:spTgt spid="24"/>
                                            </p:tgtEl>
                                            <p:attrNameLst>
                                              <p:attrName>ppt_x</p:attrName>
                                              <p:attrName>ppt_y</p:attrName>
                                            </p:attrNameLst>
                                          </p:cBhvr>
                                          <p:rCtr x="-1237" y="-5208"/>
                                        </p:animMotion>
                                      </p:childTnLst>
                                    </p:cTn>
                                  </p:par>
                                </p:childTnLst>
                              </p:cTn>
                            </p:par>
                            <p:par>
                              <p:cTn id="47" fill="hold">
                                <p:stCondLst>
                                  <p:cond delay="1500"/>
                                </p:stCondLst>
                                <p:childTnLst>
                                  <p:par>
                                    <p:cTn id="48" presetID="42" presetClass="entr" presetSubtype="0" fill="hold" grpId="0"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300"/>
                                            <p:tgtEl>
                                              <p:spTgt spid="37"/>
                                            </p:tgtEl>
                                          </p:cBhvr>
                                        </p:animEffect>
                                        <p:anim calcmode="lin" valueType="num">
                                          <p:cBhvr>
                                            <p:cTn id="51" dur="300" fill="hold"/>
                                            <p:tgtEl>
                                              <p:spTgt spid="37"/>
                                            </p:tgtEl>
                                            <p:attrNameLst>
                                              <p:attrName>ppt_x</p:attrName>
                                            </p:attrNameLst>
                                          </p:cBhvr>
                                          <p:tavLst>
                                            <p:tav tm="0">
                                              <p:val>
                                                <p:strVal val="#ppt_x"/>
                                              </p:val>
                                            </p:tav>
                                            <p:tav tm="100000">
                                              <p:val>
                                                <p:strVal val="#ppt_x"/>
                                              </p:val>
                                            </p:tav>
                                          </p:tavLst>
                                        </p:anim>
                                        <p:anim calcmode="lin" valueType="num">
                                          <p:cBhvr>
                                            <p:cTn id="52" dur="300" fill="hold"/>
                                            <p:tgtEl>
                                              <p:spTgt spid="37"/>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300"/>
                                            <p:tgtEl>
                                              <p:spTgt spid="38"/>
                                            </p:tgtEl>
                                          </p:cBhvr>
                                        </p:animEffect>
                                        <p:anim calcmode="lin" valueType="num">
                                          <p:cBhvr>
                                            <p:cTn id="56" dur="300" fill="hold"/>
                                            <p:tgtEl>
                                              <p:spTgt spid="38"/>
                                            </p:tgtEl>
                                            <p:attrNameLst>
                                              <p:attrName>ppt_x</p:attrName>
                                            </p:attrNameLst>
                                          </p:cBhvr>
                                          <p:tavLst>
                                            <p:tav tm="0">
                                              <p:val>
                                                <p:strVal val="#ppt_x"/>
                                              </p:val>
                                            </p:tav>
                                            <p:tav tm="100000">
                                              <p:val>
                                                <p:strVal val="#ppt_x"/>
                                              </p:val>
                                            </p:tav>
                                          </p:tavLst>
                                        </p:anim>
                                        <p:anim calcmode="lin" valueType="num">
                                          <p:cBhvr>
                                            <p:cTn id="57" dur="300" fill="hold"/>
                                            <p:tgtEl>
                                              <p:spTgt spid="38"/>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39"/>
                                            </p:tgtEl>
                                            <p:attrNameLst>
                                              <p:attrName>style.visibility</p:attrName>
                                            </p:attrNameLst>
                                          </p:cBhvr>
                                          <p:to>
                                            <p:strVal val="visible"/>
                                          </p:to>
                                        </p:set>
                                        <p:animEffect transition="in" filter="fade">
                                          <p:cBhvr>
                                            <p:cTn id="60" dur="300"/>
                                            <p:tgtEl>
                                              <p:spTgt spid="39"/>
                                            </p:tgtEl>
                                          </p:cBhvr>
                                        </p:animEffect>
                                        <p:anim calcmode="lin" valueType="num">
                                          <p:cBhvr>
                                            <p:cTn id="61" dur="300" fill="hold"/>
                                            <p:tgtEl>
                                              <p:spTgt spid="39"/>
                                            </p:tgtEl>
                                            <p:attrNameLst>
                                              <p:attrName>ppt_x</p:attrName>
                                            </p:attrNameLst>
                                          </p:cBhvr>
                                          <p:tavLst>
                                            <p:tav tm="0">
                                              <p:val>
                                                <p:strVal val="#ppt_x"/>
                                              </p:val>
                                            </p:tav>
                                            <p:tav tm="100000">
                                              <p:val>
                                                <p:strVal val="#ppt_x"/>
                                              </p:val>
                                            </p:tav>
                                          </p:tavLst>
                                        </p:anim>
                                        <p:anim calcmode="lin" valueType="num">
                                          <p:cBhvr>
                                            <p:cTn id="62" dur="300" fill="hold"/>
                                            <p:tgtEl>
                                              <p:spTgt spid="39"/>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0"/>
                                            </p:tgtEl>
                                            <p:attrNameLst>
                                              <p:attrName>style.visibility</p:attrName>
                                            </p:attrNameLst>
                                          </p:cBhvr>
                                          <p:to>
                                            <p:strVal val="visible"/>
                                          </p:to>
                                        </p:set>
                                        <p:animEffect transition="in" filter="fade">
                                          <p:cBhvr>
                                            <p:cTn id="65" dur="300"/>
                                            <p:tgtEl>
                                              <p:spTgt spid="40"/>
                                            </p:tgtEl>
                                          </p:cBhvr>
                                        </p:animEffect>
                                        <p:anim calcmode="lin" valueType="num">
                                          <p:cBhvr>
                                            <p:cTn id="66" dur="300" fill="hold"/>
                                            <p:tgtEl>
                                              <p:spTgt spid="40"/>
                                            </p:tgtEl>
                                            <p:attrNameLst>
                                              <p:attrName>ppt_x</p:attrName>
                                            </p:attrNameLst>
                                          </p:cBhvr>
                                          <p:tavLst>
                                            <p:tav tm="0">
                                              <p:val>
                                                <p:strVal val="#ppt_x"/>
                                              </p:val>
                                            </p:tav>
                                            <p:tav tm="100000">
                                              <p:val>
                                                <p:strVal val="#ppt_x"/>
                                              </p:val>
                                            </p:tav>
                                          </p:tavLst>
                                        </p:anim>
                                        <p:anim calcmode="lin" valueType="num">
                                          <p:cBhvr>
                                            <p:cTn id="67" dur="300" fill="hold"/>
                                            <p:tgtEl>
                                              <p:spTgt spid="40"/>
                                            </p:tgtEl>
                                            <p:attrNameLst>
                                              <p:attrName>ppt_y</p:attrName>
                                            </p:attrNameLst>
                                          </p:cBhvr>
                                          <p:tavLst>
                                            <p:tav tm="0">
                                              <p:val>
                                                <p:strVal val="#ppt_y+.1"/>
                                              </p:val>
                                            </p:tav>
                                            <p:tav tm="100000">
                                              <p:val>
                                                <p:strVal val="#ppt_y"/>
                                              </p:val>
                                            </p:tav>
                                          </p:tavLst>
                                        </p:anim>
                                      </p:childTnLst>
                                    </p:cTn>
                                  </p:par>
                                </p:childTnLst>
                              </p:cTn>
                            </p:par>
                            <p:par>
                              <p:cTn id="68" fill="hold">
                                <p:stCondLst>
                                  <p:cond delay="2000"/>
                                </p:stCondLst>
                                <p:childTnLst>
                                  <p:par>
                                    <p:cTn id="69" presetID="22" presetClass="entr" presetSubtype="4"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wipe(down)">
                                          <p:cBhvr>
                                            <p:cTn id="71" dur="500"/>
                                            <p:tgtEl>
                                              <p:spTgt spid="15"/>
                                            </p:tgtEl>
                                          </p:cBhvr>
                                        </p:animEffect>
                                      </p:childTnLst>
                                    </p:cTn>
                                  </p:par>
                                  <p:par>
                                    <p:cTn id="72" presetID="22" presetClass="entr" presetSubtype="4" fill="hold" grpId="0" nodeType="with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wipe(down)">
                                          <p:cBhvr>
                                            <p:cTn id="74" dur="500"/>
                                            <p:tgtEl>
                                              <p:spTgt spid="16"/>
                                            </p:tgtEl>
                                          </p:cBhvr>
                                        </p:animEffect>
                                      </p:childTnLst>
                                    </p:cTn>
                                  </p:par>
                                  <p:par>
                                    <p:cTn id="75" presetID="22" presetClass="entr" presetSubtype="4" fill="hold" grpId="0" nodeType="withEffect">
                                      <p:stCondLst>
                                        <p:cond delay="0"/>
                                      </p:stCondLst>
                                      <p:childTnLst>
                                        <p:set>
                                          <p:cBhvr>
                                            <p:cTn id="76" dur="1" fill="hold">
                                              <p:stCondLst>
                                                <p:cond delay="0"/>
                                              </p:stCondLst>
                                            </p:cTn>
                                            <p:tgtEl>
                                              <p:spTgt spid="17"/>
                                            </p:tgtEl>
                                            <p:attrNameLst>
                                              <p:attrName>style.visibility</p:attrName>
                                            </p:attrNameLst>
                                          </p:cBhvr>
                                          <p:to>
                                            <p:strVal val="visible"/>
                                          </p:to>
                                        </p:set>
                                        <p:animEffect transition="in" filter="wipe(down)">
                                          <p:cBhvr>
                                            <p:cTn id="77" dur="500"/>
                                            <p:tgtEl>
                                              <p:spTgt spid="17"/>
                                            </p:tgtEl>
                                          </p:cBhvr>
                                        </p:animEffect>
                                      </p:childTnLst>
                                    </p:cTn>
                                  </p:par>
                                  <p:par>
                                    <p:cTn id="78" presetID="22" presetClass="entr" presetSubtype="4" fill="hold" grpId="0" nodeType="withEffect">
                                      <p:stCondLst>
                                        <p:cond delay="0"/>
                                      </p:stCondLst>
                                      <p:childTnLst>
                                        <p:set>
                                          <p:cBhvr>
                                            <p:cTn id="79" dur="1" fill="hold">
                                              <p:stCondLst>
                                                <p:cond delay="0"/>
                                              </p:stCondLst>
                                            </p:cTn>
                                            <p:tgtEl>
                                              <p:spTgt spid="18"/>
                                            </p:tgtEl>
                                            <p:attrNameLst>
                                              <p:attrName>style.visibility</p:attrName>
                                            </p:attrNameLst>
                                          </p:cBhvr>
                                          <p:to>
                                            <p:strVal val="visible"/>
                                          </p:to>
                                        </p:set>
                                        <p:animEffect transition="in" filter="wipe(down)">
                                          <p:cBhvr>
                                            <p:cTn id="80" dur="500"/>
                                            <p:tgtEl>
                                              <p:spTgt spid="18"/>
                                            </p:tgtEl>
                                          </p:cBhvr>
                                        </p:animEffect>
                                      </p:childTnLst>
                                    </p:cTn>
                                  </p:par>
                                </p:childTnLst>
                              </p:cTn>
                            </p:par>
                            <p:par>
                              <p:cTn id="81" fill="hold">
                                <p:stCondLst>
                                  <p:cond delay="2500"/>
                                </p:stCondLst>
                                <p:childTnLst>
                                  <p:par>
                                    <p:cTn id="82" presetID="22" presetClass="entr" presetSubtype="4"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wipe(down)">
                                          <p:cBhvr>
                                            <p:cTn id="84" dur="500"/>
                                            <p:tgtEl>
                                              <p:spTgt spid="25"/>
                                            </p:tgtEl>
                                          </p:cBhvr>
                                        </p:animEffect>
                                      </p:childTnLst>
                                    </p:cTn>
                                  </p:par>
                                  <p:par>
                                    <p:cTn id="85" presetID="22" presetClass="entr" presetSubtype="4" fill="hold" grpId="0" nodeType="withEffect">
                                      <p:stCondLst>
                                        <p:cond delay="0"/>
                                      </p:stCondLst>
                                      <p:childTnLst>
                                        <p:set>
                                          <p:cBhvr>
                                            <p:cTn id="86" dur="1" fill="hold">
                                              <p:stCondLst>
                                                <p:cond delay="0"/>
                                              </p:stCondLst>
                                            </p:cTn>
                                            <p:tgtEl>
                                              <p:spTgt spid="26"/>
                                            </p:tgtEl>
                                            <p:attrNameLst>
                                              <p:attrName>style.visibility</p:attrName>
                                            </p:attrNameLst>
                                          </p:cBhvr>
                                          <p:to>
                                            <p:strVal val="visible"/>
                                          </p:to>
                                        </p:set>
                                        <p:animEffect transition="in" filter="wipe(down)">
                                          <p:cBhvr>
                                            <p:cTn id="87" dur="500"/>
                                            <p:tgtEl>
                                              <p:spTgt spid="26"/>
                                            </p:tgtEl>
                                          </p:cBhvr>
                                        </p:animEffect>
                                      </p:childTnLst>
                                    </p:cTn>
                                  </p:par>
                                  <p:par>
                                    <p:cTn id="88" presetID="22" presetClass="entr" presetSubtype="4"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Effect transition="in" filter="wipe(down)">
                                          <p:cBhvr>
                                            <p:cTn id="90" dur="500"/>
                                            <p:tgtEl>
                                              <p:spTgt spid="27"/>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down)">
                                          <p:cBhvr>
                                            <p:cTn id="93" dur="500"/>
                                            <p:tgtEl>
                                              <p:spTgt spid="28"/>
                                            </p:tgtEl>
                                          </p:cBhvr>
                                        </p:animEffect>
                                      </p:childTnLst>
                                    </p:cTn>
                                  </p:par>
                                </p:childTnLst>
                              </p:cTn>
                            </p:par>
                            <p:par>
                              <p:cTn id="94" fill="hold">
                                <p:stCondLst>
                                  <p:cond delay="3000"/>
                                </p:stCondLst>
                                <p:childTnLst>
                                  <p:par>
                                    <p:cTn id="95" presetID="56" presetClass="entr" presetSubtype="0" fill="hold" grpId="0" nodeType="afterEffect">
                                      <p:stCondLst>
                                        <p:cond delay="0"/>
                                      </p:stCondLst>
                                      <p:iterate type="lt">
                                        <p:tmPct val="10000"/>
                                      </p:iterate>
                                      <p:childTnLst>
                                        <p:set>
                                          <p:cBhvr>
                                            <p:cTn id="96" dur="1" fill="hold">
                                              <p:stCondLst>
                                                <p:cond delay="0"/>
                                              </p:stCondLst>
                                            </p:cTn>
                                            <p:tgtEl>
                                              <p:spTgt spid="29"/>
                                            </p:tgtEl>
                                            <p:attrNameLst>
                                              <p:attrName>style.visibility</p:attrName>
                                            </p:attrNameLst>
                                          </p:cBhvr>
                                          <p:to>
                                            <p:strVal val="visible"/>
                                          </p:to>
                                        </p:set>
                                        <p:anim by="(-#ppt_w*2)" calcmode="lin" valueType="num">
                                          <p:cBhvr rctx="PPT">
                                            <p:cTn id="97" dur="150" autoRev="1" fill="hold">
                                              <p:stCondLst>
                                                <p:cond delay="0"/>
                                              </p:stCondLst>
                                            </p:cTn>
                                            <p:tgtEl>
                                              <p:spTgt spid="29"/>
                                            </p:tgtEl>
                                            <p:attrNameLst>
                                              <p:attrName>ppt_w</p:attrName>
                                            </p:attrNameLst>
                                          </p:cBhvr>
                                        </p:anim>
                                        <p:anim by="(#ppt_w*0.50)" calcmode="lin" valueType="num">
                                          <p:cBhvr>
                                            <p:cTn id="98" dur="150" decel="50000" autoRev="1" fill="hold">
                                              <p:stCondLst>
                                                <p:cond delay="0"/>
                                              </p:stCondLst>
                                            </p:cTn>
                                            <p:tgtEl>
                                              <p:spTgt spid="29"/>
                                            </p:tgtEl>
                                            <p:attrNameLst>
                                              <p:attrName>ppt_x</p:attrName>
                                            </p:attrNameLst>
                                          </p:cBhvr>
                                        </p:anim>
                                        <p:anim from="(-#ppt_h/2)" to="(#ppt_y)" calcmode="lin" valueType="num">
                                          <p:cBhvr>
                                            <p:cTn id="99" dur="300" fill="hold">
                                              <p:stCondLst>
                                                <p:cond delay="0"/>
                                              </p:stCondLst>
                                            </p:cTn>
                                            <p:tgtEl>
                                              <p:spTgt spid="29"/>
                                            </p:tgtEl>
                                            <p:attrNameLst>
                                              <p:attrName>ppt_y</p:attrName>
                                            </p:attrNameLst>
                                          </p:cBhvr>
                                        </p:anim>
                                        <p:animRot by="21600000">
                                          <p:cBhvr>
                                            <p:cTn id="100" dur="300" fill="hold">
                                              <p:stCondLst>
                                                <p:cond delay="0"/>
                                              </p:stCondLst>
                                            </p:cTn>
                                            <p:tgtEl>
                                              <p:spTgt spid="29"/>
                                            </p:tgtEl>
                                            <p:attrNameLst>
                                              <p:attrName>r</p:attrName>
                                            </p:attrNameLst>
                                          </p:cBhvr>
                                        </p:animRot>
                                      </p:childTnLst>
                                    </p:cTn>
                                  </p:par>
                                  <p:par>
                                    <p:cTn id="101" presetID="56" presetClass="entr" presetSubtype="0" fill="hold" grpId="0" nodeType="withEffect">
                                      <p:stCondLst>
                                        <p:cond delay="0"/>
                                      </p:stCondLst>
                                      <p:iterate type="lt">
                                        <p:tmPct val="10000"/>
                                      </p:iterate>
                                      <p:childTnLst>
                                        <p:set>
                                          <p:cBhvr>
                                            <p:cTn id="102" dur="1" fill="hold">
                                              <p:stCondLst>
                                                <p:cond delay="0"/>
                                              </p:stCondLst>
                                            </p:cTn>
                                            <p:tgtEl>
                                              <p:spTgt spid="30"/>
                                            </p:tgtEl>
                                            <p:attrNameLst>
                                              <p:attrName>style.visibility</p:attrName>
                                            </p:attrNameLst>
                                          </p:cBhvr>
                                          <p:to>
                                            <p:strVal val="visible"/>
                                          </p:to>
                                        </p:set>
                                        <p:anim by="(-#ppt_w*2)" calcmode="lin" valueType="num">
                                          <p:cBhvr rctx="PPT">
                                            <p:cTn id="103" dur="150" autoRev="1" fill="hold">
                                              <p:stCondLst>
                                                <p:cond delay="0"/>
                                              </p:stCondLst>
                                            </p:cTn>
                                            <p:tgtEl>
                                              <p:spTgt spid="30"/>
                                            </p:tgtEl>
                                            <p:attrNameLst>
                                              <p:attrName>ppt_w</p:attrName>
                                            </p:attrNameLst>
                                          </p:cBhvr>
                                        </p:anim>
                                        <p:anim by="(#ppt_w*0.50)" calcmode="lin" valueType="num">
                                          <p:cBhvr>
                                            <p:cTn id="104" dur="150" decel="50000" autoRev="1" fill="hold">
                                              <p:stCondLst>
                                                <p:cond delay="0"/>
                                              </p:stCondLst>
                                            </p:cTn>
                                            <p:tgtEl>
                                              <p:spTgt spid="30"/>
                                            </p:tgtEl>
                                            <p:attrNameLst>
                                              <p:attrName>ppt_x</p:attrName>
                                            </p:attrNameLst>
                                          </p:cBhvr>
                                        </p:anim>
                                        <p:anim from="(-#ppt_h/2)" to="(#ppt_y)" calcmode="lin" valueType="num">
                                          <p:cBhvr>
                                            <p:cTn id="105" dur="300" fill="hold">
                                              <p:stCondLst>
                                                <p:cond delay="0"/>
                                              </p:stCondLst>
                                            </p:cTn>
                                            <p:tgtEl>
                                              <p:spTgt spid="30"/>
                                            </p:tgtEl>
                                            <p:attrNameLst>
                                              <p:attrName>ppt_y</p:attrName>
                                            </p:attrNameLst>
                                          </p:cBhvr>
                                        </p:anim>
                                        <p:animRot by="21600000">
                                          <p:cBhvr>
                                            <p:cTn id="106" dur="300" fill="hold">
                                              <p:stCondLst>
                                                <p:cond delay="0"/>
                                              </p:stCondLst>
                                            </p:cTn>
                                            <p:tgtEl>
                                              <p:spTgt spid="30"/>
                                            </p:tgtEl>
                                            <p:attrNameLst>
                                              <p:attrName>r</p:attrName>
                                            </p:attrNameLst>
                                          </p:cBhvr>
                                        </p:animRot>
                                      </p:childTnLst>
                                    </p:cTn>
                                  </p:par>
                                  <p:par>
                                    <p:cTn id="107" presetID="56" presetClass="entr" presetSubtype="0" fill="hold" grpId="0" nodeType="withEffect">
                                      <p:stCondLst>
                                        <p:cond delay="0"/>
                                      </p:stCondLst>
                                      <p:iterate type="lt">
                                        <p:tmPct val="10000"/>
                                      </p:iterate>
                                      <p:childTnLst>
                                        <p:set>
                                          <p:cBhvr>
                                            <p:cTn id="108" dur="1" fill="hold">
                                              <p:stCondLst>
                                                <p:cond delay="0"/>
                                              </p:stCondLst>
                                            </p:cTn>
                                            <p:tgtEl>
                                              <p:spTgt spid="31"/>
                                            </p:tgtEl>
                                            <p:attrNameLst>
                                              <p:attrName>style.visibility</p:attrName>
                                            </p:attrNameLst>
                                          </p:cBhvr>
                                          <p:to>
                                            <p:strVal val="visible"/>
                                          </p:to>
                                        </p:set>
                                        <p:anim by="(-#ppt_w*2)" calcmode="lin" valueType="num">
                                          <p:cBhvr rctx="PPT">
                                            <p:cTn id="109" dur="150" autoRev="1" fill="hold">
                                              <p:stCondLst>
                                                <p:cond delay="0"/>
                                              </p:stCondLst>
                                            </p:cTn>
                                            <p:tgtEl>
                                              <p:spTgt spid="31"/>
                                            </p:tgtEl>
                                            <p:attrNameLst>
                                              <p:attrName>ppt_w</p:attrName>
                                            </p:attrNameLst>
                                          </p:cBhvr>
                                        </p:anim>
                                        <p:anim by="(#ppt_w*0.50)" calcmode="lin" valueType="num">
                                          <p:cBhvr>
                                            <p:cTn id="110" dur="150" decel="50000" autoRev="1" fill="hold">
                                              <p:stCondLst>
                                                <p:cond delay="0"/>
                                              </p:stCondLst>
                                            </p:cTn>
                                            <p:tgtEl>
                                              <p:spTgt spid="31"/>
                                            </p:tgtEl>
                                            <p:attrNameLst>
                                              <p:attrName>ppt_x</p:attrName>
                                            </p:attrNameLst>
                                          </p:cBhvr>
                                        </p:anim>
                                        <p:anim from="(-#ppt_h/2)" to="(#ppt_y)" calcmode="lin" valueType="num">
                                          <p:cBhvr>
                                            <p:cTn id="111" dur="300" fill="hold">
                                              <p:stCondLst>
                                                <p:cond delay="0"/>
                                              </p:stCondLst>
                                            </p:cTn>
                                            <p:tgtEl>
                                              <p:spTgt spid="31"/>
                                            </p:tgtEl>
                                            <p:attrNameLst>
                                              <p:attrName>ppt_y</p:attrName>
                                            </p:attrNameLst>
                                          </p:cBhvr>
                                        </p:anim>
                                        <p:animRot by="21600000">
                                          <p:cBhvr>
                                            <p:cTn id="112" dur="300" fill="hold">
                                              <p:stCondLst>
                                                <p:cond delay="0"/>
                                              </p:stCondLst>
                                            </p:cTn>
                                            <p:tgtEl>
                                              <p:spTgt spid="31"/>
                                            </p:tgtEl>
                                            <p:attrNameLst>
                                              <p:attrName>r</p:attrName>
                                            </p:attrNameLst>
                                          </p:cBhvr>
                                        </p:animRot>
                                      </p:childTnLst>
                                    </p:cTn>
                                  </p:par>
                                  <p:par>
                                    <p:cTn id="113" presetID="56" presetClass="entr" presetSubtype="0" fill="hold" grpId="0" nodeType="withEffect">
                                      <p:stCondLst>
                                        <p:cond delay="0"/>
                                      </p:stCondLst>
                                      <p:iterate type="lt">
                                        <p:tmPct val="10000"/>
                                      </p:iterate>
                                      <p:childTnLst>
                                        <p:set>
                                          <p:cBhvr>
                                            <p:cTn id="114" dur="1" fill="hold">
                                              <p:stCondLst>
                                                <p:cond delay="0"/>
                                              </p:stCondLst>
                                            </p:cTn>
                                            <p:tgtEl>
                                              <p:spTgt spid="32"/>
                                            </p:tgtEl>
                                            <p:attrNameLst>
                                              <p:attrName>style.visibility</p:attrName>
                                            </p:attrNameLst>
                                          </p:cBhvr>
                                          <p:to>
                                            <p:strVal val="visible"/>
                                          </p:to>
                                        </p:set>
                                        <p:anim by="(-#ppt_w*2)" calcmode="lin" valueType="num">
                                          <p:cBhvr rctx="PPT">
                                            <p:cTn id="115" dur="150" autoRev="1" fill="hold">
                                              <p:stCondLst>
                                                <p:cond delay="0"/>
                                              </p:stCondLst>
                                            </p:cTn>
                                            <p:tgtEl>
                                              <p:spTgt spid="32"/>
                                            </p:tgtEl>
                                            <p:attrNameLst>
                                              <p:attrName>ppt_w</p:attrName>
                                            </p:attrNameLst>
                                          </p:cBhvr>
                                        </p:anim>
                                        <p:anim by="(#ppt_w*0.50)" calcmode="lin" valueType="num">
                                          <p:cBhvr>
                                            <p:cTn id="116" dur="150" decel="50000" autoRev="1" fill="hold">
                                              <p:stCondLst>
                                                <p:cond delay="0"/>
                                              </p:stCondLst>
                                            </p:cTn>
                                            <p:tgtEl>
                                              <p:spTgt spid="32"/>
                                            </p:tgtEl>
                                            <p:attrNameLst>
                                              <p:attrName>ppt_x</p:attrName>
                                            </p:attrNameLst>
                                          </p:cBhvr>
                                        </p:anim>
                                        <p:anim from="(-#ppt_h/2)" to="(#ppt_y)" calcmode="lin" valueType="num">
                                          <p:cBhvr>
                                            <p:cTn id="117" dur="300" fill="hold">
                                              <p:stCondLst>
                                                <p:cond delay="0"/>
                                              </p:stCondLst>
                                            </p:cTn>
                                            <p:tgtEl>
                                              <p:spTgt spid="32"/>
                                            </p:tgtEl>
                                            <p:attrNameLst>
                                              <p:attrName>ppt_y</p:attrName>
                                            </p:attrNameLst>
                                          </p:cBhvr>
                                        </p:anim>
                                        <p:animRot by="21600000">
                                          <p:cBhvr>
                                            <p:cTn id="118" dur="300" fill="hold">
                                              <p:stCondLst>
                                                <p:cond delay="0"/>
                                              </p:stCondLst>
                                            </p:cTn>
                                            <p:tgtEl>
                                              <p:spTgt spid="32"/>
                                            </p:tgtEl>
                                            <p:attrNameLst>
                                              <p:attrName>r</p:attrName>
                                            </p:attrNameLst>
                                          </p:cBhvr>
                                        </p:animRot>
                                      </p:childTnLst>
                                    </p:cTn>
                                  </p:par>
                                </p:childTnLst>
                              </p:cTn>
                            </p:par>
                            <p:par>
                              <p:cTn id="119" fill="hold">
                                <p:stCondLst>
                                  <p:cond delay="3660"/>
                                </p:stCondLst>
                                <p:childTnLst>
                                  <p:par>
                                    <p:cTn id="120" presetID="22" presetClass="entr" presetSubtype="8" fill="hold" nodeType="afterEffect">
                                      <p:stCondLst>
                                        <p:cond delay="0"/>
                                      </p:stCondLst>
                                      <p:childTnLst>
                                        <p:set>
                                          <p:cBhvr>
                                            <p:cTn id="121" dur="1" fill="hold">
                                              <p:stCondLst>
                                                <p:cond delay="0"/>
                                              </p:stCondLst>
                                            </p:cTn>
                                            <p:tgtEl>
                                              <p:spTgt spid="8"/>
                                            </p:tgtEl>
                                            <p:attrNameLst>
                                              <p:attrName>style.visibility</p:attrName>
                                            </p:attrNameLst>
                                          </p:cBhvr>
                                          <p:to>
                                            <p:strVal val="visible"/>
                                          </p:to>
                                        </p:set>
                                        <p:animEffect transition="in" filter="wipe(left)">
                                          <p:cBhvr>
                                            <p:cTn id="122" dur="500"/>
                                            <p:tgtEl>
                                              <p:spTgt spid="8"/>
                                            </p:tgtEl>
                                          </p:cBhvr>
                                        </p:animEffect>
                                      </p:childTnLst>
                                    </p:cTn>
                                  </p:par>
                                </p:childTnLst>
                              </p:cTn>
                            </p:par>
                            <p:par>
                              <p:cTn id="123" fill="hold">
                                <p:stCondLst>
                                  <p:cond delay="4160"/>
                                </p:stCondLst>
                                <p:childTnLst>
                                  <p:par>
                                    <p:cTn id="124" presetID="22" presetClass="entr" presetSubtype="8" fill="hold" grpId="0" nodeType="afterEffect">
                                      <p:stCondLst>
                                        <p:cond delay="0"/>
                                      </p:stCondLst>
                                      <p:childTnLst>
                                        <p:set>
                                          <p:cBhvr>
                                            <p:cTn id="125" dur="1" fill="hold">
                                              <p:stCondLst>
                                                <p:cond delay="0"/>
                                              </p:stCondLst>
                                            </p:cTn>
                                            <p:tgtEl>
                                              <p:spTgt spid="3"/>
                                            </p:tgtEl>
                                            <p:attrNameLst>
                                              <p:attrName>style.visibility</p:attrName>
                                            </p:attrNameLst>
                                          </p:cBhvr>
                                          <p:to>
                                            <p:strVal val="visible"/>
                                          </p:to>
                                        </p:set>
                                        <p:animEffect transition="in" filter="wipe(left)">
                                          <p:cBhvr>
                                            <p:cTn id="126" dur="500"/>
                                            <p:tgtEl>
                                              <p:spTgt spid="3"/>
                                            </p:tgtEl>
                                          </p:cBhvr>
                                        </p:animEffect>
                                      </p:childTnLst>
                                    </p:cTn>
                                  </p:par>
                                </p:childTnLst>
                              </p:cTn>
                            </p:par>
                            <p:par>
                              <p:cTn id="127" fill="hold">
                                <p:stCondLst>
                                  <p:cond delay="4660"/>
                                </p:stCondLst>
                                <p:childTnLst>
                                  <p:par>
                                    <p:cTn id="128" presetID="22" presetClass="entr" presetSubtype="8" fill="hold" grpId="0" nodeType="afterEffect">
                                      <p:stCondLst>
                                        <p:cond delay="0"/>
                                      </p:stCondLst>
                                      <p:childTnLst>
                                        <p:set>
                                          <p:cBhvr>
                                            <p:cTn id="129" dur="1" fill="hold">
                                              <p:stCondLst>
                                                <p:cond delay="0"/>
                                              </p:stCondLst>
                                            </p:cTn>
                                            <p:tgtEl>
                                              <p:spTgt spid="2"/>
                                            </p:tgtEl>
                                            <p:attrNameLst>
                                              <p:attrName>style.visibility</p:attrName>
                                            </p:attrNameLst>
                                          </p:cBhvr>
                                          <p:to>
                                            <p:strVal val="visible"/>
                                          </p:to>
                                        </p:set>
                                        <p:animEffect transition="in" filter="wipe(left)">
                                          <p:cBhvr>
                                            <p:cTn id="130" dur="500"/>
                                            <p:tgtEl>
                                              <p:spTgt spid="2"/>
                                            </p:tgtEl>
                                          </p:cBhvr>
                                        </p:animEffect>
                                      </p:childTnLst>
                                    </p:cTn>
                                  </p:par>
                                </p:childTnLst>
                              </p:cTn>
                            </p:par>
                            <p:par>
                              <p:cTn id="131" fill="hold">
                                <p:stCondLst>
                                  <p:cond delay="5160"/>
                                </p:stCondLst>
                                <p:childTnLst>
                                  <p:par>
                                    <p:cTn id="132" presetID="22" presetClass="entr" presetSubtype="8" fill="hold" grpId="0" nodeType="afterEffect">
                                      <p:stCondLst>
                                        <p:cond delay="0"/>
                                      </p:stCondLst>
                                      <p:childTnLst>
                                        <p:set>
                                          <p:cBhvr>
                                            <p:cTn id="133" dur="1" fill="hold">
                                              <p:stCondLst>
                                                <p:cond delay="0"/>
                                              </p:stCondLst>
                                            </p:cTn>
                                            <p:tgtEl>
                                              <p:spTgt spid="4"/>
                                            </p:tgtEl>
                                            <p:attrNameLst>
                                              <p:attrName>style.visibility</p:attrName>
                                            </p:attrNameLst>
                                          </p:cBhvr>
                                          <p:to>
                                            <p:strVal val="visible"/>
                                          </p:to>
                                        </p:set>
                                        <p:animEffect transition="in" filter="wipe(left)">
                                          <p:cBhvr>
                                            <p:cTn id="134" dur="500"/>
                                            <p:tgtEl>
                                              <p:spTgt spid="4"/>
                                            </p:tgtEl>
                                          </p:cBhvr>
                                        </p:animEffect>
                                      </p:childTnLst>
                                    </p:cTn>
                                  </p:par>
                                </p:childTnLst>
                              </p:cTn>
                            </p:par>
                            <p:par>
                              <p:cTn id="135" fill="hold">
                                <p:stCondLst>
                                  <p:cond delay="5660"/>
                                </p:stCondLst>
                                <p:childTnLst>
                                  <p:par>
                                    <p:cTn id="136" presetID="22" presetClass="entr" presetSubtype="4" fill="hold" grpId="0" nodeType="afterEffect">
                                      <p:stCondLst>
                                        <p:cond delay="0"/>
                                      </p:stCondLst>
                                      <p:childTnLst>
                                        <p:set>
                                          <p:cBhvr>
                                            <p:cTn id="137" dur="1" fill="hold">
                                              <p:stCondLst>
                                                <p:cond delay="0"/>
                                              </p:stCondLst>
                                            </p:cTn>
                                            <p:tgtEl>
                                              <p:spTgt spid="6"/>
                                            </p:tgtEl>
                                            <p:attrNameLst>
                                              <p:attrName>style.visibility</p:attrName>
                                            </p:attrNameLst>
                                          </p:cBhvr>
                                          <p:to>
                                            <p:strVal val="visible"/>
                                          </p:to>
                                        </p:set>
                                        <p:animEffect transition="in" filter="wipe(down)">
                                          <p:cBhvr>
                                            <p:cTn id="138" dur="500"/>
                                            <p:tgtEl>
                                              <p:spTgt spid="6"/>
                                            </p:tgtEl>
                                          </p:cBhvr>
                                        </p:animEffect>
                                      </p:childTnLst>
                                    </p:cTn>
                                  </p:par>
                                </p:childTnLst>
                              </p:cTn>
                            </p:par>
                            <p:par>
                              <p:cTn id="139" fill="hold">
                                <p:stCondLst>
                                  <p:cond delay="6160"/>
                                </p:stCondLst>
                                <p:childTnLst>
                                  <p:par>
                                    <p:cTn id="140" presetID="22" presetClass="entr" presetSubtype="8" fill="hold" grpId="0" nodeType="afterEffect">
                                      <p:stCondLst>
                                        <p:cond delay="0"/>
                                      </p:stCondLst>
                                      <p:childTnLst>
                                        <p:set>
                                          <p:cBhvr>
                                            <p:cTn id="141" dur="1" fill="hold">
                                              <p:stCondLst>
                                                <p:cond delay="0"/>
                                              </p:stCondLst>
                                            </p:cTn>
                                            <p:tgtEl>
                                              <p:spTgt spid="5"/>
                                            </p:tgtEl>
                                            <p:attrNameLst>
                                              <p:attrName>style.visibility</p:attrName>
                                            </p:attrNameLst>
                                          </p:cBhvr>
                                          <p:to>
                                            <p:strVal val="visible"/>
                                          </p:to>
                                        </p:set>
                                        <p:animEffect transition="in" filter="wipe(left)">
                                          <p:cBhvr>
                                            <p:cTn id="142" dur="500"/>
                                            <p:tgtEl>
                                              <p:spTgt spid="5"/>
                                            </p:tgtEl>
                                          </p:cBhvr>
                                        </p:animEffect>
                                      </p:childTnLst>
                                    </p:cTn>
                                  </p:par>
                                </p:childTnLst>
                              </p:cTn>
                            </p:par>
                            <p:par>
                              <p:cTn id="143" fill="hold">
                                <p:stCondLst>
                                  <p:cond delay="6660"/>
                                </p:stCondLst>
                                <p:childTnLst>
                                  <p:par>
                                    <p:cTn id="144" presetID="22" presetClass="entr" presetSubtype="4" fill="hold" grpId="0" nodeType="afterEffect">
                                      <p:stCondLst>
                                        <p:cond delay="0"/>
                                      </p:stCondLst>
                                      <p:childTnLst>
                                        <p:set>
                                          <p:cBhvr>
                                            <p:cTn id="145" dur="1" fill="hold">
                                              <p:stCondLst>
                                                <p:cond delay="0"/>
                                              </p:stCondLst>
                                            </p:cTn>
                                            <p:tgtEl>
                                              <p:spTgt spid="7"/>
                                            </p:tgtEl>
                                            <p:attrNameLst>
                                              <p:attrName>style.visibility</p:attrName>
                                            </p:attrNameLst>
                                          </p:cBhvr>
                                          <p:to>
                                            <p:strVal val="visible"/>
                                          </p:to>
                                        </p:set>
                                        <p:animEffect transition="in" filter="wipe(down)">
                                          <p:cBhvr>
                                            <p:cTn id="14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animBg="1"/>
          <p:bldP spid="7"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p:bldP spid="21" grpId="1"/>
          <p:bldP spid="22" grpId="0"/>
          <p:bldP spid="22" grpId="1"/>
          <p:bldP spid="23" grpId="0"/>
          <p:bldP spid="23" grpId="1"/>
          <p:bldP spid="24" grpId="0"/>
          <p:bldP spid="24" grpId="1"/>
          <p:bldP spid="25" grpId="0" animBg="1"/>
          <p:bldP spid="26" grpId="0" animBg="1"/>
          <p:bldP spid="27" grpId="0" animBg="1"/>
          <p:bldP spid="28" grpId="0" animBg="1"/>
          <p:bldP spid="29" grpId="0"/>
          <p:bldP spid="30" grpId="0"/>
          <p:bldP spid="31" grpId="0"/>
          <p:bldP spid="32" grpId="0"/>
          <p:bldP spid="37" grpId="0"/>
          <p:bldP spid="38" grpId="0"/>
          <p:bldP spid="39" grpId="0"/>
          <p:bldP spid="40" grpId="0"/>
          <p:bldP spid="4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p:cTn id="7" dur="500" fill="hold"/>
                                            <p:tgtEl>
                                              <p:spTgt spid="41"/>
                                            </p:tgtEl>
                                            <p:attrNameLst>
                                              <p:attrName>ppt_w</p:attrName>
                                            </p:attrNameLst>
                                          </p:cBhvr>
                                          <p:tavLst>
                                            <p:tav tm="0">
                                              <p:val>
                                                <p:fltVal val="0"/>
                                              </p:val>
                                            </p:tav>
                                            <p:tav tm="100000">
                                              <p:val>
                                                <p:strVal val="#ppt_w"/>
                                              </p:val>
                                            </p:tav>
                                          </p:tavLst>
                                        </p:anim>
                                        <p:anim calcmode="lin" valueType="num">
                                          <p:cBhvr>
                                            <p:cTn id="8" dur="500" fill="hold"/>
                                            <p:tgtEl>
                                              <p:spTgt spid="41"/>
                                            </p:tgtEl>
                                            <p:attrNameLst>
                                              <p:attrName>ppt_h</p:attrName>
                                            </p:attrNameLst>
                                          </p:cBhvr>
                                          <p:tavLst>
                                            <p:tav tm="0">
                                              <p:val>
                                                <p:fltVal val="0"/>
                                              </p:val>
                                            </p:tav>
                                            <p:tav tm="100000">
                                              <p:val>
                                                <p:strVal val="#ppt_h"/>
                                              </p:val>
                                            </p:tav>
                                          </p:tavLst>
                                        </p:anim>
                                        <p:animEffect transition="in" filter="fade">
                                          <p:cBhvr>
                                            <p:cTn id="9" dur="500"/>
                                            <p:tgtEl>
                                              <p:spTgt spid="41"/>
                                            </p:tgtEl>
                                          </p:cBhvr>
                                        </p:animEffect>
                                      </p:childTnLst>
                                    </p:cTn>
                                  </p:par>
                                </p:childTnLst>
                              </p:cTn>
                            </p:par>
                            <p:par>
                              <p:cTn id="10" fill="hold">
                                <p:stCondLst>
                                  <p:cond delay="500"/>
                                </p:stCondLst>
                                <p:childTnLst>
                                  <p:par>
                                    <p:cTn id="11" presetID="22" presetClass="entr" presetSubtype="4" fill="hold" grpId="0" nodeType="after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wipe(down)">
                                          <p:cBhvr>
                                            <p:cTn id="13" dur="500"/>
                                            <p:tgtEl>
                                              <p:spTgt spid="20"/>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ipe(left)">
                                          <p:cBhvr>
                                            <p:cTn id="16" dur="500"/>
                                            <p:tgtEl>
                                              <p:spTgt spid="19"/>
                                            </p:tgtEl>
                                          </p:cBhvr>
                                        </p:animEffect>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500"/>
                                            <p:tgtEl>
                                              <p:spTgt spid="14"/>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left)">
                                          <p:cBhvr>
                                            <p:cTn id="23" dur="500"/>
                                            <p:tgtEl>
                                              <p:spTgt spid="13"/>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left)">
                                          <p:cBhvr>
                                            <p:cTn id="26" dur="500"/>
                                            <p:tgtEl>
                                              <p:spTgt spid="12"/>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left)">
                                          <p:cBhvr>
                                            <p:cTn id="29" dur="500"/>
                                            <p:tgtEl>
                                              <p:spTgt spid="11"/>
                                            </p:tgtEl>
                                          </p:cBhvr>
                                        </p:animEffect>
                                      </p:childTnLst>
                                    </p:cTn>
                                  </p:par>
                                </p:childTnLst>
                              </p:cTn>
                            </p:par>
                            <p:par>
                              <p:cTn id="30" fill="hold">
                                <p:stCondLst>
                                  <p:cond delay="1500"/>
                                </p:stCondLst>
                                <p:childTnLst>
                                  <p:par>
                                    <p:cTn id="31" presetID="1" presetClass="entr" presetSubtype="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par>
                                    <p:cTn id="33" presetID="64" presetClass="path" presetSubtype="0" accel="50000" fill="hold" grpId="1" nodeType="withEffect">
                                      <p:stCondLst>
                                        <p:cond delay="0"/>
                                      </p:stCondLst>
                                      <p:childTnLst>
                                        <p:animMotion origin="layout" path="M 0.02474 0.10394 L 4.375E-6 -2.22222E-6 " pathEditMode="relative" rAng="0" ptsTypes="AA">
                                          <p:cBhvr>
                                            <p:cTn id="34" dur="500" fill="hold"/>
                                            <p:tgtEl>
                                              <p:spTgt spid="21"/>
                                            </p:tgtEl>
                                            <p:attrNameLst>
                                              <p:attrName>ppt_x</p:attrName>
                                              <p:attrName>ppt_y</p:attrName>
                                            </p:attrNameLst>
                                          </p:cBhvr>
                                          <p:rCtr x="-1237" y="-5208"/>
                                        </p:animMotion>
                                      </p:childTnLst>
                                    </p:cTn>
                                  </p:par>
                                  <p:par>
                                    <p:cTn id="35" presetID="1" presetClass="entr" presetSubtype="0"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par>
                                    <p:cTn id="37" presetID="64" presetClass="path" presetSubtype="0" accel="50000" fill="hold" grpId="1" nodeType="withEffect">
                                      <p:stCondLst>
                                        <p:cond delay="0"/>
                                      </p:stCondLst>
                                      <p:childTnLst>
                                        <p:animMotion origin="layout" path="M 0.02474 0.10394 L 4.375E-6 -1.85185E-6 " pathEditMode="relative" rAng="0" ptsTypes="AA">
                                          <p:cBhvr>
                                            <p:cTn id="38" dur="500" fill="hold"/>
                                            <p:tgtEl>
                                              <p:spTgt spid="22"/>
                                            </p:tgtEl>
                                            <p:attrNameLst>
                                              <p:attrName>ppt_x</p:attrName>
                                              <p:attrName>ppt_y</p:attrName>
                                            </p:attrNameLst>
                                          </p:cBhvr>
                                          <p:rCtr x="-1237" y="-5208"/>
                                        </p:animMotion>
                                      </p:childTnLst>
                                    </p:cTn>
                                  </p:par>
                                  <p:par>
                                    <p:cTn id="39" presetID="1" presetClass="entr" presetSubtype="0"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childTnLst>
                                    </p:cTn>
                                  </p:par>
                                  <p:par>
                                    <p:cTn id="41" presetID="64" presetClass="path" presetSubtype="0" accel="50000" fill="hold" grpId="1" nodeType="withEffect">
                                      <p:stCondLst>
                                        <p:cond delay="0"/>
                                      </p:stCondLst>
                                      <p:childTnLst>
                                        <p:animMotion origin="layout" path="M 0.02474 0.10393 L 4.375E-6 3.7037E-7 " pathEditMode="relative" rAng="0" ptsTypes="AA">
                                          <p:cBhvr>
                                            <p:cTn id="42" dur="500" fill="hold"/>
                                            <p:tgtEl>
                                              <p:spTgt spid="23"/>
                                            </p:tgtEl>
                                            <p:attrNameLst>
                                              <p:attrName>ppt_x</p:attrName>
                                              <p:attrName>ppt_y</p:attrName>
                                            </p:attrNameLst>
                                          </p:cBhvr>
                                          <p:rCtr x="-1237" y="-5208"/>
                                        </p:animMotion>
                                      </p:childTnLst>
                                    </p:cTn>
                                  </p:par>
                                  <p:par>
                                    <p:cTn id="43" presetID="1" presetClass="entr" presetSubtype="0" fill="hold" grpId="0" nodeType="withEffect">
                                      <p:stCondLst>
                                        <p:cond delay="0"/>
                                      </p:stCondLst>
                                      <p:childTnLst>
                                        <p:set>
                                          <p:cBhvr>
                                            <p:cTn id="44" dur="1" fill="hold">
                                              <p:stCondLst>
                                                <p:cond delay="0"/>
                                              </p:stCondLst>
                                            </p:cTn>
                                            <p:tgtEl>
                                              <p:spTgt spid="24"/>
                                            </p:tgtEl>
                                            <p:attrNameLst>
                                              <p:attrName>style.visibility</p:attrName>
                                            </p:attrNameLst>
                                          </p:cBhvr>
                                          <p:to>
                                            <p:strVal val="visible"/>
                                          </p:to>
                                        </p:set>
                                      </p:childTnLst>
                                    </p:cTn>
                                  </p:par>
                                  <p:par>
                                    <p:cTn id="45" presetID="64" presetClass="path" presetSubtype="0" accel="50000" fill="hold" grpId="1" nodeType="withEffect">
                                      <p:stCondLst>
                                        <p:cond delay="0"/>
                                      </p:stCondLst>
                                      <p:childTnLst>
                                        <p:animMotion origin="layout" path="M 0.02474 0.10394 L 4.375E-6 -2.22222E-6 " pathEditMode="relative" rAng="0" ptsTypes="AA">
                                          <p:cBhvr>
                                            <p:cTn id="46" dur="500" fill="hold"/>
                                            <p:tgtEl>
                                              <p:spTgt spid="24"/>
                                            </p:tgtEl>
                                            <p:attrNameLst>
                                              <p:attrName>ppt_x</p:attrName>
                                              <p:attrName>ppt_y</p:attrName>
                                            </p:attrNameLst>
                                          </p:cBhvr>
                                          <p:rCtr x="-1237" y="-5208"/>
                                        </p:animMotion>
                                      </p:childTnLst>
                                    </p:cTn>
                                  </p:par>
                                </p:childTnLst>
                              </p:cTn>
                            </p:par>
                            <p:par>
                              <p:cTn id="47" fill="hold">
                                <p:stCondLst>
                                  <p:cond delay="1500"/>
                                </p:stCondLst>
                                <p:childTnLst>
                                  <p:par>
                                    <p:cTn id="48" presetID="42" presetClass="entr" presetSubtype="0" fill="hold" grpId="0"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300"/>
                                            <p:tgtEl>
                                              <p:spTgt spid="37"/>
                                            </p:tgtEl>
                                          </p:cBhvr>
                                        </p:animEffect>
                                        <p:anim calcmode="lin" valueType="num">
                                          <p:cBhvr>
                                            <p:cTn id="51" dur="300" fill="hold"/>
                                            <p:tgtEl>
                                              <p:spTgt spid="37"/>
                                            </p:tgtEl>
                                            <p:attrNameLst>
                                              <p:attrName>ppt_x</p:attrName>
                                            </p:attrNameLst>
                                          </p:cBhvr>
                                          <p:tavLst>
                                            <p:tav tm="0">
                                              <p:val>
                                                <p:strVal val="#ppt_x"/>
                                              </p:val>
                                            </p:tav>
                                            <p:tav tm="100000">
                                              <p:val>
                                                <p:strVal val="#ppt_x"/>
                                              </p:val>
                                            </p:tav>
                                          </p:tavLst>
                                        </p:anim>
                                        <p:anim calcmode="lin" valueType="num">
                                          <p:cBhvr>
                                            <p:cTn id="52" dur="300" fill="hold"/>
                                            <p:tgtEl>
                                              <p:spTgt spid="37"/>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300"/>
                                            <p:tgtEl>
                                              <p:spTgt spid="38"/>
                                            </p:tgtEl>
                                          </p:cBhvr>
                                        </p:animEffect>
                                        <p:anim calcmode="lin" valueType="num">
                                          <p:cBhvr>
                                            <p:cTn id="56" dur="300" fill="hold"/>
                                            <p:tgtEl>
                                              <p:spTgt spid="38"/>
                                            </p:tgtEl>
                                            <p:attrNameLst>
                                              <p:attrName>ppt_x</p:attrName>
                                            </p:attrNameLst>
                                          </p:cBhvr>
                                          <p:tavLst>
                                            <p:tav tm="0">
                                              <p:val>
                                                <p:strVal val="#ppt_x"/>
                                              </p:val>
                                            </p:tav>
                                            <p:tav tm="100000">
                                              <p:val>
                                                <p:strVal val="#ppt_x"/>
                                              </p:val>
                                            </p:tav>
                                          </p:tavLst>
                                        </p:anim>
                                        <p:anim calcmode="lin" valueType="num">
                                          <p:cBhvr>
                                            <p:cTn id="57" dur="300" fill="hold"/>
                                            <p:tgtEl>
                                              <p:spTgt spid="38"/>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39"/>
                                            </p:tgtEl>
                                            <p:attrNameLst>
                                              <p:attrName>style.visibility</p:attrName>
                                            </p:attrNameLst>
                                          </p:cBhvr>
                                          <p:to>
                                            <p:strVal val="visible"/>
                                          </p:to>
                                        </p:set>
                                        <p:animEffect transition="in" filter="fade">
                                          <p:cBhvr>
                                            <p:cTn id="60" dur="300"/>
                                            <p:tgtEl>
                                              <p:spTgt spid="39"/>
                                            </p:tgtEl>
                                          </p:cBhvr>
                                        </p:animEffect>
                                        <p:anim calcmode="lin" valueType="num">
                                          <p:cBhvr>
                                            <p:cTn id="61" dur="300" fill="hold"/>
                                            <p:tgtEl>
                                              <p:spTgt spid="39"/>
                                            </p:tgtEl>
                                            <p:attrNameLst>
                                              <p:attrName>ppt_x</p:attrName>
                                            </p:attrNameLst>
                                          </p:cBhvr>
                                          <p:tavLst>
                                            <p:tav tm="0">
                                              <p:val>
                                                <p:strVal val="#ppt_x"/>
                                              </p:val>
                                            </p:tav>
                                            <p:tav tm="100000">
                                              <p:val>
                                                <p:strVal val="#ppt_x"/>
                                              </p:val>
                                            </p:tav>
                                          </p:tavLst>
                                        </p:anim>
                                        <p:anim calcmode="lin" valueType="num">
                                          <p:cBhvr>
                                            <p:cTn id="62" dur="300" fill="hold"/>
                                            <p:tgtEl>
                                              <p:spTgt spid="39"/>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0"/>
                                            </p:tgtEl>
                                            <p:attrNameLst>
                                              <p:attrName>style.visibility</p:attrName>
                                            </p:attrNameLst>
                                          </p:cBhvr>
                                          <p:to>
                                            <p:strVal val="visible"/>
                                          </p:to>
                                        </p:set>
                                        <p:animEffect transition="in" filter="fade">
                                          <p:cBhvr>
                                            <p:cTn id="65" dur="300"/>
                                            <p:tgtEl>
                                              <p:spTgt spid="40"/>
                                            </p:tgtEl>
                                          </p:cBhvr>
                                        </p:animEffect>
                                        <p:anim calcmode="lin" valueType="num">
                                          <p:cBhvr>
                                            <p:cTn id="66" dur="300" fill="hold"/>
                                            <p:tgtEl>
                                              <p:spTgt spid="40"/>
                                            </p:tgtEl>
                                            <p:attrNameLst>
                                              <p:attrName>ppt_x</p:attrName>
                                            </p:attrNameLst>
                                          </p:cBhvr>
                                          <p:tavLst>
                                            <p:tav tm="0">
                                              <p:val>
                                                <p:strVal val="#ppt_x"/>
                                              </p:val>
                                            </p:tav>
                                            <p:tav tm="100000">
                                              <p:val>
                                                <p:strVal val="#ppt_x"/>
                                              </p:val>
                                            </p:tav>
                                          </p:tavLst>
                                        </p:anim>
                                        <p:anim calcmode="lin" valueType="num">
                                          <p:cBhvr>
                                            <p:cTn id="67" dur="300" fill="hold"/>
                                            <p:tgtEl>
                                              <p:spTgt spid="40"/>
                                            </p:tgtEl>
                                            <p:attrNameLst>
                                              <p:attrName>ppt_y</p:attrName>
                                            </p:attrNameLst>
                                          </p:cBhvr>
                                          <p:tavLst>
                                            <p:tav tm="0">
                                              <p:val>
                                                <p:strVal val="#ppt_y+.1"/>
                                              </p:val>
                                            </p:tav>
                                            <p:tav tm="100000">
                                              <p:val>
                                                <p:strVal val="#ppt_y"/>
                                              </p:val>
                                            </p:tav>
                                          </p:tavLst>
                                        </p:anim>
                                      </p:childTnLst>
                                    </p:cTn>
                                  </p:par>
                                </p:childTnLst>
                              </p:cTn>
                            </p:par>
                            <p:par>
                              <p:cTn id="68" fill="hold">
                                <p:stCondLst>
                                  <p:cond delay="2000"/>
                                </p:stCondLst>
                                <p:childTnLst>
                                  <p:par>
                                    <p:cTn id="69" presetID="22" presetClass="entr" presetSubtype="4"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wipe(down)">
                                          <p:cBhvr>
                                            <p:cTn id="71" dur="500"/>
                                            <p:tgtEl>
                                              <p:spTgt spid="15"/>
                                            </p:tgtEl>
                                          </p:cBhvr>
                                        </p:animEffect>
                                      </p:childTnLst>
                                    </p:cTn>
                                  </p:par>
                                  <p:par>
                                    <p:cTn id="72" presetID="22" presetClass="entr" presetSubtype="4" fill="hold" grpId="0" nodeType="with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wipe(down)">
                                          <p:cBhvr>
                                            <p:cTn id="74" dur="500"/>
                                            <p:tgtEl>
                                              <p:spTgt spid="16"/>
                                            </p:tgtEl>
                                          </p:cBhvr>
                                        </p:animEffect>
                                      </p:childTnLst>
                                    </p:cTn>
                                  </p:par>
                                  <p:par>
                                    <p:cTn id="75" presetID="22" presetClass="entr" presetSubtype="4" fill="hold" grpId="0" nodeType="withEffect">
                                      <p:stCondLst>
                                        <p:cond delay="0"/>
                                      </p:stCondLst>
                                      <p:childTnLst>
                                        <p:set>
                                          <p:cBhvr>
                                            <p:cTn id="76" dur="1" fill="hold">
                                              <p:stCondLst>
                                                <p:cond delay="0"/>
                                              </p:stCondLst>
                                            </p:cTn>
                                            <p:tgtEl>
                                              <p:spTgt spid="17"/>
                                            </p:tgtEl>
                                            <p:attrNameLst>
                                              <p:attrName>style.visibility</p:attrName>
                                            </p:attrNameLst>
                                          </p:cBhvr>
                                          <p:to>
                                            <p:strVal val="visible"/>
                                          </p:to>
                                        </p:set>
                                        <p:animEffect transition="in" filter="wipe(down)">
                                          <p:cBhvr>
                                            <p:cTn id="77" dur="500"/>
                                            <p:tgtEl>
                                              <p:spTgt spid="17"/>
                                            </p:tgtEl>
                                          </p:cBhvr>
                                        </p:animEffect>
                                      </p:childTnLst>
                                    </p:cTn>
                                  </p:par>
                                  <p:par>
                                    <p:cTn id="78" presetID="22" presetClass="entr" presetSubtype="4" fill="hold" grpId="0" nodeType="withEffect">
                                      <p:stCondLst>
                                        <p:cond delay="0"/>
                                      </p:stCondLst>
                                      <p:childTnLst>
                                        <p:set>
                                          <p:cBhvr>
                                            <p:cTn id="79" dur="1" fill="hold">
                                              <p:stCondLst>
                                                <p:cond delay="0"/>
                                              </p:stCondLst>
                                            </p:cTn>
                                            <p:tgtEl>
                                              <p:spTgt spid="18"/>
                                            </p:tgtEl>
                                            <p:attrNameLst>
                                              <p:attrName>style.visibility</p:attrName>
                                            </p:attrNameLst>
                                          </p:cBhvr>
                                          <p:to>
                                            <p:strVal val="visible"/>
                                          </p:to>
                                        </p:set>
                                        <p:animEffect transition="in" filter="wipe(down)">
                                          <p:cBhvr>
                                            <p:cTn id="80" dur="500"/>
                                            <p:tgtEl>
                                              <p:spTgt spid="18"/>
                                            </p:tgtEl>
                                          </p:cBhvr>
                                        </p:animEffect>
                                      </p:childTnLst>
                                    </p:cTn>
                                  </p:par>
                                </p:childTnLst>
                              </p:cTn>
                            </p:par>
                            <p:par>
                              <p:cTn id="81" fill="hold">
                                <p:stCondLst>
                                  <p:cond delay="2500"/>
                                </p:stCondLst>
                                <p:childTnLst>
                                  <p:par>
                                    <p:cTn id="82" presetID="22" presetClass="entr" presetSubtype="4"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wipe(down)">
                                          <p:cBhvr>
                                            <p:cTn id="84" dur="500"/>
                                            <p:tgtEl>
                                              <p:spTgt spid="25"/>
                                            </p:tgtEl>
                                          </p:cBhvr>
                                        </p:animEffect>
                                      </p:childTnLst>
                                    </p:cTn>
                                  </p:par>
                                  <p:par>
                                    <p:cTn id="85" presetID="22" presetClass="entr" presetSubtype="4" fill="hold" grpId="0" nodeType="withEffect">
                                      <p:stCondLst>
                                        <p:cond delay="0"/>
                                      </p:stCondLst>
                                      <p:childTnLst>
                                        <p:set>
                                          <p:cBhvr>
                                            <p:cTn id="86" dur="1" fill="hold">
                                              <p:stCondLst>
                                                <p:cond delay="0"/>
                                              </p:stCondLst>
                                            </p:cTn>
                                            <p:tgtEl>
                                              <p:spTgt spid="26"/>
                                            </p:tgtEl>
                                            <p:attrNameLst>
                                              <p:attrName>style.visibility</p:attrName>
                                            </p:attrNameLst>
                                          </p:cBhvr>
                                          <p:to>
                                            <p:strVal val="visible"/>
                                          </p:to>
                                        </p:set>
                                        <p:animEffect transition="in" filter="wipe(down)">
                                          <p:cBhvr>
                                            <p:cTn id="87" dur="500"/>
                                            <p:tgtEl>
                                              <p:spTgt spid="26"/>
                                            </p:tgtEl>
                                          </p:cBhvr>
                                        </p:animEffect>
                                      </p:childTnLst>
                                    </p:cTn>
                                  </p:par>
                                  <p:par>
                                    <p:cTn id="88" presetID="22" presetClass="entr" presetSubtype="4"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Effect transition="in" filter="wipe(down)">
                                          <p:cBhvr>
                                            <p:cTn id="90" dur="500"/>
                                            <p:tgtEl>
                                              <p:spTgt spid="27"/>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down)">
                                          <p:cBhvr>
                                            <p:cTn id="93" dur="500"/>
                                            <p:tgtEl>
                                              <p:spTgt spid="28"/>
                                            </p:tgtEl>
                                          </p:cBhvr>
                                        </p:animEffect>
                                      </p:childTnLst>
                                    </p:cTn>
                                  </p:par>
                                </p:childTnLst>
                              </p:cTn>
                            </p:par>
                            <p:par>
                              <p:cTn id="94" fill="hold">
                                <p:stCondLst>
                                  <p:cond delay="3000"/>
                                </p:stCondLst>
                                <p:childTnLst>
                                  <p:par>
                                    <p:cTn id="95" presetID="56" presetClass="entr" presetSubtype="0" fill="hold" grpId="0" nodeType="afterEffect">
                                      <p:stCondLst>
                                        <p:cond delay="0"/>
                                      </p:stCondLst>
                                      <p:iterate type="lt">
                                        <p:tmPct val="10000"/>
                                      </p:iterate>
                                      <p:childTnLst>
                                        <p:set>
                                          <p:cBhvr>
                                            <p:cTn id="96" dur="1" fill="hold">
                                              <p:stCondLst>
                                                <p:cond delay="0"/>
                                              </p:stCondLst>
                                            </p:cTn>
                                            <p:tgtEl>
                                              <p:spTgt spid="29"/>
                                            </p:tgtEl>
                                            <p:attrNameLst>
                                              <p:attrName>style.visibility</p:attrName>
                                            </p:attrNameLst>
                                          </p:cBhvr>
                                          <p:to>
                                            <p:strVal val="visible"/>
                                          </p:to>
                                        </p:set>
                                        <p:anim by="(-#ppt_w*2)" calcmode="lin" valueType="num">
                                          <p:cBhvr rctx="PPT">
                                            <p:cTn id="97" dur="150" autoRev="1" fill="hold">
                                              <p:stCondLst>
                                                <p:cond delay="0"/>
                                              </p:stCondLst>
                                            </p:cTn>
                                            <p:tgtEl>
                                              <p:spTgt spid="29"/>
                                            </p:tgtEl>
                                            <p:attrNameLst>
                                              <p:attrName>ppt_w</p:attrName>
                                            </p:attrNameLst>
                                          </p:cBhvr>
                                        </p:anim>
                                        <p:anim by="(#ppt_w*0.50)" calcmode="lin" valueType="num">
                                          <p:cBhvr>
                                            <p:cTn id="98" dur="150" decel="50000" autoRev="1" fill="hold">
                                              <p:stCondLst>
                                                <p:cond delay="0"/>
                                              </p:stCondLst>
                                            </p:cTn>
                                            <p:tgtEl>
                                              <p:spTgt spid="29"/>
                                            </p:tgtEl>
                                            <p:attrNameLst>
                                              <p:attrName>ppt_x</p:attrName>
                                            </p:attrNameLst>
                                          </p:cBhvr>
                                        </p:anim>
                                        <p:anim from="(-#ppt_h/2)" to="(#ppt_y)" calcmode="lin" valueType="num">
                                          <p:cBhvr>
                                            <p:cTn id="99" dur="300" fill="hold">
                                              <p:stCondLst>
                                                <p:cond delay="0"/>
                                              </p:stCondLst>
                                            </p:cTn>
                                            <p:tgtEl>
                                              <p:spTgt spid="29"/>
                                            </p:tgtEl>
                                            <p:attrNameLst>
                                              <p:attrName>ppt_y</p:attrName>
                                            </p:attrNameLst>
                                          </p:cBhvr>
                                        </p:anim>
                                        <p:animRot by="21600000">
                                          <p:cBhvr>
                                            <p:cTn id="100" dur="300" fill="hold">
                                              <p:stCondLst>
                                                <p:cond delay="0"/>
                                              </p:stCondLst>
                                            </p:cTn>
                                            <p:tgtEl>
                                              <p:spTgt spid="29"/>
                                            </p:tgtEl>
                                            <p:attrNameLst>
                                              <p:attrName>r</p:attrName>
                                            </p:attrNameLst>
                                          </p:cBhvr>
                                        </p:animRot>
                                      </p:childTnLst>
                                    </p:cTn>
                                  </p:par>
                                  <p:par>
                                    <p:cTn id="101" presetID="56" presetClass="entr" presetSubtype="0" fill="hold" grpId="0" nodeType="withEffect">
                                      <p:stCondLst>
                                        <p:cond delay="0"/>
                                      </p:stCondLst>
                                      <p:iterate type="lt">
                                        <p:tmPct val="10000"/>
                                      </p:iterate>
                                      <p:childTnLst>
                                        <p:set>
                                          <p:cBhvr>
                                            <p:cTn id="102" dur="1" fill="hold">
                                              <p:stCondLst>
                                                <p:cond delay="0"/>
                                              </p:stCondLst>
                                            </p:cTn>
                                            <p:tgtEl>
                                              <p:spTgt spid="30"/>
                                            </p:tgtEl>
                                            <p:attrNameLst>
                                              <p:attrName>style.visibility</p:attrName>
                                            </p:attrNameLst>
                                          </p:cBhvr>
                                          <p:to>
                                            <p:strVal val="visible"/>
                                          </p:to>
                                        </p:set>
                                        <p:anim by="(-#ppt_w*2)" calcmode="lin" valueType="num">
                                          <p:cBhvr rctx="PPT">
                                            <p:cTn id="103" dur="150" autoRev="1" fill="hold">
                                              <p:stCondLst>
                                                <p:cond delay="0"/>
                                              </p:stCondLst>
                                            </p:cTn>
                                            <p:tgtEl>
                                              <p:spTgt spid="30"/>
                                            </p:tgtEl>
                                            <p:attrNameLst>
                                              <p:attrName>ppt_w</p:attrName>
                                            </p:attrNameLst>
                                          </p:cBhvr>
                                        </p:anim>
                                        <p:anim by="(#ppt_w*0.50)" calcmode="lin" valueType="num">
                                          <p:cBhvr>
                                            <p:cTn id="104" dur="150" decel="50000" autoRev="1" fill="hold">
                                              <p:stCondLst>
                                                <p:cond delay="0"/>
                                              </p:stCondLst>
                                            </p:cTn>
                                            <p:tgtEl>
                                              <p:spTgt spid="30"/>
                                            </p:tgtEl>
                                            <p:attrNameLst>
                                              <p:attrName>ppt_x</p:attrName>
                                            </p:attrNameLst>
                                          </p:cBhvr>
                                        </p:anim>
                                        <p:anim from="(-#ppt_h/2)" to="(#ppt_y)" calcmode="lin" valueType="num">
                                          <p:cBhvr>
                                            <p:cTn id="105" dur="300" fill="hold">
                                              <p:stCondLst>
                                                <p:cond delay="0"/>
                                              </p:stCondLst>
                                            </p:cTn>
                                            <p:tgtEl>
                                              <p:spTgt spid="30"/>
                                            </p:tgtEl>
                                            <p:attrNameLst>
                                              <p:attrName>ppt_y</p:attrName>
                                            </p:attrNameLst>
                                          </p:cBhvr>
                                        </p:anim>
                                        <p:animRot by="21600000">
                                          <p:cBhvr>
                                            <p:cTn id="106" dur="300" fill="hold">
                                              <p:stCondLst>
                                                <p:cond delay="0"/>
                                              </p:stCondLst>
                                            </p:cTn>
                                            <p:tgtEl>
                                              <p:spTgt spid="30"/>
                                            </p:tgtEl>
                                            <p:attrNameLst>
                                              <p:attrName>r</p:attrName>
                                            </p:attrNameLst>
                                          </p:cBhvr>
                                        </p:animRot>
                                      </p:childTnLst>
                                    </p:cTn>
                                  </p:par>
                                  <p:par>
                                    <p:cTn id="107" presetID="56" presetClass="entr" presetSubtype="0" fill="hold" grpId="0" nodeType="withEffect">
                                      <p:stCondLst>
                                        <p:cond delay="0"/>
                                      </p:stCondLst>
                                      <p:iterate type="lt">
                                        <p:tmPct val="10000"/>
                                      </p:iterate>
                                      <p:childTnLst>
                                        <p:set>
                                          <p:cBhvr>
                                            <p:cTn id="108" dur="1" fill="hold">
                                              <p:stCondLst>
                                                <p:cond delay="0"/>
                                              </p:stCondLst>
                                            </p:cTn>
                                            <p:tgtEl>
                                              <p:spTgt spid="31"/>
                                            </p:tgtEl>
                                            <p:attrNameLst>
                                              <p:attrName>style.visibility</p:attrName>
                                            </p:attrNameLst>
                                          </p:cBhvr>
                                          <p:to>
                                            <p:strVal val="visible"/>
                                          </p:to>
                                        </p:set>
                                        <p:anim by="(-#ppt_w*2)" calcmode="lin" valueType="num">
                                          <p:cBhvr rctx="PPT">
                                            <p:cTn id="109" dur="150" autoRev="1" fill="hold">
                                              <p:stCondLst>
                                                <p:cond delay="0"/>
                                              </p:stCondLst>
                                            </p:cTn>
                                            <p:tgtEl>
                                              <p:spTgt spid="31"/>
                                            </p:tgtEl>
                                            <p:attrNameLst>
                                              <p:attrName>ppt_w</p:attrName>
                                            </p:attrNameLst>
                                          </p:cBhvr>
                                        </p:anim>
                                        <p:anim by="(#ppt_w*0.50)" calcmode="lin" valueType="num">
                                          <p:cBhvr>
                                            <p:cTn id="110" dur="150" decel="50000" autoRev="1" fill="hold">
                                              <p:stCondLst>
                                                <p:cond delay="0"/>
                                              </p:stCondLst>
                                            </p:cTn>
                                            <p:tgtEl>
                                              <p:spTgt spid="31"/>
                                            </p:tgtEl>
                                            <p:attrNameLst>
                                              <p:attrName>ppt_x</p:attrName>
                                            </p:attrNameLst>
                                          </p:cBhvr>
                                        </p:anim>
                                        <p:anim from="(-#ppt_h/2)" to="(#ppt_y)" calcmode="lin" valueType="num">
                                          <p:cBhvr>
                                            <p:cTn id="111" dur="300" fill="hold">
                                              <p:stCondLst>
                                                <p:cond delay="0"/>
                                              </p:stCondLst>
                                            </p:cTn>
                                            <p:tgtEl>
                                              <p:spTgt spid="31"/>
                                            </p:tgtEl>
                                            <p:attrNameLst>
                                              <p:attrName>ppt_y</p:attrName>
                                            </p:attrNameLst>
                                          </p:cBhvr>
                                        </p:anim>
                                        <p:animRot by="21600000">
                                          <p:cBhvr>
                                            <p:cTn id="112" dur="300" fill="hold">
                                              <p:stCondLst>
                                                <p:cond delay="0"/>
                                              </p:stCondLst>
                                            </p:cTn>
                                            <p:tgtEl>
                                              <p:spTgt spid="31"/>
                                            </p:tgtEl>
                                            <p:attrNameLst>
                                              <p:attrName>r</p:attrName>
                                            </p:attrNameLst>
                                          </p:cBhvr>
                                        </p:animRot>
                                      </p:childTnLst>
                                    </p:cTn>
                                  </p:par>
                                  <p:par>
                                    <p:cTn id="113" presetID="56" presetClass="entr" presetSubtype="0" fill="hold" grpId="0" nodeType="withEffect">
                                      <p:stCondLst>
                                        <p:cond delay="0"/>
                                      </p:stCondLst>
                                      <p:iterate type="lt">
                                        <p:tmPct val="10000"/>
                                      </p:iterate>
                                      <p:childTnLst>
                                        <p:set>
                                          <p:cBhvr>
                                            <p:cTn id="114" dur="1" fill="hold">
                                              <p:stCondLst>
                                                <p:cond delay="0"/>
                                              </p:stCondLst>
                                            </p:cTn>
                                            <p:tgtEl>
                                              <p:spTgt spid="32"/>
                                            </p:tgtEl>
                                            <p:attrNameLst>
                                              <p:attrName>style.visibility</p:attrName>
                                            </p:attrNameLst>
                                          </p:cBhvr>
                                          <p:to>
                                            <p:strVal val="visible"/>
                                          </p:to>
                                        </p:set>
                                        <p:anim by="(-#ppt_w*2)" calcmode="lin" valueType="num">
                                          <p:cBhvr rctx="PPT">
                                            <p:cTn id="115" dur="150" autoRev="1" fill="hold">
                                              <p:stCondLst>
                                                <p:cond delay="0"/>
                                              </p:stCondLst>
                                            </p:cTn>
                                            <p:tgtEl>
                                              <p:spTgt spid="32"/>
                                            </p:tgtEl>
                                            <p:attrNameLst>
                                              <p:attrName>ppt_w</p:attrName>
                                            </p:attrNameLst>
                                          </p:cBhvr>
                                        </p:anim>
                                        <p:anim by="(#ppt_w*0.50)" calcmode="lin" valueType="num">
                                          <p:cBhvr>
                                            <p:cTn id="116" dur="150" decel="50000" autoRev="1" fill="hold">
                                              <p:stCondLst>
                                                <p:cond delay="0"/>
                                              </p:stCondLst>
                                            </p:cTn>
                                            <p:tgtEl>
                                              <p:spTgt spid="32"/>
                                            </p:tgtEl>
                                            <p:attrNameLst>
                                              <p:attrName>ppt_x</p:attrName>
                                            </p:attrNameLst>
                                          </p:cBhvr>
                                        </p:anim>
                                        <p:anim from="(-#ppt_h/2)" to="(#ppt_y)" calcmode="lin" valueType="num">
                                          <p:cBhvr>
                                            <p:cTn id="117" dur="300" fill="hold">
                                              <p:stCondLst>
                                                <p:cond delay="0"/>
                                              </p:stCondLst>
                                            </p:cTn>
                                            <p:tgtEl>
                                              <p:spTgt spid="32"/>
                                            </p:tgtEl>
                                            <p:attrNameLst>
                                              <p:attrName>ppt_y</p:attrName>
                                            </p:attrNameLst>
                                          </p:cBhvr>
                                        </p:anim>
                                        <p:animRot by="21600000">
                                          <p:cBhvr>
                                            <p:cTn id="118" dur="300" fill="hold">
                                              <p:stCondLst>
                                                <p:cond delay="0"/>
                                              </p:stCondLst>
                                            </p:cTn>
                                            <p:tgtEl>
                                              <p:spTgt spid="32"/>
                                            </p:tgtEl>
                                            <p:attrNameLst>
                                              <p:attrName>r</p:attrName>
                                            </p:attrNameLst>
                                          </p:cBhvr>
                                        </p:animRot>
                                      </p:childTnLst>
                                    </p:cTn>
                                  </p:par>
                                </p:childTnLst>
                              </p:cTn>
                            </p:par>
                            <p:par>
                              <p:cTn id="119" fill="hold">
                                <p:stCondLst>
                                  <p:cond delay="3660"/>
                                </p:stCondLst>
                                <p:childTnLst>
                                  <p:par>
                                    <p:cTn id="120" presetID="22" presetClass="entr" presetSubtype="8" fill="hold" nodeType="afterEffect">
                                      <p:stCondLst>
                                        <p:cond delay="0"/>
                                      </p:stCondLst>
                                      <p:childTnLst>
                                        <p:set>
                                          <p:cBhvr>
                                            <p:cTn id="121" dur="1" fill="hold">
                                              <p:stCondLst>
                                                <p:cond delay="0"/>
                                              </p:stCondLst>
                                            </p:cTn>
                                            <p:tgtEl>
                                              <p:spTgt spid="8"/>
                                            </p:tgtEl>
                                            <p:attrNameLst>
                                              <p:attrName>style.visibility</p:attrName>
                                            </p:attrNameLst>
                                          </p:cBhvr>
                                          <p:to>
                                            <p:strVal val="visible"/>
                                          </p:to>
                                        </p:set>
                                        <p:animEffect transition="in" filter="wipe(left)">
                                          <p:cBhvr>
                                            <p:cTn id="122" dur="500"/>
                                            <p:tgtEl>
                                              <p:spTgt spid="8"/>
                                            </p:tgtEl>
                                          </p:cBhvr>
                                        </p:animEffect>
                                      </p:childTnLst>
                                    </p:cTn>
                                  </p:par>
                                </p:childTnLst>
                              </p:cTn>
                            </p:par>
                            <p:par>
                              <p:cTn id="123" fill="hold">
                                <p:stCondLst>
                                  <p:cond delay="4160"/>
                                </p:stCondLst>
                                <p:childTnLst>
                                  <p:par>
                                    <p:cTn id="124" presetID="22" presetClass="entr" presetSubtype="8" fill="hold" grpId="0" nodeType="afterEffect">
                                      <p:stCondLst>
                                        <p:cond delay="0"/>
                                      </p:stCondLst>
                                      <p:childTnLst>
                                        <p:set>
                                          <p:cBhvr>
                                            <p:cTn id="125" dur="1" fill="hold">
                                              <p:stCondLst>
                                                <p:cond delay="0"/>
                                              </p:stCondLst>
                                            </p:cTn>
                                            <p:tgtEl>
                                              <p:spTgt spid="3"/>
                                            </p:tgtEl>
                                            <p:attrNameLst>
                                              <p:attrName>style.visibility</p:attrName>
                                            </p:attrNameLst>
                                          </p:cBhvr>
                                          <p:to>
                                            <p:strVal val="visible"/>
                                          </p:to>
                                        </p:set>
                                        <p:animEffect transition="in" filter="wipe(left)">
                                          <p:cBhvr>
                                            <p:cTn id="126" dur="500"/>
                                            <p:tgtEl>
                                              <p:spTgt spid="3"/>
                                            </p:tgtEl>
                                          </p:cBhvr>
                                        </p:animEffect>
                                      </p:childTnLst>
                                    </p:cTn>
                                  </p:par>
                                </p:childTnLst>
                              </p:cTn>
                            </p:par>
                            <p:par>
                              <p:cTn id="127" fill="hold">
                                <p:stCondLst>
                                  <p:cond delay="4660"/>
                                </p:stCondLst>
                                <p:childTnLst>
                                  <p:par>
                                    <p:cTn id="128" presetID="22" presetClass="entr" presetSubtype="8" fill="hold" grpId="0" nodeType="afterEffect">
                                      <p:stCondLst>
                                        <p:cond delay="0"/>
                                      </p:stCondLst>
                                      <p:childTnLst>
                                        <p:set>
                                          <p:cBhvr>
                                            <p:cTn id="129" dur="1" fill="hold">
                                              <p:stCondLst>
                                                <p:cond delay="0"/>
                                              </p:stCondLst>
                                            </p:cTn>
                                            <p:tgtEl>
                                              <p:spTgt spid="2"/>
                                            </p:tgtEl>
                                            <p:attrNameLst>
                                              <p:attrName>style.visibility</p:attrName>
                                            </p:attrNameLst>
                                          </p:cBhvr>
                                          <p:to>
                                            <p:strVal val="visible"/>
                                          </p:to>
                                        </p:set>
                                        <p:animEffect transition="in" filter="wipe(left)">
                                          <p:cBhvr>
                                            <p:cTn id="130" dur="500"/>
                                            <p:tgtEl>
                                              <p:spTgt spid="2"/>
                                            </p:tgtEl>
                                          </p:cBhvr>
                                        </p:animEffect>
                                      </p:childTnLst>
                                    </p:cTn>
                                  </p:par>
                                </p:childTnLst>
                              </p:cTn>
                            </p:par>
                            <p:par>
                              <p:cTn id="131" fill="hold">
                                <p:stCondLst>
                                  <p:cond delay="5160"/>
                                </p:stCondLst>
                                <p:childTnLst>
                                  <p:par>
                                    <p:cTn id="132" presetID="22" presetClass="entr" presetSubtype="8" fill="hold" grpId="0" nodeType="afterEffect">
                                      <p:stCondLst>
                                        <p:cond delay="0"/>
                                      </p:stCondLst>
                                      <p:childTnLst>
                                        <p:set>
                                          <p:cBhvr>
                                            <p:cTn id="133" dur="1" fill="hold">
                                              <p:stCondLst>
                                                <p:cond delay="0"/>
                                              </p:stCondLst>
                                            </p:cTn>
                                            <p:tgtEl>
                                              <p:spTgt spid="4"/>
                                            </p:tgtEl>
                                            <p:attrNameLst>
                                              <p:attrName>style.visibility</p:attrName>
                                            </p:attrNameLst>
                                          </p:cBhvr>
                                          <p:to>
                                            <p:strVal val="visible"/>
                                          </p:to>
                                        </p:set>
                                        <p:animEffect transition="in" filter="wipe(left)">
                                          <p:cBhvr>
                                            <p:cTn id="134" dur="500"/>
                                            <p:tgtEl>
                                              <p:spTgt spid="4"/>
                                            </p:tgtEl>
                                          </p:cBhvr>
                                        </p:animEffect>
                                      </p:childTnLst>
                                    </p:cTn>
                                  </p:par>
                                </p:childTnLst>
                              </p:cTn>
                            </p:par>
                            <p:par>
                              <p:cTn id="135" fill="hold">
                                <p:stCondLst>
                                  <p:cond delay="5660"/>
                                </p:stCondLst>
                                <p:childTnLst>
                                  <p:par>
                                    <p:cTn id="136" presetID="22" presetClass="entr" presetSubtype="4" fill="hold" grpId="0" nodeType="afterEffect">
                                      <p:stCondLst>
                                        <p:cond delay="0"/>
                                      </p:stCondLst>
                                      <p:childTnLst>
                                        <p:set>
                                          <p:cBhvr>
                                            <p:cTn id="137" dur="1" fill="hold">
                                              <p:stCondLst>
                                                <p:cond delay="0"/>
                                              </p:stCondLst>
                                            </p:cTn>
                                            <p:tgtEl>
                                              <p:spTgt spid="6"/>
                                            </p:tgtEl>
                                            <p:attrNameLst>
                                              <p:attrName>style.visibility</p:attrName>
                                            </p:attrNameLst>
                                          </p:cBhvr>
                                          <p:to>
                                            <p:strVal val="visible"/>
                                          </p:to>
                                        </p:set>
                                        <p:animEffect transition="in" filter="wipe(down)">
                                          <p:cBhvr>
                                            <p:cTn id="138" dur="500"/>
                                            <p:tgtEl>
                                              <p:spTgt spid="6"/>
                                            </p:tgtEl>
                                          </p:cBhvr>
                                        </p:animEffect>
                                      </p:childTnLst>
                                    </p:cTn>
                                  </p:par>
                                </p:childTnLst>
                              </p:cTn>
                            </p:par>
                            <p:par>
                              <p:cTn id="139" fill="hold">
                                <p:stCondLst>
                                  <p:cond delay="6160"/>
                                </p:stCondLst>
                                <p:childTnLst>
                                  <p:par>
                                    <p:cTn id="140" presetID="22" presetClass="entr" presetSubtype="8" fill="hold" grpId="0" nodeType="afterEffect">
                                      <p:stCondLst>
                                        <p:cond delay="0"/>
                                      </p:stCondLst>
                                      <p:childTnLst>
                                        <p:set>
                                          <p:cBhvr>
                                            <p:cTn id="141" dur="1" fill="hold">
                                              <p:stCondLst>
                                                <p:cond delay="0"/>
                                              </p:stCondLst>
                                            </p:cTn>
                                            <p:tgtEl>
                                              <p:spTgt spid="5"/>
                                            </p:tgtEl>
                                            <p:attrNameLst>
                                              <p:attrName>style.visibility</p:attrName>
                                            </p:attrNameLst>
                                          </p:cBhvr>
                                          <p:to>
                                            <p:strVal val="visible"/>
                                          </p:to>
                                        </p:set>
                                        <p:animEffect transition="in" filter="wipe(left)">
                                          <p:cBhvr>
                                            <p:cTn id="142" dur="500"/>
                                            <p:tgtEl>
                                              <p:spTgt spid="5"/>
                                            </p:tgtEl>
                                          </p:cBhvr>
                                        </p:animEffect>
                                      </p:childTnLst>
                                    </p:cTn>
                                  </p:par>
                                </p:childTnLst>
                              </p:cTn>
                            </p:par>
                            <p:par>
                              <p:cTn id="143" fill="hold">
                                <p:stCondLst>
                                  <p:cond delay="6660"/>
                                </p:stCondLst>
                                <p:childTnLst>
                                  <p:par>
                                    <p:cTn id="144" presetID="22" presetClass="entr" presetSubtype="4" fill="hold" grpId="0" nodeType="afterEffect">
                                      <p:stCondLst>
                                        <p:cond delay="0"/>
                                      </p:stCondLst>
                                      <p:childTnLst>
                                        <p:set>
                                          <p:cBhvr>
                                            <p:cTn id="145" dur="1" fill="hold">
                                              <p:stCondLst>
                                                <p:cond delay="0"/>
                                              </p:stCondLst>
                                            </p:cTn>
                                            <p:tgtEl>
                                              <p:spTgt spid="7"/>
                                            </p:tgtEl>
                                            <p:attrNameLst>
                                              <p:attrName>style.visibility</p:attrName>
                                            </p:attrNameLst>
                                          </p:cBhvr>
                                          <p:to>
                                            <p:strVal val="visible"/>
                                          </p:to>
                                        </p:set>
                                        <p:animEffect transition="in" filter="wipe(down)">
                                          <p:cBhvr>
                                            <p:cTn id="14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animBg="1"/>
          <p:bldP spid="7"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p:bldP spid="21" grpId="1"/>
          <p:bldP spid="22" grpId="0"/>
          <p:bldP spid="22" grpId="1"/>
          <p:bldP spid="23" grpId="0"/>
          <p:bldP spid="23" grpId="1"/>
          <p:bldP spid="24" grpId="0"/>
          <p:bldP spid="24" grpId="1"/>
          <p:bldP spid="25" grpId="0" animBg="1"/>
          <p:bldP spid="26" grpId="0" animBg="1"/>
          <p:bldP spid="27" grpId="0" animBg="1"/>
          <p:bldP spid="28" grpId="0" animBg="1"/>
          <p:bldP spid="29" grpId="0"/>
          <p:bldP spid="30" grpId="0"/>
          <p:bldP spid="31" grpId="0"/>
          <p:bldP spid="32" grpId="0"/>
          <p:bldP spid="37" grpId="0"/>
          <p:bldP spid="38" grpId="0"/>
          <p:bldP spid="39" grpId="0"/>
          <p:bldP spid="40" grpId="0"/>
          <p:bldP spid="41" grpId="0"/>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淘宝店Chenying0907出品 2" descr="C:\Users\Administrator\Desktop\EC (699)-8.png"/>
          <p:cNvPicPr>
            <a:picLocks noChangeAspect="1" noChangeArrowheads="1"/>
          </p:cNvPicPr>
          <p:nvPr/>
        </p:nvPicPr>
        <p:blipFill rotWithShape="1">
          <a:blip r:embed="rId3" cstate="email"/>
          <a:srcRect/>
          <a:stretch>
            <a:fillRect/>
          </a:stretch>
        </p:blipFill>
        <p:spPr bwMode="auto">
          <a:xfrm flipH="1">
            <a:off x="7716712" y="1"/>
            <a:ext cx="4475288"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 name="图片 2"/>
          <p:cNvPicPr>
            <a:picLocks noChangeAspect="1"/>
          </p:cNvPicPr>
          <p:nvPr/>
        </p:nvPicPr>
        <p:blipFill>
          <a:blip r:embed="rId4" cstate="email"/>
          <a:stretch>
            <a:fillRect/>
          </a:stretch>
        </p:blipFill>
        <p:spPr>
          <a:xfrm>
            <a:off x="1499808" y="1999343"/>
            <a:ext cx="1986843" cy="1396999"/>
          </a:xfrm>
          <a:prstGeom prst="roundRect">
            <a:avLst>
              <a:gd name="adj" fmla="val 0"/>
            </a:avLst>
          </a:prstGeom>
          <a:ln w="22225">
            <a:gradFill flip="none" rotWithShape="1">
              <a:gsLst>
                <a:gs pos="0">
                  <a:srgbClr val="FF0000"/>
                </a:gs>
                <a:gs pos="40000">
                  <a:srgbClr val="FFC000"/>
                </a:gs>
                <a:gs pos="68000">
                  <a:srgbClr val="FFFF00"/>
                </a:gs>
                <a:gs pos="100000">
                  <a:srgbClr val="FF0000"/>
                </a:gs>
              </a:gsLst>
              <a:lin ang="2700000" scaled="1"/>
              <a:tileRect/>
            </a:gra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 name="图片 3"/>
          <p:cNvPicPr>
            <a:picLocks noChangeAspect="1"/>
          </p:cNvPicPr>
          <p:nvPr/>
        </p:nvPicPr>
        <p:blipFill>
          <a:blip r:embed="rId4" cstate="email"/>
          <a:stretch>
            <a:fillRect/>
          </a:stretch>
        </p:blipFill>
        <p:spPr>
          <a:xfrm>
            <a:off x="3580971" y="1999343"/>
            <a:ext cx="1986843" cy="1396999"/>
          </a:xfrm>
          <a:prstGeom prst="roundRect">
            <a:avLst>
              <a:gd name="adj" fmla="val 0"/>
            </a:avLst>
          </a:prstGeom>
          <a:ln w="22225">
            <a:gradFill flip="none" rotWithShape="1">
              <a:gsLst>
                <a:gs pos="0">
                  <a:srgbClr val="FF0000"/>
                </a:gs>
                <a:gs pos="40000">
                  <a:srgbClr val="FFC000"/>
                </a:gs>
                <a:gs pos="68000">
                  <a:srgbClr val="FFFF00"/>
                </a:gs>
                <a:gs pos="100000">
                  <a:srgbClr val="FF0000"/>
                </a:gs>
              </a:gsLst>
              <a:lin ang="2700000" scaled="1"/>
              <a:tileRect/>
            </a:gra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图片 4"/>
          <p:cNvPicPr>
            <a:picLocks noChangeAspect="1"/>
          </p:cNvPicPr>
          <p:nvPr/>
        </p:nvPicPr>
        <p:blipFill>
          <a:blip r:embed="rId4" cstate="email"/>
          <a:stretch>
            <a:fillRect/>
          </a:stretch>
        </p:blipFill>
        <p:spPr>
          <a:xfrm>
            <a:off x="5662134" y="1999343"/>
            <a:ext cx="1986843" cy="1396999"/>
          </a:xfrm>
          <a:prstGeom prst="roundRect">
            <a:avLst>
              <a:gd name="adj" fmla="val 0"/>
            </a:avLst>
          </a:prstGeom>
          <a:ln w="22225">
            <a:gradFill flip="none" rotWithShape="1">
              <a:gsLst>
                <a:gs pos="0">
                  <a:srgbClr val="FF0000"/>
                </a:gs>
                <a:gs pos="40000">
                  <a:srgbClr val="FFC000"/>
                </a:gs>
                <a:gs pos="68000">
                  <a:srgbClr val="FFFF00"/>
                </a:gs>
                <a:gs pos="100000">
                  <a:srgbClr val="FF0000"/>
                </a:gs>
              </a:gsLst>
              <a:lin ang="2700000" scaled="1"/>
              <a:tileRect/>
            </a:gra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 name="图片 5"/>
          <p:cNvPicPr>
            <a:picLocks noChangeAspect="1"/>
          </p:cNvPicPr>
          <p:nvPr/>
        </p:nvPicPr>
        <p:blipFill>
          <a:blip r:embed="rId4" cstate="email"/>
          <a:stretch>
            <a:fillRect/>
          </a:stretch>
        </p:blipFill>
        <p:spPr>
          <a:xfrm>
            <a:off x="1499808" y="3537858"/>
            <a:ext cx="1986843" cy="1396999"/>
          </a:xfrm>
          <a:prstGeom prst="roundRect">
            <a:avLst>
              <a:gd name="adj" fmla="val 0"/>
            </a:avLst>
          </a:prstGeom>
          <a:ln w="22225">
            <a:gradFill flip="none" rotWithShape="1">
              <a:gsLst>
                <a:gs pos="0">
                  <a:srgbClr val="FF0000"/>
                </a:gs>
                <a:gs pos="40000">
                  <a:srgbClr val="FFC000"/>
                </a:gs>
                <a:gs pos="68000">
                  <a:srgbClr val="FFFF00"/>
                </a:gs>
                <a:gs pos="100000">
                  <a:srgbClr val="FF0000"/>
                </a:gs>
              </a:gsLst>
              <a:lin ang="2700000" scaled="1"/>
              <a:tileRect/>
            </a:gra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图片 6"/>
          <p:cNvPicPr>
            <a:picLocks noChangeAspect="1"/>
          </p:cNvPicPr>
          <p:nvPr/>
        </p:nvPicPr>
        <p:blipFill>
          <a:blip r:embed="rId4" cstate="email"/>
          <a:stretch>
            <a:fillRect/>
          </a:stretch>
        </p:blipFill>
        <p:spPr>
          <a:xfrm>
            <a:off x="3580971" y="3537858"/>
            <a:ext cx="1986843" cy="1396999"/>
          </a:xfrm>
          <a:prstGeom prst="roundRect">
            <a:avLst>
              <a:gd name="adj" fmla="val 0"/>
            </a:avLst>
          </a:prstGeom>
          <a:ln w="22225">
            <a:gradFill flip="none" rotWithShape="1">
              <a:gsLst>
                <a:gs pos="0">
                  <a:srgbClr val="FF0000"/>
                </a:gs>
                <a:gs pos="40000">
                  <a:srgbClr val="FFC000"/>
                </a:gs>
                <a:gs pos="68000">
                  <a:srgbClr val="FFFF00"/>
                </a:gs>
                <a:gs pos="100000">
                  <a:srgbClr val="FF0000"/>
                </a:gs>
              </a:gsLst>
              <a:lin ang="2700000" scaled="1"/>
              <a:tileRect/>
            </a:gra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图片 7"/>
          <p:cNvPicPr>
            <a:picLocks noChangeAspect="1"/>
          </p:cNvPicPr>
          <p:nvPr/>
        </p:nvPicPr>
        <p:blipFill>
          <a:blip r:embed="rId4" cstate="email"/>
          <a:stretch>
            <a:fillRect/>
          </a:stretch>
        </p:blipFill>
        <p:spPr>
          <a:xfrm>
            <a:off x="5662134" y="3537858"/>
            <a:ext cx="1986843" cy="1396999"/>
          </a:xfrm>
          <a:prstGeom prst="roundRect">
            <a:avLst>
              <a:gd name="adj" fmla="val 0"/>
            </a:avLst>
          </a:prstGeom>
          <a:ln w="22225">
            <a:gradFill flip="none" rotWithShape="1">
              <a:gsLst>
                <a:gs pos="0">
                  <a:srgbClr val="FF0000"/>
                </a:gs>
                <a:gs pos="40000">
                  <a:srgbClr val="FFC000"/>
                </a:gs>
                <a:gs pos="68000">
                  <a:srgbClr val="FFFF00"/>
                </a:gs>
                <a:gs pos="100000">
                  <a:srgbClr val="FF0000"/>
                </a:gs>
              </a:gsLst>
              <a:lin ang="2700000" scaled="1"/>
              <a:tileRect/>
            </a:gra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9" name="Text Box 13"/>
          <p:cNvSpPr txBox="1">
            <a:spLocks noChangeArrowheads="1"/>
          </p:cNvSpPr>
          <p:nvPr/>
        </p:nvSpPr>
        <p:spPr bwMode="auto">
          <a:xfrm>
            <a:off x="2398642" y="644149"/>
            <a:ext cx="7394714" cy="830997"/>
          </a:xfrm>
          <a:prstGeom prst="rect">
            <a:avLst/>
          </a:prstGeom>
          <a:noFill/>
        </p:spPr>
        <p:txBody>
          <a:bodyPr wrap="square" rtlCol="0">
            <a:spAutoFit/>
            <a:scene3d>
              <a:camera prst="orthographicFront"/>
              <a:lightRig rig="soft" dir="t"/>
            </a:scene3d>
            <a:sp3d prstMaterial="softEdge">
              <a:bevelT w="63500" h="12700"/>
            </a:sp3d>
          </a:bodyPr>
          <a:lstStyle>
            <a:defPPr>
              <a:defRPr lang="zh-CN"/>
            </a:defPPr>
            <a:lvl1pPr algn="dist">
              <a:defRPr sz="3200" b="1">
                <a:gradFill>
                  <a:gsLst>
                    <a:gs pos="0">
                      <a:srgbClr val="FF0000"/>
                    </a:gs>
                    <a:gs pos="63000">
                      <a:srgbClr val="FFFF00"/>
                    </a:gs>
                    <a:gs pos="100000">
                      <a:srgbClr val="FF0000"/>
                    </a:gs>
                  </a:gsLst>
                  <a:lin ang="5400000" scaled="1"/>
                </a:gradFill>
                <a:effectLst>
                  <a:outerShdw blurRad="266700" dist="38100" dir="2700000" algn="tl" rotWithShape="0">
                    <a:prstClr val="black">
                      <a:alpha val="61000"/>
                    </a:prstClr>
                  </a:outerShdw>
                </a:effectLst>
              </a:defRPr>
            </a:lvl1pPr>
          </a:lstStyle>
          <a:p>
            <a:pPr algn="ctr"/>
            <a:r>
              <a:rPr lang="en-US" altLang="zh-CN" sz="4800" dirty="0"/>
              <a:t>【</a:t>
            </a:r>
            <a:r>
              <a:rPr lang="zh-CN" altLang="en-US" sz="4800" dirty="0"/>
              <a:t>公司所获荣誉</a:t>
            </a:r>
            <a:r>
              <a:rPr lang="en-US" altLang="zh-CN" sz="4800" dirty="0"/>
              <a:t>】</a:t>
            </a:r>
            <a:endParaRPr lang="zh-CN" altLang="en-US" sz="4800" dirty="0"/>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750"/>
                                        <p:tgtEl>
                                          <p:spTgt spid="2"/>
                                        </p:tgtEl>
                                      </p:cBhvr>
                                    </p:animEffect>
                                  </p:childTnLst>
                                </p:cTn>
                              </p:par>
                            </p:childTnLst>
                          </p:cTn>
                        </p:par>
                        <p:par>
                          <p:cTn id="14" fill="hold">
                            <p:stCondLst>
                              <p:cond delay="1500"/>
                            </p:stCondLst>
                            <p:childTnLst>
                              <p:par>
                                <p:cTn id="15" presetID="52" presetClass="entr" presetSubtype="0"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Scale>
                                      <p:cBhvr>
                                        <p:cTn id="17" dur="1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3"/>
                                        </p:tgtEl>
                                        <p:attrNameLst>
                                          <p:attrName>ppt_x</p:attrName>
                                          <p:attrName>ppt_y</p:attrName>
                                        </p:attrNameLst>
                                      </p:cBhvr>
                                    </p:animMotion>
                                    <p:animEffect transition="in" filter="fade">
                                      <p:cBhvr>
                                        <p:cTn id="19" dur="1000"/>
                                        <p:tgtEl>
                                          <p:spTgt spid="3"/>
                                        </p:tgtEl>
                                      </p:cBhvr>
                                    </p:animEffect>
                                  </p:childTnLst>
                                </p:cTn>
                              </p:par>
                              <p:par>
                                <p:cTn id="20" presetID="52" presetClass="entr" presetSubtype="0" fill="hold" nodeType="withEffect">
                                  <p:stCondLst>
                                    <p:cond delay="250"/>
                                  </p:stCondLst>
                                  <p:childTnLst>
                                    <p:set>
                                      <p:cBhvr>
                                        <p:cTn id="21" dur="1" fill="hold">
                                          <p:stCondLst>
                                            <p:cond delay="0"/>
                                          </p:stCondLst>
                                        </p:cTn>
                                        <p:tgtEl>
                                          <p:spTgt spid="4"/>
                                        </p:tgtEl>
                                        <p:attrNameLst>
                                          <p:attrName>style.visibility</p:attrName>
                                        </p:attrNameLst>
                                      </p:cBhvr>
                                      <p:to>
                                        <p:strVal val="visible"/>
                                      </p:to>
                                    </p:set>
                                    <p:animScale>
                                      <p:cBhvr>
                                        <p:cTn id="22"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 dur="1000" decel="50000" fill="hold">
                                          <p:stCondLst>
                                            <p:cond delay="0"/>
                                          </p:stCondLst>
                                        </p:cTn>
                                        <p:tgtEl>
                                          <p:spTgt spid="4"/>
                                        </p:tgtEl>
                                        <p:attrNameLst>
                                          <p:attrName>ppt_x</p:attrName>
                                          <p:attrName>ppt_y</p:attrName>
                                        </p:attrNameLst>
                                      </p:cBhvr>
                                    </p:animMotion>
                                    <p:animEffect transition="in" filter="fade">
                                      <p:cBhvr>
                                        <p:cTn id="24" dur="1000"/>
                                        <p:tgtEl>
                                          <p:spTgt spid="4"/>
                                        </p:tgtEl>
                                      </p:cBhvr>
                                    </p:animEffect>
                                  </p:childTnLst>
                                </p:cTn>
                              </p:par>
                              <p:par>
                                <p:cTn id="25" presetID="52" presetClass="entr" presetSubtype="0" fill="hold" nodeType="withEffect">
                                  <p:stCondLst>
                                    <p:cond delay="500"/>
                                  </p:stCondLst>
                                  <p:childTnLst>
                                    <p:set>
                                      <p:cBhvr>
                                        <p:cTn id="26" dur="1" fill="hold">
                                          <p:stCondLst>
                                            <p:cond delay="0"/>
                                          </p:stCondLst>
                                        </p:cTn>
                                        <p:tgtEl>
                                          <p:spTgt spid="5"/>
                                        </p:tgtEl>
                                        <p:attrNameLst>
                                          <p:attrName>style.visibility</p:attrName>
                                        </p:attrNameLst>
                                      </p:cBhvr>
                                      <p:to>
                                        <p:strVal val="visible"/>
                                      </p:to>
                                    </p:set>
                                    <p:animScale>
                                      <p:cBhvr>
                                        <p:cTn id="27"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1000" decel="50000" fill="hold">
                                          <p:stCondLst>
                                            <p:cond delay="0"/>
                                          </p:stCondLst>
                                        </p:cTn>
                                        <p:tgtEl>
                                          <p:spTgt spid="5"/>
                                        </p:tgtEl>
                                        <p:attrNameLst>
                                          <p:attrName>ppt_x</p:attrName>
                                          <p:attrName>ppt_y</p:attrName>
                                        </p:attrNameLst>
                                      </p:cBhvr>
                                    </p:animMotion>
                                    <p:animEffect transition="in" filter="fade">
                                      <p:cBhvr>
                                        <p:cTn id="29" dur="1000"/>
                                        <p:tgtEl>
                                          <p:spTgt spid="5"/>
                                        </p:tgtEl>
                                      </p:cBhvr>
                                    </p:animEffect>
                                  </p:childTnLst>
                                </p:cTn>
                              </p:par>
                              <p:par>
                                <p:cTn id="30" presetID="52" presetClass="entr" presetSubtype="0" fill="hold" nodeType="withEffect">
                                  <p:stCondLst>
                                    <p:cond delay="750"/>
                                  </p:stCondLst>
                                  <p:childTnLst>
                                    <p:set>
                                      <p:cBhvr>
                                        <p:cTn id="31" dur="1" fill="hold">
                                          <p:stCondLst>
                                            <p:cond delay="0"/>
                                          </p:stCondLst>
                                        </p:cTn>
                                        <p:tgtEl>
                                          <p:spTgt spid="6"/>
                                        </p:tgtEl>
                                        <p:attrNameLst>
                                          <p:attrName>style.visibility</p:attrName>
                                        </p:attrNameLst>
                                      </p:cBhvr>
                                      <p:to>
                                        <p:strVal val="visible"/>
                                      </p:to>
                                    </p:set>
                                    <p:animScale>
                                      <p:cBhvr>
                                        <p:cTn id="32"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3" dur="1000" decel="50000" fill="hold">
                                          <p:stCondLst>
                                            <p:cond delay="0"/>
                                          </p:stCondLst>
                                        </p:cTn>
                                        <p:tgtEl>
                                          <p:spTgt spid="6"/>
                                        </p:tgtEl>
                                        <p:attrNameLst>
                                          <p:attrName>ppt_x</p:attrName>
                                          <p:attrName>ppt_y</p:attrName>
                                        </p:attrNameLst>
                                      </p:cBhvr>
                                    </p:animMotion>
                                    <p:animEffect transition="in" filter="fade">
                                      <p:cBhvr>
                                        <p:cTn id="34" dur="1000"/>
                                        <p:tgtEl>
                                          <p:spTgt spid="6"/>
                                        </p:tgtEl>
                                      </p:cBhvr>
                                    </p:animEffect>
                                  </p:childTnLst>
                                </p:cTn>
                              </p:par>
                              <p:par>
                                <p:cTn id="35" presetID="52" presetClass="entr" presetSubtype="0" fill="hold" nodeType="withEffect">
                                  <p:stCondLst>
                                    <p:cond delay="1000"/>
                                  </p:stCondLst>
                                  <p:childTnLst>
                                    <p:set>
                                      <p:cBhvr>
                                        <p:cTn id="36" dur="1" fill="hold">
                                          <p:stCondLst>
                                            <p:cond delay="0"/>
                                          </p:stCondLst>
                                        </p:cTn>
                                        <p:tgtEl>
                                          <p:spTgt spid="7"/>
                                        </p:tgtEl>
                                        <p:attrNameLst>
                                          <p:attrName>style.visibility</p:attrName>
                                        </p:attrNameLst>
                                      </p:cBhvr>
                                      <p:to>
                                        <p:strVal val="visible"/>
                                      </p:to>
                                    </p:set>
                                    <p:animScale>
                                      <p:cBhvr>
                                        <p:cTn id="37"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8" dur="1000" decel="50000" fill="hold">
                                          <p:stCondLst>
                                            <p:cond delay="0"/>
                                          </p:stCondLst>
                                        </p:cTn>
                                        <p:tgtEl>
                                          <p:spTgt spid="7"/>
                                        </p:tgtEl>
                                        <p:attrNameLst>
                                          <p:attrName>ppt_x</p:attrName>
                                          <p:attrName>ppt_y</p:attrName>
                                        </p:attrNameLst>
                                      </p:cBhvr>
                                    </p:animMotion>
                                    <p:animEffect transition="in" filter="fade">
                                      <p:cBhvr>
                                        <p:cTn id="39" dur="1000"/>
                                        <p:tgtEl>
                                          <p:spTgt spid="7"/>
                                        </p:tgtEl>
                                      </p:cBhvr>
                                    </p:animEffect>
                                  </p:childTnLst>
                                </p:cTn>
                              </p:par>
                              <p:par>
                                <p:cTn id="40" presetID="52" presetClass="entr" presetSubtype="0" fill="hold" nodeType="withEffect">
                                  <p:stCondLst>
                                    <p:cond delay="1250"/>
                                  </p:stCondLst>
                                  <p:childTnLst>
                                    <p:set>
                                      <p:cBhvr>
                                        <p:cTn id="41" dur="1" fill="hold">
                                          <p:stCondLst>
                                            <p:cond delay="0"/>
                                          </p:stCondLst>
                                        </p:cTn>
                                        <p:tgtEl>
                                          <p:spTgt spid="8"/>
                                        </p:tgtEl>
                                        <p:attrNameLst>
                                          <p:attrName>style.visibility</p:attrName>
                                        </p:attrNameLst>
                                      </p:cBhvr>
                                      <p:to>
                                        <p:strVal val="visible"/>
                                      </p:to>
                                    </p:set>
                                    <p:animScale>
                                      <p:cBhvr>
                                        <p:cTn id="42"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3" dur="1000" decel="50000" fill="hold">
                                          <p:stCondLst>
                                            <p:cond delay="0"/>
                                          </p:stCondLst>
                                        </p:cTn>
                                        <p:tgtEl>
                                          <p:spTgt spid="8"/>
                                        </p:tgtEl>
                                        <p:attrNameLst>
                                          <p:attrName>ppt_x</p:attrName>
                                          <p:attrName>ppt_y</p:attrName>
                                        </p:attrNameLst>
                                      </p:cBhvr>
                                    </p:animMotion>
                                    <p:animEffect transition="in" filter="fade">
                                      <p:cBhvr>
                                        <p:cTn id="44"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email"/>
          <a:srcRect/>
          <a:stretch>
            <a:fillRect/>
          </a:stretch>
        </p:blipFill>
        <p:spPr>
          <a:xfrm>
            <a:off x="0" y="0"/>
            <a:ext cx="12192000" cy="6858000"/>
          </a:xfrm>
          <a:prstGeom prst="rect">
            <a:avLst/>
          </a:prstGeom>
        </p:spPr>
      </p:pic>
      <p:sp>
        <p:nvSpPr>
          <p:cNvPr id="3" name="文本框 2"/>
          <p:cNvSpPr txBox="1"/>
          <p:nvPr/>
        </p:nvSpPr>
        <p:spPr>
          <a:xfrm>
            <a:off x="5526870" y="2488769"/>
            <a:ext cx="4587694" cy="923330"/>
          </a:xfrm>
          <a:prstGeom prst="rect">
            <a:avLst/>
          </a:prstGeom>
          <a:noFill/>
        </p:spPr>
        <p:txBody>
          <a:bodyPr wrap="square" rtlCol="0">
            <a:spAutoFit/>
            <a:scene3d>
              <a:camera prst="orthographicFront"/>
              <a:lightRig rig="soft" dir="t"/>
            </a:scene3d>
            <a:sp3d prstMaterial="softEdge">
              <a:bevelT w="63500" h="12700"/>
            </a:sp3d>
          </a:bodyPr>
          <a:lstStyle>
            <a:defPPr>
              <a:defRPr lang="zh-CN"/>
            </a:defPPr>
            <a:lvl1pPr algn="ctr">
              <a:defRPr sz="4800" b="1">
                <a:gradFill>
                  <a:gsLst>
                    <a:gs pos="0">
                      <a:srgbClr val="FF0000"/>
                    </a:gs>
                    <a:gs pos="63000">
                      <a:srgbClr val="FFFF00"/>
                    </a:gs>
                    <a:gs pos="100000">
                      <a:srgbClr val="FF0000"/>
                    </a:gs>
                  </a:gsLst>
                  <a:lin ang="5400000" scaled="1"/>
                </a:gradFill>
                <a:effectLst>
                  <a:outerShdw blurRad="266700" dist="38100" dir="2700000" algn="tl" rotWithShape="0">
                    <a:prstClr val="black">
                      <a:alpha val="61000"/>
                    </a:prstClr>
                  </a:outerShdw>
                </a:effectLst>
              </a:defRPr>
            </a:lvl1pPr>
          </a:lstStyle>
          <a:p>
            <a:pPr algn="l"/>
            <a:r>
              <a:rPr lang="zh-CN" altLang="en-US" sz="5400" dirty="0">
                <a:gradFill>
                  <a:gsLst>
                    <a:gs pos="0">
                      <a:srgbClr val="FFC000"/>
                    </a:gs>
                    <a:gs pos="63000">
                      <a:srgbClr val="FFFF00"/>
                    </a:gs>
                    <a:gs pos="100000">
                      <a:srgbClr val="FF0000"/>
                    </a:gs>
                  </a:gsLst>
                  <a:lin ang="5400000" scaled="1"/>
                </a:gradFill>
              </a:rPr>
              <a:t>优秀员工颁奖</a:t>
            </a:r>
          </a:p>
        </p:txBody>
      </p:sp>
      <p:sp>
        <p:nvSpPr>
          <p:cNvPr id="4" name="文本框 3"/>
          <p:cNvSpPr txBox="1"/>
          <p:nvPr/>
        </p:nvSpPr>
        <p:spPr>
          <a:xfrm>
            <a:off x="5526870" y="1823506"/>
            <a:ext cx="4154214" cy="646331"/>
          </a:xfrm>
          <a:prstGeom prst="rect">
            <a:avLst/>
          </a:prstGeom>
          <a:noFill/>
        </p:spPr>
        <p:txBody>
          <a:bodyPr wrap="square" rtlCol="0">
            <a:spAutoFit/>
            <a:scene3d>
              <a:camera prst="orthographicFront"/>
              <a:lightRig rig="soft" dir="t"/>
            </a:scene3d>
            <a:sp3d prstMaterial="plastic">
              <a:bevelT w="63500" h="12700"/>
            </a:sp3d>
          </a:bodyPr>
          <a:lstStyle/>
          <a:p>
            <a:r>
              <a:rPr lang="en-US" altLang="zh-CN" sz="3600" b="1" dirty="0">
                <a:ln w="0">
                  <a:noFill/>
                </a:ln>
                <a:gradFill>
                  <a:gsLst>
                    <a:gs pos="0">
                      <a:srgbClr val="FFFF5C"/>
                    </a:gs>
                    <a:gs pos="53000">
                      <a:srgbClr val="FFC000"/>
                    </a:gs>
                    <a:gs pos="100000">
                      <a:srgbClr val="FF0000"/>
                    </a:gs>
                  </a:gsLst>
                  <a:lin ang="5400000" scaled="1"/>
                </a:gradFill>
                <a:effectLst>
                  <a:outerShdw blurRad="393700" dist="50800" dir="2700000" algn="tl" rotWithShape="0">
                    <a:prstClr val="black">
                      <a:alpha val="56000"/>
                    </a:prstClr>
                  </a:outerShdw>
                </a:effectLst>
              </a:rPr>
              <a:t>PART 02</a:t>
            </a:r>
            <a:endParaRPr lang="zh-CN" altLang="en-US" sz="3600" b="1" dirty="0">
              <a:ln w="0">
                <a:noFill/>
              </a:ln>
              <a:gradFill>
                <a:gsLst>
                  <a:gs pos="0">
                    <a:srgbClr val="FFFF5C"/>
                  </a:gs>
                  <a:gs pos="53000">
                    <a:srgbClr val="FFC000"/>
                  </a:gs>
                  <a:gs pos="100000">
                    <a:srgbClr val="FF0000"/>
                  </a:gs>
                </a:gsLst>
                <a:lin ang="5400000" scaled="1"/>
              </a:gradFill>
              <a:effectLst>
                <a:outerShdw blurRad="393700" dist="50800" dir="2700000" algn="tl" rotWithShape="0">
                  <a:prstClr val="black">
                    <a:alpha val="56000"/>
                  </a:prstClr>
                </a:outerShdw>
              </a:effectLst>
            </a:endParaRPr>
          </a:p>
        </p:txBody>
      </p:sp>
      <p:sp>
        <p:nvSpPr>
          <p:cNvPr id="5" name="文本框 4"/>
          <p:cNvSpPr txBox="1"/>
          <p:nvPr/>
        </p:nvSpPr>
        <p:spPr>
          <a:xfrm>
            <a:off x="5526870" y="3564268"/>
            <a:ext cx="4587694" cy="461665"/>
          </a:xfrm>
          <a:prstGeom prst="rect">
            <a:avLst/>
          </a:prstGeom>
          <a:noFill/>
        </p:spPr>
        <p:txBody>
          <a:bodyPr wrap="square" rtlCol="0">
            <a:spAutoFit/>
            <a:scene3d>
              <a:camera prst="orthographicFront"/>
              <a:lightRig rig="soft" dir="t"/>
            </a:scene3d>
            <a:sp3d prstMaterial="softEdge"/>
          </a:bodyPr>
          <a:lstStyle/>
          <a:p>
            <a:r>
              <a:rPr lang="en-US" altLang="zh-CN" sz="1200" dirty="0">
                <a:solidFill>
                  <a:srgbClr val="FFFF00"/>
                </a:solidFill>
                <a:latin typeface="Century Gothic" panose="020B0502020202020204" pitchFamily="34" charset="0"/>
              </a:rPr>
              <a:t>The user can demonstrate on a projector or </a:t>
            </a:r>
            <a:r>
              <a:rPr lang="en-US" altLang="zh-CN" sz="1200" dirty="0" err="1">
                <a:solidFill>
                  <a:srgbClr val="FFFF00"/>
                </a:solidFill>
                <a:latin typeface="Century Gothic" panose="020B0502020202020204" pitchFamily="34" charset="0"/>
              </a:rPr>
              <a:t>computeror</a:t>
            </a:r>
            <a:r>
              <a:rPr lang="en-US" altLang="zh-CN" sz="1200" dirty="0">
                <a:solidFill>
                  <a:srgbClr val="FFFF00"/>
                </a:solidFill>
                <a:latin typeface="Century Gothic" panose="020B0502020202020204" pitchFamily="34" charset="0"/>
              </a:rPr>
              <a:t> print the presentation and a film to be used</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1737262" y="769259"/>
            <a:ext cx="5903998" cy="4564559"/>
            <a:chOff x="4570206" y="1146628"/>
            <a:chExt cx="4278283" cy="3307670"/>
          </a:xfrm>
        </p:grpSpPr>
        <p:pic>
          <p:nvPicPr>
            <p:cNvPr id="2" name="图片 1"/>
            <p:cNvPicPr>
              <a:picLocks noChangeAspect="1"/>
            </p:cNvPicPr>
            <p:nvPr/>
          </p:nvPicPr>
          <p:blipFill>
            <a:blip r:embed="rId3" cstate="email"/>
            <a:stretch>
              <a:fillRect/>
            </a:stretch>
          </p:blipFill>
          <p:spPr>
            <a:xfrm>
              <a:off x="5736783" y="1146628"/>
              <a:ext cx="3111706" cy="3185885"/>
            </a:xfrm>
            <a:prstGeom prst="rect">
              <a:avLst/>
            </a:prstGeom>
          </p:spPr>
        </p:pic>
        <p:pic>
          <p:nvPicPr>
            <p:cNvPr id="3" name="图片 2"/>
            <p:cNvPicPr>
              <a:picLocks noChangeAspect="1"/>
            </p:cNvPicPr>
            <p:nvPr/>
          </p:nvPicPr>
          <p:blipFill>
            <a:blip r:embed="rId4" cstate="email"/>
            <a:stretch>
              <a:fillRect/>
            </a:stretch>
          </p:blipFill>
          <p:spPr>
            <a:xfrm>
              <a:off x="4874547" y="1268413"/>
              <a:ext cx="3081534" cy="3133350"/>
            </a:xfrm>
            <a:prstGeom prst="rect">
              <a:avLst/>
            </a:prstGeom>
          </p:spPr>
        </p:pic>
        <p:pic>
          <p:nvPicPr>
            <p:cNvPr id="6" name="图片 5"/>
            <p:cNvPicPr>
              <a:picLocks noChangeAspect="1"/>
            </p:cNvPicPr>
            <p:nvPr/>
          </p:nvPicPr>
          <p:blipFill>
            <a:blip r:embed="rId5" cstate="email"/>
            <a:stretch>
              <a:fillRect/>
            </a:stretch>
          </p:blipFill>
          <p:spPr>
            <a:xfrm>
              <a:off x="6657322" y="3419413"/>
              <a:ext cx="1017772" cy="1034885"/>
            </a:xfrm>
            <a:prstGeom prst="rect">
              <a:avLst/>
            </a:prstGeom>
          </p:spPr>
        </p:pic>
        <p:pic>
          <p:nvPicPr>
            <p:cNvPr id="7" name="图片 6"/>
            <p:cNvPicPr>
              <a:picLocks noChangeAspect="1"/>
            </p:cNvPicPr>
            <p:nvPr/>
          </p:nvPicPr>
          <p:blipFill>
            <a:blip r:embed="rId5" cstate="email"/>
            <a:stretch>
              <a:fillRect/>
            </a:stretch>
          </p:blipFill>
          <p:spPr>
            <a:xfrm>
              <a:off x="4570206" y="3036456"/>
              <a:ext cx="1017772" cy="1034885"/>
            </a:xfrm>
            <a:prstGeom prst="rect">
              <a:avLst/>
            </a:prstGeom>
          </p:spPr>
        </p:pic>
      </p:grpSp>
      <p:sp>
        <p:nvSpPr>
          <p:cNvPr id="5" name="文本框 4"/>
          <p:cNvSpPr txBox="1"/>
          <p:nvPr/>
        </p:nvSpPr>
        <p:spPr>
          <a:xfrm>
            <a:off x="6044610" y="2269211"/>
            <a:ext cx="4587694" cy="1107996"/>
          </a:xfrm>
          <a:prstGeom prst="rect">
            <a:avLst/>
          </a:prstGeom>
          <a:noFill/>
        </p:spPr>
        <p:txBody>
          <a:bodyPr wrap="square" rtlCol="0">
            <a:spAutoFit/>
            <a:scene3d>
              <a:camera prst="orthographicFront"/>
              <a:lightRig rig="soft" dir="t"/>
            </a:scene3d>
            <a:sp3d prstMaterial="softEdge">
              <a:bevelT w="63500" h="12700"/>
            </a:sp3d>
          </a:bodyPr>
          <a:lstStyle>
            <a:defPPr>
              <a:defRPr lang="zh-CN"/>
            </a:defPPr>
            <a:lvl1pPr algn="ctr">
              <a:defRPr sz="4800" b="1">
                <a:gradFill>
                  <a:gsLst>
                    <a:gs pos="0">
                      <a:srgbClr val="FF0000"/>
                    </a:gs>
                    <a:gs pos="63000">
                      <a:srgbClr val="FFFF00"/>
                    </a:gs>
                    <a:gs pos="100000">
                      <a:srgbClr val="FF0000"/>
                    </a:gs>
                  </a:gsLst>
                  <a:lin ang="5400000" scaled="1"/>
                </a:gradFill>
                <a:effectLst>
                  <a:outerShdw blurRad="266700" dist="38100" dir="2700000" algn="tl" rotWithShape="0">
                    <a:prstClr val="black">
                      <a:alpha val="61000"/>
                    </a:prstClr>
                  </a:outerShdw>
                </a:effectLst>
              </a:defRPr>
            </a:lvl1pPr>
          </a:lstStyle>
          <a:p>
            <a:r>
              <a:rPr lang="zh-CN" altLang="en-US" sz="6600" dirty="0">
                <a:gradFill>
                  <a:gsLst>
                    <a:gs pos="0">
                      <a:srgbClr val="FFC000"/>
                    </a:gs>
                    <a:gs pos="63000">
                      <a:srgbClr val="FFFF00"/>
                    </a:gs>
                    <a:gs pos="100000">
                      <a:srgbClr val="FF0000"/>
                    </a:gs>
                  </a:gsLst>
                  <a:lin ang="5400000" scaled="1"/>
                </a:gradFill>
                <a:latin typeface="华文行楷" panose="02010800040101010101" pitchFamily="2" charset="-122"/>
                <a:ea typeface="华文行楷" panose="02010800040101010101" pitchFamily="2" charset="-122"/>
              </a:rPr>
              <a:t>最佳团队奖</a:t>
            </a:r>
          </a:p>
        </p:txBody>
      </p:sp>
      <p:grpSp>
        <p:nvGrpSpPr>
          <p:cNvPr id="10" name="组合 9"/>
          <p:cNvGrpSpPr/>
          <p:nvPr/>
        </p:nvGrpSpPr>
        <p:grpSpPr>
          <a:xfrm>
            <a:off x="6044610" y="3334507"/>
            <a:ext cx="4587694" cy="1428133"/>
            <a:chOff x="6044610" y="3407077"/>
            <a:chExt cx="4587694" cy="1428133"/>
          </a:xfrm>
        </p:grpSpPr>
        <p:sp>
          <p:nvSpPr>
            <p:cNvPr id="9" name="圆角矩形 8"/>
            <p:cNvSpPr/>
            <p:nvPr/>
          </p:nvSpPr>
          <p:spPr>
            <a:xfrm>
              <a:off x="6044610" y="3407077"/>
              <a:ext cx="4587694" cy="1428133"/>
            </a:xfrm>
            <a:prstGeom prst="roundRect">
              <a:avLst/>
            </a:prstGeom>
            <a:gradFill>
              <a:gsLst>
                <a:gs pos="0">
                  <a:schemeClr val="tx1">
                    <a:alpha val="21000"/>
                  </a:schemeClr>
                </a:gs>
                <a:gs pos="50000">
                  <a:schemeClr val="tx1">
                    <a:lumMod val="75000"/>
                    <a:lumOff val="25000"/>
                    <a:alpha val="9000"/>
                  </a:schemeClr>
                </a:gs>
                <a:gs pos="100000">
                  <a:srgbClr val="FF0000">
                    <a:alpha val="43000"/>
                  </a:srgbClr>
                </a:gs>
              </a:gsLst>
              <a:lin ang="5400000" scaled="1"/>
            </a:gradFill>
            <a:ln w="31750">
              <a:gradFill flip="none" rotWithShape="1">
                <a:gsLst>
                  <a:gs pos="0">
                    <a:srgbClr val="FFFF00"/>
                  </a:gs>
                  <a:gs pos="43000">
                    <a:srgbClr val="FFC000"/>
                  </a:gs>
                  <a:gs pos="68000">
                    <a:srgbClr val="FF0000"/>
                  </a:gs>
                  <a:gs pos="100000">
                    <a:srgbClr val="FFFF00">
                      <a:alpha val="0"/>
                    </a:srgb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 Box 13"/>
            <p:cNvSpPr txBox="1">
              <a:spLocks noChangeArrowheads="1"/>
            </p:cNvSpPr>
            <p:nvPr/>
          </p:nvSpPr>
          <p:spPr bwMode="auto">
            <a:xfrm>
              <a:off x="6338173" y="3553980"/>
              <a:ext cx="4000568" cy="1015663"/>
            </a:xfrm>
            <a:prstGeom prst="rect">
              <a:avLst/>
            </a:prstGeom>
            <a:noFill/>
          </p:spPr>
          <p:txBody>
            <a:bodyPr wrap="square" rtlCol="0">
              <a:spAutoFit/>
              <a:scene3d>
                <a:camera prst="orthographicFront"/>
                <a:lightRig rig="soft" dir="t"/>
              </a:scene3d>
              <a:sp3d prstMaterial="softEdge">
                <a:bevelT w="25400" h="12700"/>
              </a:sp3d>
            </a:bodyPr>
            <a:lstStyle>
              <a:defPPr>
                <a:defRPr lang="zh-CN"/>
              </a:defPPr>
              <a:lvl1pPr algn="dist">
                <a:defRPr sz="3200" b="1">
                  <a:gradFill>
                    <a:gsLst>
                      <a:gs pos="0">
                        <a:srgbClr val="FF0000"/>
                      </a:gs>
                      <a:gs pos="63000">
                        <a:srgbClr val="FFFF00"/>
                      </a:gs>
                      <a:gs pos="100000">
                        <a:srgbClr val="FF0000"/>
                      </a:gs>
                    </a:gsLst>
                    <a:lin ang="5400000" scaled="1"/>
                  </a:gradFill>
                  <a:effectLst>
                    <a:outerShdw blurRad="266700" dist="38100" dir="2700000" algn="tl" rotWithShape="0">
                      <a:prstClr val="black">
                        <a:alpha val="61000"/>
                      </a:prstClr>
                    </a:outerShdw>
                  </a:effectLst>
                </a:defRPr>
              </a:lvl1pPr>
            </a:lstStyle>
            <a:p>
              <a:pPr algn="ctr">
                <a:lnSpc>
                  <a:spcPct val="125000"/>
                </a:lnSpc>
              </a:pPr>
              <a:r>
                <a:rPr lang="zh-CN" altLang="en-US" sz="1200" dirty="0">
                  <a:gradFill>
                    <a:gsLst>
                      <a:gs pos="0">
                        <a:srgbClr val="FFFF00"/>
                      </a:gs>
                      <a:gs pos="83000">
                        <a:srgbClr val="FFFF00"/>
                      </a:gs>
                      <a:gs pos="100000">
                        <a:srgbClr val="FF0000"/>
                      </a:gs>
                    </a:gsLst>
                    <a:lin ang="5400000" scaled="1"/>
                  </a:gradFill>
                  <a:effectLst>
                    <a:outerShdw blurRad="266700" dist="38100" dir="2700000" algn="tl" rotWithShape="0">
                      <a:prstClr val="black">
                        <a:alpha val="53000"/>
                      </a:prstClr>
                    </a:outerShdw>
                  </a:effectLst>
                </a:rPr>
                <a:t>具备大局意识、服务意识和协调意识的团队才是优秀的团队。他们具有较高的团队精神，相互团结，相互支持，相互帮助，团队成员之间配合默契，依靠团队集体的力量，出色地完成各项工作要求和生产指标。</a:t>
              </a:r>
            </a:p>
          </p:txBody>
        </p:sp>
      </p:gr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up)">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heme/theme1.xml><?xml version="1.0" encoding="utf-8"?>
<a:theme xmlns:a="http://schemas.openxmlformats.org/drawingml/2006/main" name="www.2ppt.com">
  <a:themeElements>
    <a:clrScheme name="自定义 256">
      <a:dk1>
        <a:srgbClr val="000000"/>
      </a:dk1>
      <a:lt1>
        <a:srgbClr val="FFFFFF"/>
      </a:lt1>
      <a:dk2>
        <a:srgbClr val="778495"/>
      </a:dk2>
      <a:lt2>
        <a:srgbClr val="F0F0F0"/>
      </a:lt2>
      <a:accent1>
        <a:srgbClr val="FF3737"/>
      </a:accent1>
      <a:accent2>
        <a:srgbClr val="414141"/>
      </a:accent2>
      <a:accent3>
        <a:srgbClr val="FF3737"/>
      </a:accent3>
      <a:accent4>
        <a:srgbClr val="414141"/>
      </a:accent4>
      <a:accent5>
        <a:srgbClr val="FF3737"/>
      </a:accent5>
      <a:accent6>
        <a:srgbClr val="414141"/>
      </a:accent6>
      <a:hlink>
        <a:srgbClr val="FFFF00"/>
      </a:hlink>
      <a:folHlink>
        <a:srgbClr val="FFFF00"/>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包图主题2</Template>
  <TotalTime>0</TotalTime>
  <Words>987</Words>
  <Application>Microsoft Office PowerPoint</Application>
  <PresentationFormat>宽屏</PresentationFormat>
  <Paragraphs>117</Paragraphs>
  <Slides>21</Slides>
  <Notes>21</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21</vt:i4>
      </vt:variant>
    </vt:vector>
  </HeadingPairs>
  <TitlesOfParts>
    <vt:vector size="29" baseType="lpstr">
      <vt:lpstr>等线</vt:lpstr>
      <vt:lpstr>黑体</vt:lpstr>
      <vt:lpstr>华文行楷</vt:lpstr>
      <vt:lpstr>宋体</vt:lpstr>
      <vt:lpstr>微软雅黑</vt:lpstr>
      <vt:lpstr>Arial</vt:lpstr>
      <vt:lpstr>Century Gothic</vt:lpstr>
      <vt:lpstr>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2021-07-23T01:26:19Z</dcterms:created>
  <dcterms:modified xsi:type="dcterms:W3CDTF">2023-01-10T06:35:25Z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CC9BDB962ED54AD396FD3AFF9829228F</vt:lpwstr>
  </property>
  <property fmtid="{D5CDD505-2E9C-101B-9397-08002B2CF9AE}" pid="3" name="KSOProductBuildVer">
    <vt:lpwstr>2052-11.1.0.10495</vt:lpwstr>
  </property>
  <property fmtid="{A09F084E-AD41-489F-8076-AA5BE3082BCA}" pid="100">
    <vt:ui4>5</vt:ui4>
  </property>
  <property fmtid="{64440492-4C8B-11D1-8B70-080036B11A03}" pid="11">
    <vt:lpwstr>www.2ppt.com-爱PPT提供资源下载</vt:lpwstr>
  </property>
</Properties>
</file>