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30" r:id="rId2"/>
    <p:sldId id="331" r:id="rId3"/>
    <p:sldId id="266" r:id="rId4"/>
    <p:sldId id="256" r:id="rId5"/>
    <p:sldId id="332" r:id="rId6"/>
    <p:sldId id="335" r:id="rId7"/>
    <p:sldId id="334" r:id="rId8"/>
    <p:sldId id="333" r:id="rId9"/>
    <p:sldId id="336" r:id="rId10"/>
    <p:sldId id="338" r:id="rId11"/>
    <p:sldId id="339" r:id="rId12"/>
    <p:sldId id="340" r:id="rId13"/>
    <p:sldId id="337" r:id="rId14"/>
    <p:sldId id="341" r:id="rId15"/>
    <p:sldId id="342" r:id="rId16"/>
    <p:sldId id="343" r:id="rId17"/>
    <p:sldId id="344" r:id="rId18"/>
    <p:sldId id="345" r:id="rId19"/>
    <p:sldId id="346" r:id="rId20"/>
    <p:sldId id="347" r:id="rId21"/>
    <p:sldId id="348" r:id="rId22"/>
    <p:sldId id="356" r:id="rId23"/>
    <p:sldId id="349" r:id="rId24"/>
    <p:sldId id="350" r:id="rId25"/>
    <p:sldId id="351" r:id="rId26"/>
    <p:sldId id="352" r:id="rId27"/>
    <p:sldId id="353" r:id="rId28"/>
    <p:sldId id="354" r:id="rId29"/>
    <p:sldId id="355" r:id="rId30"/>
    <p:sldId id="357" r:id="rId31"/>
    <p:sldId id="358" r:id="rId32"/>
    <p:sldId id="359" r:id="rId33"/>
    <p:sldId id="360" r:id="rId34"/>
    <p:sldId id="361" r:id="rId35"/>
    <p:sldId id="362" r:id="rId36"/>
    <p:sldId id="363" r:id="rId37"/>
    <p:sldId id="364" r:id="rId38"/>
    <p:sldId id="311" r:id="rId39"/>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orient="horz" pos="2641">
          <p15:clr>
            <a:srgbClr val="A4A3A4"/>
          </p15:clr>
        </p15:guide>
        <p15:guide id="3" pos="38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039"/>
    <a:srgbClr val="080808"/>
    <a:srgbClr val="333333"/>
    <a:srgbClr val="5F5F5F"/>
    <a:srgbClr val="000000"/>
    <a:srgbClr val="FC8298"/>
    <a:srgbClr val="90C31F"/>
    <a:srgbClr val="556270"/>
    <a:srgbClr val="E9A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78" d="100"/>
          <a:sy n="78" d="100"/>
        </p:scale>
        <p:origin x="-90" y="-1470"/>
      </p:cViewPr>
      <p:guideLst>
        <p:guide orient="horz" pos="3521"/>
        <p:guide orient="horz" pos="2641"/>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方正硬笔楷书简体" panose="03000509000000000000" pitchFamily="65"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方正硬笔楷书简体" panose="03000509000000000000" pitchFamily="65" charset="-122"/>
              </a:defRPr>
            </a:lvl1pPr>
          </a:lstStyle>
          <a:p>
            <a:fld id="{F554B8A4-21AC-4020-BA60-861D53E16876}"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方正硬笔楷书简体" panose="03000509000000000000" pitchFamily="65"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方正硬笔楷书简体" panose="03000509000000000000" pitchFamily="65" charset="-122"/>
              </a:defRPr>
            </a:lvl1pPr>
          </a:lstStyle>
          <a:p>
            <a:fld id="{3BAAF762-52F3-4512-B16B-1F6F197A993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方正硬笔楷书简体" panose="03000509000000000000" pitchFamily="65" charset="-122"/>
        <a:cs typeface="+mn-cs"/>
      </a:defRPr>
    </a:lvl1pPr>
    <a:lvl2pPr marL="342900" algn="l" defTabSz="685800" rtl="0" eaLnBrk="1" latinLnBrk="0" hangingPunct="1">
      <a:defRPr sz="900" kern="1200">
        <a:solidFill>
          <a:schemeClr val="tx1"/>
        </a:solidFill>
        <a:latin typeface="+mn-lt"/>
        <a:ea typeface="方正硬笔楷书简体" panose="03000509000000000000" pitchFamily="65" charset="-122"/>
        <a:cs typeface="+mn-cs"/>
      </a:defRPr>
    </a:lvl2pPr>
    <a:lvl3pPr marL="685800" algn="l" defTabSz="685800" rtl="0" eaLnBrk="1" latinLnBrk="0" hangingPunct="1">
      <a:defRPr sz="900" kern="1200">
        <a:solidFill>
          <a:schemeClr val="tx1"/>
        </a:solidFill>
        <a:latin typeface="+mn-lt"/>
        <a:ea typeface="方正硬笔楷书简体" panose="03000509000000000000" pitchFamily="65" charset="-122"/>
        <a:cs typeface="+mn-cs"/>
      </a:defRPr>
    </a:lvl3pPr>
    <a:lvl4pPr marL="1028700" algn="l" defTabSz="685800" rtl="0" eaLnBrk="1" latinLnBrk="0" hangingPunct="1">
      <a:defRPr sz="900" kern="1200">
        <a:solidFill>
          <a:schemeClr val="tx1"/>
        </a:solidFill>
        <a:latin typeface="+mn-lt"/>
        <a:ea typeface="方正硬笔楷书简体" panose="03000509000000000000" pitchFamily="65" charset="-122"/>
        <a:cs typeface="+mn-cs"/>
      </a:defRPr>
    </a:lvl4pPr>
    <a:lvl5pPr marL="1371600" algn="l" defTabSz="685800" rtl="0" eaLnBrk="1" latinLnBrk="0" hangingPunct="1">
      <a:defRPr sz="900" kern="1200">
        <a:solidFill>
          <a:schemeClr val="tx1"/>
        </a:solidFill>
        <a:latin typeface="+mn-lt"/>
        <a:ea typeface="方正硬笔楷书简体" panose="03000509000000000000" pitchFamily="65"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fld id="{5C086AB1-6DBA-4E83-AD48-68D01DD6469A}" type="datetimeFigureOut">
              <a:rPr lang="zh-CN" altLang="en-US" smtClean="0"/>
              <a:t>2023-01-10</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fld id="{84584CB0-D3B1-4BCE-9F98-E447F5CE9F4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3121437" y="2991875"/>
            <a:ext cx="2710999" cy="369332"/>
          </a:xfrm>
          <a:prstGeom prst="rect">
            <a:avLst/>
          </a:prstGeom>
          <a:noFill/>
        </p:spPr>
        <p:txBody>
          <a:bodyPr wrap="none" rtlCol="0">
            <a:spAutoFit/>
          </a:bodyPr>
          <a:lstStyle/>
          <a:p>
            <a:pPr algn="ctr"/>
            <a:r>
              <a:rPr lang="zh-CN" altLang="en-US" sz="1800" dirty="0" smtClean="0">
                <a:solidFill>
                  <a:srgbClr val="080808"/>
                </a:solidFill>
                <a:cs typeface="+mn-ea"/>
                <a:sym typeface="+mn-lt"/>
              </a:rPr>
              <a:t>简约墨迹中国风</a:t>
            </a:r>
            <a:r>
              <a:rPr lang="en-US" altLang="zh-CN" sz="1800" dirty="0" smtClean="0">
                <a:solidFill>
                  <a:srgbClr val="080808"/>
                </a:solidFill>
                <a:cs typeface="+mn-ea"/>
                <a:sym typeface="+mn-lt"/>
              </a:rPr>
              <a:t>PPT</a:t>
            </a:r>
            <a:r>
              <a:rPr lang="zh-CN" altLang="en-US" sz="1800" dirty="0" smtClean="0">
                <a:solidFill>
                  <a:srgbClr val="080808"/>
                </a:solidFill>
                <a:cs typeface="+mn-ea"/>
                <a:sym typeface="+mn-lt"/>
              </a:rPr>
              <a:t>模板</a:t>
            </a:r>
            <a:endParaRPr lang="zh-CN" altLang="en-US" sz="1800" dirty="0">
              <a:solidFill>
                <a:srgbClr val="080808"/>
              </a:solidFill>
              <a:cs typeface="+mn-ea"/>
              <a:sym typeface="+mn-lt"/>
            </a:endParaRPr>
          </a:p>
        </p:txBody>
      </p:sp>
      <p:sp>
        <p:nvSpPr>
          <p:cNvPr id="15" name="TextBox 14"/>
          <p:cNvSpPr txBox="1"/>
          <p:nvPr/>
        </p:nvSpPr>
        <p:spPr>
          <a:xfrm>
            <a:off x="2993998" y="3294018"/>
            <a:ext cx="2965877" cy="230832"/>
          </a:xfrm>
          <a:prstGeom prst="rect">
            <a:avLst/>
          </a:prstGeom>
          <a:noFill/>
        </p:spPr>
        <p:txBody>
          <a:bodyPr wrap="none" rtlCol="0">
            <a:spAutoFit/>
          </a:bodyPr>
          <a:lstStyle/>
          <a:p>
            <a:pPr algn="ctr"/>
            <a:r>
              <a:rPr lang="en-US" altLang="zh-CN" sz="900" dirty="0">
                <a:solidFill>
                  <a:srgbClr val="080808"/>
                </a:solidFill>
                <a:cs typeface="+mn-ea"/>
                <a:sym typeface="+mn-lt"/>
              </a:rPr>
              <a:t>Work report/plan/reporting on activities New Year</a:t>
            </a:r>
            <a:endParaRPr lang="zh-CN" altLang="en-US" sz="900" dirty="0">
              <a:solidFill>
                <a:srgbClr val="080808"/>
              </a:solidFill>
              <a:cs typeface="+mn-ea"/>
              <a:sym typeface="+mn-lt"/>
            </a:endParaRPr>
          </a:p>
        </p:txBody>
      </p:sp>
      <p:sp>
        <p:nvSpPr>
          <p:cNvPr id="22" name="TextBox 21"/>
          <p:cNvSpPr txBox="1"/>
          <p:nvPr/>
        </p:nvSpPr>
        <p:spPr>
          <a:xfrm>
            <a:off x="3879657" y="2366679"/>
            <a:ext cx="1194558" cy="707886"/>
          </a:xfrm>
          <a:prstGeom prst="rect">
            <a:avLst/>
          </a:prstGeom>
          <a:noFill/>
        </p:spPr>
        <p:txBody>
          <a:bodyPr wrap="none" rtlCol="0">
            <a:spAutoFit/>
          </a:bodyPr>
          <a:lstStyle/>
          <a:p>
            <a:r>
              <a:rPr lang="en-US" altLang="zh-CN" sz="4000" dirty="0" smtClean="0">
                <a:solidFill>
                  <a:srgbClr val="080808"/>
                </a:solidFill>
                <a:latin typeface="方正细谭黑简体" panose="02000000000000000000" pitchFamily="2" charset="-122"/>
                <a:ea typeface="方正细谭黑简体" panose="02000000000000000000" pitchFamily="2" charset="-122"/>
                <a:cs typeface="+mn-ea"/>
                <a:sym typeface="+mn-lt"/>
              </a:rPr>
              <a:t>2030</a:t>
            </a:r>
            <a:endParaRPr lang="zh-CN" altLang="en-US" sz="4000" dirty="0">
              <a:solidFill>
                <a:srgbClr val="080808"/>
              </a:solidFill>
              <a:latin typeface="方正细谭黑简体" panose="02000000000000000000" pitchFamily="2" charset="-122"/>
              <a:ea typeface="方正细谭黑简体" panose="02000000000000000000" pitchFamily="2" charset="-122"/>
              <a:cs typeface="+mn-ea"/>
              <a:sym typeface="+mn-lt"/>
            </a:endParaRPr>
          </a:p>
        </p:txBody>
      </p:sp>
      <p:grpSp>
        <p:nvGrpSpPr>
          <p:cNvPr id="23" name="组合 22"/>
          <p:cNvGrpSpPr/>
          <p:nvPr/>
        </p:nvGrpSpPr>
        <p:grpSpPr>
          <a:xfrm>
            <a:off x="5674835" y="2149910"/>
            <a:ext cx="296650" cy="708661"/>
            <a:chOff x="3641234" y="3181693"/>
            <a:chExt cx="296650" cy="708661"/>
          </a:xfrm>
        </p:grpSpPr>
        <p:pic>
          <p:nvPicPr>
            <p:cNvPr id="24" name="图片 23"/>
            <p:cNvPicPr>
              <a:picLocks noChangeAspect="1"/>
            </p:cNvPicPr>
            <p:nvPr/>
          </p:nvPicPr>
          <p:blipFill>
            <a:blip r:embed="rId4" cstate="screen"/>
            <a:stretch>
              <a:fillRect/>
            </a:stretch>
          </p:blipFill>
          <p:spPr>
            <a:xfrm>
              <a:off x="3673429" y="3181693"/>
              <a:ext cx="251461" cy="708661"/>
            </a:xfrm>
            <a:prstGeom prst="rect">
              <a:avLst/>
            </a:prstGeom>
          </p:spPr>
        </p:pic>
        <p:sp>
          <p:nvSpPr>
            <p:cNvPr id="25" name="TextBox 24"/>
            <p:cNvSpPr txBox="1"/>
            <p:nvPr/>
          </p:nvSpPr>
          <p:spPr>
            <a:xfrm>
              <a:off x="3641234" y="3282936"/>
              <a:ext cx="296650" cy="553998"/>
            </a:xfrm>
            <a:prstGeom prst="rect">
              <a:avLst/>
            </a:prstGeom>
            <a:noFill/>
          </p:spPr>
          <p:txBody>
            <a:bodyPr wrap="square" rtlCol="0">
              <a:spAutoFit/>
            </a:bodyPr>
            <a:lstStyle/>
            <a:p>
              <a:r>
                <a:rPr lang="zh-CN" altLang="en-US" sz="1000" dirty="0">
                  <a:solidFill>
                    <a:schemeClr val="bg1"/>
                  </a:solidFill>
                  <a:cs typeface="+mn-ea"/>
                  <a:sym typeface="+mn-lt"/>
                </a:rPr>
                <a:t>中国风</a:t>
              </a:r>
            </a:p>
          </p:txBody>
        </p:sp>
      </p:grpSp>
    </p:spTree>
  </p:cSld>
  <p:clrMapOvr>
    <a:masterClrMapping/>
  </p:clrMapOvr>
  <mc:AlternateContent xmlns:mc="http://schemas.openxmlformats.org/markup-compatibility/2006" xmlns:p14="http://schemas.microsoft.com/office/powerpoint/2010/main">
    <mc:Choice Requires="p14">
      <p:transition spd="slow" p14:dur="4000" advClick="0" advTm="4000">
        <p14:vortex dir="r"/>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
                                        </p:tgtEl>
                                        <p:attrNameLst>
                                          <p:attrName>style.visibility</p:attrName>
                                        </p:attrNameLst>
                                      </p:cBhvr>
                                      <p:to>
                                        <p:strVal val="visible"/>
                                      </p:to>
                                    </p:set>
                                    <p:set>
                                      <p:cBhvr>
                                        <p:cTn id="15" dur="318" fill="hold">
                                          <p:stCondLst>
                                            <p:cond delay="0"/>
                                          </p:stCondLst>
                                        </p:cTn>
                                        <p:tgtEl>
                                          <p:spTgt spid="14"/>
                                        </p:tgtEl>
                                        <p:attrNameLst>
                                          <p:attrName>style.rotation</p:attrName>
                                        </p:attrNameLst>
                                      </p:cBhvr>
                                      <p:to>
                                        <p:strVal val="-45.0"/>
                                      </p:to>
                                    </p:set>
                                    <p:anim calcmode="lin" valueType="num">
                                      <p:cBhvr>
                                        <p:cTn id="16" dur="318" fill="hold">
                                          <p:stCondLst>
                                            <p:cond delay="31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17" dur="31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8" dur="109" decel="50000" autoRev="1" fill="hold">
                                          <p:stCondLst>
                                            <p:cond delay="31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9" dur="95" fill="hold">
                                          <p:stCondLst>
                                            <p:cond delay="605"/>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3" descr="C:\Users\zjd\Desktop\Nipic_6732184_20121008144548449367.png"/>
          <p:cNvPicPr>
            <a:picLocks noChangeAspect="1" noChangeArrowheads="1"/>
          </p:cNvPicPr>
          <p:nvPr/>
        </p:nvPicPr>
        <p:blipFill>
          <a:blip r:embed="rId3" cstate="screen"/>
          <a:srcRect/>
          <a:stretch>
            <a:fillRect/>
          </a:stretch>
        </p:blipFill>
        <p:spPr bwMode="auto">
          <a:xfrm>
            <a:off x="1331640" y="3737369"/>
            <a:ext cx="8027362" cy="854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jd\Desktop\未命名 -2.png"/>
          <p:cNvPicPr>
            <a:picLocks noChangeAspect="1" noChangeArrowheads="1"/>
          </p:cNvPicPr>
          <p:nvPr/>
        </p:nvPicPr>
        <p:blipFill>
          <a:blip r:embed="rId4" cstate="screen"/>
          <a:srcRect/>
          <a:stretch>
            <a:fillRect/>
          </a:stretch>
        </p:blipFill>
        <p:spPr bwMode="auto">
          <a:xfrm flipH="1">
            <a:off x="2649492" y="2957297"/>
            <a:ext cx="601596" cy="12975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zjd\Desktop\未命名 -2.png"/>
          <p:cNvPicPr>
            <a:picLocks noChangeAspect="1" noChangeArrowheads="1"/>
          </p:cNvPicPr>
          <p:nvPr/>
        </p:nvPicPr>
        <p:blipFill>
          <a:blip r:embed="rId5" cstate="screen"/>
          <a:srcRect/>
          <a:stretch>
            <a:fillRect/>
          </a:stretch>
        </p:blipFill>
        <p:spPr bwMode="auto">
          <a:xfrm flipH="1">
            <a:off x="3990370" y="2494535"/>
            <a:ext cx="601596" cy="2022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zjd\Desktop\未命名 -2.png"/>
          <p:cNvPicPr>
            <a:picLocks noChangeAspect="1" noChangeArrowheads="1"/>
          </p:cNvPicPr>
          <p:nvPr/>
        </p:nvPicPr>
        <p:blipFill>
          <a:blip r:embed="rId6" cstate="screen"/>
          <a:srcRect/>
          <a:stretch>
            <a:fillRect/>
          </a:stretch>
        </p:blipFill>
        <p:spPr bwMode="auto">
          <a:xfrm flipH="1">
            <a:off x="5193966" y="2041785"/>
            <a:ext cx="601596" cy="2213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zjd\Desktop\未命名 -2.png"/>
          <p:cNvPicPr>
            <a:picLocks noChangeAspect="1" noChangeArrowheads="1"/>
          </p:cNvPicPr>
          <p:nvPr/>
        </p:nvPicPr>
        <p:blipFill>
          <a:blip r:embed="rId7" cstate="screen"/>
          <a:srcRect/>
          <a:stretch>
            <a:fillRect/>
          </a:stretch>
        </p:blipFill>
        <p:spPr bwMode="auto">
          <a:xfrm flipH="1">
            <a:off x="6312958" y="1784610"/>
            <a:ext cx="601596" cy="25194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78211" y="4342333"/>
            <a:ext cx="1220194" cy="400110"/>
          </a:xfrm>
          <a:prstGeom prst="rect">
            <a:avLst/>
          </a:prstGeom>
          <a:noFill/>
        </p:spPr>
        <p:txBody>
          <a:bodyPr wrap="square" rtlCol="0">
            <a:spAutoFit/>
          </a:bodyPr>
          <a:lstStyle/>
          <a:p>
            <a:pPr algn="ctr"/>
            <a:r>
              <a:rPr lang="en-US" altLang="zh-CN" sz="2000" b="1" dirty="0">
                <a:cs typeface="+mn-ea"/>
                <a:sym typeface="+mn-lt"/>
              </a:rPr>
              <a:t>2017</a:t>
            </a:r>
            <a:endParaRPr lang="zh-CN" altLang="en-US" sz="2000" b="1" dirty="0">
              <a:cs typeface="+mn-ea"/>
              <a:sym typeface="+mn-lt"/>
            </a:endParaRPr>
          </a:p>
        </p:txBody>
      </p:sp>
      <p:sp>
        <p:nvSpPr>
          <p:cNvPr id="12" name="TextBox 11"/>
          <p:cNvSpPr txBox="1"/>
          <p:nvPr/>
        </p:nvSpPr>
        <p:spPr>
          <a:xfrm>
            <a:off x="3660568" y="4342333"/>
            <a:ext cx="1198761" cy="400110"/>
          </a:xfrm>
          <a:prstGeom prst="rect">
            <a:avLst/>
          </a:prstGeom>
          <a:noFill/>
        </p:spPr>
        <p:txBody>
          <a:bodyPr wrap="square" rtlCol="0">
            <a:spAutoFit/>
          </a:bodyPr>
          <a:lstStyle/>
          <a:p>
            <a:pPr algn="ctr"/>
            <a:r>
              <a:rPr lang="en-US" altLang="zh-CN" sz="2000" b="1" dirty="0">
                <a:cs typeface="+mn-ea"/>
                <a:sym typeface="+mn-lt"/>
              </a:rPr>
              <a:t>2018</a:t>
            </a:r>
            <a:endParaRPr lang="zh-CN" altLang="en-US" sz="2000" b="1" dirty="0">
              <a:cs typeface="+mn-ea"/>
              <a:sym typeface="+mn-lt"/>
            </a:endParaRPr>
          </a:p>
        </p:txBody>
      </p:sp>
      <p:sp>
        <p:nvSpPr>
          <p:cNvPr id="13" name="TextBox 12"/>
          <p:cNvSpPr txBox="1"/>
          <p:nvPr/>
        </p:nvSpPr>
        <p:spPr>
          <a:xfrm>
            <a:off x="4940932" y="4342333"/>
            <a:ext cx="1220194" cy="400110"/>
          </a:xfrm>
          <a:prstGeom prst="rect">
            <a:avLst/>
          </a:prstGeom>
          <a:noFill/>
        </p:spPr>
        <p:txBody>
          <a:bodyPr wrap="square" rtlCol="0">
            <a:spAutoFit/>
          </a:bodyPr>
          <a:lstStyle/>
          <a:p>
            <a:pPr algn="ctr"/>
            <a:r>
              <a:rPr lang="en-US" altLang="zh-CN" sz="2000" b="1" dirty="0" smtClean="0">
                <a:cs typeface="+mn-ea"/>
                <a:sym typeface="+mn-lt"/>
              </a:rPr>
              <a:t>2020</a:t>
            </a:r>
            <a:endParaRPr lang="zh-CN" altLang="en-US" sz="2000" b="1" dirty="0">
              <a:cs typeface="+mn-ea"/>
              <a:sym typeface="+mn-lt"/>
            </a:endParaRPr>
          </a:p>
        </p:txBody>
      </p:sp>
      <p:sp>
        <p:nvSpPr>
          <p:cNvPr id="14" name="TextBox 13"/>
          <p:cNvSpPr txBox="1"/>
          <p:nvPr/>
        </p:nvSpPr>
        <p:spPr>
          <a:xfrm>
            <a:off x="6109543" y="4342333"/>
            <a:ext cx="1198761" cy="400110"/>
          </a:xfrm>
          <a:prstGeom prst="rect">
            <a:avLst/>
          </a:prstGeom>
          <a:noFill/>
        </p:spPr>
        <p:txBody>
          <a:bodyPr wrap="square" rtlCol="0">
            <a:spAutoFit/>
          </a:bodyPr>
          <a:lstStyle/>
          <a:p>
            <a:pPr algn="ctr"/>
            <a:r>
              <a:rPr lang="en-US" altLang="zh-CN" sz="2000" b="1" dirty="0" smtClean="0">
                <a:cs typeface="+mn-ea"/>
                <a:sym typeface="+mn-lt"/>
              </a:rPr>
              <a:t>2030</a:t>
            </a:r>
            <a:endParaRPr lang="zh-CN" altLang="en-US" sz="2000" b="1" dirty="0">
              <a:cs typeface="+mn-ea"/>
              <a:sym typeface="+mn-lt"/>
            </a:endParaRPr>
          </a:p>
        </p:txBody>
      </p:sp>
      <p:sp>
        <p:nvSpPr>
          <p:cNvPr id="15" name="矩形 14"/>
          <p:cNvSpPr/>
          <p:nvPr/>
        </p:nvSpPr>
        <p:spPr>
          <a:xfrm>
            <a:off x="827584" y="3885545"/>
            <a:ext cx="1415772" cy="461665"/>
          </a:xfrm>
          <a:prstGeom prst="rect">
            <a:avLst/>
          </a:prstGeom>
        </p:spPr>
        <p:txBody>
          <a:bodyPr wrap="none">
            <a:spAutoFit/>
          </a:bodyPr>
          <a:lstStyle/>
          <a:p>
            <a:r>
              <a:rPr lang="zh-CN" altLang="en-US" sz="2400" b="1" dirty="0">
                <a:cs typeface="+mn-ea"/>
                <a:sym typeface="+mn-lt"/>
              </a:rPr>
              <a:t>添加标题</a:t>
            </a:r>
          </a:p>
        </p:txBody>
      </p:sp>
      <p:pic>
        <p:nvPicPr>
          <p:cNvPr id="16" name="Picture 2" descr="E:\水墨图表素材\453.png"/>
          <p:cNvPicPr>
            <a:picLocks noChangeAspect="1" noChangeArrowheads="1"/>
          </p:cNvPicPr>
          <p:nvPr/>
        </p:nvPicPr>
        <p:blipFill>
          <a:blip r:embed="rId8" cstate="screen"/>
          <a:srcRect/>
          <a:stretch>
            <a:fillRect/>
          </a:stretch>
        </p:blipFill>
        <p:spPr bwMode="auto">
          <a:xfrm rot="21092363">
            <a:off x="1632641" y="1046902"/>
            <a:ext cx="5726188" cy="1578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22" presetClass="entr" presetSubtype="8"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22" presetClass="entr" presetSubtype="4"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000"/>
                                        <p:tgtEl>
                                          <p:spTgt spid="7"/>
                                        </p:tgtEl>
                                      </p:cBhvr>
                                    </p:animEffect>
                                  </p:childTnLst>
                                </p:cTn>
                              </p:par>
                              <p:par>
                                <p:cTn id="30" presetID="22" presetClass="entr" presetSubtype="4" fill="hold" nodeType="withEffect">
                                  <p:stCondLst>
                                    <p:cond delay="90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000"/>
                                        <p:tgtEl>
                                          <p:spTgt spid="8"/>
                                        </p:tgtEl>
                                      </p:cBhvr>
                                    </p:animEffect>
                                  </p:childTnLst>
                                </p:cTn>
                              </p:par>
                              <p:par>
                                <p:cTn id="33" presetID="22" presetClass="entr" presetSubtype="4" fill="hold" nodeType="withEffect">
                                  <p:stCondLst>
                                    <p:cond delay="110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par>
                                <p:cTn id="36" presetID="22" presetClass="entr" presetSubtype="4" fill="hold" nodeType="withEffect">
                                  <p:stCondLst>
                                    <p:cond delay="160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1000"/>
                                        <p:tgtEl>
                                          <p:spTgt spid="10"/>
                                        </p:tgtEl>
                                      </p:cBhvr>
                                    </p:animEffect>
                                  </p:childTnLst>
                                </p:cTn>
                              </p:par>
                            </p:childTnLst>
                          </p:cTn>
                        </p:par>
                        <p:par>
                          <p:cTn id="39" fill="hold">
                            <p:stCondLst>
                              <p:cond delay="500"/>
                            </p:stCondLst>
                            <p:childTnLst>
                              <p:par>
                                <p:cTn id="40" presetID="2" presetClass="entr" presetSubtype="12"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896808" y="2837003"/>
            <a:ext cx="37059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cs typeface="+mn-ea"/>
                <a:sym typeface="+mn-lt"/>
              </a:rPr>
              <a:t>【</a:t>
            </a:r>
            <a:r>
              <a:rPr lang="zh-CN" altLang="en-US" sz="3000" dirty="0">
                <a:solidFill>
                  <a:srgbClr val="834039"/>
                </a:solidFill>
                <a:cs typeface="+mn-ea"/>
                <a:sym typeface="+mn-lt"/>
              </a:rPr>
              <a:t>二</a:t>
            </a:r>
            <a:r>
              <a:rPr lang="en-US" altLang="zh-CN" sz="3000" dirty="0">
                <a:solidFill>
                  <a:srgbClr val="834039"/>
                </a:solidFill>
                <a:cs typeface="+mn-ea"/>
                <a:sym typeface="+mn-lt"/>
              </a:rPr>
              <a:t>】</a:t>
            </a:r>
            <a:r>
              <a:rPr lang="zh-CN" altLang="en-US" sz="3000" dirty="0">
                <a:cs typeface="+mn-ea"/>
                <a:sym typeface="+mn-lt"/>
              </a:rPr>
              <a:t>项目成果</a:t>
            </a:r>
          </a:p>
        </p:txBody>
      </p:sp>
      <p:pic>
        <p:nvPicPr>
          <p:cNvPr id="4" name="图片 3"/>
          <p:cNvPicPr>
            <a:picLocks noChangeAspect="1"/>
          </p:cNvPicPr>
          <p:nvPr/>
        </p:nvPicPr>
        <p:blipFill>
          <a:blip r:embed="rId4" cstate="screen"/>
          <a:stretch>
            <a:fillRect/>
          </a:stretch>
        </p:blipFill>
        <p:spPr>
          <a:xfrm>
            <a:off x="5320661" y="2933800"/>
            <a:ext cx="1463043"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14" name="Rectangle 22"/>
          <p:cNvSpPr>
            <a:spLocks noChangeArrowheads="1"/>
          </p:cNvSpPr>
          <p:nvPr/>
        </p:nvSpPr>
        <p:spPr bwMode="auto">
          <a:xfrm>
            <a:off x="4064026" y="1419622"/>
            <a:ext cx="3975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u="sng" dirty="0">
                <a:solidFill>
                  <a:srgbClr val="080808"/>
                </a:solidFill>
                <a:cs typeface="+mn-ea"/>
                <a:sym typeface="+mn-lt"/>
              </a:rPr>
              <a:t>1. </a:t>
            </a:r>
            <a:r>
              <a:rPr lang="zh-CN" altLang="en-US" u="sng" dirty="0">
                <a:solidFill>
                  <a:srgbClr val="080808"/>
                </a:solidFill>
                <a:cs typeface="+mn-ea"/>
                <a:sym typeface="+mn-lt"/>
              </a:rPr>
              <a:t>点击添加文字                                   </a:t>
            </a:r>
            <a:r>
              <a:rPr lang="en-US" altLang="zh-CN" u="sng" dirty="0">
                <a:solidFill>
                  <a:schemeClr val="bg1"/>
                </a:solidFill>
                <a:cs typeface="+mn-ea"/>
                <a:sym typeface="+mn-lt"/>
              </a:rPr>
              <a:t>1</a:t>
            </a:r>
            <a:r>
              <a:rPr lang="zh-CN" altLang="en-US" u="sng" dirty="0">
                <a:solidFill>
                  <a:srgbClr val="080808"/>
                </a:solidFill>
                <a:cs typeface="+mn-ea"/>
                <a:sym typeface="+mn-lt"/>
              </a:rPr>
              <a:t>          </a:t>
            </a:r>
          </a:p>
        </p:txBody>
      </p:sp>
      <p:sp>
        <p:nvSpPr>
          <p:cNvPr id="15" name="Text Box 7"/>
          <p:cNvSpPr txBox="1">
            <a:spLocks noChangeArrowheads="1"/>
          </p:cNvSpPr>
          <p:nvPr/>
        </p:nvSpPr>
        <p:spPr bwMode="auto">
          <a:xfrm>
            <a:off x="1059914" y="2573944"/>
            <a:ext cx="2566110" cy="83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b="1" dirty="0">
                <a:latin typeface="+mn-lt"/>
                <a:cs typeface="+mn-ea"/>
                <a:sym typeface="+mn-lt"/>
              </a:rPr>
              <a:t>点击此处</a:t>
            </a:r>
          </a:p>
          <a:p>
            <a:pPr algn="ctr"/>
            <a:r>
              <a:rPr lang="zh-CN" altLang="en-US" sz="2400" b="1" dirty="0">
                <a:latin typeface="+mn-lt"/>
                <a:cs typeface="+mn-ea"/>
                <a:sym typeface="+mn-lt"/>
              </a:rPr>
              <a:t>添加字</a:t>
            </a:r>
          </a:p>
        </p:txBody>
      </p:sp>
      <p:sp>
        <p:nvSpPr>
          <p:cNvPr id="16" name="Rectangle 22"/>
          <p:cNvSpPr>
            <a:spLocks noChangeArrowheads="1"/>
          </p:cNvSpPr>
          <p:nvPr/>
        </p:nvSpPr>
        <p:spPr bwMode="auto">
          <a:xfrm>
            <a:off x="4279067" y="2074053"/>
            <a:ext cx="3975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u="sng" dirty="0">
                <a:solidFill>
                  <a:srgbClr val="080808"/>
                </a:solidFill>
                <a:cs typeface="+mn-ea"/>
                <a:sym typeface="+mn-lt"/>
              </a:rPr>
              <a:t>2.</a:t>
            </a:r>
            <a:r>
              <a:rPr lang="zh-CN" altLang="en-US" u="sng" dirty="0">
                <a:solidFill>
                  <a:srgbClr val="080808"/>
                </a:solidFill>
                <a:cs typeface="+mn-ea"/>
                <a:sym typeface="+mn-lt"/>
              </a:rPr>
              <a:t>点击添加文字                                   </a:t>
            </a:r>
            <a:r>
              <a:rPr lang="en-US" altLang="zh-CN" u="sng" dirty="0">
                <a:solidFill>
                  <a:schemeClr val="bg1"/>
                </a:solidFill>
                <a:cs typeface="+mn-ea"/>
                <a:sym typeface="+mn-lt"/>
              </a:rPr>
              <a:t>1</a:t>
            </a:r>
            <a:r>
              <a:rPr lang="zh-CN" altLang="en-US" u="sng" dirty="0">
                <a:solidFill>
                  <a:srgbClr val="080808"/>
                </a:solidFill>
                <a:cs typeface="+mn-ea"/>
                <a:sym typeface="+mn-lt"/>
              </a:rPr>
              <a:t>          </a:t>
            </a:r>
          </a:p>
        </p:txBody>
      </p:sp>
      <p:sp>
        <p:nvSpPr>
          <p:cNvPr id="17" name="Rectangle 22"/>
          <p:cNvSpPr>
            <a:spLocks noChangeArrowheads="1"/>
          </p:cNvSpPr>
          <p:nvPr/>
        </p:nvSpPr>
        <p:spPr bwMode="auto">
          <a:xfrm>
            <a:off x="4435493" y="2720106"/>
            <a:ext cx="3975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u="sng" dirty="0">
                <a:solidFill>
                  <a:srgbClr val="080808"/>
                </a:solidFill>
                <a:cs typeface="+mn-ea"/>
                <a:sym typeface="+mn-lt"/>
              </a:rPr>
              <a:t>3.</a:t>
            </a:r>
            <a:r>
              <a:rPr lang="zh-CN" altLang="en-US" u="sng" dirty="0">
                <a:solidFill>
                  <a:srgbClr val="080808"/>
                </a:solidFill>
                <a:cs typeface="+mn-ea"/>
                <a:sym typeface="+mn-lt"/>
              </a:rPr>
              <a:t>点击添加文字                                   </a:t>
            </a:r>
            <a:r>
              <a:rPr lang="en-US" altLang="zh-CN" u="sng" dirty="0">
                <a:solidFill>
                  <a:schemeClr val="bg1"/>
                </a:solidFill>
                <a:cs typeface="+mn-ea"/>
                <a:sym typeface="+mn-lt"/>
              </a:rPr>
              <a:t>1</a:t>
            </a:r>
            <a:r>
              <a:rPr lang="zh-CN" altLang="en-US" u="sng" dirty="0">
                <a:solidFill>
                  <a:srgbClr val="080808"/>
                </a:solidFill>
                <a:cs typeface="+mn-ea"/>
                <a:sym typeface="+mn-lt"/>
              </a:rPr>
              <a:t>          </a:t>
            </a:r>
          </a:p>
        </p:txBody>
      </p:sp>
      <p:sp>
        <p:nvSpPr>
          <p:cNvPr id="18" name="Rectangle 22"/>
          <p:cNvSpPr>
            <a:spLocks noChangeArrowheads="1"/>
          </p:cNvSpPr>
          <p:nvPr/>
        </p:nvSpPr>
        <p:spPr bwMode="auto">
          <a:xfrm>
            <a:off x="4309005" y="3409106"/>
            <a:ext cx="3975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rgbClr val="080808"/>
                </a:solidFill>
                <a:cs typeface="+mn-ea"/>
                <a:sym typeface="+mn-lt"/>
              </a:rPr>
              <a:t> 4</a:t>
            </a:r>
            <a:r>
              <a:rPr lang="en-US" altLang="zh-CN" u="sng" dirty="0">
                <a:solidFill>
                  <a:srgbClr val="080808"/>
                </a:solidFill>
                <a:cs typeface="+mn-ea"/>
                <a:sym typeface="+mn-lt"/>
              </a:rPr>
              <a:t>.</a:t>
            </a:r>
            <a:r>
              <a:rPr lang="zh-CN" altLang="en-US" u="sng" dirty="0">
                <a:solidFill>
                  <a:srgbClr val="080808"/>
                </a:solidFill>
                <a:cs typeface="+mn-ea"/>
                <a:sym typeface="+mn-lt"/>
              </a:rPr>
              <a:t>点击添加文字                                   </a:t>
            </a:r>
            <a:r>
              <a:rPr lang="en-US" altLang="zh-CN" u="sng" dirty="0">
                <a:solidFill>
                  <a:schemeClr val="bg1"/>
                </a:solidFill>
                <a:cs typeface="+mn-ea"/>
                <a:sym typeface="+mn-lt"/>
              </a:rPr>
              <a:t>1</a:t>
            </a:r>
            <a:r>
              <a:rPr lang="zh-CN" altLang="en-US" u="sng" dirty="0">
                <a:solidFill>
                  <a:srgbClr val="080808"/>
                </a:solidFill>
                <a:cs typeface="+mn-ea"/>
                <a:sym typeface="+mn-lt"/>
              </a:rPr>
              <a:t>          </a:t>
            </a:r>
          </a:p>
        </p:txBody>
      </p:sp>
      <p:sp>
        <p:nvSpPr>
          <p:cNvPr id="19" name="Rectangle 22"/>
          <p:cNvSpPr>
            <a:spLocks noChangeArrowheads="1"/>
          </p:cNvSpPr>
          <p:nvPr/>
        </p:nvSpPr>
        <p:spPr bwMode="auto">
          <a:xfrm>
            <a:off x="3995936" y="4057178"/>
            <a:ext cx="39751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u="sng" dirty="0">
                <a:solidFill>
                  <a:srgbClr val="080808"/>
                </a:solidFill>
                <a:cs typeface="+mn-ea"/>
                <a:sym typeface="+mn-lt"/>
              </a:rPr>
              <a:t>5.</a:t>
            </a:r>
            <a:r>
              <a:rPr lang="zh-CN" altLang="en-US" u="sng" dirty="0">
                <a:solidFill>
                  <a:srgbClr val="080808"/>
                </a:solidFill>
                <a:cs typeface="+mn-ea"/>
                <a:sym typeface="+mn-lt"/>
              </a:rPr>
              <a:t>点击添加文字                                   </a:t>
            </a:r>
            <a:r>
              <a:rPr lang="en-US" altLang="zh-CN" u="sng" dirty="0">
                <a:solidFill>
                  <a:schemeClr val="bg1"/>
                </a:solidFill>
                <a:cs typeface="+mn-ea"/>
                <a:sym typeface="+mn-lt"/>
              </a:rPr>
              <a:t>1</a:t>
            </a:r>
            <a:r>
              <a:rPr lang="zh-CN" altLang="en-US" u="sng" dirty="0">
                <a:solidFill>
                  <a:srgbClr val="080808"/>
                </a:solidFill>
                <a:cs typeface="+mn-ea"/>
                <a:sym typeface="+mn-lt"/>
              </a:rPr>
              <a:t>          </a:t>
            </a:r>
          </a:p>
        </p:txBody>
      </p:sp>
      <p:pic>
        <p:nvPicPr>
          <p:cNvPr id="20" name="Picture 2" descr="E:\水墨图表素材\24252 (9).png"/>
          <p:cNvPicPr>
            <a:picLocks noChangeAspect="1" noChangeArrowheads="1"/>
          </p:cNvPicPr>
          <p:nvPr/>
        </p:nvPicPr>
        <p:blipFill>
          <a:blip r:embed="rId3" cstate="screen"/>
          <a:srcRect/>
          <a:stretch>
            <a:fillRect/>
          </a:stretch>
        </p:blipFill>
        <p:spPr bwMode="auto">
          <a:xfrm>
            <a:off x="755576" y="1477036"/>
            <a:ext cx="3238241" cy="3094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Text Box 9"/>
          <p:cNvSpPr txBox="1">
            <a:spLocks noChangeArrowheads="1"/>
          </p:cNvSpPr>
          <p:nvPr/>
        </p:nvSpPr>
        <p:spPr bwMode="auto">
          <a:xfrm>
            <a:off x="1115616" y="1833954"/>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① 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7" name="Line 22"/>
          <p:cNvSpPr>
            <a:spLocks noChangeShapeType="1"/>
          </p:cNvSpPr>
          <p:nvPr/>
        </p:nvSpPr>
        <p:spPr bwMode="auto">
          <a:xfrm rot="16200000" flipH="1">
            <a:off x="3078063" y="508099"/>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8" name="Text Box 9"/>
          <p:cNvSpPr txBox="1">
            <a:spLocks noChangeArrowheads="1"/>
          </p:cNvSpPr>
          <p:nvPr/>
        </p:nvSpPr>
        <p:spPr bwMode="auto">
          <a:xfrm>
            <a:off x="1124873" y="2499742"/>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② 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9" name="Line 22"/>
          <p:cNvSpPr>
            <a:spLocks noChangeShapeType="1"/>
          </p:cNvSpPr>
          <p:nvPr/>
        </p:nvSpPr>
        <p:spPr bwMode="auto">
          <a:xfrm rot="16200000" flipH="1">
            <a:off x="3087320" y="1173887"/>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0" name="Text Box 9"/>
          <p:cNvSpPr txBox="1">
            <a:spLocks noChangeArrowheads="1"/>
          </p:cNvSpPr>
          <p:nvPr/>
        </p:nvSpPr>
        <p:spPr bwMode="auto">
          <a:xfrm>
            <a:off x="1121450" y="3223017"/>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③ 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11" name="Line 22"/>
          <p:cNvSpPr>
            <a:spLocks noChangeShapeType="1"/>
          </p:cNvSpPr>
          <p:nvPr/>
        </p:nvSpPr>
        <p:spPr bwMode="auto">
          <a:xfrm rot="16200000" flipH="1">
            <a:off x="3083897" y="1897162"/>
            <a:ext cx="6350" cy="3557588"/>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pic>
        <p:nvPicPr>
          <p:cNvPr id="12" name="Picture 3" descr="E:\水墨图表素材\50.png"/>
          <p:cNvPicPr>
            <a:picLocks noChangeAspect="1" noChangeArrowheads="1"/>
          </p:cNvPicPr>
          <p:nvPr/>
        </p:nvPicPr>
        <p:blipFill>
          <a:blip r:embed="rId3" cstate="screen"/>
          <a:srcRect/>
          <a:stretch>
            <a:fillRect/>
          </a:stretch>
        </p:blipFill>
        <p:spPr bwMode="auto">
          <a:xfrm>
            <a:off x="4163342" y="1331511"/>
            <a:ext cx="4986338" cy="3783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4" descr="C:\Users\zjd\Desktop\Nipic_9501016_20120419161707519191.png"/>
          <p:cNvPicPr>
            <a:picLocks noChangeAspect="1" noChangeArrowheads="1"/>
          </p:cNvPicPr>
          <p:nvPr/>
        </p:nvPicPr>
        <p:blipFill>
          <a:blip r:embed="rId3" cstate="screen"/>
          <a:srcRect/>
          <a:stretch>
            <a:fillRect/>
          </a:stretch>
        </p:blipFill>
        <p:spPr bwMode="auto">
          <a:xfrm rot="13872724">
            <a:off x="2083680" y="2950034"/>
            <a:ext cx="1497285" cy="488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zjd\Desktop\Nipic_9501016_20120419161707519191.png"/>
          <p:cNvPicPr>
            <a:picLocks noChangeAspect="1" noChangeArrowheads="1"/>
          </p:cNvPicPr>
          <p:nvPr/>
        </p:nvPicPr>
        <p:blipFill>
          <a:blip r:embed="rId4" cstate="screen"/>
          <a:srcRect/>
          <a:stretch>
            <a:fillRect/>
          </a:stretch>
        </p:blipFill>
        <p:spPr bwMode="auto">
          <a:xfrm rot="16200000">
            <a:off x="3609117" y="2863547"/>
            <a:ext cx="1531294" cy="500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zjd\Desktop\Nipic_9501016_20120419161707519191.png"/>
          <p:cNvPicPr>
            <a:picLocks noChangeAspect="1" noChangeArrowheads="1"/>
          </p:cNvPicPr>
          <p:nvPr/>
        </p:nvPicPr>
        <p:blipFill>
          <a:blip r:embed="rId5" cstate="screen"/>
          <a:srcRect/>
          <a:stretch>
            <a:fillRect/>
          </a:stretch>
        </p:blipFill>
        <p:spPr bwMode="auto">
          <a:xfrm rot="7727276" flipH="1">
            <a:off x="5339176" y="2998256"/>
            <a:ext cx="1410890" cy="4607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墨圈3"/>
          <p:cNvPicPr>
            <a:picLocks noChangeAspect="1" noChangeArrowheads="1"/>
          </p:cNvPicPr>
          <p:nvPr/>
        </p:nvPicPr>
        <p:blipFill>
          <a:blip r:embed="rId6"/>
          <a:srcRect/>
          <a:stretch>
            <a:fillRect/>
          </a:stretch>
        </p:blipFill>
        <p:spPr bwMode="auto">
          <a:xfrm rot="6473719">
            <a:off x="1095620"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732605"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p:txBody>
      </p:sp>
      <p:pic>
        <p:nvPicPr>
          <p:cNvPr id="11" name="Picture 3" descr="墨圈3"/>
          <p:cNvPicPr>
            <a:picLocks noChangeAspect="1" noChangeArrowheads="1"/>
          </p:cNvPicPr>
          <p:nvPr/>
        </p:nvPicPr>
        <p:blipFill>
          <a:blip r:embed="rId6"/>
          <a:srcRect/>
          <a:stretch>
            <a:fillRect/>
          </a:stretch>
        </p:blipFill>
        <p:spPr bwMode="auto">
          <a:xfrm rot="6473719">
            <a:off x="3405355"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3042340"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p:txBody>
      </p:sp>
      <p:pic>
        <p:nvPicPr>
          <p:cNvPr id="13" name="Picture 3" descr="墨圈3"/>
          <p:cNvPicPr>
            <a:picLocks noChangeAspect="1" noChangeArrowheads="1"/>
          </p:cNvPicPr>
          <p:nvPr/>
        </p:nvPicPr>
        <p:blipFill>
          <a:blip r:embed="rId6"/>
          <a:srcRect/>
          <a:stretch>
            <a:fillRect/>
          </a:stretch>
        </p:blipFill>
        <p:spPr bwMode="auto">
          <a:xfrm rot="6473719">
            <a:off x="5686587" y="842000"/>
            <a:ext cx="184830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p:nvSpPr>
        <p:spPr bwMode="auto">
          <a:xfrm>
            <a:off x="5276333" y="1428246"/>
            <a:ext cx="2608035"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a:p>
            <a:pPr marL="0" indent="0" algn="ctr" eaLnBrk="1" hangingPunct="1"/>
            <a:r>
              <a:rPr lang="zh-CN" altLang="en-US" sz="1600" dirty="0">
                <a:latin typeface="+mn-lt"/>
                <a:cs typeface="+mn-ea"/>
                <a:sym typeface="+mn-lt"/>
              </a:rPr>
              <a:t>点击输入文字</a:t>
            </a:r>
          </a:p>
        </p:txBody>
      </p:sp>
      <p:pic>
        <p:nvPicPr>
          <p:cNvPr id="15" name="Picture 2" descr="E:\水墨图表素材\66.png"/>
          <p:cNvPicPr>
            <a:picLocks noChangeAspect="1" noChangeArrowheads="1"/>
          </p:cNvPicPr>
          <p:nvPr/>
        </p:nvPicPr>
        <p:blipFill>
          <a:blip r:embed="rId7" cstate="screen"/>
          <a:srcRect/>
          <a:stretch>
            <a:fillRect/>
          </a:stretch>
        </p:blipFill>
        <p:spPr bwMode="auto">
          <a:xfrm>
            <a:off x="827584" y="3667124"/>
            <a:ext cx="7920880" cy="12858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1763688" y="4011910"/>
            <a:ext cx="41044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200" b="1" dirty="0">
                <a:solidFill>
                  <a:schemeClr val="bg1"/>
                </a:solidFill>
                <a:latin typeface="+mn-lt"/>
                <a:cs typeface="+mn-ea"/>
                <a:sym typeface="+mn-lt"/>
              </a:rPr>
              <a:t>点击此处添加字</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fade">
                                      <p:cBhvr>
                                        <p:cTn id="41" dur="500"/>
                                        <p:tgtEl>
                                          <p:spTgt spid="14">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xEl>
                                              <p:pRg st="2" end="2"/>
                                            </p:txEl>
                                          </p:spTgt>
                                        </p:tgtEl>
                                        <p:attrNameLst>
                                          <p:attrName>style.visibility</p:attrName>
                                        </p:attrNameLst>
                                      </p:cBhvr>
                                      <p:to>
                                        <p:strVal val="visible"/>
                                      </p:to>
                                    </p:set>
                                    <p:animEffect transition="in" filter="fade">
                                      <p:cBhvr>
                                        <p:cTn id="44" dur="500"/>
                                        <p:tgtEl>
                                          <p:spTgt spid="1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E:\水墨图表素材\145475.png"/>
          <p:cNvPicPr>
            <a:picLocks noChangeAspect="1" noChangeArrowheads="1"/>
          </p:cNvPicPr>
          <p:nvPr/>
        </p:nvPicPr>
        <p:blipFill>
          <a:blip r:embed="rId3"/>
          <a:srcRect/>
          <a:stretch>
            <a:fillRect/>
          </a:stretch>
        </p:blipFill>
        <p:spPr bwMode="auto">
          <a:xfrm>
            <a:off x="774486" y="2427734"/>
            <a:ext cx="2000199" cy="249846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9"/>
          <p:cNvGrpSpPr/>
          <p:nvPr/>
        </p:nvGrpSpPr>
        <p:grpSpPr bwMode="auto">
          <a:xfrm>
            <a:off x="1384276" y="1375945"/>
            <a:ext cx="6212060" cy="979781"/>
            <a:chOff x="666" y="1599"/>
            <a:chExt cx="3398" cy="383"/>
          </a:xfrm>
        </p:grpSpPr>
        <p:cxnSp>
          <p:nvCxnSpPr>
            <p:cNvPr id="8" name="AutoShape 20"/>
            <p:cNvCxnSpPr>
              <a:cxnSpLocks noChangeShapeType="1"/>
            </p:cNvCxnSpPr>
            <p:nvPr/>
          </p:nvCxnSpPr>
          <p:spPr bwMode="auto">
            <a:xfrm rot="5400000">
              <a:off x="688" y="1577"/>
              <a:ext cx="383" cy="427"/>
            </a:xfrm>
            <a:prstGeom prst="bentConnector3">
              <a:avLst>
                <a:gd name="adj1" fmla="val 49606"/>
              </a:avLst>
            </a:prstGeom>
            <a:noFill/>
            <a:ln w="19050">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9"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chemeClr val="tx1"/>
              </a:solidFill>
              <a:miter lim="800000"/>
              <a:tailEnd type="triangle" w="med" len="med"/>
            </a:ln>
            <a:extLst>
              <a:ext uri="{909E8E84-426E-40DD-AFC4-6F175D3DCCD1}">
                <a14:hiddenFill xmlns:a14="http://schemas.microsoft.com/office/drawing/2010/main">
                  <a:noFill/>
                </a14:hiddenFill>
              </a:ext>
            </a:extLst>
          </p:spPr>
        </p:cxnSp>
        <p:cxnSp>
          <p:nvCxnSpPr>
            <p:cNvPr id="10"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chemeClr val="tx1"/>
              </a:solidFill>
              <a:miter lim="800000"/>
              <a:tailEnd type="triangle" w="med" len="med"/>
            </a:ln>
            <a:extLst>
              <a:ext uri="{909E8E84-426E-40DD-AFC4-6F175D3DCCD1}">
                <a14:hiddenFill xmlns:a14="http://schemas.microsoft.com/office/drawing/2010/main">
                  <a:noFill/>
                </a14:hiddenFill>
              </a:ext>
            </a:extLst>
          </p:spPr>
        </p:cxnSp>
      </p:grpSp>
      <p:sp>
        <p:nvSpPr>
          <p:cNvPr id="11" name="矩形 10"/>
          <p:cNvSpPr/>
          <p:nvPr/>
        </p:nvSpPr>
        <p:spPr>
          <a:xfrm>
            <a:off x="1115617" y="3076802"/>
            <a:ext cx="1224136" cy="954107"/>
          </a:xfrm>
          <a:prstGeom prst="rect">
            <a:avLst/>
          </a:prstGeom>
        </p:spPr>
        <p:txBody>
          <a:bodyPr wrap="square">
            <a:spAutoFit/>
          </a:bodyPr>
          <a:lstStyle/>
          <a:p>
            <a:pPr algn="just" eaLnBrk="0" hangingPunct="0">
              <a:defRPr/>
            </a:pPr>
            <a:r>
              <a:rPr lang="zh-CN" altLang="en-US" dirty="0">
                <a:cs typeface="+mn-ea"/>
                <a:sym typeface="+mn-lt"/>
              </a:rPr>
              <a:t>这里输入文本信息这里输入文本信息</a:t>
            </a:r>
            <a:endParaRPr lang="en-US" altLang="zh-CN" b="1" dirty="0">
              <a:cs typeface="+mn-ea"/>
              <a:sym typeface="+mn-lt"/>
            </a:endParaRPr>
          </a:p>
        </p:txBody>
      </p:sp>
      <p:pic>
        <p:nvPicPr>
          <p:cNvPr id="12" name="Picture 2" descr="E:\水墨图表素材\145475.png"/>
          <p:cNvPicPr>
            <a:picLocks noChangeAspect="1" noChangeArrowheads="1"/>
          </p:cNvPicPr>
          <p:nvPr/>
        </p:nvPicPr>
        <p:blipFill>
          <a:blip r:embed="rId3"/>
          <a:srcRect/>
          <a:stretch>
            <a:fillRect/>
          </a:stretch>
        </p:blipFill>
        <p:spPr bwMode="auto">
          <a:xfrm>
            <a:off x="3481066" y="2427734"/>
            <a:ext cx="2000199" cy="2498469"/>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3822197" y="3076802"/>
            <a:ext cx="1224136" cy="954107"/>
          </a:xfrm>
          <a:prstGeom prst="rect">
            <a:avLst/>
          </a:prstGeom>
        </p:spPr>
        <p:txBody>
          <a:bodyPr wrap="square">
            <a:spAutoFit/>
          </a:bodyPr>
          <a:lstStyle/>
          <a:p>
            <a:pPr algn="just" eaLnBrk="0" hangingPunct="0">
              <a:defRPr/>
            </a:pPr>
            <a:r>
              <a:rPr lang="zh-CN" altLang="en-US" dirty="0">
                <a:cs typeface="+mn-ea"/>
                <a:sym typeface="+mn-lt"/>
              </a:rPr>
              <a:t>这里输入文本信息这里输入文本信息</a:t>
            </a:r>
            <a:endParaRPr lang="en-US" altLang="zh-CN" b="1" dirty="0">
              <a:cs typeface="+mn-ea"/>
              <a:sym typeface="+mn-lt"/>
            </a:endParaRPr>
          </a:p>
        </p:txBody>
      </p:sp>
      <p:pic>
        <p:nvPicPr>
          <p:cNvPr id="14" name="Picture 2" descr="E:\水墨图表素材\145475.png"/>
          <p:cNvPicPr>
            <a:picLocks noChangeAspect="1" noChangeArrowheads="1"/>
          </p:cNvPicPr>
          <p:nvPr/>
        </p:nvPicPr>
        <p:blipFill>
          <a:blip r:embed="rId3"/>
          <a:srcRect/>
          <a:stretch>
            <a:fillRect/>
          </a:stretch>
        </p:blipFill>
        <p:spPr bwMode="auto">
          <a:xfrm>
            <a:off x="6516216" y="2427734"/>
            <a:ext cx="2000199" cy="249846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857347" y="3076802"/>
            <a:ext cx="1224136" cy="954107"/>
          </a:xfrm>
          <a:prstGeom prst="rect">
            <a:avLst/>
          </a:prstGeom>
        </p:spPr>
        <p:txBody>
          <a:bodyPr wrap="square">
            <a:spAutoFit/>
          </a:bodyPr>
          <a:lstStyle/>
          <a:p>
            <a:pPr algn="just" eaLnBrk="0" hangingPunct="0">
              <a:defRPr/>
            </a:pPr>
            <a:r>
              <a:rPr lang="zh-CN" altLang="en-US" dirty="0">
                <a:cs typeface="+mn-ea"/>
                <a:sym typeface="+mn-lt"/>
              </a:rPr>
              <a:t>这里输入文本信息这里输入文本信息</a:t>
            </a:r>
            <a:endParaRPr lang="en-US" altLang="zh-CN" b="1" dirty="0">
              <a:cs typeface="+mn-ea"/>
              <a:sym typeface="+mn-lt"/>
            </a:endParaRPr>
          </a:p>
        </p:txBody>
      </p:sp>
      <p:grpSp>
        <p:nvGrpSpPr>
          <p:cNvPr id="16" name="组合 15"/>
          <p:cNvGrpSpPr/>
          <p:nvPr/>
        </p:nvGrpSpPr>
        <p:grpSpPr>
          <a:xfrm>
            <a:off x="899592" y="627534"/>
            <a:ext cx="2448272" cy="864096"/>
            <a:chOff x="3275856" y="411510"/>
            <a:chExt cx="1811189" cy="653152"/>
          </a:xfrm>
        </p:grpSpPr>
        <p:pic>
          <p:nvPicPr>
            <p:cNvPr id="17" name="Picture 2" descr="C:\Users\zjd\Desktop\未标题-1.png"/>
            <p:cNvPicPr>
              <a:picLocks noChangeAspect="1" noChangeArrowheads="1"/>
            </p:cNvPicPr>
            <p:nvPr/>
          </p:nvPicPr>
          <p:blipFill rotWithShape="1">
            <a:blip r:embed="rId4" cstate="screen"/>
            <a:srcRect/>
            <a:stretch>
              <a:fillRect/>
            </a:stretch>
          </p:blipFill>
          <p:spPr bwMode="auto">
            <a:xfrm>
              <a:off x="3275856" y="411510"/>
              <a:ext cx="1811189" cy="65315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63376" y="520369"/>
              <a:ext cx="900315" cy="302435"/>
            </a:xfrm>
            <a:prstGeom prst="rect">
              <a:avLst/>
            </a:prstGeom>
            <a:noFill/>
          </p:spPr>
          <p:txBody>
            <a:bodyPr wrap="none" rtlCol="0">
              <a:spAutoFit/>
            </a:bodyPr>
            <a:lstStyle/>
            <a:p>
              <a:r>
                <a:rPr lang="zh-CN" altLang="en-US" sz="2000" b="1" dirty="0">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E:\水墨图表素材\24252 (7).png"/>
          <p:cNvPicPr>
            <a:picLocks noChangeAspect="1" noChangeArrowheads="1"/>
          </p:cNvPicPr>
          <p:nvPr/>
        </p:nvPicPr>
        <p:blipFill>
          <a:blip r:embed="rId3" cstate="screen"/>
          <a:srcRect/>
          <a:stretch>
            <a:fillRect/>
          </a:stretch>
        </p:blipFill>
        <p:spPr bwMode="auto">
          <a:xfrm>
            <a:off x="4564946" y="2034807"/>
            <a:ext cx="1666696" cy="172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水墨图表素材\24252 (7).png"/>
          <p:cNvPicPr>
            <a:picLocks noChangeAspect="1" noChangeArrowheads="1"/>
          </p:cNvPicPr>
          <p:nvPr/>
        </p:nvPicPr>
        <p:blipFill>
          <a:blip r:embed="rId3" cstate="screen"/>
          <a:srcRect/>
          <a:stretch>
            <a:fillRect/>
          </a:stretch>
        </p:blipFill>
        <p:spPr bwMode="auto">
          <a:xfrm>
            <a:off x="6717596" y="683890"/>
            <a:ext cx="1666696" cy="172686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5" descr="E:\水墨图表素材\258.png"/>
          <p:cNvPicPr>
            <a:picLocks noChangeAspect="1" noChangeArrowheads="1"/>
          </p:cNvPicPr>
          <p:nvPr/>
        </p:nvPicPr>
        <p:blipFill>
          <a:blip r:embed="rId4" cstate="screen"/>
          <a:srcRect/>
          <a:stretch>
            <a:fillRect/>
          </a:stretch>
        </p:blipFill>
        <p:spPr bwMode="auto">
          <a:xfrm rot="19739521" flipV="1">
            <a:off x="6058284" y="2170062"/>
            <a:ext cx="1059882" cy="239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水墨图表素材\24252 (7).png"/>
          <p:cNvPicPr>
            <a:picLocks noChangeAspect="1" noChangeArrowheads="1"/>
          </p:cNvPicPr>
          <p:nvPr/>
        </p:nvPicPr>
        <p:blipFill>
          <a:blip r:embed="rId3" cstate="screen"/>
          <a:srcRect/>
          <a:stretch>
            <a:fillRect/>
          </a:stretch>
        </p:blipFill>
        <p:spPr bwMode="auto">
          <a:xfrm>
            <a:off x="1139601" y="1086743"/>
            <a:ext cx="1666696" cy="172686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505004" y="1708051"/>
            <a:ext cx="94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a:latin typeface="+mn-lt"/>
                <a:cs typeface="+mn-ea"/>
                <a:sym typeface="+mn-lt"/>
              </a:rPr>
              <a:t>2017</a:t>
            </a:r>
          </a:p>
        </p:txBody>
      </p:sp>
      <p:pic>
        <p:nvPicPr>
          <p:cNvPr id="17" name="Picture 2" descr="E:\水墨图表素材\24252 (7).png"/>
          <p:cNvPicPr>
            <a:picLocks noChangeAspect="1" noChangeArrowheads="1"/>
          </p:cNvPicPr>
          <p:nvPr/>
        </p:nvPicPr>
        <p:blipFill>
          <a:blip r:embed="rId3" cstate="screen"/>
          <a:srcRect/>
          <a:stretch>
            <a:fillRect/>
          </a:stretch>
        </p:blipFill>
        <p:spPr bwMode="auto">
          <a:xfrm>
            <a:off x="2515038" y="3138091"/>
            <a:ext cx="1666696" cy="17268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896603" y="3770688"/>
            <a:ext cx="9412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a:latin typeface="+mn-lt"/>
                <a:cs typeface="+mn-ea"/>
                <a:sym typeface="+mn-lt"/>
              </a:rPr>
              <a:t>2018</a:t>
            </a:r>
          </a:p>
        </p:txBody>
      </p:sp>
      <p:sp>
        <p:nvSpPr>
          <p:cNvPr id="9" name="Text Box 7"/>
          <p:cNvSpPr txBox="1">
            <a:spLocks noChangeArrowheads="1"/>
          </p:cNvSpPr>
          <p:nvPr/>
        </p:nvSpPr>
        <p:spPr bwMode="auto">
          <a:xfrm>
            <a:off x="4931515" y="2665533"/>
            <a:ext cx="94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smtClean="0">
                <a:latin typeface="+mn-lt"/>
                <a:cs typeface="+mn-ea"/>
                <a:sym typeface="+mn-lt"/>
              </a:rPr>
              <a:t>2020</a:t>
            </a:r>
            <a:endParaRPr lang="en-US" altLang="zh-CN" sz="2400" b="1" dirty="0">
              <a:latin typeface="+mn-lt"/>
              <a:cs typeface="+mn-ea"/>
              <a:sym typeface="+mn-lt"/>
            </a:endParaRPr>
          </a:p>
        </p:txBody>
      </p:sp>
      <p:sp>
        <p:nvSpPr>
          <p:cNvPr id="10" name="Text Box 9"/>
          <p:cNvSpPr txBox="1">
            <a:spLocks noChangeArrowheads="1"/>
          </p:cNvSpPr>
          <p:nvPr/>
        </p:nvSpPr>
        <p:spPr bwMode="auto">
          <a:xfrm>
            <a:off x="7080302" y="1328638"/>
            <a:ext cx="94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smtClean="0">
                <a:latin typeface="+mn-lt"/>
                <a:cs typeface="+mn-ea"/>
                <a:sym typeface="+mn-lt"/>
              </a:rPr>
              <a:t>2030</a:t>
            </a:r>
            <a:endParaRPr lang="en-US" altLang="zh-CN" sz="2400" b="1" dirty="0">
              <a:latin typeface="+mn-lt"/>
              <a:cs typeface="+mn-ea"/>
              <a:sym typeface="+mn-lt"/>
            </a:endParaRPr>
          </a:p>
        </p:txBody>
      </p:sp>
      <p:sp>
        <p:nvSpPr>
          <p:cNvPr id="11" name="Text Box 14"/>
          <p:cNvSpPr txBox="1">
            <a:spLocks noChangeArrowheads="1"/>
          </p:cNvSpPr>
          <p:nvPr/>
        </p:nvSpPr>
        <p:spPr bwMode="auto">
          <a:xfrm>
            <a:off x="947095" y="2856756"/>
            <a:ext cx="12618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cs typeface="+mn-ea"/>
                <a:sym typeface="+mn-lt"/>
              </a:rPr>
              <a:t>添加文字内容</a:t>
            </a:r>
          </a:p>
          <a:p>
            <a:r>
              <a:rPr lang="zh-CN" altLang="en-US" dirty="0">
                <a:cs typeface="+mn-ea"/>
                <a:sym typeface="+mn-lt"/>
              </a:rPr>
              <a:t>添加文字内容</a:t>
            </a:r>
          </a:p>
          <a:p>
            <a:r>
              <a:rPr lang="zh-CN" altLang="en-US" dirty="0">
                <a:cs typeface="+mn-ea"/>
                <a:sym typeface="+mn-lt"/>
              </a:rPr>
              <a:t>添加文字内容</a:t>
            </a:r>
          </a:p>
        </p:txBody>
      </p:sp>
      <p:sp>
        <p:nvSpPr>
          <p:cNvPr id="12" name="Text Box 15"/>
          <p:cNvSpPr txBox="1">
            <a:spLocks noChangeArrowheads="1"/>
          </p:cNvSpPr>
          <p:nvPr/>
        </p:nvSpPr>
        <p:spPr bwMode="auto">
          <a:xfrm>
            <a:off x="4810418" y="3779256"/>
            <a:ext cx="12618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dirty="0" smtClean="0">
                <a:latin typeface="+mn-lt"/>
                <a:cs typeface="+mn-ea"/>
                <a:sym typeface="+mn-lt"/>
              </a:rPr>
              <a:t>添</a:t>
            </a:r>
            <a:r>
              <a:rPr lang="zh-CN" altLang="en-US" sz="1400" dirty="0">
                <a:latin typeface="+mn-lt"/>
                <a:cs typeface="+mn-ea"/>
                <a:sym typeface="+mn-lt"/>
              </a:rPr>
              <a:t>加文字内容</a:t>
            </a:r>
          </a:p>
          <a:p>
            <a:r>
              <a:rPr lang="zh-CN" altLang="en-US" sz="1400" dirty="0" smtClean="0">
                <a:latin typeface="+mn-lt"/>
                <a:cs typeface="+mn-ea"/>
                <a:sym typeface="+mn-lt"/>
              </a:rPr>
              <a:t>添</a:t>
            </a:r>
            <a:r>
              <a:rPr lang="zh-CN" altLang="en-US" sz="1400" dirty="0">
                <a:latin typeface="+mn-lt"/>
                <a:cs typeface="+mn-ea"/>
                <a:sym typeface="+mn-lt"/>
              </a:rPr>
              <a:t>加文字内容</a:t>
            </a:r>
          </a:p>
          <a:p>
            <a:r>
              <a:rPr lang="zh-CN" altLang="en-US" sz="1400" dirty="0" smtClean="0">
                <a:latin typeface="+mn-lt"/>
                <a:cs typeface="+mn-ea"/>
                <a:sym typeface="+mn-lt"/>
              </a:rPr>
              <a:t>添</a:t>
            </a:r>
            <a:r>
              <a:rPr lang="zh-CN" altLang="en-US" sz="1400" dirty="0">
                <a:latin typeface="+mn-lt"/>
                <a:cs typeface="+mn-ea"/>
                <a:sym typeface="+mn-lt"/>
              </a:rPr>
              <a:t>加文字内容</a:t>
            </a:r>
          </a:p>
        </p:txBody>
      </p:sp>
      <p:sp>
        <p:nvSpPr>
          <p:cNvPr id="13" name="Text Box 16"/>
          <p:cNvSpPr txBox="1">
            <a:spLocks noChangeArrowheads="1"/>
          </p:cNvSpPr>
          <p:nvPr/>
        </p:nvSpPr>
        <p:spPr bwMode="auto">
          <a:xfrm>
            <a:off x="6920002" y="2452615"/>
            <a:ext cx="12618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cs typeface="+mn-ea"/>
                <a:sym typeface="+mn-lt"/>
              </a:rPr>
              <a:t>添加文字内容</a:t>
            </a:r>
          </a:p>
          <a:p>
            <a:r>
              <a:rPr lang="zh-CN" altLang="en-US" dirty="0">
                <a:cs typeface="+mn-ea"/>
                <a:sym typeface="+mn-lt"/>
              </a:rPr>
              <a:t>添加文字内容</a:t>
            </a:r>
          </a:p>
          <a:p>
            <a:r>
              <a:rPr lang="zh-CN" altLang="en-US" dirty="0">
                <a:cs typeface="+mn-ea"/>
                <a:sym typeface="+mn-lt"/>
              </a:rPr>
              <a:t>添加文字内容</a:t>
            </a:r>
          </a:p>
        </p:txBody>
      </p:sp>
      <p:pic>
        <p:nvPicPr>
          <p:cNvPr id="14" name="Picture 5" descr="E:\水墨图表素材\258.png"/>
          <p:cNvPicPr>
            <a:picLocks noChangeAspect="1" noChangeArrowheads="1"/>
          </p:cNvPicPr>
          <p:nvPr/>
        </p:nvPicPr>
        <p:blipFill>
          <a:blip r:embed="rId4" cstate="screen"/>
          <a:srcRect/>
          <a:stretch>
            <a:fillRect/>
          </a:stretch>
        </p:blipFill>
        <p:spPr bwMode="auto">
          <a:xfrm rot="3381880" flipV="1">
            <a:off x="2130612" y="2840395"/>
            <a:ext cx="1059882" cy="2395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水墨图表素材\258.png"/>
          <p:cNvPicPr>
            <a:picLocks noChangeAspect="1" noChangeArrowheads="1"/>
          </p:cNvPicPr>
          <p:nvPr/>
        </p:nvPicPr>
        <p:blipFill>
          <a:blip r:embed="rId4" cstate="screen"/>
          <a:srcRect/>
          <a:stretch>
            <a:fillRect/>
          </a:stretch>
        </p:blipFill>
        <p:spPr bwMode="auto">
          <a:xfrm rot="19739521" flipV="1">
            <a:off x="3898044" y="3474203"/>
            <a:ext cx="1059882" cy="2395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4"/>
          <p:cNvSpPr txBox="1">
            <a:spLocks noChangeArrowheads="1"/>
          </p:cNvSpPr>
          <p:nvPr/>
        </p:nvSpPr>
        <p:spPr bwMode="auto">
          <a:xfrm>
            <a:off x="2877294" y="2151104"/>
            <a:ext cx="12618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dirty="0">
                <a:cs typeface="+mn-ea"/>
                <a:sym typeface="+mn-lt"/>
              </a:rPr>
              <a:t>添加文字内容</a:t>
            </a:r>
          </a:p>
          <a:p>
            <a:r>
              <a:rPr lang="zh-CN" altLang="en-US" dirty="0">
                <a:cs typeface="+mn-ea"/>
                <a:sym typeface="+mn-lt"/>
              </a:rPr>
              <a:t>添加文字内容</a:t>
            </a:r>
          </a:p>
          <a:p>
            <a:r>
              <a:rPr lang="zh-CN" altLang="en-US" dirty="0">
                <a:cs typeface="+mn-ea"/>
                <a:sym typeface="+mn-lt"/>
              </a:rPr>
              <a:t>添加文字内容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xEl>
                                              <p:pRg st="0" end="0"/>
                                            </p:txEl>
                                          </p:spTgt>
                                        </p:tgtEl>
                                        <p:attrNameLst>
                                          <p:attrName>style.visibility</p:attrName>
                                        </p:attrNameLst>
                                      </p:cBhvr>
                                      <p:to>
                                        <p:strVal val="visible"/>
                                      </p:to>
                                    </p:set>
                                    <p:animEffect transition="in" filter="fade">
                                      <p:cBhvr>
                                        <p:cTn id="63" dur="500"/>
                                        <p:tgtEl>
                                          <p:spTgt spid="10">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4" descr="E:\水墨图表素材\24252 (13).png"/>
          <p:cNvPicPr>
            <a:picLocks noChangeAspect="1" noChangeArrowheads="1"/>
          </p:cNvPicPr>
          <p:nvPr/>
        </p:nvPicPr>
        <p:blipFill>
          <a:blip r:embed="rId3" cstate="screen"/>
          <a:srcRect/>
          <a:stretch>
            <a:fillRect/>
          </a:stretch>
        </p:blipFill>
        <p:spPr bwMode="auto">
          <a:xfrm>
            <a:off x="854736" y="1968144"/>
            <a:ext cx="2781160" cy="2691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水墨图表素材\24252 (13).png"/>
          <p:cNvPicPr>
            <a:picLocks noChangeAspect="1" noChangeArrowheads="1"/>
          </p:cNvPicPr>
          <p:nvPr/>
        </p:nvPicPr>
        <p:blipFill>
          <a:blip r:embed="rId4" cstate="screen"/>
          <a:srcRect/>
          <a:stretch>
            <a:fillRect/>
          </a:stretch>
        </p:blipFill>
        <p:spPr bwMode="auto">
          <a:xfrm>
            <a:off x="1191695" y="2270888"/>
            <a:ext cx="2131113" cy="2062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水墨图表素材\24252 (13).png"/>
          <p:cNvPicPr>
            <a:picLocks noChangeAspect="1" noChangeArrowheads="1"/>
          </p:cNvPicPr>
          <p:nvPr/>
        </p:nvPicPr>
        <p:blipFill>
          <a:blip r:embed="rId5" cstate="screen"/>
          <a:srcRect/>
          <a:stretch>
            <a:fillRect/>
          </a:stretch>
        </p:blipFill>
        <p:spPr bwMode="auto">
          <a:xfrm>
            <a:off x="1530818" y="2593491"/>
            <a:ext cx="1466410" cy="14193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水墨图表素材\07.png"/>
          <p:cNvPicPr>
            <a:picLocks noChangeAspect="1" noChangeArrowheads="1"/>
          </p:cNvPicPr>
          <p:nvPr/>
        </p:nvPicPr>
        <p:blipFill>
          <a:blip r:embed="rId6" cstate="screen"/>
          <a:srcRect/>
          <a:stretch>
            <a:fillRect/>
          </a:stretch>
        </p:blipFill>
        <p:spPr bwMode="auto">
          <a:xfrm>
            <a:off x="1780592" y="2904022"/>
            <a:ext cx="966861" cy="92163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7"/>
          <p:cNvSpPr/>
          <p:nvPr/>
        </p:nvSpPr>
        <p:spPr bwMode="auto">
          <a:xfrm>
            <a:off x="5641957" y="3368835"/>
            <a:ext cx="3644951" cy="556216"/>
          </a:xfrm>
          <a:prstGeom prst="accentCallout2">
            <a:avLst>
              <a:gd name="adj1" fmla="val 18750"/>
              <a:gd name="adj2" fmla="val -2421"/>
              <a:gd name="adj3" fmla="val 18750"/>
              <a:gd name="adj4" fmla="val -12097"/>
              <a:gd name="adj5" fmla="val 99661"/>
              <a:gd name="adj6" fmla="val -7669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
        <p:nvSpPr>
          <p:cNvPr id="11" name="AutoShape 8"/>
          <p:cNvSpPr/>
          <p:nvPr/>
        </p:nvSpPr>
        <p:spPr bwMode="gray">
          <a:xfrm>
            <a:off x="5291425" y="2531613"/>
            <a:ext cx="3563435" cy="556216"/>
          </a:xfrm>
          <a:prstGeom prst="accentCallout2">
            <a:avLst>
              <a:gd name="adj1" fmla="val 18750"/>
              <a:gd name="adj2" fmla="val -2241"/>
              <a:gd name="adj3" fmla="val 18750"/>
              <a:gd name="adj4" fmla="val -13444"/>
              <a:gd name="adj5" fmla="val 169210"/>
              <a:gd name="adj6" fmla="val -71559"/>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
        <p:nvSpPr>
          <p:cNvPr id="12" name="AutoShape 9"/>
          <p:cNvSpPr/>
          <p:nvPr/>
        </p:nvSpPr>
        <p:spPr bwMode="gray">
          <a:xfrm>
            <a:off x="4811978" y="1771162"/>
            <a:ext cx="3538826" cy="556216"/>
          </a:xfrm>
          <a:prstGeom prst="accentCallout2">
            <a:avLst>
              <a:gd name="adj1" fmla="val 18750"/>
              <a:gd name="adj2" fmla="val -2250"/>
              <a:gd name="adj3" fmla="val 18750"/>
              <a:gd name="adj4" fmla="val -14759"/>
              <a:gd name="adj5" fmla="val 271418"/>
              <a:gd name="adj6" fmla="val -66615"/>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
        <p:nvSpPr>
          <p:cNvPr id="13" name="AutoShape 10"/>
          <p:cNvSpPr/>
          <p:nvPr/>
        </p:nvSpPr>
        <p:spPr bwMode="auto">
          <a:xfrm>
            <a:off x="4170301" y="1025194"/>
            <a:ext cx="4036487" cy="556216"/>
          </a:xfrm>
          <a:prstGeom prst="accentCallout2">
            <a:avLst>
              <a:gd name="adj1" fmla="val 18750"/>
              <a:gd name="adj2" fmla="val -2259"/>
              <a:gd name="adj3" fmla="val 18750"/>
              <a:gd name="adj4" fmla="val -14884"/>
              <a:gd name="adj5" fmla="val 228516"/>
              <a:gd name="adj6" fmla="val -4345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Rectangle 22"/>
          <p:cNvSpPr>
            <a:spLocks noChangeArrowheads="1"/>
          </p:cNvSpPr>
          <p:nvPr/>
        </p:nvSpPr>
        <p:spPr bwMode="auto">
          <a:xfrm>
            <a:off x="3544258" y="1059582"/>
            <a:ext cx="185320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7" name="Line 23"/>
          <p:cNvSpPr>
            <a:spLocks noChangeShapeType="1"/>
          </p:cNvSpPr>
          <p:nvPr/>
        </p:nvSpPr>
        <p:spPr bwMode="auto">
          <a:xfrm flipV="1">
            <a:off x="3532954" y="1163051"/>
            <a:ext cx="0" cy="1161341"/>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sp>
        <p:nvSpPr>
          <p:cNvPr id="8" name="Rectangle 24"/>
          <p:cNvSpPr>
            <a:spLocks noChangeArrowheads="1"/>
          </p:cNvSpPr>
          <p:nvPr/>
        </p:nvSpPr>
        <p:spPr bwMode="auto">
          <a:xfrm>
            <a:off x="5861820" y="987574"/>
            <a:ext cx="185320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9" name="Line 25"/>
          <p:cNvSpPr>
            <a:spLocks noChangeShapeType="1"/>
          </p:cNvSpPr>
          <p:nvPr/>
        </p:nvSpPr>
        <p:spPr bwMode="auto">
          <a:xfrm flipH="1" flipV="1">
            <a:off x="5861812" y="1089496"/>
            <a:ext cx="7" cy="141252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sp>
        <p:nvSpPr>
          <p:cNvPr id="10" name="Rectangle 26"/>
          <p:cNvSpPr>
            <a:spLocks noChangeArrowheads="1"/>
          </p:cNvSpPr>
          <p:nvPr/>
        </p:nvSpPr>
        <p:spPr bwMode="auto">
          <a:xfrm>
            <a:off x="1926709" y="3939902"/>
            <a:ext cx="185320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11" name="Line 27"/>
          <p:cNvSpPr>
            <a:spLocks noChangeShapeType="1"/>
          </p:cNvSpPr>
          <p:nvPr/>
        </p:nvSpPr>
        <p:spPr bwMode="auto">
          <a:xfrm>
            <a:off x="1855764" y="3906828"/>
            <a:ext cx="0" cy="89717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sp>
        <p:nvSpPr>
          <p:cNvPr id="12" name="Rectangle 28"/>
          <p:cNvSpPr>
            <a:spLocks noChangeArrowheads="1"/>
          </p:cNvSpPr>
          <p:nvPr/>
        </p:nvSpPr>
        <p:spPr bwMode="auto">
          <a:xfrm>
            <a:off x="4355976" y="4068894"/>
            <a:ext cx="185320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13" name="Line 29"/>
          <p:cNvSpPr>
            <a:spLocks noChangeShapeType="1"/>
          </p:cNvSpPr>
          <p:nvPr/>
        </p:nvSpPr>
        <p:spPr bwMode="auto">
          <a:xfrm>
            <a:off x="4365234" y="3502122"/>
            <a:ext cx="0" cy="1301876"/>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sp>
        <p:nvSpPr>
          <p:cNvPr id="14" name="Rectangle 30"/>
          <p:cNvSpPr>
            <a:spLocks noChangeArrowheads="1"/>
          </p:cNvSpPr>
          <p:nvPr/>
        </p:nvSpPr>
        <p:spPr bwMode="auto">
          <a:xfrm>
            <a:off x="6788421" y="3956922"/>
            <a:ext cx="185320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15" name="Line 31"/>
          <p:cNvSpPr>
            <a:spLocks noChangeShapeType="1"/>
          </p:cNvSpPr>
          <p:nvPr/>
        </p:nvSpPr>
        <p:spPr bwMode="auto">
          <a:xfrm>
            <a:off x="6788421" y="3003799"/>
            <a:ext cx="9258" cy="1688230"/>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sp>
        <p:nvSpPr>
          <p:cNvPr id="16" name="Rectangle 20"/>
          <p:cNvSpPr>
            <a:spLocks noChangeArrowheads="1"/>
          </p:cNvSpPr>
          <p:nvPr/>
        </p:nvSpPr>
        <p:spPr bwMode="auto">
          <a:xfrm>
            <a:off x="665837" y="1269610"/>
            <a:ext cx="1817931"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effectLst/>
                <a:uLnTx/>
                <a:uFillTx/>
                <a:cs typeface="+mn-ea"/>
                <a:sym typeface="+mn-lt"/>
              </a:rPr>
              <a:t>单击此处添加文字</a:t>
            </a:r>
          </a:p>
        </p:txBody>
      </p:sp>
      <p:sp>
        <p:nvSpPr>
          <p:cNvPr id="17" name="Line 21"/>
          <p:cNvSpPr>
            <a:spLocks noChangeShapeType="1"/>
          </p:cNvSpPr>
          <p:nvPr/>
        </p:nvSpPr>
        <p:spPr bwMode="auto">
          <a:xfrm flipV="1">
            <a:off x="657300" y="1360505"/>
            <a:ext cx="0" cy="113923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chemeClr val="tx1"/>
            </a:solidFill>
            <a:prstDash val="solid"/>
            <a:round/>
            <a:headEnd type="none" w="med" len="med"/>
            <a:tailEnd type="triangle" w="med" len="me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cs typeface="+mn-ea"/>
              <a:sym typeface="+mn-lt"/>
            </a:endParaRPr>
          </a:p>
        </p:txBody>
      </p:sp>
      <p:pic>
        <p:nvPicPr>
          <p:cNvPr id="18" name="Picture 6" descr="E:\水墨图表素材\01.png"/>
          <p:cNvPicPr>
            <a:picLocks noChangeAspect="1" noChangeArrowheads="1"/>
          </p:cNvPicPr>
          <p:nvPr/>
        </p:nvPicPr>
        <p:blipFill>
          <a:blip r:embed="rId3"/>
          <a:srcRect/>
          <a:stretch>
            <a:fillRect/>
          </a:stretch>
        </p:blipFill>
        <p:spPr bwMode="auto">
          <a:xfrm>
            <a:off x="395536" y="2211710"/>
            <a:ext cx="7967402" cy="1494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12" presetClass="entr" presetSubtype="4" fill="hold" grpId="0" nodeType="withEffect">
                                  <p:stCondLst>
                                    <p:cond delay="13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par>
                                <p:cTn id="27" presetID="12" presetClass="entr" presetSubtype="1" fill="hold" grpId="0" nodeType="withEffect">
                                  <p:stCondLst>
                                    <p:cond delay="13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par>
                                <p:cTn id="31" presetID="12" presetClass="entr" presetSubtype="4" fill="hold" grpId="0" nodeType="withEffect">
                                  <p:stCondLst>
                                    <p:cond delay="13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22" presetClass="entr" presetSubtype="1" fill="hold" grpId="0" nodeType="withEffect">
                                  <p:stCondLst>
                                    <p:cond delay="140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140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140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par>
                                <p:cTn id="44" presetID="53" presetClass="entr" presetSubtype="16" fill="hold" grpId="0" nodeType="withEffect">
                                  <p:stCondLst>
                                    <p:cond delay="16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18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00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Rectangle 49"/>
          <p:cNvSpPr>
            <a:spLocks noChangeArrowheads="1"/>
          </p:cNvSpPr>
          <p:nvPr/>
        </p:nvSpPr>
        <p:spPr bwMode="auto">
          <a:xfrm>
            <a:off x="3941194" y="2891405"/>
            <a:ext cx="1198562"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单击此处添加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段落文字内容</a:t>
            </a:r>
          </a:p>
        </p:txBody>
      </p:sp>
      <p:sp>
        <p:nvSpPr>
          <p:cNvPr id="7" name="Rectangle 50"/>
          <p:cNvSpPr>
            <a:spLocks noChangeArrowheads="1"/>
          </p:cNvSpPr>
          <p:nvPr/>
        </p:nvSpPr>
        <p:spPr bwMode="auto">
          <a:xfrm>
            <a:off x="5138169" y="2359173"/>
            <a:ext cx="1198562" cy="50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单击此处添加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段落文字内容</a:t>
            </a:r>
          </a:p>
        </p:txBody>
      </p:sp>
      <p:sp>
        <p:nvSpPr>
          <p:cNvPr id="8" name="Rectangle 51"/>
          <p:cNvSpPr>
            <a:spLocks noChangeArrowheads="1"/>
          </p:cNvSpPr>
          <p:nvPr/>
        </p:nvSpPr>
        <p:spPr bwMode="auto">
          <a:xfrm>
            <a:off x="6351019" y="1602355"/>
            <a:ext cx="1198562"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单击此处添加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cs typeface="+mn-ea"/>
                <a:sym typeface="+mn-lt"/>
              </a:rPr>
              <a:t>段落文字内容</a:t>
            </a:r>
          </a:p>
        </p:txBody>
      </p:sp>
      <p:grpSp>
        <p:nvGrpSpPr>
          <p:cNvPr id="9" name="组合 8"/>
          <p:cNvGrpSpPr/>
          <p:nvPr/>
        </p:nvGrpSpPr>
        <p:grpSpPr>
          <a:xfrm>
            <a:off x="1541471" y="843558"/>
            <a:ext cx="6110287" cy="3309937"/>
            <a:chOff x="1528763" y="1547813"/>
            <a:chExt cx="6110287" cy="3309937"/>
          </a:xfrm>
        </p:grpSpPr>
        <p:sp>
          <p:nvSpPr>
            <p:cNvPr id="10" name="Line 3"/>
            <p:cNvSpPr>
              <a:spLocks noChangeShapeType="1"/>
            </p:cNvSpPr>
            <p:nvPr/>
          </p:nvSpPr>
          <p:spPr bwMode="auto">
            <a:xfrm rot="10800000">
              <a:off x="1543050" y="4346575"/>
              <a:ext cx="2381250"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1" name="Line 4"/>
            <p:cNvSpPr>
              <a:spLocks noChangeShapeType="1"/>
            </p:cNvSpPr>
            <p:nvPr/>
          </p:nvSpPr>
          <p:spPr bwMode="auto">
            <a:xfrm rot="10800000">
              <a:off x="1547813" y="3578225"/>
              <a:ext cx="3557587"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2" name="Line 5"/>
            <p:cNvSpPr>
              <a:spLocks noChangeShapeType="1"/>
            </p:cNvSpPr>
            <p:nvPr/>
          </p:nvSpPr>
          <p:spPr bwMode="auto">
            <a:xfrm rot="10800000">
              <a:off x="1528763" y="2968625"/>
              <a:ext cx="4805362"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3" name="Line 6"/>
            <p:cNvSpPr>
              <a:spLocks noChangeShapeType="1"/>
            </p:cNvSpPr>
            <p:nvPr/>
          </p:nvSpPr>
          <p:spPr bwMode="auto">
            <a:xfrm rot="10800000">
              <a:off x="1539875" y="2311400"/>
              <a:ext cx="5994400"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4" name="Line 13"/>
            <p:cNvSpPr>
              <a:spLocks noChangeShapeType="1"/>
            </p:cNvSpPr>
            <p:nvPr/>
          </p:nvSpPr>
          <p:spPr bwMode="auto">
            <a:xfrm>
              <a:off x="1535113" y="4854575"/>
              <a:ext cx="6103937" cy="0"/>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5" name="Line 14"/>
            <p:cNvSpPr>
              <a:spLocks noChangeShapeType="1"/>
            </p:cNvSpPr>
            <p:nvPr/>
          </p:nvSpPr>
          <p:spPr bwMode="auto">
            <a:xfrm rot="16200000">
              <a:off x="-119062" y="3201988"/>
              <a:ext cx="3308350" cy="0"/>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6" name="Line 16"/>
            <p:cNvSpPr>
              <a:spLocks noChangeShapeType="1"/>
            </p:cNvSpPr>
            <p:nvPr/>
          </p:nvSpPr>
          <p:spPr bwMode="auto">
            <a:xfrm rot="16200000">
              <a:off x="826294" y="3202782"/>
              <a:ext cx="3309937"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7" name="Line 17"/>
            <p:cNvSpPr>
              <a:spLocks noChangeShapeType="1"/>
            </p:cNvSpPr>
            <p:nvPr/>
          </p:nvSpPr>
          <p:spPr bwMode="auto">
            <a:xfrm rot="16200000">
              <a:off x="2286794" y="3202782"/>
              <a:ext cx="3309937"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8" name="Line 18"/>
            <p:cNvSpPr>
              <a:spLocks noChangeShapeType="1"/>
            </p:cNvSpPr>
            <p:nvPr/>
          </p:nvSpPr>
          <p:spPr bwMode="auto">
            <a:xfrm rot="16200000">
              <a:off x="3474244" y="3202782"/>
              <a:ext cx="3309937"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9" name="Line 19"/>
            <p:cNvSpPr>
              <a:spLocks noChangeShapeType="1"/>
            </p:cNvSpPr>
            <p:nvPr/>
          </p:nvSpPr>
          <p:spPr bwMode="auto">
            <a:xfrm rot="16200000">
              <a:off x="4693444" y="3202782"/>
              <a:ext cx="3309937" cy="0"/>
            </a:xfrm>
            <a:prstGeom prst="line">
              <a:avLst/>
            </a:prstGeom>
            <a:noFill/>
            <a:ln w="9525" cmpd="sng">
              <a:solidFill>
                <a:srgbClr val="B2B2B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sp>
        <p:nvSpPr>
          <p:cNvPr id="20" name="Text Box 52"/>
          <p:cNvSpPr txBox="1">
            <a:spLocks noChangeArrowheads="1"/>
          </p:cNvSpPr>
          <p:nvPr/>
        </p:nvSpPr>
        <p:spPr bwMode="auto">
          <a:xfrm>
            <a:off x="1040118" y="1076917"/>
            <a:ext cx="46166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cs typeface="+mn-ea"/>
                <a:sym typeface="+mn-lt"/>
              </a:rPr>
              <a:t>内容</a:t>
            </a:r>
          </a:p>
        </p:txBody>
      </p:sp>
      <p:sp>
        <p:nvSpPr>
          <p:cNvPr id="21" name="Line 15"/>
          <p:cNvSpPr>
            <a:spLocks noChangeShapeType="1"/>
          </p:cNvSpPr>
          <p:nvPr/>
        </p:nvSpPr>
        <p:spPr bwMode="auto">
          <a:xfrm flipV="1">
            <a:off x="1540897" y="887980"/>
            <a:ext cx="6103937" cy="3248027"/>
          </a:xfrm>
          <a:prstGeom prst="line">
            <a:avLst/>
          </a:prstGeom>
          <a:noFill/>
          <a:ln w="3810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22" name="Text Box 53"/>
          <p:cNvSpPr txBox="1">
            <a:spLocks noChangeArrowheads="1"/>
          </p:cNvSpPr>
          <p:nvPr/>
        </p:nvSpPr>
        <p:spPr bwMode="auto">
          <a:xfrm>
            <a:off x="2107631" y="4302245"/>
            <a:ext cx="74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1800" b="1" i="0" u="none" strike="noStrike" kern="0" cap="none" spc="0" normalizeH="0" baseline="0" noProof="0" dirty="0">
                <a:ln>
                  <a:noFill/>
                </a:ln>
                <a:solidFill>
                  <a:sysClr val="windowText" lastClr="000000"/>
                </a:solidFill>
                <a:effectLst/>
                <a:uLnTx/>
                <a:uFillTx/>
                <a:cs typeface="+mn-ea"/>
                <a:sym typeface="+mn-lt"/>
              </a:rPr>
              <a:t>201</a:t>
            </a:r>
            <a:r>
              <a:rPr kumimoji="0" lang="en-US" altLang="zh-CN" sz="1800" b="1" i="0" u="none" strike="noStrike" kern="0" cap="none" spc="0" normalizeH="0" baseline="0" noProof="0" dirty="0">
                <a:ln>
                  <a:noFill/>
                </a:ln>
                <a:solidFill>
                  <a:sysClr val="windowText" lastClr="000000"/>
                </a:solidFill>
                <a:effectLst/>
                <a:uLnTx/>
                <a:uFillTx/>
                <a:cs typeface="+mn-ea"/>
                <a:sym typeface="+mn-lt"/>
              </a:rPr>
              <a:t>7</a:t>
            </a:r>
            <a:endParaRPr kumimoji="0" lang="en-US" sz="1800" b="1" i="0" u="none" strike="noStrike" kern="0" cap="none" spc="0" normalizeH="0" baseline="0" noProof="0" dirty="0">
              <a:ln>
                <a:noFill/>
              </a:ln>
              <a:solidFill>
                <a:sysClr val="windowText" lastClr="000000"/>
              </a:solidFill>
              <a:effectLst/>
              <a:uLnTx/>
              <a:uFillTx/>
              <a:cs typeface="+mn-ea"/>
              <a:sym typeface="+mn-lt"/>
            </a:endParaRPr>
          </a:p>
        </p:txBody>
      </p:sp>
      <p:sp>
        <p:nvSpPr>
          <p:cNvPr id="23" name="Text Box 54"/>
          <p:cNvSpPr txBox="1">
            <a:spLocks noChangeArrowheads="1"/>
          </p:cNvSpPr>
          <p:nvPr/>
        </p:nvSpPr>
        <p:spPr bwMode="auto">
          <a:xfrm>
            <a:off x="3564956" y="4302245"/>
            <a:ext cx="74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1800" b="1" i="0" u="none" strike="noStrike" kern="0" cap="none" spc="0" normalizeH="0" baseline="0" noProof="0" dirty="0">
                <a:ln>
                  <a:noFill/>
                </a:ln>
                <a:solidFill>
                  <a:sysClr val="windowText" lastClr="000000"/>
                </a:solidFill>
                <a:effectLst/>
                <a:uLnTx/>
                <a:uFillTx/>
                <a:cs typeface="+mn-ea"/>
                <a:sym typeface="+mn-lt"/>
              </a:rPr>
              <a:t>201</a:t>
            </a:r>
            <a:r>
              <a:rPr kumimoji="0" lang="en-US" altLang="zh-CN" sz="1800" b="1" i="0" u="none" strike="noStrike" kern="0" cap="none" spc="0" normalizeH="0" baseline="0" noProof="0" dirty="0">
                <a:ln>
                  <a:noFill/>
                </a:ln>
                <a:solidFill>
                  <a:sysClr val="windowText" lastClr="000000"/>
                </a:solidFill>
                <a:effectLst/>
                <a:uLnTx/>
                <a:uFillTx/>
                <a:cs typeface="+mn-ea"/>
                <a:sym typeface="+mn-lt"/>
              </a:rPr>
              <a:t>8</a:t>
            </a:r>
            <a:endParaRPr kumimoji="0" lang="en-US" sz="1800" b="1" i="0" u="none" strike="noStrike" kern="0" cap="none" spc="0" normalizeH="0" baseline="0" noProof="0" dirty="0">
              <a:ln>
                <a:noFill/>
              </a:ln>
              <a:solidFill>
                <a:sysClr val="windowText" lastClr="000000"/>
              </a:solidFill>
              <a:effectLst/>
              <a:uLnTx/>
              <a:uFillTx/>
              <a:cs typeface="+mn-ea"/>
              <a:sym typeface="+mn-lt"/>
            </a:endParaRPr>
          </a:p>
        </p:txBody>
      </p:sp>
      <p:sp>
        <p:nvSpPr>
          <p:cNvPr id="25" name="Text Box 55"/>
          <p:cNvSpPr txBox="1">
            <a:spLocks noChangeArrowheads="1"/>
          </p:cNvSpPr>
          <p:nvPr/>
        </p:nvSpPr>
        <p:spPr bwMode="auto">
          <a:xfrm>
            <a:off x="4755581" y="4302245"/>
            <a:ext cx="74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1800" b="1" i="0" u="none" strike="noStrike" kern="0" cap="none" spc="0" normalizeH="0" baseline="0" noProof="0" dirty="0" smtClean="0">
                <a:ln>
                  <a:noFill/>
                </a:ln>
                <a:solidFill>
                  <a:sysClr val="windowText" lastClr="000000"/>
                </a:solidFill>
                <a:effectLst/>
                <a:uLnTx/>
                <a:uFillTx/>
                <a:cs typeface="+mn-ea"/>
                <a:sym typeface="+mn-lt"/>
              </a:rPr>
              <a:t>2020</a:t>
            </a:r>
            <a:endParaRPr kumimoji="0" lang="en-US" sz="1800" b="1" i="0" u="none" strike="noStrike" kern="0" cap="none" spc="0" normalizeH="0" baseline="0" noProof="0" dirty="0">
              <a:ln>
                <a:noFill/>
              </a:ln>
              <a:solidFill>
                <a:sysClr val="windowText" lastClr="000000"/>
              </a:solidFill>
              <a:effectLst/>
              <a:uLnTx/>
              <a:uFillTx/>
              <a:cs typeface="+mn-ea"/>
              <a:sym typeface="+mn-lt"/>
            </a:endParaRPr>
          </a:p>
        </p:txBody>
      </p:sp>
      <p:sp>
        <p:nvSpPr>
          <p:cNvPr id="26" name="Text Box 56"/>
          <p:cNvSpPr txBox="1">
            <a:spLocks noChangeArrowheads="1"/>
          </p:cNvSpPr>
          <p:nvPr/>
        </p:nvSpPr>
        <p:spPr bwMode="auto">
          <a:xfrm>
            <a:off x="5970019" y="4302245"/>
            <a:ext cx="74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1800" b="1" i="0" u="none" strike="noStrike" kern="0" cap="none" spc="0" normalizeH="0" baseline="0" noProof="0" dirty="0" smtClean="0">
                <a:ln>
                  <a:noFill/>
                </a:ln>
                <a:solidFill>
                  <a:sysClr val="windowText" lastClr="000000"/>
                </a:solidFill>
                <a:effectLst/>
                <a:uLnTx/>
                <a:uFillTx/>
                <a:cs typeface="+mn-ea"/>
                <a:sym typeface="+mn-lt"/>
              </a:rPr>
              <a:t>203</a:t>
            </a:r>
            <a:r>
              <a:rPr kumimoji="0" lang="en-US" altLang="zh-CN" sz="1800" b="1" i="0" u="none" strike="noStrike" kern="0" cap="none" spc="0" normalizeH="0" baseline="0" noProof="0" dirty="0" smtClean="0">
                <a:ln>
                  <a:noFill/>
                </a:ln>
                <a:solidFill>
                  <a:sysClr val="windowText" lastClr="000000"/>
                </a:solidFill>
                <a:effectLst/>
                <a:uLnTx/>
                <a:uFillTx/>
                <a:cs typeface="+mn-ea"/>
                <a:sym typeface="+mn-lt"/>
              </a:rPr>
              <a:t>0</a:t>
            </a:r>
            <a:endParaRPr kumimoji="0" lang="en-US" sz="1800" b="1" i="0" u="none" strike="noStrike" kern="0" cap="none" spc="0" normalizeH="0" baseline="0" noProof="0" dirty="0">
              <a:ln>
                <a:noFill/>
              </a:ln>
              <a:solidFill>
                <a:sysClr val="windowText" lastClr="000000"/>
              </a:solidFill>
              <a:effectLst/>
              <a:uLnTx/>
              <a:uFillTx/>
              <a:cs typeface="+mn-ea"/>
              <a:sym typeface="+mn-lt"/>
            </a:endParaRPr>
          </a:p>
        </p:txBody>
      </p:sp>
      <p:pic>
        <p:nvPicPr>
          <p:cNvPr id="27" name="Picture 5" descr="E:\水墨图表素材\5356.png"/>
          <p:cNvPicPr>
            <a:picLocks noChangeAspect="1" noChangeArrowheads="1"/>
          </p:cNvPicPr>
          <p:nvPr/>
        </p:nvPicPr>
        <p:blipFill>
          <a:blip r:embed="rId3" cstate="screen"/>
          <a:srcRect/>
          <a:stretch>
            <a:fillRect/>
          </a:stretch>
        </p:blipFill>
        <p:spPr bwMode="auto">
          <a:xfrm>
            <a:off x="3627963" y="2543399"/>
            <a:ext cx="632378" cy="602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E:\水墨图表素材\5356.png"/>
          <p:cNvPicPr>
            <a:picLocks noChangeAspect="1" noChangeArrowheads="1"/>
          </p:cNvPicPr>
          <p:nvPr/>
        </p:nvPicPr>
        <p:blipFill>
          <a:blip r:embed="rId4" cstate="screen"/>
          <a:srcRect/>
          <a:stretch>
            <a:fillRect/>
          </a:stretch>
        </p:blipFill>
        <p:spPr bwMode="auto">
          <a:xfrm>
            <a:off x="2210066" y="3371694"/>
            <a:ext cx="567809" cy="541251"/>
          </a:xfrm>
          <a:prstGeom prst="rect">
            <a:avLst/>
          </a:prstGeom>
          <a:noFill/>
          <a:extLst>
            <a:ext uri="{909E8E84-426E-40DD-AFC4-6F175D3DCCD1}">
              <a14:hiddenFill xmlns:a14="http://schemas.microsoft.com/office/drawing/2010/main">
                <a:solidFill>
                  <a:srgbClr val="FFFFFF"/>
                </a:solidFill>
              </a14:hiddenFill>
            </a:ext>
          </a:extLst>
        </p:spPr>
      </p:pic>
      <p:sp>
        <p:nvSpPr>
          <p:cNvPr id="30" name="WordArt 26"/>
          <p:cNvSpPr>
            <a:spLocks noChangeArrowheads="1" noChangeShapeType="1"/>
          </p:cNvSpPr>
          <p:nvPr/>
        </p:nvSpPr>
        <p:spPr bwMode="auto">
          <a:xfrm>
            <a:off x="2425042" y="3528758"/>
            <a:ext cx="96007" cy="18242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w="9525" cmpd="sng">
                  <a:solidFill>
                    <a:srgbClr val="FFFFFF"/>
                  </a:solidFill>
                  <a:round/>
                </a:ln>
                <a:solidFill>
                  <a:srgbClr val="FFFFFF"/>
                </a:solidFill>
                <a:effectLst/>
                <a:uLnTx/>
                <a:uFillTx/>
                <a:cs typeface="+mn-ea"/>
                <a:sym typeface="+mn-lt"/>
              </a:rPr>
              <a:t>1</a:t>
            </a:r>
            <a:endPar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endParaRPr>
          </a:p>
        </p:txBody>
      </p:sp>
      <p:pic>
        <p:nvPicPr>
          <p:cNvPr id="31" name="Picture 5" descr="E:\水墨图表素材\5356.png"/>
          <p:cNvPicPr>
            <a:picLocks noChangeAspect="1" noChangeArrowheads="1"/>
          </p:cNvPicPr>
          <p:nvPr/>
        </p:nvPicPr>
        <p:blipFill>
          <a:blip r:embed="rId5" cstate="screen"/>
          <a:srcRect/>
          <a:stretch>
            <a:fillRect/>
          </a:stretch>
        </p:blipFill>
        <p:spPr bwMode="auto">
          <a:xfrm>
            <a:off x="4765880" y="1897062"/>
            <a:ext cx="752082" cy="71690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E:\水墨图表素材\5356.png"/>
          <p:cNvPicPr>
            <a:picLocks noChangeAspect="1" noChangeArrowheads="1"/>
          </p:cNvPicPr>
          <p:nvPr/>
        </p:nvPicPr>
        <p:blipFill>
          <a:blip r:embed="rId3" cstate="screen"/>
          <a:srcRect/>
          <a:stretch>
            <a:fillRect/>
          </a:stretch>
        </p:blipFill>
        <p:spPr bwMode="auto">
          <a:xfrm>
            <a:off x="6044932" y="1294262"/>
            <a:ext cx="632378" cy="602800"/>
          </a:xfrm>
          <a:prstGeom prst="rect">
            <a:avLst/>
          </a:prstGeom>
          <a:noFill/>
          <a:extLst>
            <a:ext uri="{909E8E84-426E-40DD-AFC4-6F175D3DCCD1}">
              <a14:hiddenFill xmlns:a14="http://schemas.microsoft.com/office/drawing/2010/main">
                <a:solidFill>
                  <a:srgbClr val="FFFFFF"/>
                </a:solidFill>
              </a14:hiddenFill>
            </a:ext>
          </a:extLst>
        </p:spPr>
      </p:pic>
      <p:sp>
        <p:nvSpPr>
          <p:cNvPr id="33" name="WordArt 33"/>
          <p:cNvSpPr>
            <a:spLocks noChangeArrowheads="1" noChangeShapeType="1"/>
          </p:cNvSpPr>
          <p:nvPr/>
        </p:nvSpPr>
        <p:spPr bwMode="auto">
          <a:xfrm>
            <a:off x="3874527" y="2721548"/>
            <a:ext cx="123825" cy="1825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w="9525" cmpd="sng">
                  <a:solidFill>
                    <a:srgbClr val="FFFFFF"/>
                  </a:solidFill>
                  <a:round/>
                </a:ln>
                <a:solidFill>
                  <a:srgbClr val="FFFFFF"/>
                </a:solidFill>
                <a:effectLst/>
                <a:uLnTx/>
                <a:uFillTx/>
                <a:cs typeface="+mn-ea"/>
                <a:sym typeface="+mn-lt"/>
              </a:rPr>
              <a:t>2</a:t>
            </a:r>
            <a:endPar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endParaRPr>
          </a:p>
        </p:txBody>
      </p:sp>
      <p:sp>
        <p:nvSpPr>
          <p:cNvPr id="34" name="WordArt 40"/>
          <p:cNvSpPr>
            <a:spLocks noChangeArrowheads="1" noChangeShapeType="1"/>
          </p:cNvSpPr>
          <p:nvPr/>
        </p:nvSpPr>
        <p:spPr bwMode="auto">
          <a:xfrm>
            <a:off x="5052664" y="2116184"/>
            <a:ext cx="157446" cy="232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w="9525" cmpd="sng">
                  <a:solidFill>
                    <a:srgbClr val="FFFFFF"/>
                  </a:solidFill>
                  <a:round/>
                </a:ln>
                <a:solidFill>
                  <a:srgbClr val="FFFFFF"/>
                </a:solidFill>
                <a:effectLst/>
                <a:uLnTx/>
                <a:uFillTx/>
                <a:cs typeface="+mn-ea"/>
                <a:sym typeface="+mn-lt"/>
              </a:rPr>
              <a:t>3</a:t>
            </a:r>
            <a:endPar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endParaRPr>
          </a:p>
        </p:txBody>
      </p:sp>
      <p:sp>
        <p:nvSpPr>
          <p:cNvPr id="35" name="WordArt 47"/>
          <p:cNvSpPr>
            <a:spLocks noChangeArrowheads="1" noChangeShapeType="1"/>
          </p:cNvSpPr>
          <p:nvPr/>
        </p:nvSpPr>
        <p:spPr bwMode="auto">
          <a:xfrm>
            <a:off x="6297052" y="1486471"/>
            <a:ext cx="123825" cy="18256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w="9525" cmpd="sng">
                  <a:solidFill>
                    <a:srgbClr val="FFFFFF"/>
                  </a:solidFill>
                  <a:round/>
                </a:ln>
                <a:solidFill>
                  <a:srgbClr val="FFFFFF"/>
                </a:solidFill>
                <a:effectLst/>
                <a:uLnTx/>
                <a:uFillTx/>
                <a:cs typeface="+mn-ea"/>
                <a:sym typeface="+mn-lt"/>
              </a:rPr>
              <a:t>4</a:t>
            </a:r>
            <a:endPar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100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4"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par>
                                <p:cTn id="81" presetID="1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p:tgtEl>
                                          <p:spTgt spid="22"/>
                                        </p:tgtEl>
                                        <p:attrNameLst>
                                          <p:attrName>ppt_y</p:attrName>
                                        </p:attrNameLst>
                                      </p:cBhvr>
                                      <p:tavLst>
                                        <p:tav tm="0">
                                          <p:val>
                                            <p:strVal val="#ppt_y-#ppt_h*1.125000"/>
                                          </p:val>
                                        </p:tav>
                                        <p:tav tm="100000">
                                          <p:val>
                                            <p:strVal val="#ppt_y"/>
                                          </p:val>
                                        </p:tav>
                                      </p:tavLst>
                                    </p:anim>
                                    <p:animEffect transition="in" filter="wipe(down)">
                                      <p:cBhvr>
                                        <p:cTn id="84" dur="500"/>
                                        <p:tgtEl>
                                          <p:spTgt spid="22"/>
                                        </p:tgtEl>
                                      </p:cBhvr>
                                    </p:animEffect>
                                  </p:childTnLst>
                                </p:cTn>
                              </p:par>
                              <p:par>
                                <p:cTn id="85" presetID="12" presetClass="entr" presetSubtype="1" fill="hold" grpId="0" nodeType="withEffect">
                                  <p:stCondLst>
                                    <p:cond delay="20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p:tgtEl>
                                          <p:spTgt spid="23"/>
                                        </p:tgtEl>
                                        <p:attrNameLst>
                                          <p:attrName>ppt_y</p:attrName>
                                        </p:attrNameLst>
                                      </p:cBhvr>
                                      <p:tavLst>
                                        <p:tav tm="0">
                                          <p:val>
                                            <p:strVal val="#ppt_y-#ppt_h*1.125000"/>
                                          </p:val>
                                        </p:tav>
                                        <p:tav tm="100000">
                                          <p:val>
                                            <p:strVal val="#ppt_y"/>
                                          </p:val>
                                        </p:tav>
                                      </p:tavLst>
                                    </p:anim>
                                    <p:animEffect transition="in" filter="wipe(down)">
                                      <p:cBhvr>
                                        <p:cTn id="88" dur="500"/>
                                        <p:tgtEl>
                                          <p:spTgt spid="23"/>
                                        </p:tgtEl>
                                      </p:cBhvr>
                                    </p:animEffect>
                                  </p:childTnLst>
                                </p:cTn>
                              </p:par>
                              <p:par>
                                <p:cTn id="89" presetID="12" presetClass="entr" presetSubtype="1" fill="hold" grpId="0" nodeType="withEffect">
                                  <p:stCondLst>
                                    <p:cond delay="40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p:tgtEl>
                                          <p:spTgt spid="25"/>
                                        </p:tgtEl>
                                        <p:attrNameLst>
                                          <p:attrName>ppt_y</p:attrName>
                                        </p:attrNameLst>
                                      </p:cBhvr>
                                      <p:tavLst>
                                        <p:tav tm="0">
                                          <p:val>
                                            <p:strVal val="#ppt_y-#ppt_h*1.125000"/>
                                          </p:val>
                                        </p:tav>
                                        <p:tav tm="100000">
                                          <p:val>
                                            <p:strVal val="#ppt_y"/>
                                          </p:val>
                                        </p:tav>
                                      </p:tavLst>
                                    </p:anim>
                                    <p:animEffect transition="in" filter="wipe(down)">
                                      <p:cBhvr>
                                        <p:cTn id="92" dur="500"/>
                                        <p:tgtEl>
                                          <p:spTgt spid="25"/>
                                        </p:tgtEl>
                                      </p:cBhvr>
                                    </p:animEffect>
                                  </p:childTnLst>
                                </p:cTn>
                              </p:par>
                              <p:par>
                                <p:cTn id="93" presetID="12" presetClass="entr" presetSubtype="1" fill="hold" grpId="0" nodeType="withEffect">
                                  <p:stCondLst>
                                    <p:cond delay="60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p:tgtEl>
                                          <p:spTgt spid="26"/>
                                        </p:tgtEl>
                                        <p:attrNameLst>
                                          <p:attrName>ppt_y</p:attrName>
                                        </p:attrNameLst>
                                      </p:cBhvr>
                                      <p:tavLst>
                                        <p:tav tm="0">
                                          <p:val>
                                            <p:strVal val="#ppt_y-#ppt_h*1.125000"/>
                                          </p:val>
                                        </p:tav>
                                        <p:tav tm="100000">
                                          <p:val>
                                            <p:strVal val="#ppt_y"/>
                                          </p:val>
                                        </p:tav>
                                      </p:tavLst>
                                    </p:anim>
                                    <p:animEffect transition="in" filter="wipe(down)">
                                      <p:cBhvr>
                                        <p:cTn id="9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 grpId="0"/>
      <p:bldP spid="21" grpId="0" animBg="1"/>
      <p:bldP spid="22" grpId="0"/>
      <p:bldP spid="23" grpId="0"/>
      <p:bldP spid="25" grpId="0"/>
      <p:bldP spid="26" grpId="0"/>
      <p:bldP spid="30"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descr="E:\水墨图表素材\5356.png"/>
          <p:cNvPicPr>
            <a:picLocks noChangeAspect="1" noChangeArrowheads="1"/>
          </p:cNvPicPr>
          <p:nvPr/>
        </p:nvPicPr>
        <p:blipFill>
          <a:blip r:embed="rId3" cstate="screen"/>
          <a:srcRect/>
          <a:stretch>
            <a:fillRect/>
          </a:stretch>
        </p:blipFill>
        <p:spPr bwMode="auto">
          <a:xfrm>
            <a:off x="513474" y="533783"/>
            <a:ext cx="1230337" cy="117279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组合 67"/>
          <p:cNvGrpSpPr/>
          <p:nvPr/>
        </p:nvGrpSpPr>
        <p:grpSpPr>
          <a:xfrm>
            <a:off x="1448377" y="1361107"/>
            <a:ext cx="4027539" cy="732256"/>
            <a:chOff x="1978510" y="1794236"/>
            <a:chExt cx="4027539" cy="732256"/>
          </a:xfrm>
        </p:grpSpPr>
        <p:cxnSp>
          <p:nvCxnSpPr>
            <p:cNvPr id="69" name="AutoShape 3"/>
            <p:cNvCxnSpPr>
              <a:cxnSpLocks noChangeShapeType="1"/>
            </p:cNvCxnSpPr>
            <p:nvPr/>
          </p:nvCxnSpPr>
          <p:spPr bwMode="auto">
            <a:xfrm>
              <a:off x="2708074" y="2526492"/>
              <a:ext cx="3297975" cy="0"/>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5"/>
            <p:cNvCxnSpPr>
              <a:cxnSpLocks noChangeShapeType="1"/>
            </p:cNvCxnSpPr>
            <p:nvPr/>
          </p:nvCxnSpPr>
          <p:spPr bwMode="auto">
            <a:xfrm>
              <a:off x="1978510" y="1794236"/>
              <a:ext cx="729564" cy="732256"/>
            </a:xfrm>
            <a:prstGeom prst="straightConnector1">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1" name="Line 6"/>
          <p:cNvSpPr>
            <a:spLocks noChangeShapeType="1"/>
          </p:cNvSpPr>
          <p:nvPr/>
        </p:nvSpPr>
        <p:spPr bwMode="auto">
          <a:xfrm flipH="1">
            <a:off x="1963918" y="2094709"/>
            <a:ext cx="214023" cy="868207"/>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grpSp>
        <p:nvGrpSpPr>
          <p:cNvPr id="72" name="组合 71"/>
          <p:cNvGrpSpPr/>
          <p:nvPr/>
        </p:nvGrpSpPr>
        <p:grpSpPr>
          <a:xfrm>
            <a:off x="1963918" y="3038329"/>
            <a:ext cx="2438459" cy="887020"/>
            <a:chOff x="2494051" y="3471458"/>
            <a:chExt cx="2438459" cy="887020"/>
          </a:xfrm>
        </p:grpSpPr>
        <p:sp>
          <p:nvSpPr>
            <p:cNvPr id="73" name="Line 10"/>
            <p:cNvSpPr>
              <a:spLocks noChangeShapeType="1"/>
            </p:cNvSpPr>
            <p:nvPr/>
          </p:nvSpPr>
          <p:spPr bwMode="auto">
            <a:xfrm>
              <a:off x="2494051" y="3471458"/>
              <a:ext cx="2438459" cy="0"/>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74" name="Line 10"/>
            <p:cNvSpPr>
              <a:spLocks noChangeShapeType="1"/>
            </p:cNvSpPr>
            <p:nvPr/>
          </p:nvSpPr>
          <p:spPr bwMode="auto">
            <a:xfrm>
              <a:off x="2494051" y="3546804"/>
              <a:ext cx="469774" cy="811674"/>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grpSp>
      <p:grpSp>
        <p:nvGrpSpPr>
          <p:cNvPr id="75" name="组合 74"/>
          <p:cNvGrpSpPr/>
          <p:nvPr/>
        </p:nvGrpSpPr>
        <p:grpSpPr>
          <a:xfrm>
            <a:off x="2190056" y="1593873"/>
            <a:ext cx="3871119" cy="532745"/>
            <a:chOff x="2720189" y="2027002"/>
            <a:chExt cx="3871119" cy="532745"/>
          </a:xfrm>
        </p:grpSpPr>
        <p:sp>
          <p:nvSpPr>
            <p:cNvPr id="76" name="Text Box 8"/>
            <p:cNvSpPr txBox="1">
              <a:spLocks noChangeArrowheads="1"/>
            </p:cNvSpPr>
            <p:nvPr/>
          </p:nvSpPr>
          <p:spPr bwMode="auto">
            <a:xfrm>
              <a:off x="2720189" y="2036527"/>
              <a:ext cx="2601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a:solidFill>
                    <a:srgbClr val="834039"/>
                  </a:solidFill>
                  <a:cs typeface="+mn-ea"/>
                  <a:sym typeface="+mn-lt"/>
                </a:rPr>
                <a:t>CONTENTS</a:t>
              </a:r>
            </a:p>
          </p:txBody>
        </p:sp>
        <p:sp>
          <p:nvSpPr>
            <p:cNvPr id="77" name="Text Box 28"/>
            <p:cNvSpPr txBox="1">
              <a:spLocks noChangeArrowheads="1"/>
            </p:cNvSpPr>
            <p:nvPr/>
          </p:nvSpPr>
          <p:spPr bwMode="auto">
            <a:xfrm>
              <a:off x="4693366" y="2027002"/>
              <a:ext cx="18979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cs typeface="+mn-ea"/>
                  <a:sym typeface="+mn-lt"/>
                </a:rPr>
                <a:t>目录</a:t>
              </a:r>
            </a:p>
          </p:txBody>
        </p:sp>
      </p:grpSp>
      <p:pic>
        <p:nvPicPr>
          <p:cNvPr id="78" name="Picture 2" descr="E:\水墨图表素材\5356.png"/>
          <p:cNvPicPr>
            <a:picLocks noChangeAspect="1" noChangeArrowheads="1"/>
          </p:cNvPicPr>
          <p:nvPr/>
        </p:nvPicPr>
        <p:blipFill>
          <a:blip r:embed="rId4" cstate="screen"/>
          <a:srcRect/>
          <a:stretch>
            <a:fillRect/>
          </a:stretch>
        </p:blipFill>
        <p:spPr bwMode="auto">
          <a:xfrm>
            <a:off x="1829742" y="2900601"/>
            <a:ext cx="288972" cy="275456"/>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组合 78"/>
          <p:cNvGrpSpPr/>
          <p:nvPr/>
        </p:nvGrpSpPr>
        <p:grpSpPr>
          <a:xfrm>
            <a:off x="2595219" y="2858701"/>
            <a:ext cx="4750100" cy="1220974"/>
            <a:chOff x="3125352" y="3291830"/>
            <a:chExt cx="4750100" cy="1220974"/>
          </a:xfrm>
        </p:grpSpPr>
        <p:sp>
          <p:nvSpPr>
            <p:cNvPr id="80" name="Text Box 12"/>
            <p:cNvSpPr txBox="1">
              <a:spLocks noChangeArrowheads="1"/>
            </p:cNvSpPr>
            <p:nvPr/>
          </p:nvSpPr>
          <p:spPr bwMode="auto">
            <a:xfrm>
              <a:off x="3125352" y="4205027"/>
              <a:ext cx="2798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cs typeface="+mn-ea"/>
                  <a:sym typeface="+mn-lt"/>
                </a:rPr>
                <a:t>2</a:t>
              </a:r>
              <a:r>
                <a:rPr lang="zh-CN" altLang="en-US" dirty="0">
                  <a:cs typeface="+mn-ea"/>
                  <a:sym typeface="+mn-lt"/>
                </a:rPr>
                <a:t>项目成果</a:t>
              </a:r>
              <a:endParaRPr lang="en-US" altLang="zh-CN" dirty="0">
                <a:cs typeface="+mn-ea"/>
                <a:sym typeface="+mn-lt"/>
              </a:endParaRPr>
            </a:p>
          </p:txBody>
        </p:sp>
        <p:sp>
          <p:nvSpPr>
            <p:cNvPr id="81" name="Text Box 9"/>
            <p:cNvSpPr txBox="1">
              <a:spLocks noChangeArrowheads="1"/>
            </p:cNvSpPr>
            <p:nvPr/>
          </p:nvSpPr>
          <p:spPr bwMode="auto">
            <a:xfrm>
              <a:off x="5076996" y="3291830"/>
              <a:ext cx="2798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cs typeface="+mn-ea"/>
                  <a:sym typeface="+mn-lt"/>
                </a:rPr>
                <a:t>1</a:t>
              </a:r>
              <a:r>
                <a:rPr lang="zh-CN" altLang="en-US" dirty="0">
                  <a:cs typeface="+mn-ea"/>
                  <a:sym typeface="+mn-lt"/>
                </a:rPr>
                <a:t>年度概述</a:t>
              </a:r>
              <a:endParaRPr lang="en-US" altLang="zh-CN" dirty="0">
                <a:cs typeface="+mn-ea"/>
                <a:sym typeface="+mn-lt"/>
              </a:endParaRPr>
            </a:p>
          </p:txBody>
        </p:sp>
      </p:grpSp>
      <p:sp>
        <p:nvSpPr>
          <p:cNvPr id="82" name="Line 10"/>
          <p:cNvSpPr>
            <a:spLocks noChangeShapeType="1"/>
          </p:cNvSpPr>
          <p:nvPr/>
        </p:nvSpPr>
        <p:spPr bwMode="auto">
          <a:xfrm>
            <a:off x="4392067" y="3113675"/>
            <a:ext cx="469774" cy="811674"/>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83" name="Text Box 12"/>
          <p:cNvSpPr txBox="1">
            <a:spLocks noChangeArrowheads="1"/>
          </p:cNvSpPr>
          <p:nvPr/>
        </p:nvSpPr>
        <p:spPr bwMode="auto">
          <a:xfrm>
            <a:off x="4980324" y="3771898"/>
            <a:ext cx="2798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cs typeface="+mn-ea"/>
                <a:sym typeface="+mn-lt"/>
              </a:rPr>
              <a:t>3</a:t>
            </a:r>
            <a:r>
              <a:rPr lang="zh-CN" altLang="en-US" dirty="0">
                <a:cs typeface="+mn-ea"/>
                <a:sym typeface="+mn-lt"/>
              </a:rPr>
              <a:t>工作总结</a:t>
            </a:r>
            <a:endParaRPr lang="en-US" altLang="zh-CN" dirty="0">
              <a:cs typeface="+mn-ea"/>
              <a:sym typeface="+mn-lt"/>
            </a:endParaRPr>
          </a:p>
        </p:txBody>
      </p:sp>
      <p:grpSp>
        <p:nvGrpSpPr>
          <p:cNvPr id="84" name="组合 83"/>
          <p:cNvGrpSpPr/>
          <p:nvPr/>
        </p:nvGrpSpPr>
        <p:grpSpPr>
          <a:xfrm>
            <a:off x="2293244" y="2900601"/>
            <a:ext cx="2253619" cy="1182236"/>
            <a:chOff x="2823377" y="3333730"/>
            <a:chExt cx="2253619" cy="1182236"/>
          </a:xfrm>
        </p:grpSpPr>
        <p:pic>
          <p:nvPicPr>
            <p:cNvPr id="85" name="Picture 2" descr="E:\水墨图表素材\5356.png"/>
            <p:cNvPicPr>
              <a:picLocks noChangeAspect="1" noChangeArrowheads="1"/>
            </p:cNvPicPr>
            <p:nvPr/>
          </p:nvPicPr>
          <p:blipFill>
            <a:blip r:embed="rId4" cstate="screen"/>
            <a:srcRect/>
            <a:stretch>
              <a:fillRect/>
            </a:stretch>
          </p:blipFill>
          <p:spPr bwMode="auto">
            <a:xfrm>
              <a:off x="2823377" y="4240510"/>
              <a:ext cx="288972" cy="2754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E:\水墨图表素材\5356.png"/>
            <p:cNvPicPr>
              <a:picLocks noChangeAspect="1" noChangeArrowheads="1"/>
            </p:cNvPicPr>
            <p:nvPr/>
          </p:nvPicPr>
          <p:blipFill>
            <a:blip r:embed="rId4" cstate="screen"/>
            <a:srcRect/>
            <a:stretch>
              <a:fillRect/>
            </a:stretch>
          </p:blipFill>
          <p:spPr bwMode="auto">
            <a:xfrm>
              <a:off x="4788024" y="3333730"/>
              <a:ext cx="288972" cy="275456"/>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2" descr="E:\水墨图表素材\5356.png"/>
          <p:cNvPicPr>
            <a:picLocks noChangeAspect="1" noChangeArrowheads="1"/>
          </p:cNvPicPr>
          <p:nvPr/>
        </p:nvPicPr>
        <p:blipFill>
          <a:blip r:embed="rId4" cstate="screen"/>
          <a:srcRect/>
          <a:stretch>
            <a:fillRect/>
          </a:stretch>
        </p:blipFill>
        <p:spPr bwMode="auto">
          <a:xfrm>
            <a:off x="4721393" y="3807381"/>
            <a:ext cx="288972" cy="275456"/>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12"/>
          <p:cNvSpPr txBox="1">
            <a:spLocks noChangeArrowheads="1"/>
          </p:cNvSpPr>
          <p:nvPr/>
        </p:nvSpPr>
        <p:spPr bwMode="auto">
          <a:xfrm>
            <a:off x="6778171" y="3305840"/>
            <a:ext cx="27984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cs typeface="+mn-ea"/>
                <a:sym typeface="+mn-lt"/>
              </a:rPr>
              <a:t>4</a:t>
            </a:r>
            <a:r>
              <a:rPr lang="zh-CN" altLang="en-US" dirty="0">
                <a:cs typeface="+mn-ea"/>
                <a:sym typeface="+mn-lt"/>
              </a:rPr>
              <a:t>明年计划</a:t>
            </a:r>
            <a:endParaRPr lang="en-US" altLang="zh-CN" dirty="0">
              <a:cs typeface="+mn-ea"/>
              <a:sym typeface="+mn-lt"/>
            </a:endParaRPr>
          </a:p>
        </p:txBody>
      </p:sp>
      <p:sp>
        <p:nvSpPr>
          <p:cNvPr id="89" name="Line 10"/>
          <p:cNvSpPr>
            <a:spLocks noChangeShapeType="1"/>
          </p:cNvSpPr>
          <p:nvPr/>
        </p:nvSpPr>
        <p:spPr bwMode="auto">
          <a:xfrm>
            <a:off x="4613903" y="3495295"/>
            <a:ext cx="2039476" cy="0"/>
          </a:xfrm>
          <a:prstGeom prst="line">
            <a:avLst/>
          </a:prstGeom>
          <a:noFill/>
          <a:ln w="254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pic>
        <p:nvPicPr>
          <p:cNvPr id="90" name="Picture 2" descr="E:\水墨图表素材\5356.png"/>
          <p:cNvPicPr>
            <a:picLocks noChangeAspect="1" noChangeArrowheads="1"/>
          </p:cNvPicPr>
          <p:nvPr/>
        </p:nvPicPr>
        <p:blipFill>
          <a:blip r:embed="rId4" cstate="screen"/>
          <a:srcRect/>
          <a:stretch>
            <a:fillRect/>
          </a:stretch>
        </p:blipFill>
        <p:spPr bwMode="auto">
          <a:xfrm>
            <a:off x="6508893" y="3370329"/>
            <a:ext cx="288972" cy="275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up)">
                                      <p:cBhvr>
                                        <p:cTn id="19" dur="500"/>
                                        <p:tgtEl>
                                          <p:spTgt spid="7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up)">
                                      <p:cBhvr>
                                        <p:cTn id="39" dur="500"/>
                                        <p:tgtEl>
                                          <p:spTgt spid="8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down)">
                                      <p:cBhvr>
                                        <p:cTn id="51" dur="500"/>
                                        <p:tgtEl>
                                          <p:spTgt spid="8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left)">
                                      <p:cBhvr>
                                        <p:cTn id="5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2" grpId="0" animBg="1"/>
      <p:bldP spid="83" grpId="0"/>
      <p:bldP spid="88" grpId="0"/>
      <p:bldP spid="8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680941" y="2776819"/>
            <a:ext cx="37059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cs typeface="+mn-ea"/>
                <a:sym typeface="+mn-lt"/>
              </a:rPr>
              <a:t>【</a:t>
            </a:r>
            <a:r>
              <a:rPr lang="zh-CN" altLang="en-US" sz="3000" dirty="0">
                <a:solidFill>
                  <a:srgbClr val="834039"/>
                </a:solidFill>
                <a:cs typeface="+mn-ea"/>
                <a:sym typeface="+mn-lt"/>
              </a:rPr>
              <a:t>三</a:t>
            </a:r>
            <a:r>
              <a:rPr lang="en-US" altLang="zh-CN" sz="3000" dirty="0">
                <a:solidFill>
                  <a:srgbClr val="834039"/>
                </a:solidFill>
                <a:cs typeface="+mn-ea"/>
                <a:sym typeface="+mn-lt"/>
              </a:rPr>
              <a:t>】</a:t>
            </a:r>
            <a:r>
              <a:rPr lang="zh-CN" altLang="en-US" sz="3000" dirty="0">
                <a:cs typeface="+mn-ea"/>
                <a:sym typeface="+mn-lt"/>
              </a:rPr>
              <a:t>工作总结</a:t>
            </a:r>
          </a:p>
        </p:txBody>
      </p:sp>
      <p:pic>
        <p:nvPicPr>
          <p:cNvPr id="4" name="图片 3"/>
          <p:cNvPicPr>
            <a:picLocks noChangeAspect="1"/>
          </p:cNvPicPr>
          <p:nvPr/>
        </p:nvPicPr>
        <p:blipFill>
          <a:blip r:embed="rId4" cstate="screen"/>
          <a:stretch>
            <a:fillRect/>
          </a:stretch>
        </p:blipFill>
        <p:spPr>
          <a:xfrm>
            <a:off x="5139084" y="2873616"/>
            <a:ext cx="1463043"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3" descr="E:\水墨图表素材\118.png"/>
          <p:cNvPicPr>
            <a:picLocks noChangeAspect="1" noChangeArrowheads="1"/>
          </p:cNvPicPr>
          <p:nvPr/>
        </p:nvPicPr>
        <p:blipFill>
          <a:blip r:embed="rId3" cstate="screen"/>
          <a:srcRect/>
          <a:stretch>
            <a:fillRect/>
          </a:stretch>
        </p:blipFill>
        <p:spPr bwMode="auto">
          <a:xfrm>
            <a:off x="1771509" y="969711"/>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水墨图表素材\145475.png"/>
          <p:cNvPicPr>
            <a:picLocks noChangeAspect="1" noChangeArrowheads="1"/>
          </p:cNvPicPr>
          <p:nvPr/>
        </p:nvPicPr>
        <p:blipFill>
          <a:blip r:embed="rId4"/>
          <a:srcRect/>
          <a:stretch>
            <a:fillRect/>
          </a:stretch>
        </p:blipFill>
        <p:spPr bwMode="auto">
          <a:xfrm rot="10800000">
            <a:off x="1198534" y="1966532"/>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2"/>
          <p:cNvSpPr txBox="1">
            <a:spLocks noChangeArrowheads="1"/>
          </p:cNvSpPr>
          <p:nvPr/>
        </p:nvSpPr>
        <p:spPr bwMode="auto">
          <a:xfrm rot="16200000">
            <a:off x="1899150" y="1265645"/>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cs typeface="+mn-ea"/>
                <a:sym typeface="+mn-lt"/>
              </a:rPr>
              <a:t>1</a:t>
            </a:r>
            <a:endParaRPr kumimoji="0" lang="zh-CN" altLang="en-US" sz="5000" b="1" i="0" u="none" strike="noStrike" kern="0" cap="none" spc="0" normalizeH="0" baseline="0" noProof="0" dirty="0">
              <a:ln>
                <a:noFill/>
              </a:ln>
              <a:solidFill>
                <a:sysClr val="windowText" lastClr="000000"/>
              </a:solidFill>
              <a:effectLst/>
              <a:uLnTx/>
              <a:uFillTx/>
              <a:cs typeface="+mn-ea"/>
              <a:sym typeface="+mn-lt"/>
            </a:endParaRPr>
          </a:p>
        </p:txBody>
      </p:sp>
      <p:sp>
        <p:nvSpPr>
          <p:cNvPr id="9" name="矩形 8"/>
          <p:cNvSpPr/>
          <p:nvPr/>
        </p:nvSpPr>
        <p:spPr>
          <a:xfrm>
            <a:off x="1603284" y="2644423"/>
            <a:ext cx="1429357" cy="1477328"/>
          </a:xfrm>
          <a:prstGeom prst="rect">
            <a:avLst/>
          </a:prstGeom>
        </p:spPr>
        <p:txBody>
          <a:bodyPr wrap="square">
            <a:spAutoFit/>
          </a:bodyPr>
          <a:lstStyle/>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endParaRPr lang="en-US" altLang="zh-CN" sz="1500" dirty="0">
              <a:cs typeface="+mn-ea"/>
              <a:sym typeface="+mn-lt"/>
            </a:endParaRPr>
          </a:p>
        </p:txBody>
      </p:sp>
      <p:pic>
        <p:nvPicPr>
          <p:cNvPr id="10" name="Picture 3" descr="E:\水墨图表素材\118.png"/>
          <p:cNvPicPr>
            <a:picLocks noChangeAspect="1" noChangeArrowheads="1"/>
          </p:cNvPicPr>
          <p:nvPr/>
        </p:nvPicPr>
        <p:blipFill>
          <a:blip r:embed="rId3" cstate="screen"/>
          <a:srcRect/>
          <a:stretch>
            <a:fillRect/>
          </a:stretch>
        </p:blipFill>
        <p:spPr bwMode="auto">
          <a:xfrm>
            <a:off x="4003756" y="969711"/>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水墨图表素材\145475.png"/>
          <p:cNvPicPr>
            <a:picLocks noChangeAspect="1" noChangeArrowheads="1"/>
          </p:cNvPicPr>
          <p:nvPr/>
        </p:nvPicPr>
        <p:blipFill>
          <a:blip r:embed="rId4"/>
          <a:srcRect/>
          <a:stretch>
            <a:fillRect/>
          </a:stretch>
        </p:blipFill>
        <p:spPr bwMode="auto">
          <a:xfrm rot="10800000">
            <a:off x="3430781" y="1966532"/>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2"/>
          <p:cNvSpPr txBox="1">
            <a:spLocks noChangeArrowheads="1"/>
          </p:cNvSpPr>
          <p:nvPr/>
        </p:nvSpPr>
        <p:spPr bwMode="auto">
          <a:xfrm rot="16200000">
            <a:off x="4131397" y="1265645"/>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cs typeface="+mn-ea"/>
                <a:sym typeface="+mn-lt"/>
              </a:rPr>
              <a:t>2</a:t>
            </a:r>
            <a:endParaRPr kumimoji="0" lang="zh-CN" altLang="en-US" sz="5000" b="1" i="0" u="none" strike="noStrike" kern="0" cap="none" spc="0" normalizeH="0" baseline="0" noProof="0" dirty="0">
              <a:ln>
                <a:noFill/>
              </a:ln>
              <a:solidFill>
                <a:sysClr val="windowText" lastClr="000000"/>
              </a:solidFill>
              <a:effectLst/>
              <a:uLnTx/>
              <a:uFillTx/>
              <a:cs typeface="+mn-ea"/>
              <a:sym typeface="+mn-lt"/>
            </a:endParaRPr>
          </a:p>
        </p:txBody>
      </p:sp>
      <p:sp>
        <p:nvSpPr>
          <p:cNvPr id="13" name="矩形 12"/>
          <p:cNvSpPr/>
          <p:nvPr/>
        </p:nvSpPr>
        <p:spPr>
          <a:xfrm>
            <a:off x="3835531" y="2644423"/>
            <a:ext cx="1429357" cy="1477328"/>
          </a:xfrm>
          <a:prstGeom prst="rect">
            <a:avLst/>
          </a:prstGeom>
        </p:spPr>
        <p:txBody>
          <a:bodyPr wrap="square">
            <a:spAutoFit/>
          </a:bodyPr>
          <a:lstStyle/>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endParaRPr lang="en-US" altLang="zh-CN" sz="1500" dirty="0">
              <a:cs typeface="+mn-ea"/>
              <a:sym typeface="+mn-lt"/>
            </a:endParaRPr>
          </a:p>
        </p:txBody>
      </p:sp>
      <p:pic>
        <p:nvPicPr>
          <p:cNvPr id="14" name="Picture 3" descr="E:\水墨图表素材\118.png"/>
          <p:cNvPicPr>
            <a:picLocks noChangeAspect="1" noChangeArrowheads="1"/>
          </p:cNvPicPr>
          <p:nvPr/>
        </p:nvPicPr>
        <p:blipFill>
          <a:blip r:embed="rId3" cstate="screen"/>
          <a:srcRect/>
          <a:stretch>
            <a:fillRect/>
          </a:stretch>
        </p:blipFill>
        <p:spPr bwMode="auto">
          <a:xfrm>
            <a:off x="6308012" y="969711"/>
            <a:ext cx="1058998" cy="10979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水墨图表素材\145475.png"/>
          <p:cNvPicPr>
            <a:picLocks noChangeAspect="1" noChangeArrowheads="1"/>
          </p:cNvPicPr>
          <p:nvPr/>
        </p:nvPicPr>
        <p:blipFill>
          <a:blip r:embed="rId4"/>
          <a:srcRect/>
          <a:stretch>
            <a:fillRect/>
          </a:stretch>
        </p:blipFill>
        <p:spPr bwMode="auto">
          <a:xfrm rot="10800000">
            <a:off x="5735037" y="1966532"/>
            <a:ext cx="2005315" cy="25048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2"/>
          <p:cNvSpPr txBox="1">
            <a:spLocks noChangeArrowheads="1"/>
          </p:cNvSpPr>
          <p:nvPr/>
        </p:nvSpPr>
        <p:spPr bwMode="auto">
          <a:xfrm rot="16200000">
            <a:off x="6435653" y="1265645"/>
            <a:ext cx="954107" cy="49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5000" b="1" i="0" u="none" strike="noStrike" kern="0" cap="none" spc="0" normalizeH="0" baseline="0" noProof="0" dirty="0">
                <a:ln>
                  <a:noFill/>
                </a:ln>
                <a:solidFill>
                  <a:sysClr val="windowText" lastClr="000000"/>
                </a:solidFill>
                <a:effectLst/>
                <a:uLnTx/>
                <a:uFillTx/>
                <a:cs typeface="+mn-ea"/>
                <a:sym typeface="+mn-lt"/>
              </a:rPr>
              <a:t>3</a:t>
            </a:r>
            <a:endParaRPr kumimoji="0" lang="zh-CN" altLang="en-US" sz="5000" b="1" i="0" u="none" strike="noStrike" kern="0" cap="none" spc="0" normalizeH="0" baseline="0" noProof="0" dirty="0">
              <a:ln>
                <a:noFill/>
              </a:ln>
              <a:solidFill>
                <a:sysClr val="windowText" lastClr="000000"/>
              </a:solidFill>
              <a:effectLst/>
              <a:uLnTx/>
              <a:uFillTx/>
              <a:cs typeface="+mn-ea"/>
              <a:sym typeface="+mn-lt"/>
            </a:endParaRPr>
          </a:p>
        </p:txBody>
      </p:sp>
      <p:sp>
        <p:nvSpPr>
          <p:cNvPr id="17" name="矩形 16"/>
          <p:cNvSpPr/>
          <p:nvPr/>
        </p:nvSpPr>
        <p:spPr>
          <a:xfrm>
            <a:off x="6139787" y="2644423"/>
            <a:ext cx="1429357" cy="1477328"/>
          </a:xfrm>
          <a:prstGeom prst="rect">
            <a:avLst/>
          </a:prstGeom>
        </p:spPr>
        <p:txBody>
          <a:bodyPr wrap="square">
            <a:spAutoFit/>
          </a:bodyPr>
          <a:lstStyle/>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r>
              <a:rPr lang="zh-CN" altLang="en-US" sz="1500" dirty="0">
                <a:cs typeface="+mn-ea"/>
                <a:sym typeface="+mn-lt"/>
              </a:rPr>
              <a:t>这里输入文本这里输入文本</a:t>
            </a:r>
            <a:endParaRPr lang="en-US" altLang="zh-CN" sz="1500" dirty="0">
              <a:cs typeface="+mn-ea"/>
              <a:sym typeface="+mn-lt"/>
            </a:endParaRPr>
          </a:p>
          <a:p>
            <a:pPr>
              <a:spcBef>
                <a:spcPct val="50000"/>
              </a:spcBef>
              <a:defRPr/>
            </a:pPr>
            <a:endParaRPr lang="en-US" altLang="zh-CN" sz="15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E:\水墨图表素材\203.png"/>
          <p:cNvPicPr>
            <a:picLocks noChangeAspect="1" noChangeArrowheads="1"/>
          </p:cNvPicPr>
          <p:nvPr/>
        </p:nvPicPr>
        <p:blipFill>
          <a:blip r:embed="rId3" cstate="screen"/>
          <a:srcRect/>
          <a:stretch>
            <a:fillRect/>
          </a:stretch>
        </p:blipFill>
        <p:spPr bwMode="auto">
          <a:xfrm flipH="1">
            <a:off x="1366789" y="438944"/>
            <a:ext cx="2701155" cy="264001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9"/>
          <p:cNvSpPr txBox="1">
            <a:spLocks noChangeArrowheads="1"/>
          </p:cNvSpPr>
          <p:nvPr/>
        </p:nvSpPr>
        <p:spPr bwMode="auto">
          <a:xfrm>
            <a:off x="2023220" y="1319659"/>
            <a:ext cx="1647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100" dirty="0">
                <a:latin typeface="+mn-lt"/>
                <a:cs typeface="+mn-ea"/>
                <a:sym typeface="+mn-lt"/>
              </a:rPr>
              <a:t>点击此处添加您要的内容文字点击此处添加您要的内容文字点击此处添加您要的内容文字</a:t>
            </a:r>
          </a:p>
        </p:txBody>
      </p:sp>
      <p:grpSp>
        <p:nvGrpSpPr>
          <p:cNvPr id="8" name="组合 7"/>
          <p:cNvGrpSpPr/>
          <p:nvPr/>
        </p:nvGrpSpPr>
        <p:grpSpPr bwMode="auto">
          <a:xfrm>
            <a:off x="902921" y="4083918"/>
            <a:ext cx="2630487" cy="681494"/>
            <a:chOff x="1004888" y="5191125"/>
            <a:chExt cx="2630487" cy="681494"/>
          </a:xfrm>
        </p:grpSpPr>
        <p:sp>
          <p:nvSpPr>
            <p:cNvPr id="9" name="Text Box 39"/>
            <p:cNvSpPr txBox="1">
              <a:spLocks noChangeArrowheads="1"/>
            </p:cNvSpPr>
            <p:nvPr/>
          </p:nvSpPr>
          <p:spPr bwMode="auto">
            <a:xfrm>
              <a:off x="1004888" y="5191125"/>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sp>
          <p:nvSpPr>
            <p:cNvPr id="10" name="Text Box 39"/>
            <p:cNvSpPr txBox="1">
              <a:spLocks noChangeArrowheads="1"/>
            </p:cNvSpPr>
            <p:nvPr/>
          </p:nvSpPr>
          <p:spPr bwMode="auto">
            <a:xfrm>
              <a:off x="1012825" y="5556250"/>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grpSp>
      <p:sp>
        <p:nvSpPr>
          <p:cNvPr id="11" name="Text Box 39"/>
          <p:cNvSpPr txBox="1">
            <a:spLocks noChangeArrowheads="1"/>
          </p:cNvSpPr>
          <p:nvPr/>
        </p:nvSpPr>
        <p:spPr bwMode="auto">
          <a:xfrm>
            <a:off x="1644909" y="1040354"/>
            <a:ext cx="2098144" cy="3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zh-CN" altLang="en-US" sz="1500" b="1" dirty="0">
                <a:latin typeface="+mn-lt"/>
                <a:cs typeface="+mn-ea"/>
                <a:sym typeface="+mn-lt"/>
              </a:rPr>
              <a:t>此处添加文字</a:t>
            </a:r>
          </a:p>
        </p:txBody>
      </p:sp>
      <p:pic>
        <p:nvPicPr>
          <p:cNvPr id="12" name="Picture 2" descr="E:\水墨图表素材\203.png"/>
          <p:cNvPicPr>
            <a:picLocks noChangeAspect="1" noChangeArrowheads="1"/>
          </p:cNvPicPr>
          <p:nvPr/>
        </p:nvPicPr>
        <p:blipFill>
          <a:blip r:embed="rId3" cstate="screen"/>
          <a:srcRect/>
          <a:stretch>
            <a:fillRect/>
          </a:stretch>
        </p:blipFill>
        <p:spPr bwMode="auto">
          <a:xfrm flipH="1">
            <a:off x="4607149" y="438944"/>
            <a:ext cx="2701155" cy="26400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9"/>
          <p:cNvSpPr txBox="1">
            <a:spLocks noChangeArrowheads="1"/>
          </p:cNvSpPr>
          <p:nvPr/>
        </p:nvSpPr>
        <p:spPr bwMode="auto">
          <a:xfrm>
            <a:off x="5263580" y="1319659"/>
            <a:ext cx="16478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100" dirty="0">
                <a:latin typeface="+mn-lt"/>
                <a:cs typeface="+mn-ea"/>
                <a:sym typeface="+mn-lt"/>
              </a:rPr>
              <a:t>点击此处添加您要的内容文字点击此处添加您要的内容文字点击此处添加您要的内容文字</a:t>
            </a:r>
          </a:p>
        </p:txBody>
      </p:sp>
      <p:sp>
        <p:nvSpPr>
          <p:cNvPr id="14" name="Text Box 39"/>
          <p:cNvSpPr txBox="1">
            <a:spLocks noChangeArrowheads="1"/>
          </p:cNvSpPr>
          <p:nvPr/>
        </p:nvSpPr>
        <p:spPr bwMode="auto">
          <a:xfrm>
            <a:off x="4885269" y="1040354"/>
            <a:ext cx="2098144" cy="34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zh-CN" altLang="en-US" sz="1500" b="1" dirty="0">
                <a:latin typeface="+mn-lt"/>
                <a:cs typeface="+mn-ea"/>
                <a:sym typeface="+mn-lt"/>
              </a:rPr>
              <a:t>此处添加文字</a:t>
            </a:r>
          </a:p>
        </p:txBody>
      </p:sp>
      <p:grpSp>
        <p:nvGrpSpPr>
          <p:cNvPr id="15" name="组合 14"/>
          <p:cNvGrpSpPr/>
          <p:nvPr/>
        </p:nvGrpSpPr>
        <p:grpSpPr>
          <a:xfrm>
            <a:off x="899592" y="3357859"/>
            <a:ext cx="2057167" cy="726059"/>
            <a:chOff x="3275856" y="411510"/>
            <a:chExt cx="1811189" cy="653152"/>
          </a:xfrm>
        </p:grpSpPr>
        <p:pic>
          <p:nvPicPr>
            <p:cNvPr id="16" name="Picture 2" descr="C:\Users\zjd\Desktop\未标题-1.png"/>
            <p:cNvPicPr>
              <a:picLocks noChangeAspect="1" noChangeArrowheads="1"/>
            </p:cNvPicPr>
            <p:nvPr/>
          </p:nvPicPr>
          <p:blipFill rotWithShape="1">
            <a:blip r:embed="rId4" cstate="screen"/>
            <a:srcRect/>
            <a:stretch>
              <a:fillRect/>
            </a:stretch>
          </p:blipFill>
          <p:spPr bwMode="auto">
            <a:xfrm>
              <a:off x="3275856" y="411510"/>
              <a:ext cx="1811189" cy="6531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663376" y="520369"/>
              <a:ext cx="794861" cy="276872"/>
            </a:xfrm>
            <a:prstGeom prst="rect">
              <a:avLst/>
            </a:prstGeom>
            <a:noFill/>
          </p:spPr>
          <p:txBody>
            <a:bodyPr wrap="none" rtlCol="0">
              <a:spAutoFit/>
            </a:bodyPr>
            <a:lstStyle/>
            <a:p>
              <a:r>
                <a:rPr lang="zh-CN" altLang="en-US" b="1" dirty="0">
                  <a:cs typeface="+mn-ea"/>
                  <a:sym typeface="+mn-lt"/>
                </a:rPr>
                <a:t>添加标题</a:t>
              </a:r>
            </a:p>
          </p:txBody>
        </p:sp>
      </p:grpSp>
      <p:grpSp>
        <p:nvGrpSpPr>
          <p:cNvPr id="18" name="组合 17"/>
          <p:cNvGrpSpPr/>
          <p:nvPr/>
        </p:nvGrpSpPr>
        <p:grpSpPr bwMode="auto">
          <a:xfrm>
            <a:off x="3437221" y="4083918"/>
            <a:ext cx="2630487" cy="681494"/>
            <a:chOff x="1004888" y="5191125"/>
            <a:chExt cx="2630487" cy="681494"/>
          </a:xfrm>
        </p:grpSpPr>
        <p:sp>
          <p:nvSpPr>
            <p:cNvPr id="19" name="Text Box 39"/>
            <p:cNvSpPr txBox="1">
              <a:spLocks noChangeArrowheads="1"/>
            </p:cNvSpPr>
            <p:nvPr/>
          </p:nvSpPr>
          <p:spPr bwMode="auto">
            <a:xfrm>
              <a:off x="1004888" y="5191125"/>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sp>
          <p:nvSpPr>
            <p:cNvPr id="20" name="Text Box 39"/>
            <p:cNvSpPr txBox="1">
              <a:spLocks noChangeArrowheads="1"/>
            </p:cNvSpPr>
            <p:nvPr/>
          </p:nvSpPr>
          <p:spPr bwMode="auto">
            <a:xfrm>
              <a:off x="1012825" y="5556250"/>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grpSp>
      <p:grpSp>
        <p:nvGrpSpPr>
          <p:cNvPr id="21" name="组合 20"/>
          <p:cNvGrpSpPr/>
          <p:nvPr/>
        </p:nvGrpSpPr>
        <p:grpSpPr>
          <a:xfrm>
            <a:off x="3433892" y="3357859"/>
            <a:ext cx="2057167" cy="726059"/>
            <a:chOff x="3275856" y="411510"/>
            <a:chExt cx="1811189" cy="653152"/>
          </a:xfrm>
        </p:grpSpPr>
        <p:pic>
          <p:nvPicPr>
            <p:cNvPr id="22" name="Picture 2" descr="C:\Users\zjd\Desktop\未标题-1.png"/>
            <p:cNvPicPr>
              <a:picLocks noChangeAspect="1" noChangeArrowheads="1"/>
            </p:cNvPicPr>
            <p:nvPr/>
          </p:nvPicPr>
          <p:blipFill rotWithShape="1">
            <a:blip r:embed="rId4" cstate="screen"/>
            <a:srcRect/>
            <a:stretch>
              <a:fillRect/>
            </a:stretch>
          </p:blipFill>
          <p:spPr bwMode="auto">
            <a:xfrm>
              <a:off x="3275856" y="411510"/>
              <a:ext cx="1811189" cy="6531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663376" y="520369"/>
              <a:ext cx="794861" cy="276872"/>
            </a:xfrm>
            <a:prstGeom prst="rect">
              <a:avLst/>
            </a:prstGeom>
            <a:noFill/>
          </p:spPr>
          <p:txBody>
            <a:bodyPr wrap="none" rtlCol="0">
              <a:spAutoFit/>
            </a:bodyPr>
            <a:lstStyle/>
            <a:p>
              <a:r>
                <a:rPr lang="zh-CN" altLang="en-US" b="1" dirty="0">
                  <a:cs typeface="+mn-ea"/>
                  <a:sym typeface="+mn-lt"/>
                </a:rPr>
                <a:t>添加标题</a:t>
              </a:r>
            </a:p>
          </p:txBody>
        </p:sp>
      </p:grpSp>
      <p:grpSp>
        <p:nvGrpSpPr>
          <p:cNvPr id="25" name="组合 24"/>
          <p:cNvGrpSpPr/>
          <p:nvPr/>
        </p:nvGrpSpPr>
        <p:grpSpPr bwMode="auto">
          <a:xfrm>
            <a:off x="5973961" y="4083918"/>
            <a:ext cx="2630487" cy="681494"/>
            <a:chOff x="1004888" y="5191125"/>
            <a:chExt cx="2630487" cy="681494"/>
          </a:xfrm>
        </p:grpSpPr>
        <p:sp>
          <p:nvSpPr>
            <p:cNvPr id="26" name="Text Box 39"/>
            <p:cNvSpPr txBox="1">
              <a:spLocks noChangeArrowheads="1"/>
            </p:cNvSpPr>
            <p:nvPr/>
          </p:nvSpPr>
          <p:spPr bwMode="auto">
            <a:xfrm>
              <a:off x="1004888" y="5191125"/>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sp>
          <p:nvSpPr>
            <p:cNvPr id="27" name="Text Box 39"/>
            <p:cNvSpPr txBox="1">
              <a:spLocks noChangeArrowheads="1"/>
            </p:cNvSpPr>
            <p:nvPr/>
          </p:nvSpPr>
          <p:spPr bwMode="auto">
            <a:xfrm>
              <a:off x="1012825" y="5556250"/>
              <a:ext cx="2622550"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chemeClr val="tx1"/>
                </a:buClr>
                <a:buFont typeface="Wingdings" panose="05000000000000000000" pitchFamily="2" charset="2"/>
                <a:buChar char="u"/>
              </a:pPr>
              <a:r>
                <a:rPr lang="zh-CN" altLang="en-US" sz="1100" dirty="0">
                  <a:latin typeface="+mn-lt"/>
                  <a:cs typeface="+mn-ea"/>
                  <a:sym typeface="+mn-lt"/>
                </a:rPr>
                <a:t>点击此处添加您要的内容文字</a:t>
              </a:r>
            </a:p>
          </p:txBody>
        </p:sp>
      </p:grpSp>
      <p:grpSp>
        <p:nvGrpSpPr>
          <p:cNvPr id="28" name="组合 27"/>
          <p:cNvGrpSpPr/>
          <p:nvPr/>
        </p:nvGrpSpPr>
        <p:grpSpPr>
          <a:xfrm>
            <a:off x="5970632" y="3357859"/>
            <a:ext cx="2057167" cy="726059"/>
            <a:chOff x="3275856" y="411510"/>
            <a:chExt cx="1811189" cy="653152"/>
          </a:xfrm>
        </p:grpSpPr>
        <p:pic>
          <p:nvPicPr>
            <p:cNvPr id="30" name="Picture 2" descr="C:\Users\zjd\Desktop\未标题-1.png"/>
            <p:cNvPicPr>
              <a:picLocks noChangeAspect="1" noChangeArrowheads="1"/>
            </p:cNvPicPr>
            <p:nvPr/>
          </p:nvPicPr>
          <p:blipFill rotWithShape="1">
            <a:blip r:embed="rId4" cstate="screen"/>
            <a:srcRect/>
            <a:stretch>
              <a:fillRect/>
            </a:stretch>
          </p:blipFill>
          <p:spPr bwMode="auto">
            <a:xfrm>
              <a:off x="3275856" y="411510"/>
              <a:ext cx="1811189" cy="65315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663376" y="520369"/>
              <a:ext cx="794861" cy="276872"/>
            </a:xfrm>
            <a:prstGeom prst="rect">
              <a:avLst/>
            </a:prstGeom>
            <a:noFill/>
          </p:spPr>
          <p:txBody>
            <a:bodyPr wrap="none" rtlCol="0">
              <a:spAutoFit/>
            </a:bodyPr>
            <a:lstStyle/>
            <a:p>
              <a:r>
                <a:rPr lang="zh-CN" altLang="en-US" b="1" dirty="0">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7"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47"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47"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47" presetClass="entr" presetSubtype="0"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par>
                          <p:cTn id="71" fill="hold">
                            <p:stCondLst>
                              <p:cond delay="10500"/>
                            </p:stCondLst>
                            <p:childTnLst>
                              <p:par>
                                <p:cTn id="72" presetID="47" presetClass="entr" presetSubtype="0"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组合 5"/>
          <p:cNvGrpSpPr/>
          <p:nvPr/>
        </p:nvGrpSpPr>
        <p:grpSpPr>
          <a:xfrm>
            <a:off x="1165052" y="3472918"/>
            <a:ext cx="6935340" cy="971040"/>
            <a:chOff x="1165052" y="3472918"/>
            <a:chExt cx="6935340" cy="971040"/>
          </a:xfrm>
        </p:grpSpPr>
        <p:sp>
          <p:nvSpPr>
            <p:cNvPr id="7" name="矩形 26"/>
            <p:cNvSpPr>
              <a:spLocks noChangeArrowheads="1"/>
            </p:cNvSpPr>
            <p:nvPr/>
          </p:nvSpPr>
          <p:spPr bwMode="auto">
            <a:xfrm>
              <a:off x="1165052" y="3472918"/>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cs typeface="+mn-ea"/>
                  <a:sym typeface="+mn-lt"/>
                </a:rPr>
                <a:t>点击添加文字点击添加文字点击添加文字点击添加文字点击添加文字点击添加文字点击添加</a:t>
              </a:r>
            </a:p>
          </p:txBody>
        </p:sp>
        <p:sp>
          <p:nvSpPr>
            <p:cNvPr id="8" name="矩形 26"/>
            <p:cNvSpPr>
              <a:spLocks noChangeArrowheads="1"/>
            </p:cNvSpPr>
            <p:nvPr/>
          </p:nvSpPr>
          <p:spPr bwMode="auto">
            <a:xfrm>
              <a:off x="3506126" y="3479739"/>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cs typeface="+mn-ea"/>
                  <a:sym typeface="+mn-lt"/>
                </a:rPr>
                <a:t>点击添加文字点击添加文字点击添加文字点击添加文字点击添加文字点击添加文字点击添加</a:t>
              </a:r>
            </a:p>
          </p:txBody>
        </p:sp>
        <p:sp>
          <p:nvSpPr>
            <p:cNvPr id="9" name="矩形 26"/>
            <p:cNvSpPr>
              <a:spLocks noChangeArrowheads="1"/>
            </p:cNvSpPr>
            <p:nvPr/>
          </p:nvSpPr>
          <p:spPr bwMode="auto">
            <a:xfrm>
              <a:off x="5982667" y="3489851"/>
              <a:ext cx="2117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cs typeface="+mn-ea"/>
                  <a:sym typeface="+mn-lt"/>
                </a:rPr>
                <a:t>点击添加文字点击添加文字点击添加文字点击添加文字点击添加文字点击添加文字点击添加</a:t>
              </a:r>
            </a:p>
          </p:txBody>
        </p:sp>
      </p:grpSp>
      <p:pic>
        <p:nvPicPr>
          <p:cNvPr id="10" name="Picture 3" descr="E:\水墨图表素材\63.png"/>
          <p:cNvPicPr>
            <a:picLocks noChangeAspect="1" noChangeArrowheads="1"/>
          </p:cNvPicPr>
          <p:nvPr/>
        </p:nvPicPr>
        <p:blipFill>
          <a:blip r:embed="rId3" cstate="screen"/>
          <a:srcRect/>
          <a:stretch>
            <a:fillRect/>
          </a:stretch>
        </p:blipFill>
        <p:spPr bwMode="auto">
          <a:xfrm>
            <a:off x="793901" y="597108"/>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水墨图表素材\5356.png"/>
          <p:cNvPicPr>
            <a:picLocks noChangeAspect="1" noChangeArrowheads="1"/>
          </p:cNvPicPr>
          <p:nvPr/>
        </p:nvPicPr>
        <p:blipFill>
          <a:blip r:embed="rId4" cstate="screen"/>
          <a:srcRect/>
          <a:stretch>
            <a:fillRect/>
          </a:stretch>
        </p:blipFill>
        <p:spPr bwMode="auto">
          <a:xfrm>
            <a:off x="1020406" y="1131590"/>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9"/>
          <p:cNvSpPr txBox="1">
            <a:spLocks noChangeArrowheads="1"/>
          </p:cNvSpPr>
          <p:nvPr/>
        </p:nvSpPr>
        <p:spPr bwMode="auto">
          <a:xfrm>
            <a:off x="880924" y="1167267"/>
            <a:ext cx="886669" cy="51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mn-lt"/>
                <a:cs typeface="+mn-ea"/>
                <a:sym typeface="+mn-lt"/>
              </a:rPr>
              <a:t>1</a:t>
            </a:r>
            <a:endParaRPr lang="zh-CN" altLang="en-US" sz="2500" b="1" dirty="0">
              <a:solidFill>
                <a:schemeClr val="bg1"/>
              </a:solidFill>
              <a:latin typeface="+mn-lt"/>
              <a:cs typeface="+mn-ea"/>
              <a:sym typeface="+mn-lt"/>
            </a:endParaRPr>
          </a:p>
        </p:txBody>
      </p:sp>
      <p:sp>
        <p:nvSpPr>
          <p:cNvPr id="13" name="Text Box 39"/>
          <p:cNvSpPr txBox="1">
            <a:spLocks noChangeArrowheads="1"/>
          </p:cNvSpPr>
          <p:nvPr/>
        </p:nvSpPr>
        <p:spPr bwMode="auto">
          <a:xfrm>
            <a:off x="1339999" y="1635646"/>
            <a:ext cx="1647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n-lt"/>
                <a:cs typeface="+mn-ea"/>
                <a:sym typeface="+mn-lt"/>
              </a:rPr>
              <a:t>点击此处添加您要的内容文字点击此处添加您要的内容文字</a:t>
            </a:r>
          </a:p>
        </p:txBody>
      </p:sp>
      <p:pic>
        <p:nvPicPr>
          <p:cNvPr id="14" name="Picture 3" descr="E:\水墨图表素材\63.png"/>
          <p:cNvPicPr>
            <a:picLocks noChangeAspect="1" noChangeArrowheads="1"/>
          </p:cNvPicPr>
          <p:nvPr/>
        </p:nvPicPr>
        <p:blipFill>
          <a:blip r:embed="rId3" cstate="screen"/>
          <a:srcRect/>
          <a:stretch>
            <a:fillRect/>
          </a:stretch>
        </p:blipFill>
        <p:spPr bwMode="auto">
          <a:xfrm>
            <a:off x="3209191" y="597108"/>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水墨图表素材\5356.png"/>
          <p:cNvPicPr>
            <a:picLocks noChangeAspect="1" noChangeArrowheads="1"/>
          </p:cNvPicPr>
          <p:nvPr/>
        </p:nvPicPr>
        <p:blipFill>
          <a:blip r:embed="rId4" cstate="screen"/>
          <a:srcRect/>
          <a:stretch>
            <a:fillRect/>
          </a:stretch>
        </p:blipFill>
        <p:spPr bwMode="auto">
          <a:xfrm>
            <a:off x="3435696" y="1131590"/>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9"/>
          <p:cNvSpPr txBox="1">
            <a:spLocks noChangeArrowheads="1"/>
          </p:cNvSpPr>
          <p:nvPr/>
        </p:nvSpPr>
        <p:spPr bwMode="auto">
          <a:xfrm>
            <a:off x="3296214" y="1167267"/>
            <a:ext cx="886669" cy="51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mn-lt"/>
                <a:cs typeface="+mn-ea"/>
                <a:sym typeface="+mn-lt"/>
              </a:rPr>
              <a:t>2</a:t>
            </a:r>
            <a:endParaRPr lang="zh-CN" altLang="en-US" sz="2500" b="1" dirty="0">
              <a:solidFill>
                <a:schemeClr val="bg1"/>
              </a:solidFill>
              <a:latin typeface="+mn-lt"/>
              <a:cs typeface="+mn-ea"/>
              <a:sym typeface="+mn-lt"/>
            </a:endParaRPr>
          </a:p>
        </p:txBody>
      </p:sp>
      <p:sp>
        <p:nvSpPr>
          <p:cNvPr id="17" name="Text Box 39"/>
          <p:cNvSpPr txBox="1">
            <a:spLocks noChangeArrowheads="1"/>
          </p:cNvSpPr>
          <p:nvPr/>
        </p:nvSpPr>
        <p:spPr bwMode="auto">
          <a:xfrm>
            <a:off x="3755289" y="1635646"/>
            <a:ext cx="1647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n-lt"/>
                <a:cs typeface="+mn-ea"/>
                <a:sym typeface="+mn-lt"/>
              </a:rPr>
              <a:t>点击此处添加您要的内容文字点击此处添加您要的内容文字</a:t>
            </a:r>
          </a:p>
        </p:txBody>
      </p:sp>
      <p:pic>
        <p:nvPicPr>
          <p:cNvPr id="18" name="Picture 3" descr="E:\水墨图表素材\63.png"/>
          <p:cNvPicPr>
            <a:picLocks noChangeAspect="1" noChangeArrowheads="1"/>
          </p:cNvPicPr>
          <p:nvPr/>
        </p:nvPicPr>
        <p:blipFill>
          <a:blip r:embed="rId3" cstate="screen"/>
          <a:srcRect/>
          <a:stretch>
            <a:fillRect/>
          </a:stretch>
        </p:blipFill>
        <p:spPr bwMode="auto">
          <a:xfrm>
            <a:off x="5575339" y="597108"/>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水墨图表素材\5356.png"/>
          <p:cNvPicPr>
            <a:picLocks noChangeAspect="1" noChangeArrowheads="1"/>
          </p:cNvPicPr>
          <p:nvPr/>
        </p:nvPicPr>
        <p:blipFill>
          <a:blip r:embed="rId4" cstate="screen"/>
          <a:srcRect/>
          <a:stretch>
            <a:fillRect/>
          </a:stretch>
        </p:blipFill>
        <p:spPr bwMode="auto">
          <a:xfrm>
            <a:off x="5801844" y="1131590"/>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9"/>
          <p:cNvSpPr txBox="1">
            <a:spLocks noChangeArrowheads="1"/>
          </p:cNvSpPr>
          <p:nvPr/>
        </p:nvSpPr>
        <p:spPr bwMode="auto">
          <a:xfrm>
            <a:off x="5662362" y="1167267"/>
            <a:ext cx="886669" cy="51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2500" b="1" dirty="0">
                <a:solidFill>
                  <a:schemeClr val="bg1"/>
                </a:solidFill>
                <a:latin typeface="+mn-lt"/>
                <a:cs typeface="+mn-ea"/>
                <a:sym typeface="+mn-lt"/>
              </a:rPr>
              <a:t>3</a:t>
            </a:r>
            <a:endParaRPr lang="zh-CN" altLang="en-US" sz="2500" b="1" dirty="0">
              <a:solidFill>
                <a:schemeClr val="bg1"/>
              </a:solidFill>
              <a:latin typeface="+mn-lt"/>
              <a:cs typeface="+mn-ea"/>
              <a:sym typeface="+mn-lt"/>
            </a:endParaRPr>
          </a:p>
        </p:txBody>
      </p:sp>
      <p:sp>
        <p:nvSpPr>
          <p:cNvPr id="21" name="Text Box 39"/>
          <p:cNvSpPr txBox="1">
            <a:spLocks noChangeArrowheads="1"/>
          </p:cNvSpPr>
          <p:nvPr/>
        </p:nvSpPr>
        <p:spPr bwMode="auto">
          <a:xfrm>
            <a:off x="6121437" y="1635646"/>
            <a:ext cx="1647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Clr>
                <a:srgbClr val="7030A0"/>
              </a:buClr>
            </a:pPr>
            <a:r>
              <a:rPr lang="zh-CN" altLang="en-US" sz="1200" dirty="0">
                <a:latin typeface="+mn-lt"/>
                <a:cs typeface="+mn-ea"/>
                <a:sym typeface="+mn-lt"/>
              </a:rPr>
              <a:t>点击此处添加您要的内容文字点击此处添加您要的内容文字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31" presetClass="entr" presetSubtype="0"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90"/>
                                          </p:val>
                                        </p:tav>
                                        <p:tav tm="100000">
                                          <p:val>
                                            <p:fltVal val="0"/>
                                          </p:val>
                                        </p:tav>
                                      </p:tavLst>
                                    </p:anim>
                                    <p:animEffect transition="in" filter="fade">
                                      <p:cBhvr>
                                        <p:cTn id="61" dur="1000"/>
                                        <p:tgtEl>
                                          <p:spTgt spid="18"/>
                                        </p:tgtEl>
                                      </p:cBhvr>
                                    </p:animEffect>
                                  </p:childTnLst>
                                </p:cTn>
                              </p:par>
                            </p:childTnLst>
                          </p:cTn>
                        </p:par>
                        <p:par>
                          <p:cTn id="62" fill="hold">
                            <p:stCondLst>
                              <p:cond delay="8500"/>
                            </p:stCondLst>
                            <p:childTnLst>
                              <p:par>
                                <p:cTn id="63" presetID="10"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7" presetClass="entr" presetSubtype="0"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矩形 87"/>
          <p:cNvSpPr>
            <a:spLocks noChangeArrowheads="1"/>
          </p:cNvSpPr>
          <p:nvPr/>
        </p:nvSpPr>
        <p:spPr bwMode="auto">
          <a:xfrm>
            <a:off x="1653381" y="2225229"/>
            <a:ext cx="893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600" dirty="0">
                <a:cs typeface="+mn-ea"/>
                <a:sym typeface="+mn-lt"/>
              </a:rPr>
              <a:t>点击添加文本</a:t>
            </a:r>
          </a:p>
        </p:txBody>
      </p:sp>
      <p:sp>
        <p:nvSpPr>
          <p:cNvPr id="7" name="矩形 87"/>
          <p:cNvSpPr>
            <a:spLocks noChangeArrowheads="1"/>
          </p:cNvSpPr>
          <p:nvPr/>
        </p:nvSpPr>
        <p:spPr bwMode="auto">
          <a:xfrm>
            <a:off x="3277394" y="1433859"/>
            <a:ext cx="8937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600" dirty="0">
                <a:cs typeface="+mn-ea"/>
                <a:sym typeface="+mn-lt"/>
              </a:rPr>
              <a:t>点击添加文本</a:t>
            </a:r>
          </a:p>
        </p:txBody>
      </p:sp>
      <p:sp>
        <p:nvSpPr>
          <p:cNvPr id="8" name="矩形 87"/>
          <p:cNvSpPr>
            <a:spLocks noChangeArrowheads="1"/>
          </p:cNvSpPr>
          <p:nvPr/>
        </p:nvSpPr>
        <p:spPr bwMode="auto">
          <a:xfrm>
            <a:off x="4878700" y="2225229"/>
            <a:ext cx="893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600" dirty="0">
                <a:cs typeface="+mn-ea"/>
                <a:sym typeface="+mn-lt"/>
              </a:rPr>
              <a:t>点击添加文本</a:t>
            </a:r>
          </a:p>
        </p:txBody>
      </p:sp>
      <p:sp>
        <p:nvSpPr>
          <p:cNvPr id="9" name="矩形 87"/>
          <p:cNvSpPr>
            <a:spLocks noChangeArrowheads="1"/>
          </p:cNvSpPr>
          <p:nvPr/>
        </p:nvSpPr>
        <p:spPr bwMode="auto">
          <a:xfrm>
            <a:off x="6558557" y="1442864"/>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600" dirty="0">
                <a:cs typeface="+mn-ea"/>
                <a:sym typeface="+mn-lt"/>
              </a:rPr>
              <a:t>点击添加文本</a:t>
            </a:r>
          </a:p>
        </p:txBody>
      </p:sp>
      <p:sp>
        <p:nvSpPr>
          <p:cNvPr id="10" name="TextBox 60"/>
          <p:cNvSpPr txBox="1">
            <a:spLocks noChangeArrowheads="1"/>
          </p:cNvSpPr>
          <p:nvPr/>
        </p:nvSpPr>
        <p:spPr bwMode="auto">
          <a:xfrm>
            <a:off x="1622896" y="3675112"/>
            <a:ext cx="1004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p:txBody>
      </p:sp>
      <p:sp>
        <p:nvSpPr>
          <p:cNvPr id="11" name="TextBox 62"/>
          <p:cNvSpPr txBox="1">
            <a:spLocks noChangeArrowheads="1"/>
          </p:cNvSpPr>
          <p:nvPr/>
        </p:nvSpPr>
        <p:spPr bwMode="auto">
          <a:xfrm>
            <a:off x="3256756" y="2883024"/>
            <a:ext cx="1004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p:txBody>
      </p:sp>
      <p:sp>
        <p:nvSpPr>
          <p:cNvPr id="12" name="TextBox 64"/>
          <p:cNvSpPr txBox="1">
            <a:spLocks noChangeArrowheads="1"/>
          </p:cNvSpPr>
          <p:nvPr/>
        </p:nvSpPr>
        <p:spPr bwMode="auto">
          <a:xfrm>
            <a:off x="4863257" y="3747120"/>
            <a:ext cx="1004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p:txBody>
      </p:sp>
      <p:sp>
        <p:nvSpPr>
          <p:cNvPr id="13" name="TextBox 68"/>
          <p:cNvSpPr txBox="1">
            <a:spLocks noChangeArrowheads="1"/>
          </p:cNvSpPr>
          <p:nvPr/>
        </p:nvSpPr>
        <p:spPr bwMode="auto">
          <a:xfrm>
            <a:off x="6588224" y="2883024"/>
            <a:ext cx="1004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a:p>
            <a:pPr eaLnBrk="1" hangingPunct="1"/>
            <a:r>
              <a:rPr lang="zh-CN" altLang="en-US" sz="1600" dirty="0">
                <a:solidFill>
                  <a:srgbClr val="000000"/>
                </a:solidFill>
                <a:latin typeface="+mn-lt"/>
                <a:cs typeface="+mn-ea"/>
                <a:sym typeface="+mn-lt"/>
              </a:rPr>
              <a:t>添加文本</a:t>
            </a:r>
          </a:p>
        </p:txBody>
      </p:sp>
      <p:pic>
        <p:nvPicPr>
          <p:cNvPr id="14" name="Picture 2" descr="E:\水墨图表素材\202.png"/>
          <p:cNvPicPr>
            <a:picLocks noChangeAspect="1" noChangeArrowheads="1"/>
          </p:cNvPicPr>
          <p:nvPr/>
        </p:nvPicPr>
        <p:blipFill>
          <a:blip r:embed="rId3" cstate="screen"/>
          <a:srcRect/>
          <a:stretch>
            <a:fillRect/>
          </a:stretch>
        </p:blipFill>
        <p:spPr bwMode="auto">
          <a:xfrm>
            <a:off x="1199356" y="1311105"/>
            <a:ext cx="1885553" cy="2278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水墨图表素材\202.png"/>
          <p:cNvPicPr>
            <a:picLocks noChangeAspect="1" noChangeArrowheads="1"/>
          </p:cNvPicPr>
          <p:nvPr/>
        </p:nvPicPr>
        <p:blipFill>
          <a:blip r:embed="rId3" cstate="screen"/>
          <a:srcRect/>
          <a:stretch>
            <a:fillRect/>
          </a:stretch>
        </p:blipFill>
        <p:spPr bwMode="auto">
          <a:xfrm>
            <a:off x="2843808" y="497875"/>
            <a:ext cx="1885553" cy="2278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水墨图表素材\202.png"/>
          <p:cNvPicPr>
            <a:picLocks noChangeAspect="1" noChangeArrowheads="1"/>
          </p:cNvPicPr>
          <p:nvPr/>
        </p:nvPicPr>
        <p:blipFill>
          <a:blip r:embed="rId3" cstate="screen"/>
          <a:srcRect/>
          <a:stretch>
            <a:fillRect/>
          </a:stretch>
        </p:blipFill>
        <p:spPr bwMode="auto">
          <a:xfrm>
            <a:off x="4427984" y="1311105"/>
            <a:ext cx="1885553" cy="22788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水墨图表素材\202.png"/>
          <p:cNvPicPr>
            <a:picLocks noChangeAspect="1" noChangeArrowheads="1"/>
          </p:cNvPicPr>
          <p:nvPr/>
        </p:nvPicPr>
        <p:blipFill>
          <a:blip r:embed="rId3" cstate="screen"/>
          <a:srcRect/>
          <a:stretch>
            <a:fillRect/>
          </a:stretch>
        </p:blipFill>
        <p:spPr bwMode="auto">
          <a:xfrm>
            <a:off x="6089848" y="497875"/>
            <a:ext cx="1885553" cy="227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
                                        <p:tgtEl>
                                          <p:spTgt spid="6"/>
                                        </p:tgtEl>
                                      </p:cBhvr>
                                    </p:animEffect>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
                                        <p:tgtEl>
                                          <p:spTgt spid="7"/>
                                        </p:tgtEl>
                                      </p:cBhvr>
                                    </p:animEffect>
                                  </p:childTnLst>
                                </p:cTn>
                              </p:par>
                            </p:childTnLst>
                          </p:cTn>
                        </p:par>
                        <p:par>
                          <p:cTn id="29" fill="hold">
                            <p:stCondLst>
                              <p:cond delay="3500"/>
                            </p:stCondLst>
                            <p:childTnLst>
                              <p:par>
                                <p:cTn id="30" presetID="47"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300"/>
                                        <p:tgtEl>
                                          <p:spTgt spid="8"/>
                                        </p:tgtEl>
                                      </p:cBhvr>
                                    </p:animEffect>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300"/>
                                        <p:tgtEl>
                                          <p:spTgt spid="9"/>
                                        </p:tgtEl>
                                      </p:cBhvr>
                                    </p:animEffect>
                                  </p:childTnLst>
                                </p:cTn>
                              </p:par>
                            </p:childTnLst>
                          </p:cTn>
                        </p:par>
                        <p:par>
                          <p:cTn id="49" fill="hold">
                            <p:stCondLst>
                              <p:cond delay="6500"/>
                            </p:stCondLst>
                            <p:childTnLst>
                              <p:par>
                                <p:cTn id="50" presetID="47"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par>
                          <p:cTn id="55" fill="hold">
                            <p:stCondLst>
                              <p:cond delay="7500"/>
                            </p:stCondLst>
                            <p:childTnLst>
                              <p:par>
                                <p:cTn id="56" presetID="47"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47"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9500"/>
                            </p:stCondLst>
                            <p:childTnLst>
                              <p:par>
                                <p:cTn id="68" presetID="47"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4" descr="E:\水墨图表素材\4756576.png"/>
          <p:cNvPicPr>
            <a:picLocks noChangeAspect="1" noChangeArrowheads="1"/>
          </p:cNvPicPr>
          <p:nvPr/>
        </p:nvPicPr>
        <p:blipFill>
          <a:blip r:embed="rId3" cstate="screen"/>
          <a:srcRect/>
          <a:stretch>
            <a:fillRect/>
          </a:stretch>
        </p:blipFill>
        <p:spPr bwMode="auto">
          <a:xfrm>
            <a:off x="954770" y="1527733"/>
            <a:ext cx="2888617" cy="279584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1680476" y="999037"/>
            <a:ext cx="1533994" cy="1462244"/>
            <a:chOff x="1680476" y="999037"/>
            <a:chExt cx="1533994" cy="1462244"/>
          </a:xfrm>
        </p:grpSpPr>
        <p:pic>
          <p:nvPicPr>
            <p:cNvPr id="8" name="Picture 2" descr="E:\水墨图表素材\07.png"/>
            <p:cNvPicPr>
              <a:picLocks noChangeAspect="1" noChangeArrowheads="1"/>
            </p:cNvPicPr>
            <p:nvPr/>
          </p:nvPicPr>
          <p:blipFill>
            <a:blip r:embed="rId4" cstate="screen"/>
            <a:srcRect/>
            <a:stretch>
              <a:fillRect/>
            </a:stretch>
          </p:blipFill>
          <p:spPr bwMode="auto">
            <a:xfrm>
              <a:off x="1680476" y="999037"/>
              <a:ext cx="1533994" cy="14622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62882" y="1276155"/>
              <a:ext cx="980206" cy="707886"/>
            </a:xfrm>
            <a:prstGeom prst="rect">
              <a:avLst/>
            </a:prstGeom>
            <a:noFill/>
          </p:spPr>
          <p:txBody>
            <a:bodyPr wrap="square" rtlCol="0">
              <a:spAutoFit/>
            </a:bodyPr>
            <a:lstStyle/>
            <a:p>
              <a:r>
                <a:rPr lang="zh-CN" altLang="en-US" sz="2000" dirty="0">
                  <a:solidFill>
                    <a:schemeClr val="bg1"/>
                  </a:solidFill>
                  <a:cs typeface="+mn-ea"/>
                  <a:sym typeface="+mn-lt"/>
                </a:rPr>
                <a:t>点击添加主题</a:t>
              </a:r>
            </a:p>
          </p:txBody>
        </p:sp>
      </p:grpSp>
      <p:grpSp>
        <p:nvGrpSpPr>
          <p:cNvPr id="10" name="组合 9"/>
          <p:cNvGrpSpPr/>
          <p:nvPr/>
        </p:nvGrpSpPr>
        <p:grpSpPr>
          <a:xfrm>
            <a:off x="467544" y="2765690"/>
            <a:ext cx="1533994" cy="1462244"/>
            <a:chOff x="467544" y="2765690"/>
            <a:chExt cx="1533994" cy="1462244"/>
          </a:xfrm>
        </p:grpSpPr>
        <p:pic>
          <p:nvPicPr>
            <p:cNvPr id="11" name="Picture 2" descr="E:\水墨图表素材\07.png"/>
            <p:cNvPicPr>
              <a:picLocks noChangeAspect="1" noChangeArrowheads="1"/>
            </p:cNvPicPr>
            <p:nvPr/>
          </p:nvPicPr>
          <p:blipFill>
            <a:blip r:embed="rId4" cstate="screen"/>
            <a:srcRect/>
            <a:stretch>
              <a:fillRect/>
            </a:stretch>
          </p:blipFill>
          <p:spPr bwMode="auto">
            <a:xfrm>
              <a:off x="467544" y="2765690"/>
              <a:ext cx="1533994" cy="14622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0270" y="3075806"/>
              <a:ext cx="980206" cy="707886"/>
            </a:xfrm>
            <a:prstGeom prst="rect">
              <a:avLst/>
            </a:prstGeom>
            <a:noFill/>
          </p:spPr>
          <p:txBody>
            <a:bodyPr wrap="square" rtlCol="0">
              <a:spAutoFit/>
            </a:bodyPr>
            <a:lstStyle/>
            <a:p>
              <a:r>
                <a:rPr lang="zh-CN" altLang="en-US" sz="2000" dirty="0">
                  <a:solidFill>
                    <a:schemeClr val="bg1"/>
                  </a:solidFill>
                  <a:cs typeface="+mn-ea"/>
                  <a:sym typeface="+mn-lt"/>
                </a:rPr>
                <a:t>点击添加主题</a:t>
              </a:r>
            </a:p>
          </p:txBody>
        </p:sp>
      </p:grpSp>
      <p:grpSp>
        <p:nvGrpSpPr>
          <p:cNvPr id="13" name="组合 12"/>
          <p:cNvGrpSpPr/>
          <p:nvPr/>
        </p:nvGrpSpPr>
        <p:grpSpPr>
          <a:xfrm>
            <a:off x="2826978" y="2765690"/>
            <a:ext cx="1533994" cy="1462244"/>
            <a:chOff x="2826978" y="2765690"/>
            <a:chExt cx="1533994" cy="1462244"/>
          </a:xfrm>
        </p:grpSpPr>
        <p:pic>
          <p:nvPicPr>
            <p:cNvPr id="14" name="Picture 2" descr="E:\水墨图表素材\07.png"/>
            <p:cNvPicPr>
              <a:picLocks noChangeAspect="1" noChangeArrowheads="1"/>
            </p:cNvPicPr>
            <p:nvPr/>
          </p:nvPicPr>
          <p:blipFill>
            <a:blip r:embed="rId4" cstate="screen"/>
            <a:srcRect/>
            <a:stretch>
              <a:fillRect/>
            </a:stretch>
          </p:blipFill>
          <p:spPr bwMode="auto">
            <a:xfrm>
              <a:off x="2826978" y="2765690"/>
              <a:ext cx="1533994" cy="14622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03872" y="3075806"/>
              <a:ext cx="980206" cy="707886"/>
            </a:xfrm>
            <a:prstGeom prst="rect">
              <a:avLst/>
            </a:prstGeom>
            <a:noFill/>
          </p:spPr>
          <p:txBody>
            <a:bodyPr wrap="square" rtlCol="0">
              <a:spAutoFit/>
            </a:bodyPr>
            <a:lstStyle/>
            <a:p>
              <a:r>
                <a:rPr lang="zh-CN" altLang="en-US" sz="2000" dirty="0">
                  <a:solidFill>
                    <a:schemeClr val="bg1"/>
                  </a:solidFill>
                  <a:cs typeface="+mn-ea"/>
                  <a:sym typeface="+mn-lt"/>
                </a:rPr>
                <a:t>点击添加主题</a:t>
              </a:r>
            </a:p>
          </p:txBody>
        </p:sp>
      </p:grpSp>
      <p:sp>
        <p:nvSpPr>
          <p:cNvPr id="16" name="Text Box 9"/>
          <p:cNvSpPr txBox="1">
            <a:spLocks noChangeArrowheads="1"/>
          </p:cNvSpPr>
          <p:nvPr/>
        </p:nvSpPr>
        <p:spPr bwMode="auto">
          <a:xfrm>
            <a:off x="5149836" y="1752361"/>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17" name="Line 22"/>
          <p:cNvSpPr>
            <a:spLocks noChangeShapeType="1"/>
          </p:cNvSpPr>
          <p:nvPr/>
        </p:nvSpPr>
        <p:spPr bwMode="auto">
          <a:xfrm rot="16200000">
            <a:off x="6691606" y="586575"/>
            <a:ext cx="1" cy="323110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dirty="0">
              <a:cs typeface="+mn-ea"/>
              <a:sym typeface="+mn-lt"/>
            </a:endParaRPr>
          </a:p>
        </p:txBody>
      </p:sp>
      <p:pic>
        <p:nvPicPr>
          <p:cNvPr id="18" name="Picture 2" descr="E:\水墨图表素材\07.png"/>
          <p:cNvPicPr>
            <a:picLocks noChangeAspect="1" noChangeArrowheads="1"/>
          </p:cNvPicPr>
          <p:nvPr/>
        </p:nvPicPr>
        <p:blipFill>
          <a:blip r:embed="rId5" cstate="screen"/>
          <a:srcRect/>
          <a:stretch>
            <a:fillRect/>
          </a:stretch>
        </p:blipFill>
        <p:spPr bwMode="auto">
          <a:xfrm>
            <a:off x="4728482" y="1851670"/>
            <a:ext cx="419582" cy="399957"/>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9"/>
          <p:cNvSpPr txBox="1">
            <a:spLocks noChangeArrowheads="1"/>
          </p:cNvSpPr>
          <p:nvPr/>
        </p:nvSpPr>
        <p:spPr bwMode="auto">
          <a:xfrm>
            <a:off x="5149836" y="2451517"/>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20" name="Line 22"/>
          <p:cNvSpPr>
            <a:spLocks noChangeShapeType="1"/>
          </p:cNvSpPr>
          <p:nvPr/>
        </p:nvSpPr>
        <p:spPr bwMode="auto">
          <a:xfrm rot="16200000">
            <a:off x="6691606" y="1285731"/>
            <a:ext cx="1" cy="323110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dirty="0">
              <a:cs typeface="+mn-ea"/>
              <a:sym typeface="+mn-lt"/>
            </a:endParaRPr>
          </a:p>
        </p:txBody>
      </p:sp>
      <p:pic>
        <p:nvPicPr>
          <p:cNvPr id="21" name="Picture 2" descr="E:\水墨图表素材\07.png"/>
          <p:cNvPicPr>
            <a:picLocks noChangeAspect="1" noChangeArrowheads="1"/>
          </p:cNvPicPr>
          <p:nvPr/>
        </p:nvPicPr>
        <p:blipFill>
          <a:blip r:embed="rId5" cstate="screen"/>
          <a:srcRect/>
          <a:stretch>
            <a:fillRect/>
          </a:stretch>
        </p:blipFill>
        <p:spPr bwMode="auto">
          <a:xfrm>
            <a:off x="4728482" y="2550826"/>
            <a:ext cx="419582" cy="399957"/>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9"/>
          <p:cNvSpPr txBox="1">
            <a:spLocks noChangeArrowheads="1"/>
          </p:cNvSpPr>
          <p:nvPr/>
        </p:nvSpPr>
        <p:spPr bwMode="auto">
          <a:xfrm>
            <a:off x="5149836" y="3141424"/>
            <a:ext cx="4056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200" dirty="0">
                <a:latin typeface="+mn-lt"/>
                <a:cs typeface="+mn-ea"/>
                <a:sym typeface="+mn-lt"/>
              </a:rPr>
              <a:t>单击此处添加文字内容    </a:t>
            </a:r>
            <a:endParaRPr lang="en-US" altLang="zh-CN" sz="2200" dirty="0">
              <a:latin typeface="+mn-lt"/>
              <a:cs typeface="+mn-ea"/>
              <a:sym typeface="+mn-lt"/>
            </a:endParaRPr>
          </a:p>
          <a:p>
            <a:pPr eaLnBrk="1" hangingPunct="1">
              <a:spcBef>
                <a:spcPct val="50000"/>
              </a:spcBef>
            </a:pPr>
            <a:endParaRPr lang="zh-CN" altLang="en-US" sz="2200" dirty="0">
              <a:latin typeface="+mn-lt"/>
              <a:cs typeface="+mn-ea"/>
              <a:sym typeface="+mn-lt"/>
            </a:endParaRPr>
          </a:p>
          <a:p>
            <a:pPr eaLnBrk="1" hangingPunct="1">
              <a:spcBef>
                <a:spcPct val="50000"/>
              </a:spcBef>
            </a:pPr>
            <a:endParaRPr lang="zh-CN" altLang="en-US" sz="2200" dirty="0">
              <a:latin typeface="+mn-lt"/>
              <a:cs typeface="+mn-ea"/>
              <a:sym typeface="+mn-lt"/>
            </a:endParaRPr>
          </a:p>
        </p:txBody>
      </p:sp>
      <p:sp>
        <p:nvSpPr>
          <p:cNvPr id="23" name="Line 22"/>
          <p:cNvSpPr>
            <a:spLocks noChangeShapeType="1"/>
          </p:cNvSpPr>
          <p:nvPr/>
        </p:nvSpPr>
        <p:spPr bwMode="auto">
          <a:xfrm rot="16200000">
            <a:off x="6691606" y="1975638"/>
            <a:ext cx="1" cy="323110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dirty="0">
              <a:cs typeface="+mn-ea"/>
              <a:sym typeface="+mn-lt"/>
            </a:endParaRPr>
          </a:p>
        </p:txBody>
      </p:sp>
      <p:pic>
        <p:nvPicPr>
          <p:cNvPr id="25" name="Picture 2" descr="E:\水墨图表素材\07.png"/>
          <p:cNvPicPr>
            <a:picLocks noChangeAspect="1" noChangeArrowheads="1"/>
          </p:cNvPicPr>
          <p:nvPr/>
        </p:nvPicPr>
        <p:blipFill>
          <a:blip r:embed="rId5" cstate="screen"/>
          <a:srcRect/>
          <a:stretch>
            <a:fillRect/>
          </a:stretch>
        </p:blipFill>
        <p:spPr bwMode="auto">
          <a:xfrm>
            <a:off x="4728482" y="3240733"/>
            <a:ext cx="419582" cy="399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5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7000"/>
                            </p:stCondLst>
                            <p:childTnLst>
                              <p:par>
                                <p:cTn id="50" presetID="10"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75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par>
                          <p:cTn id="57" fill="hold">
                            <p:stCondLst>
                              <p:cond delay="8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0" grpId="0" animBg="1"/>
      <p:bldP spid="22" grpId="0"/>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C:\Users\Administrator\Desktop\012.png"/>
          <p:cNvPicPr>
            <a:picLocks noChangeAspect="1" noChangeArrowheads="1"/>
          </p:cNvPicPr>
          <p:nvPr/>
        </p:nvPicPr>
        <p:blipFill>
          <a:blip r:embed="rId3" cstate="screen"/>
          <a:srcRect/>
          <a:stretch>
            <a:fillRect/>
          </a:stretch>
        </p:blipFill>
        <p:spPr bwMode="auto">
          <a:xfrm>
            <a:off x="647901" y="858465"/>
            <a:ext cx="3522400" cy="3681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2"/>
          <p:cNvSpPr txBox="1">
            <a:spLocks noChangeArrowheads="1"/>
          </p:cNvSpPr>
          <p:nvPr/>
        </p:nvSpPr>
        <p:spPr bwMode="auto">
          <a:xfrm>
            <a:off x="4211960" y="3491830"/>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8" name="TextBox 4"/>
          <p:cNvSpPr txBox="1">
            <a:spLocks noChangeArrowheads="1"/>
          </p:cNvSpPr>
          <p:nvPr/>
        </p:nvSpPr>
        <p:spPr bwMode="auto">
          <a:xfrm>
            <a:off x="4377060" y="4049042"/>
            <a:ext cx="3244399"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1400" dirty="0">
                <a:latin typeface="+mn-lt"/>
                <a:cs typeface="+mn-ea"/>
                <a:sym typeface="+mn-lt"/>
              </a:rPr>
              <a:t>请输入相关内容请输入相关内容请输入相关内容相关内容请输入相关内容</a:t>
            </a:r>
          </a:p>
        </p:txBody>
      </p:sp>
      <p:sp>
        <p:nvSpPr>
          <p:cNvPr id="9" name="AutoShape 10"/>
          <p:cNvSpPr/>
          <p:nvPr/>
        </p:nvSpPr>
        <p:spPr bwMode="auto">
          <a:xfrm>
            <a:off x="4567961" y="1038824"/>
            <a:ext cx="4036487" cy="556216"/>
          </a:xfrm>
          <a:prstGeom prst="accentCallout2">
            <a:avLst>
              <a:gd name="adj1" fmla="val 18750"/>
              <a:gd name="adj2" fmla="val -2259"/>
              <a:gd name="adj3" fmla="val 18750"/>
              <a:gd name="adj4" fmla="val -14884"/>
              <a:gd name="adj5" fmla="val 228516"/>
              <a:gd name="adj6" fmla="val -4345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
        <p:nvSpPr>
          <p:cNvPr id="10" name="AutoShape 10"/>
          <p:cNvSpPr/>
          <p:nvPr/>
        </p:nvSpPr>
        <p:spPr bwMode="auto">
          <a:xfrm>
            <a:off x="4567961" y="2387128"/>
            <a:ext cx="4036487" cy="556216"/>
          </a:xfrm>
          <a:prstGeom prst="accentCallout2">
            <a:avLst>
              <a:gd name="adj1" fmla="val 18750"/>
              <a:gd name="adj2" fmla="val -2259"/>
              <a:gd name="adj3" fmla="val 18750"/>
              <a:gd name="adj4" fmla="val -14884"/>
              <a:gd name="adj5" fmla="val 228516"/>
              <a:gd name="adj6" fmla="val -4345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400" dirty="0">
                <a:cs typeface="+mn-ea"/>
                <a:sym typeface="+mn-lt"/>
              </a:rPr>
              <a:t>这里输入文本这里输入文本</a:t>
            </a:r>
            <a:endParaRPr lang="en-US" altLang="zh-CN" sz="1400" dirty="0">
              <a:cs typeface="+mn-ea"/>
              <a:sym typeface="+mn-lt"/>
            </a:endParaRPr>
          </a:p>
          <a:p>
            <a:pPr>
              <a:spcBef>
                <a:spcPct val="50000"/>
              </a:spcBef>
              <a:defRPr/>
            </a:pPr>
            <a:r>
              <a:rPr lang="zh-CN" altLang="en-US" sz="1400" dirty="0">
                <a:cs typeface="+mn-ea"/>
                <a:sym typeface="+mn-lt"/>
              </a:rPr>
              <a:t>这里输入文本这里输入文本</a:t>
            </a:r>
            <a:endParaRPr lang="en-US" altLang="zh-CN" sz="1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组合 5"/>
          <p:cNvGrpSpPr/>
          <p:nvPr/>
        </p:nvGrpSpPr>
        <p:grpSpPr>
          <a:xfrm>
            <a:off x="2213394" y="823634"/>
            <a:ext cx="4532272" cy="3980364"/>
            <a:chOff x="1835696" y="407529"/>
            <a:chExt cx="5256584" cy="4616474"/>
          </a:xfrm>
        </p:grpSpPr>
        <p:pic>
          <p:nvPicPr>
            <p:cNvPr id="7" name="Oval 11"/>
            <p:cNvPicPr>
              <a:picLocks noChangeArrowheads="1"/>
            </p:cNvPicPr>
            <p:nvPr/>
          </p:nvPicPr>
          <p:blipFill>
            <a:blip r:embed="rId3" cstate="screen"/>
            <a:srcRect/>
            <a:stretch>
              <a:fillRect/>
            </a:stretch>
          </p:blipFill>
          <p:spPr bwMode="auto">
            <a:xfrm>
              <a:off x="2279777" y="1778025"/>
              <a:ext cx="44307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val 11"/>
            <p:cNvPicPr>
              <a:picLocks noChangeArrowheads="1"/>
            </p:cNvPicPr>
            <p:nvPr/>
          </p:nvPicPr>
          <p:blipFill>
            <a:blip r:embed="rId4" cstate="screen"/>
            <a:srcRect/>
            <a:stretch>
              <a:fillRect/>
            </a:stretch>
          </p:blipFill>
          <p:spPr bwMode="auto">
            <a:xfrm>
              <a:off x="3022727" y="771550"/>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val 11"/>
            <p:cNvPicPr>
              <a:picLocks noChangeArrowheads="1"/>
            </p:cNvPicPr>
            <p:nvPr/>
          </p:nvPicPr>
          <p:blipFill>
            <a:blip r:embed="rId5" cstate="screen"/>
            <a:srcRect/>
            <a:stretch>
              <a:fillRect/>
            </a:stretch>
          </p:blipFill>
          <p:spPr bwMode="auto">
            <a:xfrm>
              <a:off x="3022727" y="771550"/>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E:\水墨图表素材\07.png"/>
            <p:cNvPicPr>
              <a:picLocks noChangeAspect="1" noChangeArrowheads="1"/>
            </p:cNvPicPr>
            <p:nvPr/>
          </p:nvPicPr>
          <p:blipFill>
            <a:blip r:embed="rId6" cstate="screen"/>
            <a:srcRect/>
            <a:stretch>
              <a:fillRect/>
            </a:stretch>
          </p:blipFill>
          <p:spPr bwMode="auto">
            <a:xfrm>
              <a:off x="2699792" y="411510"/>
              <a:ext cx="1363920"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水墨图表素材\07.png"/>
            <p:cNvPicPr>
              <a:picLocks noChangeAspect="1" noChangeArrowheads="1"/>
            </p:cNvPicPr>
            <p:nvPr/>
          </p:nvPicPr>
          <p:blipFill>
            <a:blip r:embed="rId6" cstate="screen"/>
            <a:srcRect/>
            <a:stretch>
              <a:fillRect/>
            </a:stretch>
          </p:blipFill>
          <p:spPr bwMode="auto">
            <a:xfrm>
              <a:off x="5004048" y="407529"/>
              <a:ext cx="1363920"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水墨图表素材\07.png"/>
            <p:cNvPicPr>
              <a:picLocks noChangeAspect="1" noChangeArrowheads="1"/>
            </p:cNvPicPr>
            <p:nvPr/>
          </p:nvPicPr>
          <p:blipFill>
            <a:blip r:embed="rId6" cstate="screen"/>
            <a:srcRect/>
            <a:stretch>
              <a:fillRect/>
            </a:stretch>
          </p:blipFill>
          <p:spPr bwMode="auto">
            <a:xfrm>
              <a:off x="5728360" y="2050648"/>
              <a:ext cx="1363920"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水墨图表素材\07.png"/>
            <p:cNvPicPr>
              <a:picLocks noChangeAspect="1" noChangeArrowheads="1"/>
            </p:cNvPicPr>
            <p:nvPr/>
          </p:nvPicPr>
          <p:blipFill>
            <a:blip r:embed="rId6" cstate="screen"/>
            <a:srcRect/>
            <a:stretch>
              <a:fillRect/>
            </a:stretch>
          </p:blipFill>
          <p:spPr bwMode="auto">
            <a:xfrm>
              <a:off x="5080288" y="3723878"/>
              <a:ext cx="1363920"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水墨图表素材\07.png"/>
            <p:cNvPicPr>
              <a:picLocks noChangeAspect="1" noChangeArrowheads="1"/>
            </p:cNvPicPr>
            <p:nvPr/>
          </p:nvPicPr>
          <p:blipFill>
            <a:blip r:embed="rId6" cstate="screen"/>
            <a:srcRect/>
            <a:stretch>
              <a:fillRect/>
            </a:stretch>
          </p:blipFill>
          <p:spPr bwMode="auto">
            <a:xfrm>
              <a:off x="2627784" y="3723878"/>
              <a:ext cx="1363920" cy="1300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水墨图表素材\07.png"/>
            <p:cNvPicPr>
              <a:picLocks noChangeAspect="1" noChangeArrowheads="1"/>
            </p:cNvPicPr>
            <p:nvPr/>
          </p:nvPicPr>
          <p:blipFill>
            <a:blip r:embed="rId6" cstate="screen"/>
            <a:srcRect/>
            <a:stretch>
              <a:fillRect/>
            </a:stretch>
          </p:blipFill>
          <p:spPr bwMode="auto">
            <a:xfrm>
              <a:off x="1835696" y="2050648"/>
              <a:ext cx="1363920" cy="13001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107727" y="1019002"/>
            <a:ext cx="8712522" cy="3249512"/>
            <a:chOff x="107727" y="1019002"/>
            <a:chExt cx="8712522" cy="3249512"/>
          </a:xfrm>
        </p:grpSpPr>
        <p:sp>
          <p:nvSpPr>
            <p:cNvPr id="17" name="Text Box 32"/>
            <p:cNvSpPr txBox="1">
              <a:spLocks noChangeArrowheads="1"/>
            </p:cNvSpPr>
            <p:nvPr/>
          </p:nvSpPr>
          <p:spPr bwMode="auto">
            <a:xfrm>
              <a:off x="6084168" y="1091010"/>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18" name="Text Box 32"/>
            <p:cNvSpPr txBox="1">
              <a:spLocks noChangeArrowheads="1"/>
            </p:cNvSpPr>
            <p:nvPr/>
          </p:nvSpPr>
          <p:spPr bwMode="auto">
            <a:xfrm>
              <a:off x="6588224" y="2531170"/>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19" name="Text Box 32"/>
            <p:cNvSpPr txBox="1">
              <a:spLocks noChangeArrowheads="1"/>
            </p:cNvSpPr>
            <p:nvPr/>
          </p:nvSpPr>
          <p:spPr bwMode="auto">
            <a:xfrm>
              <a:off x="6084168" y="3939902"/>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20" name="Text Box 32"/>
            <p:cNvSpPr txBox="1">
              <a:spLocks noChangeArrowheads="1"/>
            </p:cNvSpPr>
            <p:nvPr/>
          </p:nvSpPr>
          <p:spPr bwMode="auto">
            <a:xfrm>
              <a:off x="755799" y="1019002"/>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21" name="Text Box 32"/>
            <p:cNvSpPr txBox="1">
              <a:spLocks noChangeArrowheads="1"/>
            </p:cNvSpPr>
            <p:nvPr/>
          </p:nvSpPr>
          <p:spPr bwMode="auto">
            <a:xfrm>
              <a:off x="107727" y="2459162"/>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sp>
          <p:nvSpPr>
            <p:cNvPr id="22" name="Text Box 32"/>
            <p:cNvSpPr txBox="1">
              <a:spLocks noChangeArrowheads="1"/>
            </p:cNvSpPr>
            <p:nvPr/>
          </p:nvSpPr>
          <p:spPr bwMode="auto">
            <a:xfrm>
              <a:off x="755799" y="3939902"/>
              <a:ext cx="22320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3200" baseline="-25000" dirty="0">
                  <a:latin typeface="+mn-lt"/>
                  <a:cs typeface="+mn-ea"/>
                  <a:sym typeface="+mn-lt"/>
                </a:rPr>
                <a:t>文字标题内容</a:t>
              </a:r>
              <a:endParaRPr lang="zh-CN" altLang="en-US" baseline="-25000" dirty="0">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E:\水墨图表素材\QQ截图20140520234444.png"/>
          <p:cNvPicPr>
            <a:picLocks noChangeAspect="1" noChangeArrowheads="1"/>
          </p:cNvPicPr>
          <p:nvPr/>
        </p:nvPicPr>
        <p:blipFill>
          <a:blip r:embed="rId3" cstate="screen"/>
          <a:srcRect/>
          <a:stretch>
            <a:fillRect/>
          </a:stretch>
        </p:blipFill>
        <p:spPr bwMode="auto">
          <a:xfrm>
            <a:off x="1907704" y="267494"/>
            <a:ext cx="4773906" cy="4609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3756099" y="1441108"/>
            <a:ext cx="1504950" cy="338554"/>
          </a:xfrm>
          <a:prstGeom prst="rect">
            <a:avLst/>
          </a:prstGeom>
          <a:noFill/>
          <a:ln w="9525">
            <a:noFill/>
            <a:miter lim="800000"/>
          </a:ln>
          <a:effectLst/>
        </p:spPr>
        <p:txBody>
          <a:bodyPr>
            <a:spAutoFit/>
          </a:bodyPr>
          <a:lstStyle/>
          <a:p>
            <a:pPr eaLnBrk="0" hangingPunct="0"/>
            <a:r>
              <a:rPr lang="zh-CN" altLang="en-US" sz="1600" dirty="0">
                <a:cs typeface="+mn-ea"/>
                <a:sym typeface="+mn-lt"/>
              </a:rPr>
              <a:t>点击输入文字</a:t>
            </a:r>
          </a:p>
        </p:txBody>
      </p:sp>
      <p:sp>
        <p:nvSpPr>
          <p:cNvPr id="8" name="Text Box 9"/>
          <p:cNvSpPr txBox="1">
            <a:spLocks noChangeArrowheads="1"/>
          </p:cNvSpPr>
          <p:nvPr/>
        </p:nvSpPr>
        <p:spPr bwMode="auto">
          <a:xfrm>
            <a:off x="5851039" y="699542"/>
            <a:ext cx="1804988" cy="1160318"/>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cs typeface="+mn-ea"/>
                <a:sym typeface="+mn-lt"/>
              </a:rPr>
              <a:t> </a:t>
            </a:r>
            <a:r>
              <a:rPr lang="zh-CN" altLang="en-US" sz="1600" b="1" dirty="0">
                <a:cs typeface="+mn-ea"/>
                <a:sym typeface="+mn-lt"/>
              </a:rPr>
              <a:t>点击输入文本</a:t>
            </a:r>
          </a:p>
          <a:p>
            <a:pPr marL="120650" indent="-120650" algn="l" eaLnBrk="0" hangingPunct="0">
              <a:buFont typeface="Wingdings" panose="05000000000000000000" pitchFamily="2" charset="2"/>
              <a:buNone/>
            </a:pPr>
            <a:endParaRPr lang="zh-CN" altLang="en-US" sz="1000" b="1" dirty="0">
              <a:cs typeface="+mn-ea"/>
              <a:sym typeface="+mn-lt"/>
            </a:endParaRPr>
          </a:p>
          <a:p>
            <a:pPr marL="120650" indent="-120650" algn="l">
              <a:lnSpc>
                <a:spcPct val="60000"/>
              </a:lnSpc>
              <a:spcBef>
                <a:spcPct val="50000"/>
              </a:spcBef>
              <a:buClr>
                <a:srgbClr val="1F3F5F"/>
              </a:buClr>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p:txBody>
      </p:sp>
      <p:sp>
        <p:nvSpPr>
          <p:cNvPr id="9" name="Rectangle 10"/>
          <p:cNvSpPr>
            <a:spLocks noChangeArrowheads="1"/>
          </p:cNvSpPr>
          <p:nvPr/>
        </p:nvSpPr>
        <p:spPr bwMode="auto">
          <a:xfrm>
            <a:off x="2707010" y="3696520"/>
            <a:ext cx="1504950" cy="338554"/>
          </a:xfrm>
          <a:prstGeom prst="rect">
            <a:avLst/>
          </a:prstGeom>
          <a:noFill/>
          <a:ln w="9525">
            <a:noFill/>
            <a:miter lim="800000"/>
          </a:ln>
          <a:effectLst/>
        </p:spPr>
        <p:txBody>
          <a:bodyPr>
            <a:spAutoFit/>
          </a:bodyPr>
          <a:lstStyle/>
          <a:p>
            <a:pPr eaLnBrk="0" hangingPunct="0"/>
            <a:r>
              <a:rPr lang="zh-CN" altLang="en-US" sz="1600" dirty="0">
                <a:cs typeface="+mn-ea"/>
                <a:sym typeface="+mn-lt"/>
              </a:rPr>
              <a:t>点击输入文字</a:t>
            </a:r>
            <a:endParaRPr lang="zh-CN" altLang="en-US" dirty="0">
              <a:cs typeface="+mn-ea"/>
              <a:sym typeface="+mn-lt"/>
            </a:endParaRPr>
          </a:p>
        </p:txBody>
      </p:sp>
      <p:sp>
        <p:nvSpPr>
          <p:cNvPr id="10" name="Rectangle 11"/>
          <p:cNvSpPr>
            <a:spLocks noChangeArrowheads="1"/>
          </p:cNvSpPr>
          <p:nvPr/>
        </p:nvSpPr>
        <p:spPr bwMode="auto">
          <a:xfrm>
            <a:off x="4788024" y="3694790"/>
            <a:ext cx="1504950" cy="338554"/>
          </a:xfrm>
          <a:prstGeom prst="rect">
            <a:avLst/>
          </a:prstGeom>
          <a:noFill/>
          <a:ln w="9525">
            <a:noFill/>
            <a:miter lim="800000"/>
          </a:ln>
          <a:effectLst/>
        </p:spPr>
        <p:txBody>
          <a:bodyPr>
            <a:spAutoFit/>
          </a:bodyPr>
          <a:lstStyle/>
          <a:p>
            <a:pPr eaLnBrk="0" hangingPunct="0"/>
            <a:r>
              <a:rPr lang="zh-CN" altLang="en-US" sz="1600" dirty="0">
                <a:cs typeface="+mn-ea"/>
                <a:sym typeface="+mn-lt"/>
              </a:rPr>
              <a:t>点击输入文字</a:t>
            </a:r>
            <a:endParaRPr lang="zh-CN" altLang="en-US" dirty="0">
              <a:cs typeface="+mn-ea"/>
              <a:sym typeface="+mn-lt"/>
            </a:endParaRPr>
          </a:p>
        </p:txBody>
      </p:sp>
      <p:sp>
        <p:nvSpPr>
          <p:cNvPr id="11" name="Text Box 12"/>
          <p:cNvSpPr txBox="1">
            <a:spLocks noChangeArrowheads="1"/>
          </p:cNvSpPr>
          <p:nvPr/>
        </p:nvSpPr>
        <p:spPr bwMode="auto">
          <a:xfrm>
            <a:off x="6583438" y="3293916"/>
            <a:ext cx="1804987" cy="1221873"/>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cs typeface="+mn-ea"/>
                <a:sym typeface="+mn-lt"/>
              </a:rPr>
              <a:t> </a:t>
            </a:r>
            <a:r>
              <a:rPr lang="zh-CN" altLang="en-US" sz="1600" b="1" dirty="0">
                <a:cs typeface="+mn-ea"/>
                <a:sym typeface="+mn-lt"/>
              </a:rPr>
              <a:t>点击输入文本</a:t>
            </a:r>
          </a:p>
          <a:p>
            <a:pPr marL="120650" indent="-120650" algn="l" eaLnBrk="0" hangingPunct="0">
              <a:buFont typeface="Wingdings" panose="05000000000000000000" pitchFamily="2" charset="2"/>
              <a:buNone/>
            </a:pPr>
            <a:endParaRPr lang="zh-CN" altLang="en-US" sz="1400" b="1" dirty="0">
              <a:cs typeface="+mn-ea"/>
              <a:sym typeface="+mn-lt"/>
            </a:endParaRPr>
          </a:p>
          <a:p>
            <a:pPr marL="120650" indent="-120650" algn="l">
              <a:lnSpc>
                <a:spcPct val="60000"/>
              </a:lnSpc>
              <a:spcBef>
                <a:spcPct val="50000"/>
              </a:spcBef>
              <a:buClr>
                <a:srgbClr val="1F3F5F"/>
              </a:buClr>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p:txBody>
      </p:sp>
      <p:sp>
        <p:nvSpPr>
          <p:cNvPr id="12" name="Text Box 13"/>
          <p:cNvSpPr txBox="1">
            <a:spLocks noChangeArrowheads="1"/>
          </p:cNvSpPr>
          <p:nvPr/>
        </p:nvSpPr>
        <p:spPr bwMode="auto">
          <a:xfrm>
            <a:off x="687464" y="2735115"/>
            <a:ext cx="1804987" cy="1160318"/>
          </a:xfrm>
          <a:prstGeom prst="rect">
            <a:avLst/>
          </a:prstGeom>
          <a:noFill/>
          <a:ln w="9525">
            <a:noFill/>
            <a:miter lim="800000"/>
          </a:ln>
          <a:effectLst/>
        </p:spPr>
        <p:txBody>
          <a:bodyPr>
            <a:spAutoFit/>
          </a:bodyPr>
          <a:lstStyle/>
          <a:p>
            <a:pPr marL="120650" indent="-120650" algn="l" eaLnBrk="0" hangingPunct="0">
              <a:buFont typeface="Wingdings" panose="05000000000000000000" pitchFamily="2" charset="2"/>
              <a:buNone/>
            </a:pPr>
            <a:r>
              <a:rPr lang="zh-CN" altLang="en-US" sz="1400" b="1" dirty="0">
                <a:cs typeface="+mn-ea"/>
                <a:sym typeface="+mn-lt"/>
              </a:rPr>
              <a:t> </a:t>
            </a:r>
            <a:r>
              <a:rPr lang="zh-CN" altLang="en-US" sz="1600" b="1" dirty="0">
                <a:cs typeface="+mn-ea"/>
                <a:sym typeface="+mn-lt"/>
              </a:rPr>
              <a:t>点击输入文本</a:t>
            </a:r>
          </a:p>
          <a:p>
            <a:pPr marL="120650" indent="-120650" algn="l" eaLnBrk="0" hangingPunct="0">
              <a:buFont typeface="Wingdings" panose="05000000000000000000" pitchFamily="2" charset="2"/>
              <a:buNone/>
            </a:pPr>
            <a:endParaRPr lang="zh-CN" altLang="en-US" sz="1000" b="1" dirty="0">
              <a:cs typeface="+mn-ea"/>
              <a:sym typeface="+mn-lt"/>
            </a:endParaRPr>
          </a:p>
          <a:p>
            <a:pPr marL="120650" indent="-120650" algn="l">
              <a:lnSpc>
                <a:spcPct val="60000"/>
              </a:lnSpc>
              <a:spcBef>
                <a:spcPct val="50000"/>
              </a:spcBef>
              <a:buClr>
                <a:srgbClr val="1F3F5F"/>
              </a:buClr>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a:p>
            <a:pPr marL="120650" indent="-120650" algn="l">
              <a:buFontTx/>
              <a:buChar char="•"/>
            </a:pPr>
            <a:r>
              <a:rPr lang="zh-CN" altLang="en-US" sz="1400" dirty="0">
                <a:cs typeface="+mn-ea"/>
                <a:sym typeface="+mn-lt"/>
              </a:rPr>
              <a:t>点击输入文字</a:t>
            </a:r>
          </a:p>
        </p:txBody>
      </p:sp>
      <p:sp>
        <p:nvSpPr>
          <p:cNvPr id="13" name="Text Box 14"/>
          <p:cNvSpPr txBox="1">
            <a:spLocks noChangeArrowheads="1"/>
          </p:cNvSpPr>
          <p:nvPr/>
        </p:nvSpPr>
        <p:spPr bwMode="auto">
          <a:xfrm>
            <a:off x="3847132" y="2927947"/>
            <a:ext cx="1804988" cy="291875"/>
          </a:xfrm>
          <a:prstGeom prst="rect">
            <a:avLst/>
          </a:prstGeom>
          <a:noFill/>
          <a:ln w="9525">
            <a:noFill/>
            <a:miter lim="800000"/>
          </a:ln>
          <a:effectLst/>
        </p:spPr>
        <p:txBody>
          <a:bodyPr>
            <a:spAutoFit/>
          </a:bodyPr>
          <a:lstStyle/>
          <a:p>
            <a:pPr>
              <a:lnSpc>
                <a:spcPct val="60000"/>
              </a:lnSpc>
              <a:spcBef>
                <a:spcPct val="50000"/>
              </a:spcBef>
              <a:buClr>
                <a:srgbClr val="1F3F5F"/>
              </a:buClr>
            </a:pPr>
            <a:r>
              <a:rPr lang="zh-CN" altLang="en-US" sz="2000" dirty="0">
                <a:cs typeface="+mn-ea"/>
                <a:sym typeface="+mn-lt"/>
              </a:rPr>
              <a:t>填加标题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par>
                          <p:cTn id="13" fill="hold">
                            <p:stCondLst>
                              <p:cond delay="2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3000"/>
                            </p:stCondLst>
                            <p:childTnLst>
                              <p:par>
                                <p:cTn id="18" presetID="1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par>
                          <p:cTn id="21" fill="hold">
                            <p:stCondLst>
                              <p:cond delay="3500"/>
                            </p:stCondLst>
                            <p:childTnLst>
                              <p:par>
                                <p:cTn id="22" presetID="1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Bottom)">
                                      <p:cBhvr>
                                        <p:cTn id="24" dur="500"/>
                                        <p:tgtEl>
                                          <p:spTgt spid="10"/>
                                        </p:tgtEl>
                                      </p:cBhvr>
                                    </p:animEffect>
                                  </p:childTnLst>
                                </p:cTn>
                              </p:par>
                            </p:childTnLst>
                          </p:cTn>
                        </p:par>
                        <p:par>
                          <p:cTn id="25" fill="hold">
                            <p:stCondLst>
                              <p:cond delay="40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par>
                          <p:cTn id="29" fill="hold">
                            <p:stCondLst>
                              <p:cond delay="4500"/>
                            </p:stCondLst>
                            <p:childTnLst>
                              <p:par>
                                <p:cTn id="30" presetID="37"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6" fill="hold">
                            <p:stCondLst>
                              <p:cond delay="5500"/>
                            </p:stCondLst>
                            <p:childTnLst>
                              <p:par>
                                <p:cTn id="37" presetID="37"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3" fill="hold">
                            <p:stCondLst>
                              <p:cond delay="6500"/>
                            </p:stCondLst>
                            <p:childTnLst>
                              <p:par>
                                <p:cTn id="44" presetID="37"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900" decel="100000" fill="hold"/>
                                        <p:tgtEl>
                                          <p:spTgt spid="1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793180" y="2780754"/>
            <a:ext cx="37059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cs typeface="+mn-ea"/>
                <a:sym typeface="+mn-lt"/>
              </a:rPr>
              <a:t>【</a:t>
            </a:r>
            <a:r>
              <a:rPr lang="zh-CN" altLang="en-US" sz="3000" dirty="0">
                <a:solidFill>
                  <a:srgbClr val="834039"/>
                </a:solidFill>
                <a:cs typeface="+mn-ea"/>
                <a:sym typeface="+mn-lt"/>
              </a:rPr>
              <a:t>四</a:t>
            </a:r>
            <a:r>
              <a:rPr lang="en-US" altLang="zh-CN" sz="3000" dirty="0">
                <a:solidFill>
                  <a:srgbClr val="834039"/>
                </a:solidFill>
                <a:cs typeface="+mn-ea"/>
                <a:sym typeface="+mn-lt"/>
              </a:rPr>
              <a:t>】</a:t>
            </a:r>
            <a:r>
              <a:rPr lang="zh-CN" altLang="en-US" sz="3000" dirty="0">
                <a:cs typeface="+mn-ea"/>
                <a:sym typeface="+mn-lt"/>
              </a:rPr>
              <a:t>明年计划</a:t>
            </a:r>
          </a:p>
        </p:txBody>
      </p:sp>
      <p:pic>
        <p:nvPicPr>
          <p:cNvPr id="4" name="图片 3"/>
          <p:cNvPicPr>
            <a:picLocks noChangeAspect="1"/>
          </p:cNvPicPr>
          <p:nvPr/>
        </p:nvPicPr>
        <p:blipFill>
          <a:blip r:embed="rId4" cstate="screen"/>
          <a:stretch>
            <a:fillRect/>
          </a:stretch>
        </p:blipFill>
        <p:spPr>
          <a:xfrm>
            <a:off x="5196838" y="2996248"/>
            <a:ext cx="1463043"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14" name="Text Box 8"/>
          <p:cNvSpPr txBox="1">
            <a:spLocks noChangeArrowheads="1"/>
          </p:cNvSpPr>
          <p:nvPr/>
        </p:nvSpPr>
        <p:spPr bwMode="auto">
          <a:xfrm>
            <a:off x="2832040" y="2851218"/>
            <a:ext cx="37059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000" dirty="0">
                <a:solidFill>
                  <a:srgbClr val="834039"/>
                </a:solidFill>
                <a:cs typeface="+mn-ea"/>
                <a:sym typeface="+mn-lt"/>
              </a:rPr>
              <a:t>【</a:t>
            </a:r>
            <a:r>
              <a:rPr lang="zh-CN" altLang="en-US" sz="3000" dirty="0">
                <a:solidFill>
                  <a:srgbClr val="834039"/>
                </a:solidFill>
                <a:cs typeface="+mn-ea"/>
                <a:sym typeface="+mn-lt"/>
              </a:rPr>
              <a:t>一</a:t>
            </a:r>
            <a:r>
              <a:rPr lang="en-US" altLang="zh-CN" sz="3000" dirty="0">
                <a:solidFill>
                  <a:srgbClr val="834039"/>
                </a:solidFill>
                <a:cs typeface="+mn-ea"/>
                <a:sym typeface="+mn-lt"/>
              </a:rPr>
              <a:t>】</a:t>
            </a:r>
            <a:r>
              <a:rPr lang="zh-CN" altLang="en-US" sz="3000" dirty="0">
                <a:cs typeface="+mn-ea"/>
                <a:sym typeface="+mn-lt"/>
              </a:rPr>
              <a:t>年度概述</a:t>
            </a:r>
          </a:p>
        </p:txBody>
      </p:sp>
      <p:pic>
        <p:nvPicPr>
          <p:cNvPr id="4" name="图片 3"/>
          <p:cNvPicPr>
            <a:picLocks noChangeAspect="1"/>
          </p:cNvPicPr>
          <p:nvPr/>
        </p:nvPicPr>
        <p:blipFill>
          <a:blip r:embed="rId4" cstate="screen"/>
          <a:stretch>
            <a:fillRect/>
          </a:stretch>
        </p:blipFill>
        <p:spPr>
          <a:xfrm>
            <a:off x="5259703" y="3012116"/>
            <a:ext cx="1463043" cy="914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Group 29"/>
          <p:cNvGrpSpPr/>
          <p:nvPr/>
        </p:nvGrpSpPr>
        <p:grpSpPr bwMode="auto">
          <a:xfrm>
            <a:off x="2555875" y="2057426"/>
            <a:ext cx="5761038" cy="2328926"/>
            <a:chOff x="1519" y="1661"/>
            <a:chExt cx="3629" cy="1633"/>
          </a:xfrm>
        </p:grpSpPr>
        <p:sp>
          <p:nvSpPr>
            <p:cNvPr id="7"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cs typeface="+mn-ea"/>
                <a:sym typeface="+mn-lt"/>
              </a:endParaRPr>
            </a:p>
          </p:txBody>
        </p:sp>
        <p:sp>
          <p:nvSpPr>
            <p:cNvPr id="8"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cs typeface="+mn-ea"/>
                <a:sym typeface="+mn-lt"/>
              </a:endParaRPr>
            </a:p>
          </p:txBody>
        </p:sp>
        <p:sp>
          <p:nvSpPr>
            <p:cNvPr id="9"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cs typeface="+mn-ea"/>
                <a:sym typeface="+mn-lt"/>
              </a:endParaRPr>
            </a:p>
          </p:txBody>
        </p:sp>
        <p:sp>
          <p:nvSpPr>
            <p:cNvPr id="10"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cs typeface="+mn-ea"/>
                <a:sym typeface="+mn-lt"/>
              </a:endParaRPr>
            </a:p>
          </p:txBody>
        </p:sp>
        <p:sp>
          <p:nvSpPr>
            <p:cNvPr id="11" name="Line 34"/>
            <p:cNvSpPr>
              <a:spLocks noChangeShapeType="1"/>
            </p:cNvSpPr>
            <p:nvPr/>
          </p:nvSpPr>
          <p:spPr bwMode="auto">
            <a:xfrm flipH="1">
              <a:off x="1519" y="3294"/>
              <a:ext cx="726" cy="0"/>
            </a:xfrm>
            <a:prstGeom prst="line">
              <a:avLst/>
            </a:prstGeom>
            <a:noFill/>
            <a:ln w="254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cs typeface="+mn-ea"/>
                <a:sym typeface="+mn-lt"/>
              </a:endParaRPr>
            </a:p>
          </p:txBody>
        </p:sp>
      </p:grpSp>
      <p:sp>
        <p:nvSpPr>
          <p:cNvPr id="12" name="Text Box 41"/>
          <p:cNvSpPr txBox="1">
            <a:spLocks noChangeArrowheads="1"/>
          </p:cNvSpPr>
          <p:nvPr/>
        </p:nvSpPr>
        <p:spPr bwMode="auto">
          <a:xfrm>
            <a:off x="682625" y="699542"/>
            <a:ext cx="2844800" cy="169277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2" defTabSz="913130" eaLnBrk="0" hangingPunct="0">
              <a:buClr>
                <a:srgbClr val="0070C0"/>
              </a:buClr>
              <a:buSzPct val="80000"/>
              <a:tabLst>
                <a:tab pos="136525" algn="l"/>
              </a:tabLst>
              <a:defRPr/>
            </a:pPr>
            <a:endParaRPr lang="en-US" altLang="zh-CN" sz="1100" spc="50" dirty="0">
              <a:ln w="11430"/>
              <a:cs typeface="+mn-ea"/>
              <a:sym typeface="+mn-lt"/>
            </a:endParaRPr>
          </a:p>
          <a:p>
            <a:pPr marL="0" lvl="2" defTabSz="913130" eaLnBrk="0" hangingPunct="0">
              <a:buClr>
                <a:srgbClr val="0070C0"/>
              </a:buClr>
              <a:buSzPct val="80000"/>
              <a:tabLst>
                <a:tab pos="136525" algn="l"/>
              </a:tabLst>
              <a:defRPr/>
            </a:pPr>
            <a:endParaRPr lang="en-US" altLang="zh-CN" sz="1100" spc="50" dirty="0">
              <a:ln w="11430"/>
              <a:cs typeface="+mn-ea"/>
              <a:sym typeface="+mn-lt"/>
            </a:endParaRPr>
          </a:p>
          <a:p>
            <a:pPr marL="0" lvl="2" defTabSz="913130" eaLnBrk="0" hangingPunct="0">
              <a:buClr>
                <a:srgbClr val="0070C0"/>
              </a:buClr>
              <a:buSzPct val="80000"/>
              <a:tabLst>
                <a:tab pos="136525" algn="l"/>
              </a:tabLst>
              <a:defRPr/>
            </a:pPr>
            <a:r>
              <a:rPr lang="zh-CN" altLang="en-US" sz="1600" b="1" dirty="0">
                <a:cs typeface="+mn-ea"/>
                <a:sym typeface="+mn-lt"/>
              </a:rPr>
              <a:t>单击填加标题</a:t>
            </a:r>
            <a:endParaRPr lang="en-US" altLang="ko-KR" sz="1600" b="1" dirty="0">
              <a:cs typeface="+mn-ea"/>
              <a:sym typeface="+mn-lt"/>
            </a:endParaRPr>
          </a:p>
          <a:p>
            <a:pPr marL="0" lvl="2" defTabSz="913130" eaLnBrk="0" hangingPunct="0">
              <a:buClr>
                <a:srgbClr val="0070C0"/>
              </a:buClr>
              <a:buSzPct val="80000"/>
              <a:tabLst>
                <a:tab pos="136525" algn="l"/>
              </a:tabLst>
              <a:defRPr/>
            </a:pPr>
            <a:endParaRPr lang="en-US" altLang="zh-CN" sz="1100" spc="50" dirty="0">
              <a:ln w="11430"/>
              <a:cs typeface="+mn-ea"/>
              <a:sym typeface="+mn-lt"/>
            </a:endParaRPr>
          </a:p>
          <a:p>
            <a:pPr marL="0" lvl="2" defTabSz="913130" eaLnBrk="0" hangingPunct="0">
              <a:buClr>
                <a:srgbClr val="0070C0"/>
              </a:buClr>
              <a:buSzPct val="80000"/>
              <a:tabLst>
                <a:tab pos="136525" algn="l"/>
              </a:tabLst>
              <a:defRPr/>
            </a:pPr>
            <a:r>
              <a:rPr lang="zh-CN" altLang="en-US" sz="1100" spc="50" dirty="0">
                <a:ln w="11430"/>
                <a:cs typeface="+mn-ea"/>
                <a:sym typeface="+mn-lt"/>
              </a:rPr>
              <a:t>点击添加文本点击添加文本</a:t>
            </a:r>
            <a:endParaRPr lang="en-US" altLang="zh-CN" sz="1100" spc="50" dirty="0">
              <a:ln w="11430"/>
              <a:cs typeface="+mn-ea"/>
              <a:sym typeface="+mn-lt"/>
            </a:endParaRPr>
          </a:p>
          <a:p>
            <a:pPr marL="0" lvl="2" defTabSz="913130" eaLnBrk="0" hangingPunct="0">
              <a:buClr>
                <a:srgbClr val="0070C0"/>
              </a:buClr>
              <a:buSzPct val="80000"/>
              <a:tabLst>
                <a:tab pos="136525" algn="l"/>
              </a:tabLst>
              <a:defRPr/>
            </a:pPr>
            <a:endParaRPr lang="en-US" altLang="zh-CN" sz="1100" spc="50" dirty="0">
              <a:ln w="11430"/>
              <a:cs typeface="+mn-ea"/>
              <a:sym typeface="+mn-lt"/>
            </a:endParaRPr>
          </a:p>
          <a:p>
            <a:pPr marL="0" lvl="2" defTabSz="913130" eaLnBrk="0" hangingPunct="0">
              <a:buClr>
                <a:srgbClr val="0070C0"/>
              </a:buClr>
              <a:buSzPct val="80000"/>
              <a:tabLst>
                <a:tab pos="136525" algn="l"/>
              </a:tabLst>
              <a:defRPr/>
            </a:pPr>
            <a:r>
              <a:rPr lang="zh-CN" altLang="en-US" sz="1100" spc="50" dirty="0">
                <a:ln w="11430"/>
                <a:cs typeface="+mn-ea"/>
                <a:sym typeface="+mn-lt"/>
              </a:rPr>
              <a:t>点击添加文本点击添加文本</a:t>
            </a:r>
            <a:endParaRPr lang="en-US" altLang="zh-CN" sz="1100" spc="50" dirty="0">
              <a:ln w="11430"/>
              <a:cs typeface="+mn-ea"/>
              <a:sym typeface="+mn-lt"/>
            </a:endParaRPr>
          </a:p>
          <a:p>
            <a:pPr marL="0" lvl="2" defTabSz="913130" eaLnBrk="0" hangingPunct="0">
              <a:buClr>
                <a:srgbClr val="0070C0"/>
              </a:buClr>
              <a:buSzPct val="80000"/>
              <a:tabLst>
                <a:tab pos="136525" algn="l"/>
              </a:tabLst>
              <a:defRPr/>
            </a:pPr>
            <a:endParaRPr lang="en-US" altLang="zh-CN" sz="1100" spc="50" dirty="0">
              <a:ln w="11430"/>
              <a:cs typeface="+mn-ea"/>
              <a:sym typeface="+mn-lt"/>
            </a:endParaRPr>
          </a:p>
          <a:p>
            <a:pPr marL="0" lvl="2" defTabSz="913130" eaLnBrk="0" hangingPunct="0">
              <a:buClr>
                <a:srgbClr val="0070C0"/>
              </a:buClr>
              <a:buSzPct val="80000"/>
              <a:tabLst>
                <a:tab pos="136525" algn="l"/>
              </a:tabLst>
              <a:defRPr/>
            </a:pPr>
            <a:r>
              <a:rPr lang="zh-CN" altLang="en-US" sz="1100" spc="50" dirty="0">
                <a:ln w="11430"/>
                <a:cs typeface="+mn-ea"/>
                <a:sym typeface="+mn-lt"/>
              </a:rPr>
              <a:t>点击添加文本点击添加文本</a:t>
            </a:r>
            <a:endParaRPr lang="en-US" altLang="zh-CN" sz="1100" spc="50" dirty="0">
              <a:ln w="11430"/>
              <a:cs typeface="+mn-ea"/>
              <a:sym typeface="+mn-lt"/>
            </a:endParaRPr>
          </a:p>
        </p:txBody>
      </p:sp>
      <p:sp>
        <p:nvSpPr>
          <p:cNvPr id="13" name="Text Box 45"/>
          <p:cNvSpPr txBox="1">
            <a:spLocks noChangeArrowheads="1"/>
          </p:cNvSpPr>
          <p:nvPr/>
        </p:nvSpPr>
        <p:spPr bwMode="auto">
          <a:xfrm>
            <a:off x="5075238" y="3570313"/>
            <a:ext cx="3744912" cy="10156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400" b="1" dirty="0">
                <a:cs typeface="+mn-ea"/>
                <a:sym typeface="+mn-lt"/>
              </a:rPr>
              <a:t>单击填加标题</a:t>
            </a:r>
            <a:endParaRPr lang="en-US" altLang="ko-KR" sz="1400" b="1" dirty="0">
              <a:cs typeface="+mn-ea"/>
              <a:sym typeface="+mn-lt"/>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cs typeface="+mn-ea"/>
                <a:sym typeface="+mn-lt"/>
              </a:rPr>
              <a:t>点击添加文本点击添加文本</a:t>
            </a:r>
            <a:endParaRPr lang="en-US" altLang="zh-CN" sz="1100" spc="50" dirty="0">
              <a:ln w="11430"/>
              <a:cs typeface="+mn-ea"/>
              <a:sym typeface="+mn-lt"/>
            </a:endParaRPr>
          </a:p>
          <a:p>
            <a:endParaRPr lang="en-US" altLang="ko-KR" sz="1000" dirty="0">
              <a:cs typeface="+mn-ea"/>
              <a:sym typeface="+mn-lt"/>
            </a:endParaRPr>
          </a:p>
          <a:p>
            <a:r>
              <a:rPr lang="zh-CN" altLang="en-US" sz="1400" b="1" dirty="0">
                <a:cs typeface="+mn-ea"/>
                <a:sym typeface="+mn-lt"/>
              </a:rPr>
              <a:t>单击填加标题</a:t>
            </a:r>
            <a:endParaRPr lang="en-US" altLang="ko-KR" sz="1400" b="1" dirty="0">
              <a:cs typeface="+mn-ea"/>
              <a:sym typeface="+mn-lt"/>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cs typeface="+mn-ea"/>
                <a:sym typeface="+mn-lt"/>
              </a:rPr>
              <a:t>点击添加文本点击添加文本</a:t>
            </a:r>
            <a:endParaRPr lang="en-US" altLang="zh-CN" sz="1100" spc="50" dirty="0">
              <a:ln w="11430"/>
              <a:cs typeface="+mn-ea"/>
              <a:sym typeface="+mn-lt"/>
            </a:endParaRPr>
          </a:p>
        </p:txBody>
      </p:sp>
      <p:grpSp>
        <p:nvGrpSpPr>
          <p:cNvPr id="14" name="组合 13"/>
          <p:cNvGrpSpPr/>
          <p:nvPr/>
        </p:nvGrpSpPr>
        <p:grpSpPr>
          <a:xfrm>
            <a:off x="2483768" y="3328148"/>
            <a:ext cx="1166596" cy="1112030"/>
            <a:chOff x="2483768" y="3328148"/>
            <a:chExt cx="1166596" cy="1112030"/>
          </a:xfrm>
        </p:grpSpPr>
        <p:pic>
          <p:nvPicPr>
            <p:cNvPr id="15" name="Picture 4" descr="E:\水墨图表素材\5356.png"/>
            <p:cNvPicPr>
              <a:picLocks noChangeAspect="1" noChangeArrowheads="1"/>
            </p:cNvPicPr>
            <p:nvPr/>
          </p:nvPicPr>
          <p:blipFill>
            <a:blip r:embed="rId3" cstate="print"/>
            <a:srcRect/>
            <a:stretch>
              <a:fillRect/>
            </a:stretch>
          </p:blipFill>
          <p:spPr bwMode="auto">
            <a:xfrm>
              <a:off x="2483768" y="3328148"/>
              <a:ext cx="1166596" cy="11120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6"/>
            <p:cNvSpPr txBox="1">
              <a:spLocks noChangeArrowheads="1"/>
            </p:cNvSpPr>
            <p:nvPr/>
          </p:nvSpPr>
          <p:spPr bwMode="auto">
            <a:xfrm>
              <a:off x="2804125" y="3610889"/>
              <a:ext cx="543739" cy="52322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cs typeface="+mn-ea"/>
                  <a:sym typeface="+mn-lt"/>
                </a:rPr>
                <a:t>填加</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标题</a:t>
              </a:r>
              <a:endParaRPr lang="en-US" altLang="ko-KR" sz="1400" b="1" dirty="0">
                <a:solidFill>
                  <a:schemeClr val="bg1"/>
                </a:solidFill>
                <a:cs typeface="+mn-ea"/>
                <a:sym typeface="+mn-lt"/>
              </a:endParaRPr>
            </a:p>
          </p:txBody>
        </p:sp>
      </p:grpSp>
      <p:pic>
        <p:nvPicPr>
          <p:cNvPr id="17" name="Picture 2" descr="E:\水墨图表素材\1241.png"/>
          <p:cNvPicPr>
            <a:picLocks noChangeAspect="1" noChangeArrowheads="1"/>
          </p:cNvPicPr>
          <p:nvPr/>
        </p:nvPicPr>
        <p:blipFill>
          <a:blip r:embed="rId4" cstate="screen"/>
          <a:srcRect/>
          <a:stretch>
            <a:fillRect/>
          </a:stretch>
        </p:blipFill>
        <p:spPr bwMode="auto">
          <a:xfrm rot="20562931">
            <a:off x="2808686" y="2437923"/>
            <a:ext cx="1078357" cy="62904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3667826" y="2691021"/>
            <a:ext cx="1166596" cy="1112030"/>
            <a:chOff x="2483768" y="3328148"/>
            <a:chExt cx="1166596" cy="1112030"/>
          </a:xfrm>
        </p:grpSpPr>
        <p:pic>
          <p:nvPicPr>
            <p:cNvPr id="19" name="Picture 4" descr="E:\水墨图表素材\5356.png"/>
            <p:cNvPicPr>
              <a:picLocks noChangeAspect="1" noChangeArrowheads="1"/>
            </p:cNvPicPr>
            <p:nvPr/>
          </p:nvPicPr>
          <p:blipFill>
            <a:blip r:embed="rId3" cstate="print"/>
            <a:srcRect/>
            <a:stretch>
              <a:fillRect/>
            </a:stretch>
          </p:blipFill>
          <p:spPr bwMode="auto">
            <a:xfrm>
              <a:off x="2483768" y="3328148"/>
              <a:ext cx="1166596" cy="11120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6"/>
            <p:cNvSpPr txBox="1">
              <a:spLocks noChangeArrowheads="1"/>
            </p:cNvSpPr>
            <p:nvPr/>
          </p:nvSpPr>
          <p:spPr bwMode="auto">
            <a:xfrm>
              <a:off x="2804125" y="3610889"/>
              <a:ext cx="543739" cy="52322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cs typeface="+mn-ea"/>
                  <a:sym typeface="+mn-lt"/>
                </a:rPr>
                <a:t>填加</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标题</a:t>
              </a:r>
              <a:endParaRPr lang="en-US" altLang="ko-KR" sz="1400" b="1" dirty="0">
                <a:solidFill>
                  <a:schemeClr val="bg1"/>
                </a:solidFill>
                <a:cs typeface="+mn-ea"/>
                <a:sym typeface="+mn-lt"/>
              </a:endParaRPr>
            </a:p>
          </p:txBody>
        </p:sp>
      </p:grpSp>
      <p:grpSp>
        <p:nvGrpSpPr>
          <p:cNvPr id="21" name="组合 20"/>
          <p:cNvGrpSpPr/>
          <p:nvPr/>
        </p:nvGrpSpPr>
        <p:grpSpPr>
          <a:xfrm>
            <a:off x="4834422" y="2147363"/>
            <a:ext cx="1166596" cy="1112030"/>
            <a:chOff x="2483768" y="3328148"/>
            <a:chExt cx="1166596" cy="1112030"/>
          </a:xfrm>
        </p:grpSpPr>
        <p:pic>
          <p:nvPicPr>
            <p:cNvPr id="22" name="Picture 4" descr="E:\水墨图表素材\5356.png"/>
            <p:cNvPicPr>
              <a:picLocks noChangeAspect="1" noChangeArrowheads="1"/>
            </p:cNvPicPr>
            <p:nvPr/>
          </p:nvPicPr>
          <p:blipFill>
            <a:blip r:embed="rId3" cstate="print"/>
            <a:srcRect/>
            <a:stretch>
              <a:fillRect/>
            </a:stretch>
          </p:blipFill>
          <p:spPr bwMode="auto">
            <a:xfrm>
              <a:off x="2483768" y="3328148"/>
              <a:ext cx="1166596" cy="11120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46"/>
            <p:cNvSpPr txBox="1">
              <a:spLocks noChangeArrowheads="1"/>
            </p:cNvSpPr>
            <p:nvPr/>
          </p:nvSpPr>
          <p:spPr bwMode="auto">
            <a:xfrm>
              <a:off x="2804125" y="3610889"/>
              <a:ext cx="543739" cy="52322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cs typeface="+mn-ea"/>
                  <a:sym typeface="+mn-lt"/>
                </a:rPr>
                <a:t>填加</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标题</a:t>
              </a:r>
              <a:endParaRPr lang="en-US" altLang="ko-KR" sz="1400" b="1" dirty="0">
                <a:solidFill>
                  <a:schemeClr val="bg1"/>
                </a:solidFill>
                <a:cs typeface="+mn-ea"/>
                <a:sym typeface="+mn-lt"/>
              </a:endParaRPr>
            </a:p>
          </p:txBody>
        </p:sp>
      </p:grpSp>
      <p:pic>
        <p:nvPicPr>
          <p:cNvPr id="25" name="Picture 2" descr="E:\水墨图表素材\1241.png"/>
          <p:cNvPicPr>
            <a:picLocks noChangeAspect="1" noChangeArrowheads="1"/>
          </p:cNvPicPr>
          <p:nvPr/>
        </p:nvPicPr>
        <p:blipFill>
          <a:blip r:embed="rId4" cstate="screen"/>
          <a:srcRect/>
          <a:stretch>
            <a:fillRect/>
          </a:stretch>
        </p:blipFill>
        <p:spPr bwMode="auto">
          <a:xfrm rot="20562931">
            <a:off x="3976841" y="1797652"/>
            <a:ext cx="1078357" cy="62904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p:cNvGrpSpPr/>
          <p:nvPr/>
        </p:nvGrpSpPr>
        <p:grpSpPr>
          <a:xfrm>
            <a:off x="6004827" y="1556157"/>
            <a:ext cx="1166596" cy="1112030"/>
            <a:chOff x="2483768" y="3328148"/>
            <a:chExt cx="1166596" cy="1112030"/>
          </a:xfrm>
        </p:grpSpPr>
        <p:pic>
          <p:nvPicPr>
            <p:cNvPr id="27" name="Picture 4" descr="E:\水墨图表素材\5356.png"/>
            <p:cNvPicPr>
              <a:picLocks noChangeAspect="1" noChangeArrowheads="1"/>
            </p:cNvPicPr>
            <p:nvPr/>
          </p:nvPicPr>
          <p:blipFill>
            <a:blip r:embed="rId3" cstate="print"/>
            <a:srcRect/>
            <a:stretch>
              <a:fillRect/>
            </a:stretch>
          </p:blipFill>
          <p:spPr bwMode="auto">
            <a:xfrm>
              <a:off x="2483768" y="3328148"/>
              <a:ext cx="1166596" cy="111203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46"/>
            <p:cNvSpPr txBox="1">
              <a:spLocks noChangeArrowheads="1"/>
            </p:cNvSpPr>
            <p:nvPr/>
          </p:nvSpPr>
          <p:spPr bwMode="auto">
            <a:xfrm>
              <a:off x="2804125" y="3610889"/>
              <a:ext cx="543739" cy="52322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cs typeface="+mn-ea"/>
                  <a:sym typeface="+mn-lt"/>
                </a:rPr>
                <a:t>填加</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标题</a:t>
              </a:r>
              <a:endParaRPr lang="en-US" altLang="ko-KR" sz="1400" b="1" dirty="0">
                <a:solidFill>
                  <a:schemeClr val="bg1"/>
                </a:solidFill>
                <a:cs typeface="+mn-ea"/>
                <a:sym typeface="+mn-lt"/>
              </a:endParaRPr>
            </a:p>
          </p:txBody>
        </p:sp>
      </p:grpSp>
      <p:pic>
        <p:nvPicPr>
          <p:cNvPr id="30" name="Picture 2" descr="E:\水墨图表素材\1241.png"/>
          <p:cNvPicPr>
            <a:picLocks noChangeAspect="1" noChangeArrowheads="1"/>
          </p:cNvPicPr>
          <p:nvPr/>
        </p:nvPicPr>
        <p:blipFill>
          <a:blip r:embed="rId4" cstate="screen"/>
          <a:srcRect/>
          <a:stretch>
            <a:fillRect/>
          </a:stretch>
        </p:blipFill>
        <p:spPr bwMode="auto">
          <a:xfrm rot="20562931">
            <a:off x="5152777" y="1251298"/>
            <a:ext cx="1078357" cy="62904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7157352" y="978056"/>
            <a:ext cx="1166596" cy="1112030"/>
            <a:chOff x="2483768" y="3328148"/>
            <a:chExt cx="1166596" cy="1112030"/>
          </a:xfrm>
        </p:grpSpPr>
        <p:pic>
          <p:nvPicPr>
            <p:cNvPr id="32" name="Picture 4" descr="E:\水墨图表素材\5356.png"/>
            <p:cNvPicPr>
              <a:picLocks noChangeAspect="1" noChangeArrowheads="1"/>
            </p:cNvPicPr>
            <p:nvPr/>
          </p:nvPicPr>
          <p:blipFill>
            <a:blip r:embed="rId3" cstate="print"/>
            <a:srcRect/>
            <a:stretch>
              <a:fillRect/>
            </a:stretch>
          </p:blipFill>
          <p:spPr bwMode="auto">
            <a:xfrm>
              <a:off x="2483768" y="3328148"/>
              <a:ext cx="1166596" cy="111203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46"/>
            <p:cNvSpPr txBox="1">
              <a:spLocks noChangeArrowheads="1"/>
            </p:cNvSpPr>
            <p:nvPr/>
          </p:nvSpPr>
          <p:spPr bwMode="auto">
            <a:xfrm>
              <a:off x="2804125" y="3610889"/>
              <a:ext cx="543739" cy="52322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cs typeface="+mn-ea"/>
                  <a:sym typeface="+mn-lt"/>
                </a:rPr>
                <a:t>填加</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标题</a:t>
              </a:r>
              <a:endParaRPr lang="en-US" altLang="ko-KR" sz="1400" b="1" dirty="0">
                <a:solidFill>
                  <a:schemeClr val="bg1"/>
                </a:solidFill>
                <a:cs typeface="+mn-ea"/>
                <a:sym typeface="+mn-lt"/>
              </a:endParaRPr>
            </a:p>
          </p:txBody>
        </p:sp>
      </p:grpSp>
      <p:pic>
        <p:nvPicPr>
          <p:cNvPr id="34" name="Picture 2" descr="E:\水墨图表素材\1241.png"/>
          <p:cNvPicPr>
            <a:picLocks noChangeAspect="1" noChangeArrowheads="1"/>
          </p:cNvPicPr>
          <p:nvPr/>
        </p:nvPicPr>
        <p:blipFill>
          <a:blip r:embed="rId4" cstate="screen"/>
          <a:srcRect/>
          <a:stretch>
            <a:fillRect/>
          </a:stretch>
        </p:blipFill>
        <p:spPr bwMode="auto">
          <a:xfrm rot="20562931">
            <a:off x="6408515" y="742201"/>
            <a:ext cx="1078357" cy="629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80">
                                          <p:stCondLst>
                                            <p:cond delay="0"/>
                                          </p:stCondLst>
                                        </p:cTn>
                                        <p:tgtEl>
                                          <p:spTgt spid="14"/>
                                        </p:tgtEl>
                                      </p:cBhvr>
                                    </p:animEffect>
                                    <p:anim calcmode="lin" valueType="num">
                                      <p:cBhvr>
                                        <p:cTn id="1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2" dur="26">
                                          <p:stCondLst>
                                            <p:cond delay="650"/>
                                          </p:stCondLst>
                                        </p:cTn>
                                        <p:tgtEl>
                                          <p:spTgt spid="14"/>
                                        </p:tgtEl>
                                      </p:cBhvr>
                                      <p:to x="100000" y="60000"/>
                                    </p:animScale>
                                    <p:animScale>
                                      <p:cBhvr>
                                        <p:cTn id="23" dur="166" decel="50000">
                                          <p:stCondLst>
                                            <p:cond delay="676"/>
                                          </p:stCondLst>
                                        </p:cTn>
                                        <p:tgtEl>
                                          <p:spTgt spid="14"/>
                                        </p:tgtEl>
                                      </p:cBhvr>
                                      <p:to x="100000" y="100000"/>
                                    </p:animScale>
                                    <p:animScale>
                                      <p:cBhvr>
                                        <p:cTn id="24" dur="26">
                                          <p:stCondLst>
                                            <p:cond delay="1312"/>
                                          </p:stCondLst>
                                        </p:cTn>
                                        <p:tgtEl>
                                          <p:spTgt spid="14"/>
                                        </p:tgtEl>
                                      </p:cBhvr>
                                      <p:to x="100000" y="80000"/>
                                    </p:animScale>
                                    <p:animScale>
                                      <p:cBhvr>
                                        <p:cTn id="25" dur="166" decel="50000">
                                          <p:stCondLst>
                                            <p:cond delay="1338"/>
                                          </p:stCondLst>
                                        </p:cTn>
                                        <p:tgtEl>
                                          <p:spTgt spid="14"/>
                                        </p:tgtEl>
                                      </p:cBhvr>
                                      <p:to x="100000" y="100000"/>
                                    </p:animScale>
                                    <p:animScale>
                                      <p:cBhvr>
                                        <p:cTn id="26" dur="26">
                                          <p:stCondLst>
                                            <p:cond delay="1642"/>
                                          </p:stCondLst>
                                        </p:cTn>
                                        <p:tgtEl>
                                          <p:spTgt spid="14"/>
                                        </p:tgtEl>
                                      </p:cBhvr>
                                      <p:to x="100000" y="90000"/>
                                    </p:animScale>
                                    <p:animScale>
                                      <p:cBhvr>
                                        <p:cTn id="27" dur="166" decel="50000">
                                          <p:stCondLst>
                                            <p:cond delay="1668"/>
                                          </p:stCondLst>
                                        </p:cTn>
                                        <p:tgtEl>
                                          <p:spTgt spid="14"/>
                                        </p:tgtEl>
                                      </p:cBhvr>
                                      <p:to x="100000" y="100000"/>
                                    </p:animScale>
                                    <p:animScale>
                                      <p:cBhvr>
                                        <p:cTn id="28" dur="26">
                                          <p:stCondLst>
                                            <p:cond delay="1808"/>
                                          </p:stCondLst>
                                        </p:cTn>
                                        <p:tgtEl>
                                          <p:spTgt spid="14"/>
                                        </p:tgtEl>
                                      </p:cBhvr>
                                      <p:to x="100000" y="95000"/>
                                    </p:animScale>
                                    <p:animScale>
                                      <p:cBhvr>
                                        <p:cTn id="29" dur="166" decel="50000">
                                          <p:stCondLst>
                                            <p:cond delay="1834"/>
                                          </p:stCondLst>
                                        </p:cTn>
                                        <p:tgtEl>
                                          <p:spTgt spid="14"/>
                                        </p:tgtEl>
                                      </p:cBhvr>
                                      <p:to x="100000" y="100000"/>
                                    </p:animScale>
                                  </p:childTnLst>
                                </p:cTn>
                              </p:par>
                            </p:childTnLst>
                          </p:cTn>
                        </p:par>
                        <p:par>
                          <p:cTn id="30" fill="hold">
                            <p:stCondLst>
                              <p:cond delay="3000"/>
                            </p:stCondLst>
                            <p:childTnLst>
                              <p:par>
                                <p:cTn id="31" presetID="26"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5500"/>
                            </p:stCondLst>
                            <p:childTnLst>
                              <p:par>
                                <p:cTn id="52" presetID="26"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80">
                                          <p:stCondLst>
                                            <p:cond delay="0"/>
                                          </p:stCondLst>
                                        </p:cTn>
                                        <p:tgtEl>
                                          <p:spTgt spid="21"/>
                                        </p:tgtEl>
                                      </p:cBhvr>
                                    </p:animEffect>
                                    <p:anim calcmode="lin" valueType="num">
                                      <p:cBhvr>
                                        <p:cTn id="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0" dur="26">
                                          <p:stCondLst>
                                            <p:cond delay="650"/>
                                          </p:stCondLst>
                                        </p:cTn>
                                        <p:tgtEl>
                                          <p:spTgt spid="21"/>
                                        </p:tgtEl>
                                      </p:cBhvr>
                                      <p:to x="100000" y="60000"/>
                                    </p:animScale>
                                    <p:animScale>
                                      <p:cBhvr>
                                        <p:cTn id="61" dur="166" decel="50000">
                                          <p:stCondLst>
                                            <p:cond delay="676"/>
                                          </p:stCondLst>
                                        </p:cTn>
                                        <p:tgtEl>
                                          <p:spTgt spid="21"/>
                                        </p:tgtEl>
                                      </p:cBhvr>
                                      <p:to x="100000" y="100000"/>
                                    </p:animScale>
                                    <p:animScale>
                                      <p:cBhvr>
                                        <p:cTn id="62" dur="26">
                                          <p:stCondLst>
                                            <p:cond delay="1312"/>
                                          </p:stCondLst>
                                        </p:cTn>
                                        <p:tgtEl>
                                          <p:spTgt spid="21"/>
                                        </p:tgtEl>
                                      </p:cBhvr>
                                      <p:to x="100000" y="80000"/>
                                    </p:animScale>
                                    <p:animScale>
                                      <p:cBhvr>
                                        <p:cTn id="63" dur="166" decel="50000">
                                          <p:stCondLst>
                                            <p:cond delay="1338"/>
                                          </p:stCondLst>
                                        </p:cTn>
                                        <p:tgtEl>
                                          <p:spTgt spid="21"/>
                                        </p:tgtEl>
                                      </p:cBhvr>
                                      <p:to x="100000" y="100000"/>
                                    </p:animScale>
                                    <p:animScale>
                                      <p:cBhvr>
                                        <p:cTn id="64" dur="26">
                                          <p:stCondLst>
                                            <p:cond delay="1642"/>
                                          </p:stCondLst>
                                        </p:cTn>
                                        <p:tgtEl>
                                          <p:spTgt spid="21"/>
                                        </p:tgtEl>
                                      </p:cBhvr>
                                      <p:to x="100000" y="90000"/>
                                    </p:animScale>
                                    <p:animScale>
                                      <p:cBhvr>
                                        <p:cTn id="65" dur="166" decel="50000">
                                          <p:stCondLst>
                                            <p:cond delay="1668"/>
                                          </p:stCondLst>
                                        </p:cTn>
                                        <p:tgtEl>
                                          <p:spTgt spid="21"/>
                                        </p:tgtEl>
                                      </p:cBhvr>
                                      <p:to x="100000" y="100000"/>
                                    </p:animScale>
                                    <p:animScale>
                                      <p:cBhvr>
                                        <p:cTn id="66" dur="26">
                                          <p:stCondLst>
                                            <p:cond delay="1808"/>
                                          </p:stCondLst>
                                        </p:cTn>
                                        <p:tgtEl>
                                          <p:spTgt spid="21"/>
                                        </p:tgtEl>
                                      </p:cBhvr>
                                      <p:to x="100000" y="95000"/>
                                    </p:animScale>
                                    <p:animScale>
                                      <p:cBhvr>
                                        <p:cTn id="67" dur="166" decel="50000">
                                          <p:stCondLst>
                                            <p:cond delay="1834"/>
                                          </p:stCondLst>
                                        </p:cTn>
                                        <p:tgtEl>
                                          <p:spTgt spid="21"/>
                                        </p:tgtEl>
                                      </p:cBhvr>
                                      <p:to x="100000" y="100000"/>
                                    </p:animScale>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80">
                                          <p:stCondLst>
                                            <p:cond delay="0"/>
                                          </p:stCondLst>
                                        </p:cTn>
                                        <p:tgtEl>
                                          <p:spTgt spid="26"/>
                                        </p:tgtEl>
                                      </p:cBhvr>
                                    </p:animEffect>
                                    <p:anim calcmode="lin" valueType="num">
                                      <p:cBhvr>
                                        <p:cTn id="7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1" dur="26">
                                          <p:stCondLst>
                                            <p:cond delay="650"/>
                                          </p:stCondLst>
                                        </p:cTn>
                                        <p:tgtEl>
                                          <p:spTgt spid="26"/>
                                        </p:tgtEl>
                                      </p:cBhvr>
                                      <p:to x="100000" y="60000"/>
                                    </p:animScale>
                                    <p:animScale>
                                      <p:cBhvr>
                                        <p:cTn id="82" dur="166" decel="50000">
                                          <p:stCondLst>
                                            <p:cond delay="676"/>
                                          </p:stCondLst>
                                        </p:cTn>
                                        <p:tgtEl>
                                          <p:spTgt spid="26"/>
                                        </p:tgtEl>
                                      </p:cBhvr>
                                      <p:to x="100000" y="100000"/>
                                    </p:animScale>
                                    <p:animScale>
                                      <p:cBhvr>
                                        <p:cTn id="83" dur="26">
                                          <p:stCondLst>
                                            <p:cond delay="1312"/>
                                          </p:stCondLst>
                                        </p:cTn>
                                        <p:tgtEl>
                                          <p:spTgt spid="26"/>
                                        </p:tgtEl>
                                      </p:cBhvr>
                                      <p:to x="100000" y="80000"/>
                                    </p:animScale>
                                    <p:animScale>
                                      <p:cBhvr>
                                        <p:cTn id="84" dur="166" decel="50000">
                                          <p:stCondLst>
                                            <p:cond delay="1338"/>
                                          </p:stCondLst>
                                        </p:cTn>
                                        <p:tgtEl>
                                          <p:spTgt spid="26"/>
                                        </p:tgtEl>
                                      </p:cBhvr>
                                      <p:to x="100000" y="100000"/>
                                    </p:animScale>
                                    <p:animScale>
                                      <p:cBhvr>
                                        <p:cTn id="85" dur="26">
                                          <p:stCondLst>
                                            <p:cond delay="1642"/>
                                          </p:stCondLst>
                                        </p:cTn>
                                        <p:tgtEl>
                                          <p:spTgt spid="26"/>
                                        </p:tgtEl>
                                      </p:cBhvr>
                                      <p:to x="100000" y="90000"/>
                                    </p:animScale>
                                    <p:animScale>
                                      <p:cBhvr>
                                        <p:cTn id="86" dur="166" decel="50000">
                                          <p:stCondLst>
                                            <p:cond delay="1668"/>
                                          </p:stCondLst>
                                        </p:cTn>
                                        <p:tgtEl>
                                          <p:spTgt spid="26"/>
                                        </p:tgtEl>
                                      </p:cBhvr>
                                      <p:to x="100000" y="100000"/>
                                    </p:animScale>
                                    <p:animScale>
                                      <p:cBhvr>
                                        <p:cTn id="87" dur="26">
                                          <p:stCondLst>
                                            <p:cond delay="1808"/>
                                          </p:stCondLst>
                                        </p:cTn>
                                        <p:tgtEl>
                                          <p:spTgt spid="26"/>
                                        </p:tgtEl>
                                      </p:cBhvr>
                                      <p:to x="100000" y="95000"/>
                                    </p:animScale>
                                    <p:animScale>
                                      <p:cBhvr>
                                        <p:cTn id="88" dur="166" decel="50000">
                                          <p:stCondLst>
                                            <p:cond delay="1834"/>
                                          </p:stCondLst>
                                        </p:cTn>
                                        <p:tgtEl>
                                          <p:spTgt spid="26"/>
                                        </p:tgtEl>
                                      </p:cBhvr>
                                      <p:to x="100000" y="100000"/>
                                    </p:animScale>
                                  </p:childTnLst>
                                </p:cTn>
                              </p:par>
                            </p:childTnLst>
                          </p:cTn>
                        </p:par>
                        <p:par>
                          <p:cTn id="89" fill="hold">
                            <p:stCondLst>
                              <p:cond delay="10000"/>
                            </p:stCondLst>
                            <p:childTnLst>
                              <p:par>
                                <p:cTn id="90" presetID="22" presetClass="entr" presetSubtype="8"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childTnLst>
                          </p:cTn>
                        </p:par>
                        <p:par>
                          <p:cTn id="93" fill="hold">
                            <p:stCondLst>
                              <p:cond delay="10500"/>
                            </p:stCondLst>
                            <p:childTnLst>
                              <p:par>
                                <p:cTn id="94" presetID="26" presetClass="entr" presetSubtype="0"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80">
                                          <p:stCondLst>
                                            <p:cond delay="0"/>
                                          </p:stCondLst>
                                        </p:cTn>
                                        <p:tgtEl>
                                          <p:spTgt spid="31"/>
                                        </p:tgtEl>
                                      </p:cBhvr>
                                    </p:animEffect>
                                    <p:anim calcmode="lin" valueType="num">
                                      <p:cBhvr>
                                        <p:cTn id="9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2" dur="26">
                                          <p:stCondLst>
                                            <p:cond delay="650"/>
                                          </p:stCondLst>
                                        </p:cTn>
                                        <p:tgtEl>
                                          <p:spTgt spid="31"/>
                                        </p:tgtEl>
                                      </p:cBhvr>
                                      <p:to x="100000" y="60000"/>
                                    </p:animScale>
                                    <p:animScale>
                                      <p:cBhvr>
                                        <p:cTn id="103" dur="166" decel="50000">
                                          <p:stCondLst>
                                            <p:cond delay="676"/>
                                          </p:stCondLst>
                                        </p:cTn>
                                        <p:tgtEl>
                                          <p:spTgt spid="31"/>
                                        </p:tgtEl>
                                      </p:cBhvr>
                                      <p:to x="100000" y="100000"/>
                                    </p:animScale>
                                    <p:animScale>
                                      <p:cBhvr>
                                        <p:cTn id="104" dur="26">
                                          <p:stCondLst>
                                            <p:cond delay="1312"/>
                                          </p:stCondLst>
                                        </p:cTn>
                                        <p:tgtEl>
                                          <p:spTgt spid="31"/>
                                        </p:tgtEl>
                                      </p:cBhvr>
                                      <p:to x="100000" y="80000"/>
                                    </p:animScale>
                                    <p:animScale>
                                      <p:cBhvr>
                                        <p:cTn id="105" dur="166" decel="50000">
                                          <p:stCondLst>
                                            <p:cond delay="1338"/>
                                          </p:stCondLst>
                                        </p:cTn>
                                        <p:tgtEl>
                                          <p:spTgt spid="31"/>
                                        </p:tgtEl>
                                      </p:cBhvr>
                                      <p:to x="100000" y="100000"/>
                                    </p:animScale>
                                    <p:animScale>
                                      <p:cBhvr>
                                        <p:cTn id="106" dur="26">
                                          <p:stCondLst>
                                            <p:cond delay="1642"/>
                                          </p:stCondLst>
                                        </p:cTn>
                                        <p:tgtEl>
                                          <p:spTgt spid="31"/>
                                        </p:tgtEl>
                                      </p:cBhvr>
                                      <p:to x="100000" y="90000"/>
                                    </p:animScale>
                                    <p:animScale>
                                      <p:cBhvr>
                                        <p:cTn id="107" dur="166" decel="50000">
                                          <p:stCondLst>
                                            <p:cond delay="1668"/>
                                          </p:stCondLst>
                                        </p:cTn>
                                        <p:tgtEl>
                                          <p:spTgt spid="31"/>
                                        </p:tgtEl>
                                      </p:cBhvr>
                                      <p:to x="100000" y="100000"/>
                                    </p:animScale>
                                    <p:animScale>
                                      <p:cBhvr>
                                        <p:cTn id="108" dur="26">
                                          <p:stCondLst>
                                            <p:cond delay="1808"/>
                                          </p:stCondLst>
                                        </p:cTn>
                                        <p:tgtEl>
                                          <p:spTgt spid="31"/>
                                        </p:tgtEl>
                                      </p:cBhvr>
                                      <p:to x="100000" y="95000"/>
                                    </p:animScale>
                                    <p:animScale>
                                      <p:cBhvr>
                                        <p:cTn id="109" dur="166" decel="50000">
                                          <p:stCondLst>
                                            <p:cond delay="1834"/>
                                          </p:stCondLst>
                                        </p:cTn>
                                        <p:tgtEl>
                                          <p:spTgt spid="31"/>
                                        </p:tgtEl>
                                      </p:cBhvr>
                                      <p:to x="100000" y="100000"/>
                                    </p:animScale>
                                  </p:childTnLst>
                                </p:cTn>
                              </p:par>
                            </p:childTnLst>
                          </p:cTn>
                        </p:par>
                        <p:par>
                          <p:cTn id="110" fill="hold">
                            <p:stCondLst>
                              <p:cond delay="12500"/>
                            </p:stCondLst>
                            <p:childTnLst>
                              <p:par>
                                <p:cTn id="111" presetID="22" presetClass="entr" presetSubtype="8" fill="hold"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left)">
                                      <p:cBhvr>
                                        <p:cTn id="113" dur="500"/>
                                        <p:tgtEl>
                                          <p:spTgt spid="34"/>
                                        </p:tgtEl>
                                      </p:cBhvr>
                                    </p:animEffect>
                                  </p:childTnLst>
                                </p:cTn>
                              </p:par>
                            </p:childTnLst>
                          </p:cTn>
                        </p:par>
                        <p:par>
                          <p:cTn id="114" fill="hold">
                            <p:stCondLst>
                              <p:cond delay="13000"/>
                            </p:stCondLst>
                            <p:childTnLst>
                              <p:par>
                                <p:cTn id="115" presetID="22" presetClass="entr" presetSubtype="8"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wipe(left)">
                                      <p:cBhvr>
                                        <p:cTn id="117" dur="500"/>
                                        <p:tgtEl>
                                          <p:spTgt spid="12"/>
                                        </p:tgtEl>
                                      </p:cBhvr>
                                    </p:animEffect>
                                  </p:childTnLst>
                                </p:cTn>
                              </p:par>
                            </p:childTnLst>
                          </p:cTn>
                        </p:par>
                        <p:par>
                          <p:cTn id="118" fill="hold">
                            <p:stCondLst>
                              <p:cond delay="13500"/>
                            </p:stCondLst>
                            <p:childTnLst>
                              <p:par>
                                <p:cTn id="119" presetID="16" presetClass="entr" presetSubtype="21"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barn(inVertical)">
                                      <p:cBhvr>
                                        <p:cTn id="1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组合 5"/>
          <p:cNvGrpSpPr/>
          <p:nvPr/>
        </p:nvGrpSpPr>
        <p:grpSpPr>
          <a:xfrm>
            <a:off x="2275348" y="2949192"/>
            <a:ext cx="4570488" cy="707541"/>
            <a:chOff x="1904607" y="2826872"/>
            <a:chExt cx="5332367" cy="825485"/>
          </a:xfrm>
        </p:grpSpPr>
        <p:sp>
          <p:nvSpPr>
            <p:cNvPr id="7" name="Line 2"/>
            <p:cNvSpPr>
              <a:spLocks noChangeShapeType="1"/>
            </p:cNvSpPr>
            <p:nvPr/>
          </p:nvSpPr>
          <p:spPr bwMode="auto">
            <a:xfrm flipH="1">
              <a:off x="4570790" y="2826872"/>
              <a:ext cx="1527" cy="825485"/>
            </a:xfrm>
            <a:prstGeom prst="line">
              <a:avLst/>
            </a:prstGeom>
            <a:noFill/>
            <a:ln w="19050" cap="rnd">
              <a:solidFill>
                <a:schemeClr val="tx1"/>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grpSp>
          <p:nvGrpSpPr>
            <p:cNvPr id="8" name="Group 27"/>
            <p:cNvGrpSpPr/>
            <p:nvPr/>
          </p:nvGrpSpPr>
          <p:grpSpPr bwMode="auto">
            <a:xfrm>
              <a:off x="1904607" y="3159705"/>
              <a:ext cx="5332367" cy="332833"/>
              <a:chOff x="1066" y="2659"/>
              <a:chExt cx="3492" cy="227"/>
            </a:xfrm>
          </p:grpSpPr>
          <p:sp>
            <p:nvSpPr>
              <p:cNvPr id="9" name="Line 15"/>
              <p:cNvSpPr>
                <a:spLocks noChangeShapeType="1"/>
              </p:cNvSpPr>
              <p:nvPr/>
            </p:nvSpPr>
            <p:spPr bwMode="auto">
              <a:xfrm>
                <a:off x="1066" y="2659"/>
                <a:ext cx="3492"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sp>
            <p:nvSpPr>
              <p:cNvPr id="10" name="Line 16"/>
              <p:cNvSpPr>
                <a:spLocks noChangeShapeType="1"/>
              </p:cNvSpPr>
              <p:nvPr/>
            </p:nvSpPr>
            <p:spPr bwMode="auto">
              <a:xfrm>
                <a:off x="1066" y="265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sp>
            <p:nvSpPr>
              <p:cNvPr id="11" name="Line 17"/>
              <p:cNvSpPr>
                <a:spLocks noChangeShapeType="1"/>
              </p:cNvSpPr>
              <p:nvPr/>
            </p:nvSpPr>
            <p:spPr bwMode="auto">
              <a:xfrm>
                <a:off x="4558" y="265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grpSp>
      </p:grpSp>
      <p:grpSp>
        <p:nvGrpSpPr>
          <p:cNvPr id="12" name="组合 11"/>
          <p:cNvGrpSpPr/>
          <p:nvPr/>
        </p:nvGrpSpPr>
        <p:grpSpPr>
          <a:xfrm>
            <a:off x="2275348" y="1681288"/>
            <a:ext cx="4570488" cy="820507"/>
            <a:chOff x="1904607" y="1347614"/>
            <a:chExt cx="5332367" cy="957282"/>
          </a:xfrm>
        </p:grpSpPr>
        <p:sp>
          <p:nvSpPr>
            <p:cNvPr id="13" name="Line 18"/>
            <p:cNvSpPr>
              <a:spLocks noChangeShapeType="1"/>
            </p:cNvSpPr>
            <p:nvPr/>
          </p:nvSpPr>
          <p:spPr bwMode="auto">
            <a:xfrm>
              <a:off x="4570790" y="1347614"/>
              <a:ext cx="1528" cy="957282"/>
            </a:xfrm>
            <a:prstGeom prst="line">
              <a:avLst/>
            </a:prstGeom>
            <a:noFill/>
            <a:ln w="19050" cap="rnd">
              <a:solidFill>
                <a:schemeClr val="tx1"/>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grpSp>
          <p:nvGrpSpPr>
            <p:cNvPr id="14" name="Group 26"/>
            <p:cNvGrpSpPr/>
            <p:nvPr/>
          </p:nvGrpSpPr>
          <p:grpSpPr bwMode="auto">
            <a:xfrm>
              <a:off x="1904607" y="1488208"/>
              <a:ext cx="5332367" cy="473591"/>
              <a:chOff x="1156" y="1519"/>
              <a:chExt cx="3492" cy="323"/>
            </a:xfrm>
          </p:grpSpPr>
          <p:sp>
            <p:nvSpPr>
              <p:cNvPr id="15" name="Line 19"/>
              <p:cNvSpPr>
                <a:spLocks noChangeShapeType="1"/>
              </p:cNvSpPr>
              <p:nvPr/>
            </p:nvSpPr>
            <p:spPr bwMode="auto">
              <a:xfrm>
                <a:off x="1156" y="1519"/>
                <a:ext cx="3492"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grpSp>
            <p:nvGrpSpPr>
              <p:cNvPr id="16" name="Group 20"/>
              <p:cNvGrpSpPr/>
              <p:nvPr/>
            </p:nvGrpSpPr>
            <p:grpSpPr bwMode="auto">
              <a:xfrm>
                <a:off x="1156" y="1519"/>
                <a:ext cx="3492" cy="323"/>
                <a:chOff x="1066" y="1519"/>
                <a:chExt cx="3492" cy="227"/>
              </a:xfrm>
            </p:grpSpPr>
            <p:sp>
              <p:nvSpPr>
                <p:cNvPr id="17" name="Line 21"/>
                <p:cNvSpPr>
                  <a:spLocks noChangeShapeType="1"/>
                </p:cNvSpPr>
                <p:nvPr/>
              </p:nvSpPr>
              <p:spPr bwMode="auto">
                <a:xfrm>
                  <a:off x="1066" y="151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sp>
              <p:nvSpPr>
                <p:cNvPr id="18" name="Line 22"/>
                <p:cNvSpPr>
                  <a:spLocks noChangeShapeType="1"/>
                </p:cNvSpPr>
                <p:nvPr/>
              </p:nvSpPr>
              <p:spPr bwMode="auto">
                <a:xfrm>
                  <a:off x="4558" y="1519"/>
                  <a:ext cx="0" cy="227"/>
                </a:xfrm>
                <a:prstGeom prst="line">
                  <a:avLst/>
                </a:prstGeom>
                <a:noFill/>
                <a:ln w="190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zh-CN" altLang="en-US" kern="0" dirty="0">
                    <a:solidFill>
                      <a:sysClr val="windowText" lastClr="000000"/>
                    </a:solidFill>
                    <a:cs typeface="+mn-ea"/>
                    <a:sym typeface="+mn-lt"/>
                  </a:endParaRPr>
                </a:p>
              </p:txBody>
            </p:sp>
          </p:grpSp>
        </p:grpSp>
      </p:grpSp>
      <p:grpSp>
        <p:nvGrpSpPr>
          <p:cNvPr id="19" name="组合 18"/>
          <p:cNvGrpSpPr/>
          <p:nvPr/>
        </p:nvGrpSpPr>
        <p:grpSpPr>
          <a:xfrm>
            <a:off x="2833477" y="759037"/>
            <a:ext cx="3239468" cy="1045690"/>
            <a:chOff x="2627784" y="-92546"/>
            <a:chExt cx="3779472" cy="1220001"/>
          </a:xfrm>
        </p:grpSpPr>
        <p:pic>
          <p:nvPicPr>
            <p:cNvPr id="20" name="Picture 3" descr="E:\水墨图表素材\02222.png"/>
            <p:cNvPicPr>
              <a:picLocks noChangeAspect="1" noChangeArrowheads="1"/>
            </p:cNvPicPr>
            <p:nvPr/>
          </p:nvPicPr>
          <p:blipFill>
            <a:blip r:embed="rId3"/>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3676938" y="270944"/>
              <a:ext cx="1891163" cy="359082"/>
            </a:xfrm>
            <a:prstGeom prst="rect">
              <a:avLst/>
            </a:prstGeom>
          </p:spPr>
          <p:txBody>
            <a:bodyPr wrap="none">
              <a:spAutoFit/>
            </a:bodyPr>
            <a:lstStyle/>
            <a:p>
              <a:pPr algn="ctr">
                <a:defRPr/>
              </a:pPr>
              <a:r>
                <a:rPr lang="zh-CN" altLang="en-US" b="1" kern="0" dirty="0">
                  <a:cs typeface="+mn-ea"/>
                  <a:sym typeface="+mn-lt"/>
                </a:rPr>
                <a:t>单击添加标题文字</a:t>
              </a:r>
            </a:p>
          </p:txBody>
        </p:sp>
      </p:grpSp>
      <p:grpSp>
        <p:nvGrpSpPr>
          <p:cNvPr id="22" name="组合 21"/>
          <p:cNvGrpSpPr/>
          <p:nvPr/>
        </p:nvGrpSpPr>
        <p:grpSpPr>
          <a:xfrm>
            <a:off x="1043608" y="2177466"/>
            <a:ext cx="6850879" cy="915144"/>
            <a:chOff x="1043608" y="2177466"/>
            <a:chExt cx="6850879" cy="915144"/>
          </a:xfrm>
        </p:grpSpPr>
        <p:grpSp>
          <p:nvGrpSpPr>
            <p:cNvPr id="23" name="组合 22"/>
            <p:cNvGrpSpPr/>
            <p:nvPr/>
          </p:nvGrpSpPr>
          <p:grpSpPr>
            <a:xfrm>
              <a:off x="1043608" y="2177466"/>
              <a:ext cx="2326341" cy="739144"/>
              <a:chOff x="2627784" y="-92546"/>
              <a:chExt cx="3779472" cy="1220001"/>
            </a:xfrm>
          </p:grpSpPr>
          <p:pic>
            <p:nvPicPr>
              <p:cNvPr id="32" name="Picture 3" descr="E:\水墨图表素材\02222.png"/>
              <p:cNvPicPr>
                <a:picLocks noChangeAspect="1" noChangeArrowheads="1"/>
              </p:cNvPicPr>
              <p:nvPr/>
            </p:nvPicPr>
            <p:blipFill>
              <a:blip r:embed="rId3" cstate="screen"/>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a:off x="3305781" y="248422"/>
                <a:ext cx="2633477" cy="508004"/>
              </a:xfrm>
              <a:prstGeom prst="rect">
                <a:avLst/>
              </a:prstGeom>
            </p:spPr>
            <p:txBody>
              <a:bodyPr wrap="none">
                <a:spAutoFit/>
              </a:bodyPr>
              <a:lstStyle/>
              <a:p>
                <a:pPr algn="ctr">
                  <a:defRPr/>
                </a:pPr>
                <a:r>
                  <a:rPr lang="zh-CN" altLang="en-US" sz="1400" b="1" kern="0" dirty="0">
                    <a:cs typeface="+mn-ea"/>
                    <a:sym typeface="+mn-lt"/>
                  </a:rPr>
                  <a:t>单击添加标题文字</a:t>
                </a:r>
              </a:p>
            </p:txBody>
          </p:sp>
        </p:grpSp>
        <p:grpSp>
          <p:nvGrpSpPr>
            <p:cNvPr id="25" name="组合 24"/>
            <p:cNvGrpSpPr/>
            <p:nvPr/>
          </p:nvGrpSpPr>
          <p:grpSpPr>
            <a:xfrm>
              <a:off x="5568146" y="2177466"/>
              <a:ext cx="2326341" cy="739144"/>
              <a:chOff x="2627784" y="-92546"/>
              <a:chExt cx="3779472" cy="1220001"/>
            </a:xfrm>
          </p:grpSpPr>
          <p:pic>
            <p:nvPicPr>
              <p:cNvPr id="30" name="Picture 3" descr="E:\水墨图表素材\02222.png"/>
              <p:cNvPicPr>
                <a:picLocks noChangeAspect="1" noChangeArrowheads="1"/>
              </p:cNvPicPr>
              <p:nvPr/>
            </p:nvPicPr>
            <p:blipFill>
              <a:blip r:embed="rId3" cstate="screen"/>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305781" y="248422"/>
                <a:ext cx="2633477" cy="508004"/>
              </a:xfrm>
              <a:prstGeom prst="rect">
                <a:avLst/>
              </a:prstGeom>
            </p:spPr>
            <p:txBody>
              <a:bodyPr wrap="none">
                <a:spAutoFit/>
              </a:bodyPr>
              <a:lstStyle/>
              <a:p>
                <a:pPr algn="ctr">
                  <a:defRPr/>
                </a:pPr>
                <a:r>
                  <a:rPr lang="zh-CN" altLang="en-US" sz="1400" b="1" kern="0" dirty="0">
                    <a:cs typeface="+mn-ea"/>
                    <a:sym typeface="+mn-lt"/>
                  </a:rPr>
                  <a:t>单击添加标题文字</a:t>
                </a:r>
              </a:p>
            </p:txBody>
          </p:sp>
        </p:grpSp>
        <p:grpSp>
          <p:nvGrpSpPr>
            <p:cNvPr id="26" name="组合 25"/>
            <p:cNvGrpSpPr/>
            <p:nvPr/>
          </p:nvGrpSpPr>
          <p:grpSpPr>
            <a:xfrm>
              <a:off x="3327234" y="2353466"/>
              <a:ext cx="2326341" cy="739144"/>
              <a:chOff x="2627784" y="-92546"/>
              <a:chExt cx="3779472" cy="1220001"/>
            </a:xfrm>
          </p:grpSpPr>
          <p:pic>
            <p:nvPicPr>
              <p:cNvPr id="27" name="Picture 3" descr="E:\水墨图表素材\02222.png"/>
              <p:cNvPicPr>
                <a:picLocks noChangeAspect="1" noChangeArrowheads="1"/>
              </p:cNvPicPr>
              <p:nvPr/>
            </p:nvPicPr>
            <p:blipFill>
              <a:blip r:embed="rId3" cstate="screen"/>
              <a:srcRect/>
              <a:stretch>
                <a:fillRect/>
              </a:stretch>
            </p:blipFill>
            <p:spPr bwMode="auto">
              <a:xfrm>
                <a:off x="2627784" y="-92546"/>
                <a:ext cx="3779472" cy="1220001"/>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3305781" y="248422"/>
                <a:ext cx="2633477" cy="508004"/>
              </a:xfrm>
              <a:prstGeom prst="rect">
                <a:avLst/>
              </a:prstGeom>
            </p:spPr>
            <p:txBody>
              <a:bodyPr wrap="none">
                <a:spAutoFit/>
              </a:bodyPr>
              <a:lstStyle/>
              <a:p>
                <a:pPr algn="ctr">
                  <a:defRPr/>
                </a:pPr>
                <a:r>
                  <a:rPr lang="zh-CN" altLang="en-US" sz="1400" b="1" kern="0" dirty="0">
                    <a:cs typeface="+mn-ea"/>
                    <a:sym typeface="+mn-lt"/>
                  </a:rPr>
                  <a:t>单击添加标题文字</a:t>
                </a:r>
              </a:p>
            </p:txBody>
          </p:sp>
        </p:grpSp>
      </p:grpSp>
      <p:grpSp>
        <p:nvGrpSpPr>
          <p:cNvPr id="34" name="组合 33"/>
          <p:cNvGrpSpPr/>
          <p:nvPr/>
        </p:nvGrpSpPr>
        <p:grpSpPr>
          <a:xfrm>
            <a:off x="1127737" y="3442181"/>
            <a:ext cx="6788883" cy="1292908"/>
            <a:chOff x="1127737" y="3442181"/>
            <a:chExt cx="6788883" cy="1292908"/>
          </a:xfrm>
        </p:grpSpPr>
        <p:grpSp>
          <p:nvGrpSpPr>
            <p:cNvPr id="35" name="组合 34"/>
            <p:cNvGrpSpPr/>
            <p:nvPr/>
          </p:nvGrpSpPr>
          <p:grpSpPr>
            <a:xfrm>
              <a:off x="1127737" y="3442181"/>
              <a:ext cx="2221081" cy="1201749"/>
              <a:chOff x="565694" y="3508512"/>
              <a:chExt cx="2591325" cy="1401958"/>
            </a:xfrm>
          </p:grpSpPr>
          <p:pic>
            <p:nvPicPr>
              <p:cNvPr id="42" name="Picture 2" descr="E:\水墨图表素材\4563454.png"/>
              <p:cNvPicPr>
                <a:picLocks noChangeAspect="1" noChangeArrowheads="1"/>
              </p:cNvPicPr>
              <p:nvPr/>
            </p:nvPicPr>
            <p:blipFill>
              <a:blip r:embed="rId4"/>
              <a:srcRect/>
              <a:stretch>
                <a:fillRect/>
              </a:stretch>
            </p:blipFill>
            <p:spPr bwMode="auto">
              <a:xfrm>
                <a:off x="565694"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822904" y="3867894"/>
                <a:ext cx="2154214" cy="538622"/>
              </a:xfrm>
              <a:prstGeom prst="rect">
                <a:avLst/>
              </a:prstGeom>
            </p:spPr>
            <p:txBody>
              <a:bodyPr wrap="square">
                <a:spAutoFit/>
              </a:bodyPr>
              <a:lstStyle/>
              <a:p>
                <a:pPr algn="ctr">
                  <a:lnSpc>
                    <a:spcPct val="120000"/>
                  </a:lnSpc>
                  <a:defRPr/>
                </a:pPr>
                <a:r>
                  <a:rPr lang="zh-CN" altLang="en-US" sz="1000" kern="0" dirty="0">
                    <a:solidFill>
                      <a:sysClr val="windowText" lastClr="000000"/>
                    </a:solidFill>
                    <a:cs typeface="+mn-ea"/>
                    <a:sym typeface="+mn-lt"/>
                  </a:rPr>
                  <a:t>单击此处添加段落文字内容</a:t>
                </a:r>
              </a:p>
              <a:p>
                <a:pPr algn="ctr">
                  <a:lnSpc>
                    <a:spcPct val="120000"/>
                  </a:lnSpc>
                  <a:defRPr/>
                </a:pPr>
                <a:r>
                  <a:rPr lang="zh-CN" altLang="en-US" sz="1000" kern="0" dirty="0">
                    <a:solidFill>
                      <a:sysClr val="windowText" lastClr="000000"/>
                    </a:solidFill>
                    <a:cs typeface="+mn-ea"/>
                    <a:sym typeface="+mn-lt"/>
                  </a:rPr>
                  <a:t>单击此处添加段落文字内容</a:t>
                </a:r>
              </a:p>
            </p:txBody>
          </p:sp>
        </p:grpSp>
        <p:grpSp>
          <p:nvGrpSpPr>
            <p:cNvPr id="36" name="组合 35"/>
            <p:cNvGrpSpPr/>
            <p:nvPr/>
          </p:nvGrpSpPr>
          <p:grpSpPr>
            <a:xfrm>
              <a:off x="3424995" y="3533440"/>
              <a:ext cx="2221081" cy="1201749"/>
              <a:chOff x="573425" y="3508512"/>
              <a:chExt cx="2591325" cy="1401958"/>
            </a:xfrm>
          </p:grpSpPr>
          <p:pic>
            <p:nvPicPr>
              <p:cNvPr id="40" name="Picture 2" descr="E:\水墨图表素材\4563454.png"/>
              <p:cNvPicPr>
                <a:picLocks noChangeAspect="1" noChangeArrowheads="1"/>
              </p:cNvPicPr>
              <p:nvPr/>
            </p:nvPicPr>
            <p:blipFill>
              <a:blip r:embed="rId4"/>
              <a:srcRect/>
              <a:stretch>
                <a:fillRect/>
              </a:stretch>
            </p:blipFill>
            <p:spPr bwMode="auto">
              <a:xfrm>
                <a:off x="573425"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p:cNvSpPr/>
              <p:nvPr/>
            </p:nvSpPr>
            <p:spPr>
              <a:xfrm>
                <a:off x="822904" y="3867894"/>
                <a:ext cx="2154214" cy="538622"/>
              </a:xfrm>
              <a:prstGeom prst="rect">
                <a:avLst/>
              </a:prstGeom>
            </p:spPr>
            <p:txBody>
              <a:bodyPr wrap="square">
                <a:spAutoFit/>
              </a:bodyPr>
              <a:lstStyle/>
              <a:p>
                <a:pPr algn="ctr">
                  <a:lnSpc>
                    <a:spcPct val="120000"/>
                  </a:lnSpc>
                  <a:defRPr/>
                </a:pPr>
                <a:r>
                  <a:rPr lang="zh-CN" altLang="en-US" sz="1000" kern="0" dirty="0">
                    <a:solidFill>
                      <a:sysClr val="windowText" lastClr="000000"/>
                    </a:solidFill>
                    <a:cs typeface="+mn-ea"/>
                    <a:sym typeface="+mn-lt"/>
                  </a:rPr>
                  <a:t>单击此处添加段落文字内容</a:t>
                </a:r>
              </a:p>
              <a:p>
                <a:pPr algn="ctr">
                  <a:lnSpc>
                    <a:spcPct val="120000"/>
                  </a:lnSpc>
                  <a:defRPr/>
                </a:pPr>
                <a:r>
                  <a:rPr lang="zh-CN" altLang="en-US" sz="1000" kern="0" dirty="0">
                    <a:solidFill>
                      <a:sysClr val="windowText" lastClr="000000"/>
                    </a:solidFill>
                    <a:cs typeface="+mn-ea"/>
                    <a:sym typeface="+mn-lt"/>
                  </a:rPr>
                  <a:t>单击此处添加段落文字内容</a:t>
                </a:r>
              </a:p>
            </p:txBody>
          </p:sp>
        </p:grpSp>
        <p:grpSp>
          <p:nvGrpSpPr>
            <p:cNvPr id="37" name="组合 36"/>
            <p:cNvGrpSpPr/>
            <p:nvPr/>
          </p:nvGrpSpPr>
          <p:grpSpPr>
            <a:xfrm>
              <a:off x="5695539" y="3442181"/>
              <a:ext cx="2221081" cy="1201749"/>
              <a:chOff x="557963" y="3508512"/>
              <a:chExt cx="2591325" cy="1401958"/>
            </a:xfrm>
          </p:grpSpPr>
          <p:pic>
            <p:nvPicPr>
              <p:cNvPr id="38" name="Picture 2" descr="E:\水墨图表素材\4563454.png"/>
              <p:cNvPicPr>
                <a:picLocks noChangeAspect="1" noChangeArrowheads="1"/>
              </p:cNvPicPr>
              <p:nvPr/>
            </p:nvPicPr>
            <p:blipFill>
              <a:blip r:embed="rId4"/>
              <a:srcRect/>
              <a:stretch>
                <a:fillRect/>
              </a:stretch>
            </p:blipFill>
            <p:spPr bwMode="auto">
              <a:xfrm>
                <a:off x="557963" y="3508512"/>
                <a:ext cx="2591325" cy="1401958"/>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822904" y="3867894"/>
                <a:ext cx="2154214" cy="538622"/>
              </a:xfrm>
              <a:prstGeom prst="rect">
                <a:avLst/>
              </a:prstGeom>
            </p:spPr>
            <p:txBody>
              <a:bodyPr wrap="square">
                <a:spAutoFit/>
              </a:bodyPr>
              <a:lstStyle/>
              <a:p>
                <a:pPr algn="ctr">
                  <a:lnSpc>
                    <a:spcPct val="120000"/>
                  </a:lnSpc>
                  <a:defRPr/>
                </a:pPr>
                <a:r>
                  <a:rPr lang="zh-CN" altLang="en-US" sz="1000" kern="0" dirty="0">
                    <a:solidFill>
                      <a:sysClr val="windowText" lastClr="000000"/>
                    </a:solidFill>
                    <a:cs typeface="+mn-ea"/>
                    <a:sym typeface="+mn-lt"/>
                  </a:rPr>
                  <a:t>单击此处添加段落文字内容</a:t>
                </a:r>
              </a:p>
              <a:p>
                <a:pPr algn="ctr">
                  <a:lnSpc>
                    <a:spcPct val="120000"/>
                  </a:lnSpc>
                  <a:defRPr/>
                </a:pPr>
                <a:r>
                  <a:rPr lang="zh-CN" altLang="en-US" sz="1000" kern="0" dirty="0">
                    <a:solidFill>
                      <a:sysClr val="windowText" lastClr="000000"/>
                    </a:solidFill>
                    <a:cs typeface="+mn-ea"/>
                    <a:sym typeface="+mn-lt"/>
                  </a:rPr>
                  <a:t>单击此处添加段落文字内容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组合 5"/>
          <p:cNvGrpSpPr/>
          <p:nvPr/>
        </p:nvGrpSpPr>
        <p:grpSpPr>
          <a:xfrm>
            <a:off x="2877691" y="1753225"/>
            <a:ext cx="3286170" cy="2441963"/>
            <a:chOff x="3005964" y="1637120"/>
            <a:chExt cx="3286170" cy="2441963"/>
          </a:xfrm>
        </p:grpSpPr>
        <p:sp>
          <p:nvSpPr>
            <p:cNvPr id="7" name="Line 33"/>
            <p:cNvSpPr>
              <a:spLocks noChangeShapeType="1"/>
            </p:cNvSpPr>
            <p:nvPr/>
          </p:nvSpPr>
          <p:spPr bwMode="auto">
            <a:xfrm rot="16200000" flipH="1">
              <a:off x="4641395" y="2858102"/>
              <a:ext cx="2441963" cy="0"/>
            </a:xfrm>
            <a:prstGeom prst="line">
              <a:avLst/>
            </a:prstGeom>
            <a:solidFill>
              <a:schemeClr val="bg2"/>
            </a:solidFill>
            <a:ln w="19050">
              <a:solidFill>
                <a:srgbClr val="D7D8D9">
                  <a:lumMod val="25000"/>
                </a:srgbClr>
              </a:solidFill>
              <a:prstDash val="sysDot"/>
              <a:round/>
            </a:ln>
            <a:effectLst/>
          </p:spPr>
          <p:txBody>
            <a:bodyPr/>
            <a:lstStyle/>
            <a:p>
              <a:pPr fontAlgn="auto">
                <a:spcBef>
                  <a:spcPts val="0"/>
                </a:spcBef>
                <a:spcAft>
                  <a:spcPts val="0"/>
                </a:spcAft>
                <a:defRPr/>
              </a:pPr>
              <a:endParaRPr lang="da-DK" kern="0" dirty="0">
                <a:cs typeface="+mn-ea"/>
                <a:sym typeface="+mn-lt"/>
              </a:endParaRPr>
            </a:p>
          </p:txBody>
        </p:sp>
        <p:grpSp>
          <p:nvGrpSpPr>
            <p:cNvPr id="8" name="组合 7"/>
            <p:cNvGrpSpPr/>
            <p:nvPr/>
          </p:nvGrpSpPr>
          <p:grpSpPr>
            <a:xfrm>
              <a:off x="5884747" y="1644185"/>
              <a:ext cx="407387" cy="2413706"/>
              <a:chOff x="5795791" y="1526321"/>
              <a:chExt cx="442444" cy="2621411"/>
            </a:xfrm>
          </p:grpSpPr>
          <p:sp>
            <p:nvSpPr>
              <p:cNvPr id="15" name="Line 33"/>
              <p:cNvSpPr>
                <a:spLocks noChangeShapeType="1"/>
              </p:cNvSpPr>
              <p:nvPr/>
            </p:nvSpPr>
            <p:spPr bwMode="auto">
              <a:xfrm flipH="1">
                <a:off x="5795791" y="1526321"/>
                <a:ext cx="442444"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sp>
            <p:nvSpPr>
              <p:cNvPr id="16" name="Line 33"/>
              <p:cNvSpPr>
                <a:spLocks noChangeShapeType="1"/>
              </p:cNvSpPr>
              <p:nvPr/>
            </p:nvSpPr>
            <p:spPr bwMode="auto">
              <a:xfrm flipH="1">
                <a:off x="5795791" y="4147732"/>
                <a:ext cx="442444"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sp>
            <p:nvSpPr>
              <p:cNvPr id="17" name="Line 33"/>
              <p:cNvSpPr>
                <a:spLocks noChangeShapeType="1"/>
              </p:cNvSpPr>
              <p:nvPr/>
            </p:nvSpPr>
            <p:spPr bwMode="auto">
              <a:xfrm flipH="1">
                <a:off x="5795791" y="2793549"/>
                <a:ext cx="442444"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grpSp>
        <p:sp>
          <p:nvSpPr>
            <p:cNvPr id="9" name="Line 33"/>
            <p:cNvSpPr>
              <a:spLocks noChangeShapeType="1"/>
            </p:cNvSpPr>
            <p:nvPr/>
          </p:nvSpPr>
          <p:spPr bwMode="auto">
            <a:xfrm rot="5400000">
              <a:off x="2214737" y="2858102"/>
              <a:ext cx="2441963" cy="0"/>
            </a:xfrm>
            <a:prstGeom prst="line">
              <a:avLst/>
            </a:prstGeom>
            <a:solidFill>
              <a:schemeClr val="bg2"/>
            </a:solidFill>
            <a:ln w="19050">
              <a:solidFill>
                <a:srgbClr val="D7D8D9">
                  <a:lumMod val="25000"/>
                </a:srgbClr>
              </a:solidFill>
              <a:prstDash val="sysDot"/>
              <a:round/>
            </a:ln>
            <a:effectLst/>
          </p:spPr>
          <p:txBody>
            <a:bodyPr/>
            <a:lstStyle/>
            <a:p>
              <a:pPr fontAlgn="auto">
                <a:spcBef>
                  <a:spcPts val="0"/>
                </a:spcBef>
                <a:spcAft>
                  <a:spcPts val="0"/>
                </a:spcAft>
                <a:defRPr/>
              </a:pPr>
              <a:endParaRPr lang="da-DK" kern="0" dirty="0">
                <a:cs typeface="+mn-ea"/>
                <a:sym typeface="+mn-lt"/>
              </a:endParaRPr>
            </a:p>
          </p:txBody>
        </p:sp>
        <p:grpSp>
          <p:nvGrpSpPr>
            <p:cNvPr id="10" name="组合 9"/>
            <p:cNvGrpSpPr/>
            <p:nvPr/>
          </p:nvGrpSpPr>
          <p:grpSpPr>
            <a:xfrm>
              <a:off x="3005964" y="1644185"/>
              <a:ext cx="407386" cy="2413706"/>
              <a:chOff x="2669280" y="1526321"/>
              <a:chExt cx="442443" cy="2621411"/>
            </a:xfrm>
          </p:grpSpPr>
          <p:sp>
            <p:nvSpPr>
              <p:cNvPr id="12" name="Line 33"/>
              <p:cNvSpPr>
                <a:spLocks noChangeShapeType="1"/>
              </p:cNvSpPr>
              <p:nvPr/>
            </p:nvSpPr>
            <p:spPr bwMode="auto">
              <a:xfrm>
                <a:off x="2669280" y="1526321"/>
                <a:ext cx="442443"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sp>
            <p:nvSpPr>
              <p:cNvPr id="13" name="Line 33"/>
              <p:cNvSpPr>
                <a:spLocks noChangeShapeType="1"/>
              </p:cNvSpPr>
              <p:nvPr/>
            </p:nvSpPr>
            <p:spPr bwMode="auto">
              <a:xfrm>
                <a:off x="2669280" y="4147732"/>
                <a:ext cx="442443"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sp>
            <p:nvSpPr>
              <p:cNvPr id="14" name="Line 33"/>
              <p:cNvSpPr>
                <a:spLocks noChangeShapeType="1"/>
              </p:cNvSpPr>
              <p:nvPr/>
            </p:nvSpPr>
            <p:spPr bwMode="auto">
              <a:xfrm>
                <a:off x="2669280" y="2793549"/>
                <a:ext cx="442443"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grpSp>
        <p:sp>
          <p:nvSpPr>
            <p:cNvPr id="11" name="Line 33"/>
            <p:cNvSpPr>
              <a:spLocks noChangeShapeType="1"/>
            </p:cNvSpPr>
            <p:nvPr/>
          </p:nvSpPr>
          <p:spPr bwMode="auto">
            <a:xfrm>
              <a:off x="3432188" y="2810634"/>
              <a:ext cx="2441963" cy="0"/>
            </a:xfrm>
            <a:prstGeom prst="line">
              <a:avLst/>
            </a:prstGeom>
            <a:solidFill>
              <a:schemeClr val="bg2"/>
            </a:solidFill>
            <a:ln w="19050">
              <a:solidFill>
                <a:srgbClr val="D7D8D9">
                  <a:lumMod val="25000"/>
                </a:srgbClr>
              </a:solidFill>
              <a:prstDash val="sysDot"/>
              <a:round/>
            </a:ln>
            <a:effectLst/>
          </p:spPr>
          <p:txBody>
            <a:bodyPr/>
            <a:lstStyle/>
            <a:p>
              <a:pPr defTabSz="914400" fontAlgn="auto">
                <a:spcBef>
                  <a:spcPts val="0"/>
                </a:spcBef>
                <a:spcAft>
                  <a:spcPts val="0"/>
                </a:spcAft>
                <a:defRPr/>
              </a:pPr>
              <a:endParaRPr lang="da-DK" kern="0" dirty="0">
                <a:cs typeface="+mn-ea"/>
                <a:sym typeface="+mn-lt"/>
              </a:endParaRPr>
            </a:p>
          </p:txBody>
        </p:sp>
      </p:grpSp>
      <p:grpSp>
        <p:nvGrpSpPr>
          <p:cNvPr id="18" name="组合 17"/>
          <p:cNvGrpSpPr/>
          <p:nvPr/>
        </p:nvGrpSpPr>
        <p:grpSpPr>
          <a:xfrm>
            <a:off x="1115616" y="1188109"/>
            <a:ext cx="1838579" cy="3687897"/>
            <a:chOff x="1243889" y="1072004"/>
            <a:chExt cx="1838579" cy="3687897"/>
          </a:xfrm>
        </p:grpSpPr>
        <p:grpSp>
          <p:nvGrpSpPr>
            <p:cNvPr id="19" name="组合 18"/>
            <p:cNvGrpSpPr/>
            <p:nvPr/>
          </p:nvGrpSpPr>
          <p:grpSpPr>
            <a:xfrm>
              <a:off x="1243889" y="1072004"/>
              <a:ext cx="1838579" cy="1281183"/>
              <a:chOff x="3459836" y="606934"/>
              <a:chExt cx="1996793" cy="1391432"/>
            </a:xfrm>
          </p:grpSpPr>
          <p:grpSp>
            <p:nvGrpSpPr>
              <p:cNvPr id="32" name="组合 31"/>
              <p:cNvGrpSpPr/>
              <p:nvPr/>
            </p:nvGrpSpPr>
            <p:grpSpPr>
              <a:xfrm>
                <a:off x="3459836" y="606934"/>
                <a:ext cx="1996793" cy="1391432"/>
                <a:chOff x="5076056" y="623174"/>
                <a:chExt cx="3287004" cy="1778335"/>
              </a:xfrm>
            </p:grpSpPr>
            <p:pic>
              <p:nvPicPr>
                <p:cNvPr id="34"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33"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nvGrpSpPr>
            <p:cNvPr id="20" name="组合 19"/>
            <p:cNvGrpSpPr/>
            <p:nvPr/>
          </p:nvGrpSpPr>
          <p:grpSpPr>
            <a:xfrm>
              <a:off x="1243889" y="2253832"/>
              <a:ext cx="1838579" cy="1281183"/>
              <a:chOff x="3459836" y="606934"/>
              <a:chExt cx="1996793" cy="1391432"/>
            </a:xfrm>
          </p:grpSpPr>
          <p:grpSp>
            <p:nvGrpSpPr>
              <p:cNvPr id="27" name="组合 26"/>
              <p:cNvGrpSpPr/>
              <p:nvPr/>
            </p:nvGrpSpPr>
            <p:grpSpPr>
              <a:xfrm>
                <a:off x="3459836" y="606934"/>
                <a:ext cx="1996793" cy="1391432"/>
                <a:chOff x="5076056" y="623174"/>
                <a:chExt cx="3287004" cy="1778335"/>
              </a:xfrm>
            </p:grpSpPr>
            <p:pic>
              <p:nvPicPr>
                <p:cNvPr id="30"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28"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nvGrpSpPr>
            <p:cNvPr id="21" name="组合 20"/>
            <p:cNvGrpSpPr/>
            <p:nvPr/>
          </p:nvGrpSpPr>
          <p:grpSpPr>
            <a:xfrm>
              <a:off x="1243889" y="3478718"/>
              <a:ext cx="1838579" cy="1281183"/>
              <a:chOff x="3459836" y="606934"/>
              <a:chExt cx="1996793" cy="1391432"/>
            </a:xfrm>
          </p:grpSpPr>
          <p:grpSp>
            <p:nvGrpSpPr>
              <p:cNvPr id="22" name="组合 21"/>
              <p:cNvGrpSpPr/>
              <p:nvPr/>
            </p:nvGrpSpPr>
            <p:grpSpPr>
              <a:xfrm>
                <a:off x="3459836" y="606934"/>
                <a:ext cx="1996793" cy="1391432"/>
                <a:chOff x="5076056" y="623174"/>
                <a:chExt cx="3287004" cy="1778335"/>
              </a:xfrm>
            </p:grpSpPr>
            <p:pic>
              <p:nvPicPr>
                <p:cNvPr id="25"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23"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grpSp>
        <p:nvGrpSpPr>
          <p:cNvPr id="36" name="组合 35"/>
          <p:cNvGrpSpPr/>
          <p:nvPr/>
        </p:nvGrpSpPr>
        <p:grpSpPr>
          <a:xfrm>
            <a:off x="6088304" y="1188109"/>
            <a:ext cx="1838579" cy="3687897"/>
            <a:chOff x="6216577" y="1072004"/>
            <a:chExt cx="1838579" cy="3687897"/>
          </a:xfrm>
        </p:grpSpPr>
        <p:grpSp>
          <p:nvGrpSpPr>
            <p:cNvPr id="37" name="组合 36"/>
            <p:cNvGrpSpPr/>
            <p:nvPr/>
          </p:nvGrpSpPr>
          <p:grpSpPr>
            <a:xfrm>
              <a:off x="6216577" y="1072004"/>
              <a:ext cx="1838579" cy="1281183"/>
              <a:chOff x="3459836" y="606934"/>
              <a:chExt cx="1996793" cy="1391432"/>
            </a:xfrm>
          </p:grpSpPr>
          <p:grpSp>
            <p:nvGrpSpPr>
              <p:cNvPr id="48" name="组合 47"/>
              <p:cNvGrpSpPr/>
              <p:nvPr/>
            </p:nvGrpSpPr>
            <p:grpSpPr>
              <a:xfrm>
                <a:off x="3459836" y="606934"/>
                <a:ext cx="1996793" cy="1391432"/>
                <a:chOff x="5076056" y="623174"/>
                <a:chExt cx="3287004" cy="1778335"/>
              </a:xfrm>
            </p:grpSpPr>
            <p:pic>
              <p:nvPicPr>
                <p:cNvPr id="50"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51" name="矩形 50"/>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49"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nvGrpSpPr>
            <p:cNvPr id="38" name="组合 37"/>
            <p:cNvGrpSpPr/>
            <p:nvPr/>
          </p:nvGrpSpPr>
          <p:grpSpPr>
            <a:xfrm>
              <a:off x="6216577" y="2253832"/>
              <a:ext cx="1838579" cy="1281183"/>
              <a:chOff x="3459836" y="606934"/>
              <a:chExt cx="1996793" cy="1391432"/>
            </a:xfrm>
          </p:grpSpPr>
          <p:grpSp>
            <p:nvGrpSpPr>
              <p:cNvPr id="44" name="组合 43"/>
              <p:cNvGrpSpPr/>
              <p:nvPr/>
            </p:nvGrpSpPr>
            <p:grpSpPr>
              <a:xfrm>
                <a:off x="3459836" y="606934"/>
                <a:ext cx="1996793" cy="1391432"/>
                <a:chOff x="5076056" y="623174"/>
                <a:chExt cx="3287004" cy="1778335"/>
              </a:xfrm>
            </p:grpSpPr>
            <p:pic>
              <p:nvPicPr>
                <p:cNvPr id="46"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47" name="矩形 46"/>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45"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nvGrpSpPr>
            <p:cNvPr id="39" name="组合 38"/>
            <p:cNvGrpSpPr/>
            <p:nvPr/>
          </p:nvGrpSpPr>
          <p:grpSpPr>
            <a:xfrm>
              <a:off x="6216577" y="3478718"/>
              <a:ext cx="1838579" cy="1281183"/>
              <a:chOff x="3459836" y="606934"/>
              <a:chExt cx="1996793" cy="1391432"/>
            </a:xfrm>
          </p:grpSpPr>
          <p:grpSp>
            <p:nvGrpSpPr>
              <p:cNvPr id="40" name="组合 39"/>
              <p:cNvGrpSpPr/>
              <p:nvPr/>
            </p:nvGrpSpPr>
            <p:grpSpPr>
              <a:xfrm>
                <a:off x="3459836" y="606934"/>
                <a:ext cx="1996793" cy="1391432"/>
                <a:chOff x="5076056" y="623174"/>
                <a:chExt cx="3287004" cy="1778335"/>
              </a:xfrm>
            </p:grpSpPr>
            <p:pic>
              <p:nvPicPr>
                <p:cNvPr id="42" name="Picture 2" descr="E:\水墨图表素材\4563454.png"/>
                <p:cNvPicPr>
                  <a:picLocks noChangeAspect="1" noChangeArrowheads="1"/>
                </p:cNvPicPr>
                <p:nvPr/>
              </p:nvPicPr>
              <p:blipFill>
                <a:blip r:embed="rId3" cstate="screen"/>
                <a:srcRect/>
                <a:stretch>
                  <a:fillRect/>
                </a:stretch>
              </p:blipFill>
              <p:spPr bwMode="auto">
                <a:xfrm>
                  <a:off x="5076056" y="623174"/>
                  <a:ext cx="3287004" cy="1778335"/>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5510126" y="1068231"/>
                  <a:ext cx="2448272" cy="433080"/>
                </a:xfrm>
                <a:prstGeom prst="rect">
                  <a:avLst/>
                </a:prstGeom>
              </p:spPr>
              <p:txBody>
                <a:bodyPr wrap="square">
                  <a:spAutoFit/>
                </a:bodyPr>
                <a:lstStyle/>
                <a:p>
                  <a:pPr algn="ctr">
                    <a:lnSpc>
                      <a:spcPct val="120000"/>
                    </a:lnSpc>
                    <a:defRPr/>
                  </a:pPr>
                  <a:endParaRPr lang="zh-CN" altLang="en-US" sz="1300" b="1" kern="0" dirty="0">
                    <a:solidFill>
                      <a:sysClr val="windowText" lastClr="000000"/>
                    </a:solidFill>
                    <a:cs typeface="+mn-ea"/>
                    <a:sym typeface="+mn-lt"/>
                  </a:endParaRPr>
                </a:p>
              </p:txBody>
            </p:sp>
          </p:grpSp>
          <p:sp>
            <p:nvSpPr>
              <p:cNvPr id="41" name="TextBox 31"/>
              <p:cNvSpPr txBox="1">
                <a:spLocks noChangeArrowheads="1"/>
              </p:cNvSpPr>
              <p:nvPr/>
            </p:nvSpPr>
            <p:spPr bwMode="auto">
              <a:xfrm>
                <a:off x="3818872" y="1056825"/>
                <a:ext cx="1364413" cy="334262"/>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cs typeface="+mn-ea"/>
                    <a:sym typeface="+mn-lt"/>
                  </a:rPr>
                  <a:t>点击添加文本</a:t>
                </a:r>
                <a:endParaRPr lang="en-US" dirty="0">
                  <a:cs typeface="+mn-ea"/>
                  <a:sym typeface="+mn-lt"/>
                </a:endParaRPr>
              </a:p>
            </p:txBody>
          </p:sp>
        </p:grpSp>
      </p:grpSp>
      <p:grpSp>
        <p:nvGrpSpPr>
          <p:cNvPr id="52" name="组合 51"/>
          <p:cNvGrpSpPr/>
          <p:nvPr/>
        </p:nvGrpSpPr>
        <p:grpSpPr>
          <a:xfrm>
            <a:off x="3285077" y="1751750"/>
            <a:ext cx="2533886" cy="2348251"/>
            <a:chOff x="3435719" y="1635646"/>
            <a:chExt cx="2533886" cy="2348251"/>
          </a:xfrm>
        </p:grpSpPr>
        <p:pic>
          <p:nvPicPr>
            <p:cNvPr id="54" name="Picture 4" descr="E:\水墨图表素材\07.png"/>
            <p:cNvPicPr>
              <a:picLocks noChangeAspect="1" noChangeArrowheads="1"/>
            </p:cNvPicPr>
            <p:nvPr/>
          </p:nvPicPr>
          <p:blipFill>
            <a:blip r:embed="rId4" cstate="screen"/>
            <a:srcRect/>
            <a:stretch>
              <a:fillRect/>
            </a:stretch>
          </p:blipFill>
          <p:spPr bwMode="auto">
            <a:xfrm>
              <a:off x="3435719" y="1635646"/>
              <a:ext cx="2463476" cy="2348251"/>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13"/>
            <p:cNvSpPr txBox="1">
              <a:spLocks noChangeArrowheads="1"/>
            </p:cNvSpPr>
            <p:nvPr/>
          </p:nvSpPr>
          <p:spPr bwMode="auto">
            <a:xfrm>
              <a:off x="3512275" y="2483845"/>
              <a:ext cx="245733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60000"/>
                </a:lnSpc>
                <a:spcBef>
                  <a:spcPct val="50000"/>
                </a:spcBef>
                <a:buClr>
                  <a:srgbClr val="1F3F5F"/>
                </a:buClr>
              </a:pPr>
              <a:r>
                <a:rPr lang="zh-CN" altLang="en-US" sz="1600" dirty="0">
                  <a:solidFill>
                    <a:schemeClr val="bg1"/>
                  </a:solidFill>
                  <a:latin typeface="+mn-lt"/>
                  <a:cs typeface="+mn-ea"/>
                  <a:sym typeface="+mn-lt"/>
                </a:rPr>
                <a:t>点击输入文字</a:t>
              </a:r>
            </a:p>
            <a:p>
              <a:pPr marL="0" indent="0" algn="ctr" eaLnBrk="1" hangingPunct="1"/>
              <a:r>
                <a:rPr lang="zh-CN" altLang="en-US" sz="1600" dirty="0">
                  <a:solidFill>
                    <a:schemeClr val="bg1"/>
                  </a:solidFill>
                  <a:latin typeface="+mn-lt"/>
                  <a:cs typeface="+mn-ea"/>
                  <a:sym typeface="+mn-lt"/>
                </a:rPr>
                <a:t>点击输入文字</a:t>
              </a:r>
            </a:p>
            <a:p>
              <a:pPr marL="0" indent="0" algn="ctr" eaLnBrk="1" hangingPunct="1"/>
              <a:r>
                <a:rPr lang="zh-CN" altLang="en-US" sz="1600" dirty="0">
                  <a:solidFill>
                    <a:schemeClr val="bg1"/>
                  </a:solidFill>
                  <a:latin typeface="+mn-lt"/>
                  <a:cs typeface="+mn-ea"/>
                  <a:sym typeface="+mn-lt"/>
                </a:rPr>
                <a:t>点击输入文字</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ppt_x</p:attrName>
                                        </p:attrNameLst>
                                      </p:cBhvr>
                                      <p:tavLst>
                                        <p:tav tm="0">
                                          <p:val>
                                            <p:strVal val="#ppt_x+#ppt_w*1.125000"/>
                                          </p:val>
                                        </p:tav>
                                        <p:tav tm="100000">
                                          <p:val>
                                            <p:strVal val="#ppt_x"/>
                                          </p:val>
                                        </p:tav>
                                      </p:tavLst>
                                    </p:anim>
                                    <p:animEffect transition="in" filter="wipe(left)">
                                      <p:cBhvr>
                                        <p:cTn id="23" dur="500"/>
                                        <p:tgtEl>
                                          <p:spTgt spid="18"/>
                                        </p:tgtEl>
                                      </p:cBhvr>
                                    </p:animEffect>
                                  </p:childTnLst>
                                </p:cTn>
                              </p:par>
                              <p:par>
                                <p:cTn id="24" presetID="1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p:tgtEl>
                                          <p:spTgt spid="36"/>
                                        </p:tgtEl>
                                        <p:attrNameLst>
                                          <p:attrName>ppt_x</p:attrName>
                                        </p:attrNameLst>
                                      </p:cBhvr>
                                      <p:tavLst>
                                        <p:tav tm="0">
                                          <p:val>
                                            <p:strVal val="#ppt_x-#ppt_w*1.125000"/>
                                          </p:val>
                                        </p:tav>
                                        <p:tav tm="100000">
                                          <p:val>
                                            <p:strVal val="#ppt_x"/>
                                          </p:val>
                                        </p:tav>
                                      </p:tavLst>
                                    </p:anim>
                                    <p:animEffect transition="in" filter="wipe(righ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3" descr="E:\水墨图表素材\24252 (11).png"/>
          <p:cNvPicPr>
            <a:picLocks noChangeAspect="1" noChangeArrowheads="1"/>
          </p:cNvPicPr>
          <p:nvPr/>
        </p:nvPicPr>
        <p:blipFill>
          <a:blip r:embed="rId3" cstate="screen"/>
          <a:srcRect/>
          <a:stretch>
            <a:fillRect/>
          </a:stretch>
        </p:blipFill>
        <p:spPr bwMode="auto">
          <a:xfrm>
            <a:off x="1390324" y="3753737"/>
            <a:ext cx="2718384" cy="476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水墨图表素材\24252 (11).png"/>
          <p:cNvPicPr>
            <a:picLocks noChangeAspect="1" noChangeArrowheads="1"/>
          </p:cNvPicPr>
          <p:nvPr/>
        </p:nvPicPr>
        <p:blipFill>
          <a:blip r:embed="rId4" cstate="screen"/>
          <a:srcRect/>
          <a:stretch>
            <a:fillRect/>
          </a:stretch>
        </p:blipFill>
        <p:spPr bwMode="auto">
          <a:xfrm>
            <a:off x="1296968" y="3173357"/>
            <a:ext cx="3528392" cy="476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水墨图表素材\24252 (11).png"/>
          <p:cNvPicPr>
            <a:picLocks noChangeAspect="1" noChangeArrowheads="1"/>
          </p:cNvPicPr>
          <p:nvPr/>
        </p:nvPicPr>
        <p:blipFill>
          <a:blip r:embed="rId5" cstate="screen"/>
          <a:srcRect/>
          <a:stretch>
            <a:fillRect/>
          </a:stretch>
        </p:blipFill>
        <p:spPr bwMode="auto">
          <a:xfrm>
            <a:off x="1401679" y="2597720"/>
            <a:ext cx="2563777" cy="4760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水墨图表素材\24252 (11).png"/>
          <p:cNvPicPr>
            <a:picLocks noChangeAspect="1" noChangeArrowheads="1"/>
          </p:cNvPicPr>
          <p:nvPr/>
        </p:nvPicPr>
        <p:blipFill>
          <a:blip r:embed="rId6" cstate="screen"/>
          <a:srcRect/>
          <a:stretch>
            <a:fillRect/>
          </a:stretch>
        </p:blipFill>
        <p:spPr bwMode="auto">
          <a:xfrm>
            <a:off x="1288143" y="1996058"/>
            <a:ext cx="3643897" cy="476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水墨图表素材\24252 (11).png"/>
          <p:cNvPicPr>
            <a:picLocks noChangeAspect="1" noChangeArrowheads="1"/>
          </p:cNvPicPr>
          <p:nvPr/>
        </p:nvPicPr>
        <p:blipFill>
          <a:blip r:embed="rId7" cstate="screen"/>
          <a:srcRect/>
          <a:stretch>
            <a:fillRect/>
          </a:stretch>
        </p:blipFill>
        <p:spPr bwMode="auto">
          <a:xfrm>
            <a:off x="1216135" y="1427242"/>
            <a:ext cx="4291969" cy="4760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937601" y="1462642"/>
            <a:ext cx="635000" cy="2665215"/>
            <a:chOff x="937601" y="1462642"/>
            <a:chExt cx="635000" cy="2665215"/>
          </a:xfrm>
        </p:grpSpPr>
        <p:sp>
          <p:nvSpPr>
            <p:cNvPr id="12" name="矩形 19"/>
            <p:cNvSpPr>
              <a:spLocks noChangeArrowheads="1"/>
            </p:cNvSpPr>
            <p:nvPr/>
          </p:nvSpPr>
          <p:spPr bwMode="auto">
            <a:xfrm>
              <a:off x="937601" y="1462642"/>
              <a:ext cx="635000" cy="307777"/>
            </a:xfrm>
            <a:prstGeom prst="rect">
              <a:avLst/>
            </a:prstGeom>
            <a:noFill/>
            <a:ln w="9525">
              <a:noFill/>
              <a:miter lim="800000"/>
            </a:ln>
            <a:effectLst/>
          </p:spPr>
          <p:txBody>
            <a:bodyPr>
              <a:spAutoFit/>
            </a:bodyPr>
            <a:lstStyle/>
            <a:p>
              <a:pPr algn="r"/>
              <a:r>
                <a:rPr lang="zh-CN" altLang="en-US" sz="1400" dirty="0">
                  <a:cs typeface="+mn-ea"/>
                  <a:sym typeface="+mn-lt"/>
                </a:rPr>
                <a:t>北京</a:t>
              </a:r>
            </a:p>
          </p:txBody>
        </p:sp>
        <p:sp>
          <p:nvSpPr>
            <p:cNvPr id="13" name="矩形 19"/>
            <p:cNvSpPr>
              <a:spLocks noChangeArrowheads="1"/>
            </p:cNvSpPr>
            <p:nvPr/>
          </p:nvSpPr>
          <p:spPr bwMode="auto">
            <a:xfrm>
              <a:off x="937601" y="2053191"/>
              <a:ext cx="635000" cy="307777"/>
            </a:xfrm>
            <a:prstGeom prst="rect">
              <a:avLst/>
            </a:prstGeom>
            <a:noFill/>
            <a:ln w="9525">
              <a:noFill/>
              <a:miter lim="800000"/>
            </a:ln>
            <a:effectLst/>
          </p:spPr>
          <p:txBody>
            <a:bodyPr>
              <a:spAutoFit/>
            </a:bodyPr>
            <a:lstStyle/>
            <a:p>
              <a:pPr algn="r"/>
              <a:r>
                <a:rPr lang="zh-CN" altLang="en-US" sz="1400" dirty="0">
                  <a:cs typeface="+mn-ea"/>
                  <a:sym typeface="+mn-lt"/>
                </a:rPr>
                <a:t>天津</a:t>
              </a:r>
            </a:p>
          </p:txBody>
        </p:sp>
        <p:sp>
          <p:nvSpPr>
            <p:cNvPr id="14" name="矩形 19"/>
            <p:cNvSpPr>
              <a:spLocks noChangeArrowheads="1"/>
            </p:cNvSpPr>
            <p:nvPr/>
          </p:nvSpPr>
          <p:spPr bwMode="auto">
            <a:xfrm>
              <a:off x="937601" y="2642155"/>
              <a:ext cx="635000" cy="307777"/>
            </a:xfrm>
            <a:prstGeom prst="rect">
              <a:avLst/>
            </a:prstGeom>
            <a:noFill/>
            <a:ln w="9525">
              <a:noFill/>
              <a:miter lim="800000"/>
            </a:ln>
            <a:effectLst/>
          </p:spPr>
          <p:txBody>
            <a:bodyPr>
              <a:spAutoFit/>
            </a:bodyPr>
            <a:lstStyle/>
            <a:p>
              <a:pPr algn="r"/>
              <a:r>
                <a:rPr lang="zh-CN" altLang="en-US" sz="1400" dirty="0">
                  <a:cs typeface="+mn-ea"/>
                  <a:sym typeface="+mn-lt"/>
                </a:rPr>
                <a:t>上海</a:t>
              </a:r>
            </a:p>
          </p:txBody>
        </p:sp>
        <p:sp>
          <p:nvSpPr>
            <p:cNvPr id="15" name="矩形 19"/>
            <p:cNvSpPr>
              <a:spLocks noChangeArrowheads="1"/>
            </p:cNvSpPr>
            <p:nvPr/>
          </p:nvSpPr>
          <p:spPr bwMode="auto">
            <a:xfrm>
              <a:off x="937601" y="3231118"/>
              <a:ext cx="635000" cy="307777"/>
            </a:xfrm>
            <a:prstGeom prst="rect">
              <a:avLst/>
            </a:prstGeom>
            <a:noFill/>
            <a:ln w="9525">
              <a:noFill/>
              <a:miter lim="800000"/>
            </a:ln>
            <a:effectLst/>
          </p:spPr>
          <p:txBody>
            <a:bodyPr>
              <a:spAutoFit/>
            </a:bodyPr>
            <a:lstStyle/>
            <a:p>
              <a:pPr algn="r"/>
              <a:r>
                <a:rPr lang="zh-CN" altLang="en-US" sz="1400" dirty="0">
                  <a:cs typeface="+mn-ea"/>
                  <a:sym typeface="+mn-lt"/>
                </a:rPr>
                <a:t>广州</a:t>
              </a:r>
            </a:p>
          </p:txBody>
        </p:sp>
        <p:sp>
          <p:nvSpPr>
            <p:cNvPr id="16" name="矩形 19"/>
            <p:cNvSpPr>
              <a:spLocks noChangeArrowheads="1"/>
            </p:cNvSpPr>
            <p:nvPr/>
          </p:nvSpPr>
          <p:spPr bwMode="auto">
            <a:xfrm>
              <a:off x="937601" y="3820080"/>
              <a:ext cx="635000" cy="307777"/>
            </a:xfrm>
            <a:prstGeom prst="rect">
              <a:avLst/>
            </a:prstGeom>
            <a:noFill/>
            <a:ln w="9525">
              <a:noFill/>
              <a:miter lim="800000"/>
            </a:ln>
            <a:effectLst/>
          </p:spPr>
          <p:txBody>
            <a:bodyPr>
              <a:spAutoFit/>
            </a:bodyPr>
            <a:lstStyle/>
            <a:p>
              <a:pPr algn="r"/>
              <a:r>
                <a:rPr lang="zh-CN" altLang="en-US" sz="1400" dirty="0">
                  <a:cs typeface="+mn-ea"/>
                  <a:sym typeface="+mn-lt"/>
                </a:rPr>
                <a:t>重庆</a:t>
              </a:r>
            </a:p>
          </p:txBody>
        </p:sp>
      </p:grpSp>
      <p:sp>
        <p:nvSpPr>
          <p:cNvPr id="17" name="矩形 19"/>
          <p:cNvSpPr>
            <a:spLocks noChangeArrowheads="1"/>
          </p:cNvSpPr>
          <p:nvPr/>
        </p:nvSpPr>
        <p:spPr bwMode="auto">
          <a:xfrm>
            <a:off x="6265253" y="1488043"/>
            <a:ext cx="1516063"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spc="50" dirty="0">
                <a:ln w="11430"/>
                <a:cs typeface="+mn-ea"/>
                <a:sym typeface="+mn-lt"/>
              </a:rPr>
              <a:t>点击添加文本</a:t>
            </a:r>
            <a:endParaRPr lang="zh-CN" altLang="en-US" sz="1400" dirty="0">
              <a:cs typeface="+mn-ea"/>
              <a:sym typeface="+mn-lt"/>
            </a:endParaRPr>
          </a:p>
        </p:txBody>
      </p:sp>
      <p:sp>
        <p:nvSpPr>
          <p:cNvPr id="18" name="矩形 19"/>
          <p:cNvSpPr>
            <a:spLocks noChangeArrowheads="1"/>
          </p:cNvSpPr>
          <p:nvPr/>
        </p:nvSpPr>
        <p:spPr bwMode="auto">
          <a:xfrm>
            <a:off x="6265253" y="2088118"/>
            <a:ext cx="1516063"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spc="50" dirty="0">
                <a:ln w="11430"/>
                <a:cs typeface="+mn-ea"/>
                <a:sym typeface="+mn-lt"/>
              </a:rPr>
              <a:t>点击添加文本</a:t>
            </a:r>
            <a:endParaRPr lang="zh-CN" altLang="en-US" sz="1400" dirty="0">
              <a:cs typeface="+mn-ea"/>
              <a:sym typeface="+mn-lt"/>
            </a:endParaRPr>
          </a:p>
        </p:txBody>
      </p:sp>
      <p:sp>
        <p:nvSpPr>
          <p:cNvPr id="19" name="矩形 19"/>
          <p:cNvSpPr>
            <a:spLocks noChangeArrowheads="1"/>
          </p:cNvSpPr>
          <p:nvPr/>
        </p:nvSpPr>
        <p:spPr bwMode="auto">
          <a:xfrm>
            <a:off x="6265253" y="2689780"/>
            <a:ext cx="1516063"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spc="50" dirty="0">
                <a:ln w="11430"/>
                <a:cs typeface="+mn-ea"/>
                <a:sym typeface="+mn-lt"/>
              </a:rPr>
              <a:t>点击添加文本</a:t>
            </a:r>
            <a:endParaRPr lang="zh-CN" altLang="en-US" sz="1400" dirty="0">
              <a:cs typeface="+mn-ea"/>
              <a:sym typeface="+mn-lt"/>
            </a:endParaRPr>
          </a:p>
        </p:txBody>
      </p:sp>
      <p:sp>
        <p:nvSpPr>
          <p:cNvPr id="20" name="矩形 19"/>
          <p:cNvSpPr>
            <a:spLocks noChangeArrowheads="1"/>
          </p:cNvSpPr>
          <p:nvPr/>
        </p:nvSpPr>
        <p:spPr bwMode="auto">
          <a:xfrm>
            <a:off x="6265253" y="3291442"/>
            <a:ext cx="1516063"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spc="50" dirty="0">
                <a:ln w="11430"/>
                <a:cs typeface="+mn-ea"/>
                <a:sym typeface="+mn-lt"/>
              </a:rPr>
              <a:t>点击添加文本</a:t>
            </a:r>
            <a:endParaRPr lang="zh-CN" altLang="en-US" sz="1400" dirty="0">
              <a:cs typeface="+mn-ea"/>
              <a:sym typeface="+mn-lt"/>
            </a:endParaRPr>
          </a:p>
        </p:txBody>
      </p:sp>
      <p:sp>
        <p:nvSpPr>
          <p:cNvPr id="21" name="矩形 19"/>
          <p:cNvSpPr>
            <a:spLocks noChangeArrowheads="1"/>
          </p:cNvSpPr>
          <p:nvPr/>
        </p:nvSpPr>
        <p:spPr bwMode="auto">
          <a:xfrm>
            <a:off x="6265253" y="3891517"/>
            <a:ext cx="1516063" cy="307777"/>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1400" spc="50" dirty="0">
                <a:ln w="11430"/>
                <a:cs typeface="+mn-ea"/>
                <a:sym typeface="+mn-lt"/>
              </a:rPr>
              <a:t>点击添加文本</a:t>
            </a:r>
            <a:endParaRPr lang="zh-CN" altLang="en-US" sz="1400" dirty="0">
              <a:cs typeface="+mn-ea"/>
              <a:sym typeface="+mn-lt"/>
            </a:endParaRPr>
          </a:p>
        </p:txBody>
      </p:sp>
      <p:pic>
        <p:nvPicPr>
          <p:cNvPr id="22" name="Picture 3" descr="E:\水墨图表素材\24252 (11).png"/>
          <p:cNvPicPr>
            <a:picLocks noChangeAspect="1" noChangeArrowheads="1"/>
          </p:cNvPicPr>
          <p:nvPr/>
        </p:nvPicPr>
        <p:blipFill>
          <a:blip r:embed="rId8" cstate="print"/>
          <a:srcRect/>
          <a:stretch>
            <a:fillRect/>
          </a:stretch>
        </p:blipFill>
        <p:spPr bwMode="auto">
          <a:xfrm rot="5400000">
            <a:off x="3586893" y="2806836"/>
            <a:ext cx="4348134" cy="73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Line 4"/>
          <p:cNvSpPr>
            <a:spLocks noChangeShapeType="1"/>
          </p:cNvSpPr>
          <p:nvPr/>
        </p:nvSpPr>
        <p:spPr bwMode="gray">
          <a:xfrm flipH="1">
            <a:off x="1467468" y="4419873"/>
            <a:ext cx="2744491" cy="0"/>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7" name="Line 5"/>
          <p:cNvSpPr>
            <a:spLocks noChangeShapeType="1"/>
          </p:cNvSpPr>
          <p:nvPr/>
        </p:nvSpPr>
        <p:spPr bwMode="gray">
          <a:xfrm flipH="1">
            <a:off x="1467468" y="3576910"/>
            <a:ext cx="3027364" cy="1588"/>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8" name="Line 6"/>
          <p:cNvSpPr>
            <a:spLocks noChangeShapeType="1"/>
          </p:cNvSpPr>
          <p:nvPr/>
        </p:nvSpPr>
        <p:spPr bwMode="gray">
          <a:xfrm flipH="1">
            <a:off x="1467470" y="2748235"/>
            <a:ext cx="3392562" cy="1588"/>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9" name="Line 7"/>
          <p:cNvSpPr>
            <a:spLocks noChangeShapeType="1"/>
          </p:cNvSpPr>
          <p:nvPr/>
        </p:nvSpPr>
        <p:spPr bwMode="gray">
          <a:xfrm flipH="1">
            <a:off x="1467470" y="1914798"/>
            <a:ext cx="3765550" cy="1587"/>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0" name="Line 8"/>
          <p:cNvSpPr>
            <a:spLocks noChangeShapeType="1"/>
          </p:cNvSpPr>
          <p:nvPr/>
        </p:nvSpPr>
        <p:spPr bwMode="gray">
          <a:xfrm flipH="1">
            <a:off x="1467470" y="1203598"/>
            <a:ext cx="4040634" cy="1587"/>
          </a:xfrm>
          <a:prstGeom prst="line">
            <a:avLst/>
          </a:prstGeom>
          <a:noFill/>
          <a:ln w="19050"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1" name="Line 9"/>
          <p:cNvSpPr>
            <a:spLocks noChangeShapeType="1"/>
          </p:cNvSpPr>
          <p:nvPr/>
        </p:nvSpPr>
        <p:spPr bwMode="gray">
          <a:xfrm>
            <a:off x="1705595" y="1203598"/>
            <a:ext cx="1587" cy="711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2" name="Line 10"/>
          <p:cNvSpPr>
            <a:spLocks noChangeShapeType="1"/>
          </p:cNvSpPr>
          <p:nvPr/>
        </p:nvSpPr>
        <p:spPr bwMode="gray">
          <a:xfrm>
            <a:off x="1705595" y="1914798"/>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3" name="Line 11"/>
          <p:cNvSpPr>
            <a:spLocks noChangeShapeType="1"/>
          </p:cNvSpPr>
          <p:nvPr/>
        </p:nvSpPr>
        <p:spPr bwMode="gray">
          <a:xfrm>
            <a:off x="1705595" y="2756173"/>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4" name="Line 12"/>
          <p:cNvSpPr>
            <a:spLocks noChangeShapeType="1"/>
          </p:cNvSpPr>
          <p:nvPr/>
        </p:nvSpPr>
        <p:spPr bwMode="gray">
          <a:xfrm>
            <a:off x="1705595" y="3597548"/>
            <a:ext cx="1587" cy="841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5" name="Text Box 43"/>
          <p:cNvSpPr txBox="1">
            <a:spLocks noChangeArrowheads="1"/>
          </p:cNvSpPr>
          <p:nvPr/>
        </p:nvSpPr>
        <p:spPr bwMode="auto">
          <a:xfrm>
            <a:off x="1829420" y="1486173"/>
            <a:ext cx="26654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dirty="0">
                <a:latin typeface="+mn-lt"/>
                <a:ea typeface="+mn-ea"/>
                <a:cs typeface="+mn-ea"/>
                <a:sym typeface="+mn-lt"/>
              </a:rPr>
              <a:t>此处添加标题内容</a:t>
            </a:r>
          </a:p>
        </p:txBody>
      </p:sp>
      <p:sp>
        <p:nvSpPr>
          <p:cNvPr id="16" name="Text Box 44"/>
          <p:cNvSpPr txBox="1">
            <a:spLocks noChangeArrowheads="1"/>
          </p:cNvSpPr>
          <p:nvPr/>
        </p:nvSpPr>
        <p:spPr bwMode="auto">
          <a:xfrm>
            <a:off x="1757982" y="2351360"/>
            <a:ext cx="26654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dirty="0">
                <a:latin typeface="+mn-lt"/>
                <a:ea typeface="+mn-ea"/>
                <a:cs typeface="+mn-ea"/>
                <a:sym typeface="+mn-lt"/>
              </a:rPr>
              <a:t>此处添加标题内容</a:t>
            </a:r>
          </a:p>
        </p:txBody>
      </p:sp>
      <p:sp>
        <p:nvSpPr>
          <p:cNvPr id="17" name="Text Box 45"/>
          <p:cNvSpPr txBox="1">
            <a:spLocks noChangeArrowheads="1"/>
          </p:cNvSpPr>
          <p:nvPr/>
        </p:nvSpPr>
        <p:spPr bwMode="auto">
          <a:xfrm>
            <a:off x="1757982" y="3070498"/>
            <a:ext cx="26654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dirty="0">
                <a:latin typeface="+mn-lt"/>
                <a:ea typeface="+mn-ea"/>
                <a:cs typeface="+mn-ea"/>
                <a:sym typeface="+mn-lt"/>
              </a:rPr>
              <a:t>此处添加标题内容</a:t>
            </a:r>
          </a:p>
        </p:txBody>
      </p:sp>
      <p:sp>
        <p:nvSpPr>
          <p:cNvPr id="18" name="Text Box 46"/>
          <p:cNvSpPr txBox="1">
            <a:spLocks noChangeArrowheads="1"/>
          </p:cNvSpPr>
          <p:nvPr/>
        </p:nvSpPr>
        <p:spPr bwMode="auto">
          <a:xfrm>
            <a:off x="1757982" y="3935685"/>
            <a:ext cx="26654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dirty="0">
                <a:latin typeface="+mn-lt"/>
                <a:ea typeface="+mn-ea"/>
                <a:cs typeface="+mn-ea"/>
                <a:sym typeface="+mn-lt"/>
              </a:rPr>
              <a:t>此处添加标题内容</a:t>
            </a:r>
          </a:p>
        </p:txBody>
      </p:sp>
      <p:grpSp>
        <p:nvGrpSpPr>
          <p:cNvPr id="19" name="组合 18"/>
          <p:cNvGrpSpPr/>
          <p:nvPr/>
        </p:nvGrpSpPr>
        <p:grpSpPr>
          <a:xfrm>
            <a:off x="4286969" y="510722"/>
            <a:ext cx="3381375" cy="4365284"/>
            <a:chOff x="3865172" y="244906"/>
            <a:chExt cx="3381375" cy="4365284"/>
          </a:xfrm>
        </p:grpSpPr>
        <p:pic>
          <p:nvPicPr>
            <p:cNvPr id="20" name="图片 19"/>
            <p:cNvPicPr>
              <a:picLocks noChangeAspect="1"/>
            </p:cNvPicPr>
            <p:nvPr/>
          </p:nvPicPr>
          <p:blipFill>
            <a:blip r:embed="rId3" cstate="screen"/>
            <a:srcRect/>
            <a:stretch>
              <a:fillRect/>
            </a:stretch>
          </p:blipFill>
          <p:spPr bwMode="auto">
            <a:xfrm>
              <a:off x="3865172" y="3537496"/>
              <a:ext cx="33813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4" cstate="screen"/>
            <a:srcRect/>
            <a:stretch>
              <a:fillRect/>
            </a:stretch>
          </p:blipFill>
          <p:spPr bwMode="auto">
            <a:xfrm>
              <a:off x="4278865" y="2650359"/>
              <a:ext cx="2605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5" cstate="screen"/>
            <a:srcRect/>
            <a:stretch>
              <a:fillRect/>
            </a:stretch>
          </p:blipFill>
          <p:spPr bwMode="auto">
            <a:xfrm>
              <a:off x="4641427" y="2013808"/>
              <a:ext cx="1944644"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6" cstate="screen"/>
            <a:srcRect/>
            <a:stretch>
              <a:fillRect/>
            </a:stretch>
          </p:blipFill>
          <p:spPr bwMode="auto">
            <a:xfrm>
              <a:off x="4919801" y="1417754"/>
              <a:ext cx="1387896"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E:\水墨图表素材\24252 (11).png"/>
            <p:cNvPicPr>
              <a:picLocks noChangeAspect="1" noChangeArrowheads="1"/>
            </p:cNvPicPr>
            <p:nvPr/>
          </p:nvPicPr>
          <p:blipFill>
            <a:blip r:embed="rId7" cstate="print"/>
            <a:srcRect/>
            <a:stretch>
              <a:fillRect/>
            </a:stretch>
          </p:blipFill>
          <p:spPr bwMode="auto">
            <a:xfrm rot="6673604">
              <a:off x="2572614" y="2382141"/>
              <a:ext cx="4348134" cy="73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水墨图表素材\24252 (11).png"/>
            <p:cNvPicPr>
              <a:picLocks noChangeAspect="1" noChangeArrowheads="1"/>
            </p:cNvPicPr>
            <p:nvPr/>
          </p:nvPicPr>
          <p:blipFill>
            <a:blip r:embed="rId7" cstate="print"/>
            <a:srcRect/>
            <a:stretch>
              <a:fillRect/>
            </a:stretch>
          </p:blipFill>
          <p:spPr bwMode="auto">
            <a:xfrm rot="15117991">
              <a:off x="4258116" y="2399291"/>
              <a:ext cx="4348134" cy="736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ppt_y</p:attrName>
                                        </p:attrNameLst>
                                      </p:cBhvr>
                                      <p:tavLst>
                                        <p:tav tm="0">
                                          <p:val>
                                            <p:strVal val="#ppt_y+#ppt_h*1.125000"/>
                                          </p:val>
                                        </p:tav>
                                        <p:tav tm="100000">
                                          <p:val>
                                            <p:strVal val="#ppt_y"/>
                                          </p:val>
                                        </p:tav>
                                      </p:tavLst>
                                    </p:anim>
                                    <p:animEffect transition="in" filter="wipe(up)">
                                      <p:cBhvr>
                                        <p:cTn id="35" dur="500"/>
                                        <p:tgtEl>
                                          <p:spTgt spid="16"/>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ppt_y</p:attrName>
                                        </p:attrNameLst>
                                      </p:cBhvr>
                                      <p:tavLst>
                                        <p:tav tm="0">
                                          <p:val>
                                            <p:strVal val="#ppt_y+#ppt_h*1.125000"/>
                                          </p:val>
                                        </p:tav>
                                        <p:tav tm="100000">
                                          <p:val>
                                            <p:strVal val="#ppt_y"/>
                                          </p:val>
                                        </p:tav>
                                      </p:tavLst>
                                    </p:anim>
                                    <p:animEffect transition="in" filter="wipe(up)">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4" descr="E:\水墨图表素材\95.png"/>
          <p:cNvPicPr>
            <a:picLocks noChangeAspect="1" noChangeArrowheads="1"/>
          </p:cNvPicPr>
          <p:nvPr/>
        </p:nvPicPr>
        <p:blipFill>
          <a:blip r:embed="rId3" cstate="screen"/>
          <a:srcRect/>
          <a:stretch>
            <a:fillRect/>
          </a:stretch>
        </p:blipFill>
        <p:spPr bwMode="auto">
          <a:xfrm rot="9634131" flipH="1">
            <a:off x="3158632" y="1225458"/>
            <a:ext cx="3645651" cy="3484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水墨图表素材\89.png"/>
          <p:cNvPicPr>
            <a:picLocks noChangeAspect="1" noChangeArrowheads="1"/>
          </p:cNvPicPr>
          <p:nvPr/>
        </p:nvPicPr>
        <p:blipFill>
          <a:blip r:embed="rId4" cstate="screen"/>
          <a:srcRect/>
          <a:stretch>
            <a:fillRect/>
          </a:stretch>
        </p:blipFill>
        <p:spPr bwMode="auto">
          <a:xfrm>
            <a:off x="4101246" y="2287691"/>
            <a:ext cx="1350107" cy="12918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箭头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60000"/>
                    </a14:imgEffect>
                  </a14:imgLayer>
                </a14:imgProps>
              </a:ext>
            </a:extLst>
          </a:blip>
          <a:srcRect/>
          <a:stretch>
            <a:fillRect/>
          </a:stretch>
        </p:blipFill>
        <p:spPr bwMode="auto">
          <a:xfrm rot="5400000">
            <a:off x="4670723" y="3577741"/>
            <a:ext cx="262208" cy="27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2977082" y="1259412"/>
            <a:ext cx="3554127" cy="3544586"/>
            <a:chOff x="2977082" y="1259412"/>
            <a:chExt cx="3554127" cy="3544586"/>
          </a:xfrm>
        </p:grpSpPr>
        <p:grpSp>
          <p:nvGrpSpPr>
            <p:cNvPr id="10" name="组合 9"/>
            <p:cNvGrpSpPr/>
            <p:nvPr/>
          </p:nvGrpSpPr>
          <p:grpSpPr>
            <a:xfrm>
              <a:off x="5618585" y="2520992"/>
              <a:ext cx="912624" cy="869939"/>
              <a:chOff x="3598171" y="365651"/>
              <a:chExt cx="1444420" cy="1376861"/>
            </a:xfrm>
          </p:grpSpPr>
          <p:pic>
            <p:nvPicPr>
              <p:cNvPr id="20" name="Picture 3" descr="E:\水墨图表素材\5356.png"/>
              <p:cNvPicPr>
                <a:picLocks noChangeAspect="1" noChangeArrowheads="1"/>
              </p:cNvPicPr>
              <p:nvPr/>
            </p:nvPicPr>
            <p:blipFill>
              <a:blip r:embed="rId7" cstate="screen"/>
              <a:srcRect/>
              <a:stretch>
                <a:fillRect/>
              </a:stretch>
            </p:blipFill>
            <p:spPr bwMode="auto">
              <a:xfrm>
                <a:off x="3598171" y="365651"/>
                <a:ext cx="1444420" cy="137686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782202" y="631480"/>
                <a:ext cx="1170036" cy="779394"/>
              </a:xfrm>
              <a:prstGeom prst="rect">
                <a:avLst/>
              </a:prstGeom>
              <a:noFill/>
            </p:spPr>
            <p:txBody>
              <a:bodyPr wrap="square" rtlCol="0">
                <a:spAutoFit/>
              </a:bodyPr>
              <a:lstStyle/>
              <a:p>
                <a:r>
                  <a:rPr lang="zh-CN" altLang="en-US" sz="1300" dirty="0">
                    <a:solidFill>
                      <a:schemeClr val="bg1"/>
                    </a:solidFill>
                    <a:cs typeface="+mn-ea"/>
                    <a:sym typeface="+mn-lt"/>
                  </a:rPr>
                  <a:t>点击添</a:t>
                </a:r>
                <a:endParaRPr lang="en-US" altLang="zh-CN" sz="1300" dirty="0">
                  <a:solidFill>
                    <a:schemeClr val="bg1"/>
                  </a:solidFill>
                  <a:cs typeface="+mn-ea"/>
                  <a:sym typeface="+mn-lt"/>
                </a:endParaRPr>
              </a:p>
              <a:p>
                <a:r>
                  <a:rPr lang="zh-CN" altLang="en-US" sz="1300" dirty="0">
                    <a:solidFill>
                      <a:schemeClr val="bg1"/>
                    </a:solidFill>
                    <a:cs typeface="+mn-ea"/>
                    <a:sym typeface="+mn-lt"/>
                  </a:rPr>
                  <a:t>加主题</a:t>
                </a:r>
              </a:p>
            </p:txBody>
          </p:sp>
        </p:grpSp>
        <p:grpSp>
          <p:nvGrpSpPr>
            <p:cNvPr id="11" name="组合 10"/>
            <p:cNvGrpSpPr/>
            <p:nvPr/>
          </p:nvGrpSpPr>
          <p:grpSpPr>
            <a:xfrm>
              <a:off x="2977082" y="2520991"/>
              <a:ext cx="912624" cy="869939"/>
              <a:chOff x="3598171" y="365651"/>
              <a:chExt cx="1444420" cy="1376861"/>
            </a:xfrm>
          </p:grpSpPr>
          <p:pic>
            <p:nvPicPr>
              <p:cNvPr id="18" name="Picture 3" descr="E:\水墨图表素材\5356.png"/>
              <p:cNvPicPr>
                <a:picLocks noChangeAspect="1" noChangeArrowheads="1"/>
              </p:cNvPicPr>
              <p:nvPr/>
            </p:nvPicPr>
            <p:blipFill>
              <a:blip r:embed="rId7" cstate="screen"/>
              <a:srcRect/>
              <a:stretch>
                <a:fillRect/>
              </a:stretch>
            </p:blipFill>
            <p:spPr bwMode="auto">
              <a:xfrm>
                <a:off x="3598171" y="365651"/>
                <a:ext cx="1444420" cy="13768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82202" y="631480"/>
                <a:ext cx="1170036" cy="779394"/>
              </a:xfrm>
              <a:prstGeom prst="rect">
                <a:avLst/>
              </a:prstGeom>
              <a:noFill/>
            </p:spPr>
            <p:txBody>
              <a:bodyPr wrap="square" rtlCol="0">
                <a:spAutoFit/>
              </a:bodyPr>
              <a:lstStyle/>
              <a:p>
                <a:r>
                  <a:rPr lang="zh-CN" altLang="en-US" sz="1300" dirty="0">
                    <a:solidFill>
                      <a:schemeClr val="bg1"/>
                    </a:solidFill>
                    <a:cs typeface="+mn-ea"/>
                    <a:sym typeface="+mn-lt"/>
                  </a:rPr>
                  <a:t>点击添</a:t>
                </a:r>
                <a:endParaRPr lang="en-US" altLang="zh-CN" sz="1300" dirty="0">
                  <a:solidFill>
                    <a:schemeClr val="bg1"/>
                  </a:solidFill>
                  <a:cs typeface="+mn-ea"/>
                  <a:sym typeface="+mn-lt"/>
                </a:endParaRPr>
              </a:p>
              <a:p>
                <a:r>
                  <a:rPr lang="zh-CN" altLang="en-US" sz="1300" dirty="0">
                    <a:solidFill>
                      <a:schemeClr val="bg1"/>
                    </a:solidFill>
                    <a:cs typeface="+mn-ea"/>
                    <a:sym typeface="+mn-lt"/>
                  </a:rPr>
                  <a:t>加主题</a:t>
                </a:r>
              </a:p>
            </p:txBody>
          </p:sp>
        </p:grpSp>
        <p:grpSp>
          <p:nvGrpSpPr>
            <p:cNvPr id="12" name="组合 11"/>
            <p:cNvGrpSpPr/>
            <p:nvPr/>
          </p:nvGrpSpPr>
          <p:grpSpPr>
            <a:xfrm>
              <a:off x="4342333" y="1259412"/>
              <a:ext cx="912624" cy="869939"/>
              <a:chOff x="3598171" y="365651"/>
              <a:chExt cx="1444420" cy="1376861"/>
            </a:xfrm>
          </p:grpSpPr>
          <p:pic>
            <p:nvPicPr>
              <p:cNvPr id="16" name="Picture 3" descr="E:\水墨图表素材\5356.png"/>
              <p:cNvPicPr>
                <a:picLocks noChangeAspect="1" noChangeArrowheads="1"/>
              </p:cNvPicPr>
              <p:nvPr/>
            </p:nvPicPr>
            <p:blipFill>
              <a:blip r:embed="rId7" cstate="screen"/>
              <a:srcRect/>
              <a:stretch>
                <a:fillRect/>
              </a:stretch>
            </p:blipFill>
            <p:spPr bwMode="auto">
              <a:xfrm>
                <a:off x="3598171" y="365651"/>
                <a:ext cx="1444420" cy="13768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782202" y="631480"/>
                <a:ext cx="1170036" cy="779394"/>
              </a:xfrm>
              <a:prstGeom prst="rect">
                <a:avLst/>
              </a:prstGeom>
              <a:noFill/>
            </p:spPr>
            <p:txBody>
              <a:bodyPr wrap="square" rtlCol="0">
                <a:spAutoFit/>
              </a:bodyPr>
              <a:lstStyle/>
              <a:p>
                <a:r>
                  <a:rPr lang="zh-CN" altLang="en-US" sz="1300" dirty="0">
                    <a:solidFill>
                      <a:schemeClr val="bg1"/>
                    </a:solidFill>
                    <a:cs typeface="+mn-ea"/>
                    <a:sym typeface="+mn-lt"/>
                  </a:rPr>
                  <a:t>点击添</a:t>
                </a:r>
                <a:endParaRPr lang="en-US" altLang="zh-CN" sz="1300" dirty="0">
                  <a:solidFill>
                    <a:schemeClr val="bg1"/>
                  </a:solidFill>
                  <a:cs typeface="+mn-ea"/>
                  <a:sym typeface="+mn-lt"/>
                </a:endParaRPr>
              </a:p>
              <a:p>
                <a:r>
                  <a:rPr lang="zh-CN" altLang="en-US" sz="1300" dirty="0">
                    <a:solidFill>
                      <a:schemeClr val="bg1"/>
                    </a:solidFill>
                    <a:cs typeface="+mn-ea"/>
                    <a:sym typeface="+mn-lt"/>
                  </a:rPr>
                  <a:t>加主题</a:t>
                </a:r>
              </a:p>
            </p:txBody>
          </p:sp>
        </p:grpSp>
        <p:grpSp>
          <p:nvGrpSpPr>
            <p:cNvPr id="13" name="组合 12"/>
            <p:cNvGrpSpPr/>
            <p:nvPr/>
          </p:nvGrpSpPr>
          <p:grpSpPr>
            <a:xfrm>
              <a:off x="4342333" y="3934059"/>
              <a:ext cx="912624" cy="869939"/>
              <a:chOff x="3598171" y="365651"/>
              <a:chExt cx="1444420" cy="1376861"/>
            </a:xfrm>
          </p:grpSpPr>
          <p:pic>
            <p:nvPicPr>
              <p:cNvPr id="14" name="Picture 3" descr="E:\水墨图表素材\5356.png"/>
              <p:cNvPicPr>
                <a:picLocks noChangeAspect="1" noChangeArrowheads="1"/>
              </p:cNvPicPr>
              <p:nvPr/>
            </p:nvPicPr>
            <p:blipFill>
              <a:blip r:embed="rId7" cstate="screen"/>
              <a:srcRect/>
              <a:stretch>
                <a:fillRect/>
              </a:stretch>
            </p:blipFill>
            <p:spPr bwMode="auto">
              <a:xfrm>
                <a:off x="3598171" y="365651"/>
                <a:ext cx="1444420" cy="13768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82202" y="631480"/>
                <a:ext cx="1170036" cy="779394"/>
              </a:xfrm>
              <a:prstGeom prst="rect">
                <a:avLst/>
              </a:prstGeom>
              <a:noFill/>
            </p:spPr>
            <p:txBody>
              <a:bodyPr wrap="square" rtlCol="0">
                <a:spAutoFit/>
              </a:bodyPr>
              <a:lstStyle/>
              <a:p>
                <a:r>
                  <a:rPr lang="zh-CN" altLang="en-US" sz="1300" dirty="0">
                    <a:solidFill>
                      <a:schemeClr val="bg1"/>
                    </a:solidFill>
                    <a:cs typeface="+mn-ea"/>
                    <a:sym typeface="+mn-lt"/>
                  </a:rPr>
                  <a:t>点击添</a:t>
                </a:r>
                <a:endParaRPr lang="en-US" altLang="zh-CN" sz="1300" dirty="0">
                  <a:solidFill>
                    <a:schemeClr val="bg1"/>
                  </a:solidFill>
                  <a:cs typeface="+mn-ea"/>
                  <a:sym typeface="+mn-lt"/>
                </a:endParaRPr>
              </a:p>
              <a:p>
                <a:r>
                  <a:rPr lang="zh-CN" altLang="en-US" sz="1300" dirty="0">
                    <a:solidFill>
                      <a:schemeClr val="bg1"/>
                    </a:solidFill>
                    <a:cs typeface="+mn-ea"/>
                    <a:sym typeface="+mn-lt"/>
                  </a:rPr>
                  <a:t>加主题</a:t>
                </a:r>
              </a:p>
            </p:txBody>
          </p:sp>
        </p:grpSp>
      </p:grpSp>
      <p:pic>
        <p:nvPicPr>
          <p:cNvPr id="22" name="Picture 16" descr="箭头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60000"/>
                    </a14:imgEffect>
                  </a14:imgLayer>
                </a14:imgProps>
              </a:ext>
            </a:extLst>
          </a:blip>
          <a:srcRect/>
          <a:stretch>
            <a:fillRect/>
          </a:stretch>
        </p:blipFill>
        <p:spPr bwMode="auto">
          <a:xfrm rot="16200000">
            <a:off x="4645195" y="2136888"/>
            <a:ext cx="262208" cy="27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descr="箭头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60000"/>
                    </a14:imgEffect>
                  </a14:imgLayer>
                </a14:imgProps>
              </a:ext>
            </a:extLst>
          </a:blip>
          <a:srcRect/>
          <a:stretch>
            <a:fillRect/>
          </a:stretch>
        </p:blipFill>
        <p:spPr bwMode="auto">
          <a:xfrm>
            <a:off x="5370187" y="2820464"/>
            <a:ext cx="262208" cy="27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6" descr="箭头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60000"/>
                    </a14:imgEffect>
                  </a14:imgLayer>
                </a14:imgProps>
              </a:ext>
            </a:extLst>
          </a:blip>
          <a:srcRect/>
          <a:stretch>
            <a:fillRect/>
          </a:stretch>
        </p:blipFill>
        <p:spPr bwMode="auto">
          <a:xfrm rot="11023009">
            <a:off x="3910921" y="2820464"/>
            <a:ext cx="262208" cy="27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0"/>
          <p:cNvSpPr/>
          <p:nvPr/>
        </p:nvSpPr>
        <p:spPr bwMode="auto">
          <a:xfrm>
            <a:off x="5755692" y="1118641"/>
            <a:ext cx="3559612" cy="543683"/>
          </a:xfrm>
          <a:prstGeom prst="accentCallout2">
            <a:avLst>
              <a:gd name="adj1" fmla="val 18750"/>
              <a:gd name="adj2" fmla="val -2259"/>
              <a:gd name="adj3" fmla="val 18750"/>
              <a:gd name="adj4" fmla="val -14884"/>
              <a:gd name="adj5" fmla="val 98369"/>
              <a:gd name="adj6" fmla="val -2646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300" dirty="0">
                <a:cs typeface="+mn-ea"/>
                <a:sym typeface="+mn-lt"/>
              </a:rPr>
              <a:t>这里输入文本这里输入文本</a:t>
            </a:r>
            <a:endParaRPr lang="en-US" altLang="zh-CN" sz="1300" dirty="0">
              <a:cs typeface="+mn-ea"/>
              <a:sym typeface="+mn-lt"/>
            </a:endParaRPr>
          </a:p>
          <a:p>
            <a:pPr>
              <a:spcBef>
                <a:spcPct val="50000"/>
              </a:spcBef>
              <a:defRPr/>
            </a:pPr>
            <a:r>
              <a:rPr lang="zh-CN" altLang="en-US" sz="1300" dirty="0">
                <a:cs typeface="+mn-ea"/>
                <a:sym typeface="+mn-lt"/>
              </a:rPr>
              <a:t>这里输入文本这里输入文本</a:t>
            </a:r>
            <a:endParaRPr lang="en-US" altLang="zh-CN" sz="1300" dirty="0">
              <a:cs typeface="+mn-ea"/>
              <a:sym typeface="+mn-lt"/>
            </a:endParaRPr>
          </a:p>
        </p:txBody>
      </p:sp>
      <p:sp>
        <p:nvSpPr>
          <p:cNvPr id="27" name="AutoShape 10"/>
          <p:cNvSpPr/>
          <p:nvPr/>
        </p:nvSpPr>
        <p:spPr bwMode="auto">
          <a:xfrm>
            <a:off x="6989052" y="2249150"/>
            <a:ext cx="3559612" cy="543683"/>
          </a:xfrm>
          <a:prstGeom prst="accentCallout2">
            <a:avLst>
              <a:gd name="adj1" fmla="val 18750"/>
              <a:gd name="adj2" fmla="val -2259"/>
              <a:gd name="adj3" fmla="val 18750"/>
              <a:gd name="adj4" fmla="val -14884"/>
              <a:gd name="adj5" fmla="val 98369"/>
              <a:gd name="adj6" fmla="val -2646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300" dirty="0">
                <a:cs typeface="+mn-ea"/>
                <a:sym typeface="+mn-lt"/>
              </a:rPr>
              <a:t>这里输入文本这里</a:t>
            </a:r>
            <a:endParaRPr lang="en-US" altLang="zh-CN" sz="1300" dirty="0">
              <a:cs typeface="+mn-ea"/>
              <a:sym typeface="+mn-lt"/>
            </a:endParaRPr>
          </a:p>
          <a:p>
            <a:pPr>
              <a:spcBef>
                <a:spcPct val="50000"/>
              </a:spcBef>
              <a:defRPr/>
            </a:pPr>
            <a:r>
              <a:rPr lang="zh-CN" altLang="en-US" sz="1300" dirty="0">
                <a:cs typeface="+mn-ea"/>
                <a:sym typeface="+mn-lt"/>
              </a:rPr>
              <a:t>这里输入文本这里</a:t>
            </a:r>
            <a:endParaRPr lang="en-US" altLang="zh-CN" sz="1300" dirty="0">
              <a:cs typeface="+mn-ea"/>
              <a:sym typeface="+mn-lt"/>
            </a:endParaRPr>
          </a:p>
        </p:txBody>
      </p:sp>
      <p:sp>
        <p:nvSpPr>
          <p:cNvPr id="28" name="AutoShape 10"/>
          <p:cNvSpPr/>
          <p:nvPr/>
        </p:nvSpPr>
        <p:spPr bwMode="auto">
          <a:xfrm flipH="1">
            <a:off x="-1571626" y="2100075"/>
            <a:ext cx="4098359" cy="543683"/>
          </a:xfrm>
          <a:prstGeom prst="accentCallout2">
            <a:avLst>
              <a:gd name="adj1" fmla="val 18750"/>
              <a:gd name="adj2" fmla="val -2259"/>
              <a:gd name="adj3" fmla="val 18750"/>
              <a:gd name="adj4" fmla="val -14884"/>
              <a:gd name="adj5" fmla="val 98369"/>
              <a:gd name="adj6" fmla="val -26460"/>
            </a:avLst>
          </a:prstGeom>
          <a:noFill/>
          <a:ln w="9525">
            <a:solidFill>
              <a:srgbClr val="1C1C1C"/>
            </a:solidFill>
            <a:miter lim="800000"/>
            <a:headEnd type="diamond" w="med" len="med"/>
            <a:tailEnd type="diamond" w="med" len="med"/>
          </a:ln>
        </p:spPr>
        <p:txBody>
          <a:bodyPr anchor="ctr"/>
          <a:lstStyle/>
          <a:p>
            <a:pPr algn="r">
              <a:spcBef>
                <a:spcPct val="50000"/>
              </a:spcBef>
              <a:defRPr/>
            </a:pPr>
            <a:r>
              <a:rPr lang="zh-CN" altLang="en-US" sz="1300" dirty="0">
                <a:cs typeface="+mn-ea"/>
                <a:sym typeface="+mn-lt"/>
              </a:rPr>
              <a:t>                                  这里输入文本这里输入</a:t>
            </a:r>
            <a:endParaRPr lang="en-US" altLang="zh-CN" sz="1300" dirty="0">
              <a:cs typeface="+mn-ea"/>
              <a:sym typeface="+mn-lt"/>
            </a:endParaRPr>
          </a:p>
          <a:p>
            <a:pPr algn="r">
              <a:spcBef>
                <a:spcPct val="50000"/>
              </a:spcBef>
              <a:defRPr/>
            </a:pPr>
            <a:r>
              <a:rPr lang="zh-CN" altLang="en-US" sz="1300" dirty="0">
                <a:cs typeface="+mn-ea"/>
                <a:sym typeface="+mn-lt"/>
              </a:rPr>
              <a:t>                                  这里输入文本这里输入</a:t>
            </a:r>
            <a:endParaRPr lang="en-US" altLang="zh-CN" sz="1300" dirty="0">
              <a:cs typeface="+mn-ea"/>
              <a:sym typeface="+mn-lt"/>
            </a:endParaRPr>
          </a:p>
        </p:txBody>
      </p:sp>
      <p:sp>
        <p:nvSpPr>
          <p:cNvPr id="30" name="AutoShape 10"/>
          <p:cNvSpPr/>
          <p:nvPr/>
        </p:nvSpPr>
        <p:spPr bwMode="auto">
          <a:xfrm flipH="1">
            <a:off x="-1809750" y="3870291"/>
            <a:ext cx="5333494" cy="543683"/>
          </a:xfrm>
          <a:prstGeom prst="accentCallout2">
            <a:avLst>
              <a:gd name="adj1" fmla="val 18750"/>
              <a:gd name="adj2" fmla="val -2259"/>
              <a:gd name="adj3" fmla="val 18750"/>
              <a:gd name="adj4" fmla="val -14884"/>
              <a:gd name="adj5" fmla="val 98369"/>
              <a:gd name="adj6" fmla="val -26460"/>
            </a:avLst>
          </a:prstGeom>
          <a:noFill/>
          <a:ln w="9525">
            <a:solidFill>
              <a:srgbClr val="1C1C1C"/>
            </a:solidFill>
            <a:miter lim="800000"/>
            <a:headEnd type="diamond" w="med" len="med"/>
            <a:tailEnd type="diamond" w="med" len="med"/>
          </a:ln>
        </p:spPr>
        <p:txBody>
          <a:bodyPr anchor="ctr"/>
          <a:lstStyle/>
          <a:p>
            <a:pPr>
              <a:spcBef>
                <a:spcPct val="50000"/>
              </a:spcBef>
              <a:defRPr/>
            </a:pPr>
            <a:r>
              <a:rPr lang="zh-CN" altLang="en-US" sz="1300" dirty="0">
                <a:cs typeface="+mn-ea"/>
                <a:sym typeface="+mn-lt"/>
              </a:rPr>
              <a:t>                                  这里输入文本这里输入文本</a:t>
            </a:r>
            <a:endParaRPr lang="en-US" altLang="zh-CN" sz="1300" dirty="0">
              <a:cs typeface="+mn-ea"/>
              <a:sym typeface="+mn-lt"/>
            </a:endParaRPr>
          </a:p>
          <a:p>
            <a:pPr>
              <a:spcBef>
                <a:spcPct val="50000"/>
              </a:spcBef>
              <a:defRPr/>
            </a:pPr>
            <a:r>
              <a:rPr lang="zh-CN" altLang="en-US" sz="1300" dirty="0">
                <a:cs typeface="+mn-ea"/>
                <a:sym typeface="+mn-lt"/>
              </a:rPr>
              <a:t>                                  这里输入文本这里输入文本</a:t>
            </a:r>
            <a:endParaRPr lang="en-US" altLang="zh-CN" sz="1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par>
                                <p:cTn id="25" presetID="22"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sp>
        <p:nvSpPr>
          <p:cNvPr id="6" name="Text Box 269"/>
          <p:cNvSpPr txBox="1">
            <a:spLocks noChangeArrowheads="1"/>
          </p:cNvSpPr>
          <p:nvPr/>
        </p:nvSpPr>
        <p:spPr bwMode="auto">
          <a:xfrm>
            <a:off x="2433761" y="4129435"/>
            <a:ext cx="309403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p:txBody>
      </p:sp>
      <p:sp>
        <p:nvSpPr>
          <p:cNvPr id="7" name="Text Box 270"/>
          <p:cNvSpPr txBox="1">
            <a:spLocks noChangeArrowheads="1"/>
          </p:cNvSpPr>
          <p:nvPr/>
        </p:nvSpPr>
        <p:spPr bwMode="auto">
          <a:xfrm>
            <a:off x="4153024" y="3034060"/>
            <a:ext cx="30940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p:txBody>
      </p:sp>
      <p:sp>
        <p:nvSpPr>
          <p:cNvPr id="8" name="Text Box 271"/>
          <p:cNvSpPr txBox="1">
            <a:spLocks noChangeArrowheads="1"/>
          </p:cNvSpPr>
          <p:nvPr/>
        </p:nvSpPr>
        <p:spPr bwMode="auto">
          <a:xfrm>
            <a:off x="5765924" y="2068860"/>
            <a:ext cx="30940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a:p>
            <a:pPr eaLnBrk="1" hangingPunct="1">
              <a:spcBef>
                <a:spcPct val="50000"/>
              </a:spcBef>
              <a:buFontTx/>
              <a:buChar char="•"/>
            </a:pPr>
            <a:r>
              <a:rPr lang="en-US" altLang="zh-CN" sz="1600" dirty="0">
                <a:solidFill>
                  <a:srgbClr val="000000"/>
                </a:solidFill>
                <a:latin typeface="+mn-lt"/>
                <a:cs typeface="+mn-ea"/>
                <a:sym typeface="+mn-lt"/>
              </a:rPr>
              <a:t> </a:t>
            </a:r>
            <a:r>
              <a:rPr lang="zh-CN" altLang="en-US" sz="1600" dirty="0">
                <a:solidFill>
                  <a:srgbClr val="000000"/>
                </a:solidFill>
                <a:latin typeface="+mn-lt"/>
                <a:cs typeface="+mn-ea"/>
                <a:sym typeface="+mn-lt"/>
              </a:rPr>
              <a:t>在此添加标题或目录索引</a:t>
            </a:r>
          </a:p>
        </p:txBody>
      </p:sp>
      <p:grpSp>
        <p:nvGrpSpPr>
          <p:cNvPr id="9" name="组合 8"/>
          <p:cNvGrpSpPr/>
          <p:nvPr/>
        </p:nvGrpSpPr>
        <p:grpSpPr>
          <a:xfrm>
            <a:off x="2201986" y="971088"/>
            <a:ext cx="5110956" cy="3316319"/>
            <a:chOff x="2201986" y="971088"/>
            <a:chExt cx="5110956" cy="3316319"/>
          </a:xfrm>
        </p:grpSpPr>
        <p:pic>
          <p:nvPicPr>
            <p:cNvPr id="10" name="Picture 4" descr="E:\水墨图表素材\5356.png"/>
            <p:cNvPicPr>
              <a:picLocks noChangeAspect="1" noChangeArrowheads="1"/>
            </p:cNvPicPr>
            <p:nvPr/>
          </p:nvPicPr>
          <p:blipFill>
            <a:blip r:embed="rId3" cstate="screen"/>
            <a:srcRect/>
            <a:stretch>
              <a:fillRect/>
            </a:stretch>
          </p:blipFill>
          <p:spPr bwMode="auto">
            <a:xfrm>
              <a:off x="2201986" y="3996863"/>
              <a:ext cx="304800" cy="29054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2354386" y="971088"/>
              <a:ext cx="4958556" cy="3171047"/>
              <a:chOff x="2354386" y="971088"/>
              <a:chExt cx="4958556" cy="3171047"/>
            </a:xfrm>
          </p:grpSpPr>
          <p:grpSp>
            <p:nvGrpSpPr>
              <p:cNvPr id="12" name="组合 11"/>
              <p:cNvGrpSpPr/>
              <p:nvPr/>
            </p:nvGrpSpPr>
            <p:grpSpPr>
              <a:xfrm>
                <a:off x="2354386" y="971088"/>
                <a:ext cx="4958556" cy="3171047"/>
                <a:chOff x="2354386" y="971088"/>
                <a:chExt cx="4958556" cy="3171047"/>
              </a:xfrm>
            </p:grpSpPr>
            <p:sp>
              <p:nvSpPr>
                <p:cNvPr id="14" name="Line 201"/>
                <p:cNvSpPr>
                  <a:spLocks noChangeShapeType="1"/>
                </p:cNvSpPr>
                <p:nvPr/>
              </p:nvSpPr>
              <p:spPr bwMode="auto">
                <a:xfrm flipV="1">
                  <a:off x="2354386" y="1116360"/>
                  <a:ext cx="4784725" cy="302577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pic>
              <p:nvPicPr>
                <p:cNvPr id="15" name="Picture 4" descr="E:\水墨图表素材\5356.png"/>
                <p:cNvPicPr>
                  <a:picLocks noChangeAspect="1" noChangeArrowheads="1"/>
                </p:cNvPicPr>
                <p:nvPr/>
              </p:nvPicPr>
              <p:blipFill>
                <a:blip r:embed="rId3" cstate="screen"/>
                <a:srcRect/>
                <a:stretch>
                  <a:fillRect/>
                </a:stretch>
              </p:blipFill>
              <p:spPr bwMode="auto">
                <a:xfrm>
                  <a:off x="7008142" y="971088"/>
                  <a:ext cx="304800" cy="2905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水墨图表素材\5356.png"/>
                <p:cNvPicPr>
                  <a:picLocks noChangeAspect="1" noChangeArrowheads="1"/>
                </p:cNvPicPr>
                <p:nvPr/>
              </p:nvPicPr>
              <p:blipFill>
                <a:blip r:embed="rId3" cstate="screen"/>
                <a:srcRect/>
                <a:stretch>
                  <a:fillRect/>
                </a:stretch>
              </p:blipFill>
              <p:spPr bwMode="auto">
                <a:xfrm>
                  <a:off x="5548436" y="1885818"/>
                  <a:ext cx="304800" cy="29054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4" descr="E:\水墨图表素材\5356.png"/>
              <p:cNvPicPr>
                <a:picLocks noChangeAspect="1" noChangeArrowheads="1"/>
              </p:cNvPicPr>
              <p:nvPr/>
            </p:nvPicPr>
            <p:blipFill>
              <a:blip r:embed="rId3" cstate="screen"/>
              <a:srcRect/>
              <a:stretch>
                <a:fillRect/>
              </a:stretch>
            </p:blipFill>
            <p:spPr bwMode="auto">
              <a:xfrm>
                <a:off x="4000624" y="2884086"/>
                <a:ext cx="304800" cy="2905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组合 16"/>
          <p:cNvGrpSpPr/>
          <p:nvPr/>
        </p:nvGrpSpPr>
        <p:grpSpPr>
          <a:xfrm>
            <a:off x="864162" y="3561973"/>
            <a:ext cx="1452730" cy="572612"/>
            <a:chOff x="864162" y="3561973"/>
            <a:chExt cx="1452730" cy="572612"/>
          </a:xfrm>
        </p:grpSpPr>
        <p:sp>
          <p:nvSpPr>
            <p:cNvPr id="18" name="Text Box 265"/>
            <p:cNvSpPr txBox="1">
              <a:spLocks noChangeArrowheads="1"/>
            </p:cNvSpPr>
            <p:nvPr/>
          </p:nvSpPr>
          <p:spPr bwMode="auto">
            <a:xfrm>
              <a:off x="1205036" y="3635722"/>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latin typeface="+mn-lt"/>
                  <a:cs typeface="+mn-ea"/>
                  <a:sym typeface="+mn-lt"/>
                </a:rPr>
                <a:t>第一步</a:t>
              </a:r>
            </a:p>
          </p:txBody>
        </p:sp>
        <p:pic>
          <p:nvPicPr>
            <p:cNvPr id="19" name="Picture 6" descr="E:\水墨图表素材\图片1.png"/>
            <p:cNvPicPr>
              <a:picLocks noChangeAspect="1" noChangeArrowheads="1"/>
            </p:cNvPicPr>
            <p:nvPr/>
          </p:nvPicPr>
          <p:blipFill>
            <a:blip r:embed="rId4"/>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2615214" y="2488208"/>
            <a:ext cx="1452730" cy="572612"/>
            <a:chOff x="864162" y="3561973"/>
            <a:chExt cx="1452730" cy="572612"/>
          </a:xfrm>
        </p:grpSpPr>
        <p:pic>
          <p:nvPicPr>
            <p:cNvPr id="21" name="Picture 6" descr="E:\水墨图表素材\图片1.png"/>
            <p:cNvPicPr>
              <a:picLocks noChangeAspect="1" noChangeArrowheads="1"/>
            </p:cNvPicPr>
            <p:nvPr/>
          </p:nvPicPr>
          <p:blipFill>
            <a:blip r:embed="rId4"/>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265"/>
            <p:cNvSpPr txBox="1">
              <a:spLocks noChangeArrowheads="1"/>
            </p:cNvSpPr>
            <p:nvPr/>
          </p:nvSpPr>
          <p:spPr bwMode="auto">
            <a:xfrm>
              <a:off x="1205036" y="3635722"/>
              <a:ext cx="806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latin typeface="+mn-lt"/>
                  <a:cs typeface="+mn-ea"/>
                  <a:sym typeface="+mn-lt"/>
                </a:rPr>
                <a:t>第二步</a:t>
              </a:r>
            </a:p>
          </p:txBody>
        </p:sp>
      </p:grpSp>
      <p:grpSp>
        <p:nvGrpSpPr>
          <p:cNvPr id="23" name="组合 22"/>
          <p:cNvGrpSpPr/>
          <p:nvPr/>
        </p:nvGrpSpPr>
        <p:grpSpPr>
          <a:xfrm>
            <a:off x="4127382" y="1496248"/>
            <a:ext cx="1452730" cy="572612"/>
            <a:chOff x="4127382" y="1496248"/>
            <a:chExt cx="1452730" cy="572612"/>
          </a:xfrm>
        </p:grpSpPr>
        <p:pic>
          <p:nvPicPr>
            <p:cNvPr id="25" name="Picture 6" descr="E:\水墨图表素材\图片1.png"/>
            <p:cNvPicPr>
              <a:picLocks noChangeAspect="1" noChangeArrowheads="1"/>
            </p:cNvPicPr>
            <p:nvPr/>
          </p:nvPicPr>
          <p:blipFill>
            <a:blip r:embed="rId4"/>
            <a:srcRect/>
            <a:stretch>
              <a:fillRect/>
            </a:stretch>
          </p:blipFill>
          <p:spPr bwMode="auto">
            <a:xfrm>
              <a:off x="4127382" y="1496248"/>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65"/>
            <p:cNvSpPr txBox="1">
              <a:spLocks noChangeArrowheads="1"/>
            </p:cNvSpPr>
            <p:nvPr/>
          </p:nvSpPr>
          <p:spPr bwMode="auto">
            <a:xfrm>
              <a:off x="4468256" y="1569997"/>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latin typeface="+mn-lt"/>
                  <a:cs typeface="+mn-ea"/>
                  <a:sym typeface="+mn-lt"/>
                </a:rPr>
                <a:t>第三步</a:t>
              </a:r>
            </a:p>
          </p:txBody>
        </p:sp>
      </p:grpSp>
      <p:grpSp>
        <p:nvGrpSpPr>
          <p:cNvPr id="27" name="组合 26"/>
          <p:cNvGrpSpPr/>
          <p:nvPr/>
        </p:nvGrpSpPr>
        <p:grpSpPr>
          <a:xfrm>
            <a:off x="5495534" y="684782"/>
            <a:ext cx="1452730" cy="572612"/>
            <a:chOff x="5495534" y="684782"/>
            <a:chExt cx="1452730" cy="572612"/>
          </a:xfrm>
        </p:grpSpPr>
        <p:pic>
          <p:nvPicPr>
            <p:cNvPr id="28" name="Picture 6" descr="E:\水墨图表素材\图片1.png"/>
            <p:cNvPicPr>
              <a:picLocks noChangeAspect="1" noChangeArrowheads="1"/>
            </p:cNvPicPr>
            <p:nvPr/>
          </p:nvPicPr>
          <p:blipFill>
            <a:blip r:embed="rId4"/>
            <a:srcRect/>
            <a:stretch>
              <a:fillRect/>
            </a:stretch>
          </p:blipFill>
          <p:spPr bwMode="auto">
            <a:xfrm>
              <a:off x="5495534" y="684782"/>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65"/>
            <p:cNvSpPr txBox="1">
              <a:spLocks noChangeArrowheads="1"/>
            </p:cNvSpPr>
            <p:nvPr/>
          </p:nvSpPr>
          <p:spPr bwMode="auto">
            <a:xfrm>
              <a:off x="5836408" y="758531"/>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600" dirty="0">
                  <a:latin typeface="+mn-lt"/>
                  <a:cs typeface="+mn-ea"/>
                  <a:sym typeface="+mn-lt"/>
                </a:rPr>
                <a:t>第四步</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7"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7"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E:\素材\中国风\03 (35).png"/>
          <p:cNvPicPr>
            <a:picLocks noChangeAspect="1" noChangeArrowheads="1"/>
          </p:cNvPicPr>
          <p:nvPr/>
        </p:nvPicPr>
        <p:blipFill>
          <a:blip r:embed="rId3" cstate="screen"/>
          <a:srcRect/>
          <a:stretch>
            <a:fillRect/>
          </a:stretch>
        </p:blipFill>
        <p:spPr bwMode="auto">
          <a:xfrm>
            <a:off x="1457939" y="987574"/>
            <a:ext cx="1458975" cy="21119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2843808" y="1491630"/>
            <a:ext cx="975930" cy="930282"/>
            <a:chOff x="2656978" y="1483785"/>
            <a:chExt cx="975930" cy="930282"/>
          </a:xfrm>
        </p:grpSpPr>
        <p:pic>
          <p:nvPicPr>
            <p:cNvPr id="8" name="Picture 2" descr="E:\水墨图表素材\07.png"/>
            <p:cNvPicPr>
              <a:picLocks noChangeAspect="1" noChangeArrowheads="1"/>
            </p:cNvPicPr>
            <p:nvPr/>
          </p:nvPicPr>
          <p:blipFill>
            <a:blip r:embed="rId4" cstate="screen"/>
            <a:srcRect/>
            <a:stretch>
              <a:fillRect/>
            </a:stretch>
          </p:blipFill>
          <p:spPr bwMode="auto">
            <a:xfrm>
              <a:off x="2656978" y="1483785"/>
              <a:ext cx="975930" cy="9302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6"/>
            <p:cNvSpPr txBox="1">
              <a:spLocks noChangeArrowheads="1"/>
            </p:cNvSpPr>
            <p:nvPr/>
          </p:nvSpPr>
          <p:spPr bwMode="auto">
            <a:xfrm>
              <a:off x="2823984" y="1733976"/>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文本</a:t>
              </a:r>
            </a:p>
          </p:txBody>
        </p:sp>
      </p:grpSp>
      <p:grpSp>
        <p:nvGrpSpPr>
          <p:cNvPr id="10" name="组合 9"/>
          <p:cNvGrpSpPr/>
          <p:nvPr/>
        </p:nvGrpSpPr>
        <p:grpSpPr>
          <a:xfrm>
            <a:off x="3787411" y="1491630"/>
            <a:ext cx="975930" cy="930282"/>
            <a:chOff x="2656978" y="1483785"/>
            <a:chExt cx="975930" cy="930282"/>
          </a:xfrm>
        </p:grpSpPr>
        <p:pic>
          <p:nvPicPr>
            <p:cNvPr id="11" name="Picture 2" descr="E:\水墨图表素材\07.png"/>
            <p:cNvPicPr>
              <a:picLocks noChangeAspect="1" noChangeArrowheads="1"/>
            </p:cNvPicPr>
            <p:nvPr/>
          </p:nvPicPr>
          <p:blipFill>
            <a:blip r:embed="rId4" cstate="screen"/>
            <a:srcRect/>
            <a:stretch>
              <a:fillRect/>
            </a:stretch>
          </p:blipFill>
          <p:spPr bwMode="auto">
            <a:xfrm>
              <a:off x="2656978" y="1483785"/>
              <a:ext cx="975930" cy="9302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6"/>
            <p:cNvSpPr txBox="1">
              <a:spLocks noChangeArrowheads="1"/>
            </p:cNvSpPr>
            <p:nvPr/>
          </p:nvSpPr>
          <p:spPr bwMode="auto">
            <a:xfrm>
              <a:off x="2823984" y="1733976"/>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文本</a:t>
              </a:r>
            </a:p>
          </p:txBody>
        </p:sp>
      </p:grpSp>
      <p:grpSp>
        <p:nvGrpSpPr>
          <p:cNvPr id="13" name="组合 12"/>
          <p:cNvGrpSpPr/>
          <p:nvPr/>
        </p:nvGrpSpPr>
        <p:grpSpPr>
          <a:xfrm>
            <a:off x="4720832" y="1491630"/>
            <a:ext cx="975930" cy="930282"/>
            <a:chOff x="2656978" y="1483785"/>
            <a:chExt cx="975930" cy="930282"/>
          </a:xfrm>
        </p:grpSpPr>
        <p:pic>
          <p:nvPicPr>
            <p:cNvPr id="14" name="Picture 2" descr="E:\水墨图表素材\07.png"/>
            <p:cNvPicPr>
              <a:picLocks noChangeAspect="1" noChangeArrowheads="1"/>
            </p:cNvPicPr>
            <p:nvPr/>
          </p:nvPicPr>
          <p:blipFill>
            <a:blip r:embed="rId4" cstate="screen"/>
            <a:srcRect/>
            <a:stretch>
              <a:fillRect/>
            </a:stretch>
          </p:blipFill>
          <p:spPr bwMode="auto">
            <a:xfrm>
              <a:off x="2656978" y="1483785"/>
              <a:ext cx="975930" cy="9302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36"/>
            <p:cNvSpPr txBox="1">
              <a:spLocks noChangeArrowheads="1"/>
            </p:cNvSpPr>
            <p:nvPr/>
          </p:nvSpPr>
          <p:spPr bwMode="auto">
            <a:xfrm>
              <a:off x="2823984" y="1733976"/>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文本</a:t>
              </a:r>
            </a:p>
          </p:txBody>
        </p:sp>
      </p:grpSp>
      <p:grpSp>
        <p:nvGrpSpPr>
          <p:cNvPr id="16" name="组合 15"/>
          <p:cNvGrpSpPr/>
          <p:nvPr/>
        </p:nvGrpSpPr>
        <p:grpSpPr>
          <a:xfrm>
            <a:off x="5654253" y="1491630"/>
            <a:ext cx="975930" cy="930282"/>
            <a:chOff x="2656978" y="1483785"/>
            <a:chExt cx="975930" cy="930282"/>
          </a:xfrm>
        </p:grpSpPr>
        <p:pic>
          <p:nvPicPr>
            <p:cNvPr id="17" name="Picture 2" descr="E:\水墨图表素材\07.png"/>
            <p:cNvPicPr>
              <a:picLocks noChangeAspect="1" noChangeArrowheads="1"/>
            </p:cNvPicPr>
            <p:nvPr/>
          </p:nvPicPr>
          <p:blipFill>
            <a:blip r:embed="rId4" cstate="screen"/>
            <a:srcRect/>
            <a:stretch>
              <a:fillRect/>
            </a:stretch>
          </p:blipFill>
          <p:spPr bwMode="auto">
            <a:xfrm>
              <a:off x="2656978" y="1483785"/>
              <a:ext cx="975930" cy="93028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36"/>
            <p:cNvSpPr txBox="1">
              <a:spLocks noChangeArrowheads="1"/>
            </p:cNvSpPr>
            <p:nvPr/>
          </p:nvSpPr>
          <p:spPr bwMode="auto">
            <a:xfrm>
              <a:off x="2823984" y="1733976"/>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文本</a:t>
              </a:r>
            </a:p>
          </p:txBody>
        </p:sp>
      </p:grpSp>
      <p:grpSp>
        <p:nvGrpSpPr>
          <p:cNvPr id="19" name="组合 18"/>
          <p:cNvGrpSpPr/>
          <p:nvPr/>
        </p:nvGrpSpPr>
        <p:grpSpPr>
          <a:xfrm>
            <a:off x="6584496" y="1491630"/>
            <a:ext cx="975930" cy="930282"/>
            <a:chOff x="2656978" y="1483785"/>
            <a:chExt cx="975930" cy="930282"/>
          </a:xfrm>
        </p:grpSpPr>
        <p:pic>
          <p:nvPicPr>
            <p:cNvPr id="20" name="Picture 2" descr="E:\水墨图表素材\07.png"/>
            <p:cNvPicPr>
              <a:picLocks noChangeAspect="1" noChangeArrowheads="1"/>
            </p:cNvPicPr>
            <p:nvPr/>
          </p:nvPicPr>
          <p:blipFill>
            <a:blip r:embed="rId4" cstate="screen"/>
            <a:srcRect/>
            <a:stretch>
              <a:fillRect/>
            </a:stretch>
          </p:blipFill>
          <p:spPr bwMode="auto">
            <a:xfrm>
              <a:off x="2656978" y="1483785"/>
              <a:ext cx="975930" cy="93028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36"/>
            <p:cNvSpPr txBox="1">
              <a:spLocks noChangeArrowheads="1"/>
            </p:cNvSpPr>
            <p:nvPr/>
          </p:nvSpPr>
          <p:spPr bwMode="auto">
            <a:xfrm>
              <a:off x="2823984" y="1733976"/>
              <a:ext cx="598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文本</a:t>
              </a:r>
            </a:p>
          </p:txBody>
        </p:sp>
      </p:grpSp>
      <p:sp>
        <p:nvSpPr>
          <p:cNvPr id="22" name="AutoShape 19"/>
          <p:cNvSpPr>
            <a:spLocks noChangeArrowheads="1"/>
          </p:cNvSpPr>
          <p:nvPr/>
        </p:nvSpPr>
        <p:spPr bwMode="auto">
          <a:xfrm>
            <a:off x="1782327" y="2931790"/>
            <a:ext cx="5742002" cy="1206500"/>
          </a:xfrm>
          <a:prstGeom prst="roundRect">
            <a:avLst>
              <a:gd name="adj" fmla="val 50000"/>
            </a:avLst>
          </a:prstGeom>
          <a:noFill/>
          <a:ln w="9525" cmpd="sng">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grpSp>
        <p:nvGrpSpPr>
          <p:cNvPr id="23" name="组合 22"/>
          <p:cNvGrpSpPr/>
          <p:nvPr/>
        </p:nvGrpSpPr>
        <p:grpSpPr>
          <a:xfrm>
            <a:off x="1776875" y="2964156"/>
            <a:ext cx="1258242" cy="1199390"/>
            <a:chOff x="1776875" y="2964156"/>
            <a:chExt cx="1258242" cy="1199390"/>
          </a:xfrm>
        </p:grpSpPr>
        <p:pic>
          <p:nvPicPr>
            <p:cNvPr id="25" name="Picture 2" descr="E:\水墨图表素材\07.png"/>
            <p:cNvPicPr>
              <a:picLocks noChangeAspect="1" noChangeArrowheads="1"/>
            </p:cNvPicPr>
            <p:nvPr/>
          </p:nvPicPr>
          <p:blipFill>
            <a:blip r:embed="rId5" cstate="screen"/>
            <a:srcRect/>
            <a:stretch>
              <a:fillRect/>
            </a:stretch>
          </p:blipFill>
          <p:spPr bwMode="auto">
            <a:xfrm>
              <a:off x="1776875" y="2964156"/>
              <a:ext cx="1258242" cy="1199390"/>
            </a:xfrm>
            <a:prstGeom prst="rect">
              <a:avLst/>
            </a:prstGeom>
            <a:noFill/>
            <a:extLst>
              <a:ext uri="{909E8E84-426E-40DD-AFC4-6F175D3DCCD1}">
                <a14:hiddenFill xmlns:a14="http://schemas.microsoft.com/office/drawing/2010/main">
                  <a:solidFill>
                    <a:srgbClr val="FFFFFF"/>
                  </a:solidFill>
                </a14:hiddenFill>
              </a:ext>
            </a:extLst>
          </p:spPr>
        </p:pic>
        <p:sp>
          <p:nvSpPr>
            <p:cNvPr id="26" name="WordArt 26"/>
            <p:cNvSpPr>
              <a:spLocks noChangeArrowheads="1" noChangeShapeType="1"/>
            </p:cNvSpPr>
            <p:nvPr/>
          </p:nvSpPr>
          <p:spPr bwMode="auto">
            <a:xfrm>
              <a:off x="2034427" y="3323770"/>
              <a:ext cx="733849" cy="41875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rPr>
                <a:t>双击添加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9525" cmpd="sng">
                    <a:solidFill>
                      <a:srgbClr val="FFFFFF"/>
                    </a:solidFill>
                    <a:round/>
                  </a:ln>
                  <a:solidFill>
                    <a:srgbClr val="FFFFFF"/>
                  </a:solidFill>
                  <a:effectLst/>
                  <a:uLnTx/>
                  <a:uFillTx/>
                  <a:cs typeface="+mn-ea"/>
                  <a:sym typeface="+mn-lt"/>
                </a:rPr>
                <a:t>标题文字</a:t>
              </a:r>
            </a:p>
          </p:txBody>
        </p:sp>
      </p:grpSp>
      <p:sp>
        <p:nvSpPr>
          <p:cNvPr id="27" name="Rectangle 38"/>
          <p:cNvSpPr>
            <a:spLocks noChangeArrowheads="1"/>
          </p:cNvSpPr>
          <p:nvPr/>
        </p:nvSpPr>
        <p:spPr bwMode="auto">
          <a:xfrm>
            <a:off x="2942790" y="3238872"/>
            <a:ext cx="4454406" cy="8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20000"/>
              </a:lnSpc>
              <a:defRPr/>
            </a:pPr>
            <a:r>
              <a:rPr kumimoji="0" lang="zh-CN" altLang="en-US" sz="1200" b="0" i="0" u="none" strike="noStrike" kern="0" cap="none" spc="0" normalizeH="0" baseline="0" noProof="0" dirty="0">
                <a:ln>
                  <a:noFill/>
                </a:ln>
                <a:solidFill>
                  <a:sysClr val="windowText" lastClr="000000"/>
                </a:solidFill>
                <a:effectLst/>
                <a:uLnTx/>
                <a:uFillTx/>
                <a:cs typeface="+mn-ea"/>
                <a:sym typeface="+mn-lt"/>
              </a:rPr>
              <a:t>单击此处添加段落文字</a:t>
            </a:r>
            <a:r>
              <a:rPr lang="zh-CN" altLang="en-US" sz="1200" kern="0" dirty="0">
                <a:solidFill>
                  <a:sysClr val="windowText" lastClr="000000"/>
                </a:solidFill>
                <a:cs typeface="+mn-ea"/>
                <a:sym typeface="+mn-lt"/>
              </a:rPr>
              <a:t>内容单击此处添加段落文字内容</a:t>
            </a:r>
          </a:p>
          <a:p>
            <a:pPr algn="ctr">
              <a:lnSpc>
                <a:spcPct val="120000"/>
              </a:lnSpc>
              <a:defRPr/>
            </a:pPr>
            <a:r>
              <a:rPr lang="zh-CN" altLang="en-US" sz="1200" kern="0" dirty="0">
                <a:solidFill>
                  <a:sysClr val="windowText" lastClr="000000"/>
                </a:solidFill>
                <a:cs typeface="+mn-ea"/>
                <a:sym typeface="+mn-lt"/>
              </a:rPr>
              <a:t>单击此处添加段落文字内容单击此处添加段落文字内容</a:t>
            </a:r>
            <a:endParaRPr lang="en-US" altLang="zh-CN" sz="1200" kern="0" dirty="0">
              <a:solidFill>
                <a:sysClr val="windowText" lastClr="000000"/>
              </a:solidFill>
              <a:cs typeface="+mn-ea"/>
              <a:sym typeface="+mn-lt"/>
            </a:endParaRPr>
          </a:p>
          <a:p>
            <a:pPr algn="ctr">
              <a:lnSpc>
                <a:spcPct val="120000"/>
              </a:lnSpc>
              <a:defRPr/>
            </a:pPr>
            <a:r>
              <a:rPr lang="zh-CN" altLang="en-US" sz="1200" kern="0" dirty="0">
                <a:solidFill>
                  <a:sysClr val="windowText" lastClr="000000"/>
                </a:solidFill>
                <a:cs typeface="+mn-ea"/>
                <a:sym typeface="+mn-lt"/>
              </a:rPr>
              <a:t>单击此处添加段落文字内容单击此处添加段落文字内容</a:t>
            </a:r>
          </a:p>
          <a:p>
            <a:pPr algn="ctr">
              <a:lnSpc>
                <a:spcPct val="120000"/>
              </a:lnSpc>
              <a:defRPr/>
            </a:pPr>
            <a:endParaRPr lang="zh-CN" altLang="en-US" sz="1200" kern="0" dirty="0">
              <a:solidFill>
                <a:sysClr val="windowText" lastClr="00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5674835" y="2149910"/>
            <a:ext cx="296650" cy="708661"/>
            <a:chOff x="3641234" y="3181693"/>
            <a:chExt cx="296650" cy="708661"/>
          </a:xfrm>
        </p:grpSpPr>
        <p:pic>
          <p:nvPicPr>
            <p:cNvPr id="13" name="图片 12"/>
            <p:cNvPicPr>
              <a:picLocks noChangeAspect="1"/>
            </p:cNvPicPr>
            <p:nvPr/>
          </p:nvPicPr>
          <p:blipFill>
            <a:blip r:embed="rId4" cstate="screen"/>
            <a:stretch>
              <a:fillRect/>
            </a:stretch>
          </p:blipFill>
          <p:spPr>
            <a:xfrm>
              <a:off x="3673429" y="3181693"/>
              <a:ext cx="251461" cy="708661"/>
            </a:xfrm>
            <a:prstGeom prst="rect">
              <a:avLst/>
            </a:prstGeom>
          </p:spPr>
        </p:pic>
        <p:sp>
          <p:nvSpPr>
            <p:cNvPr id="14" name="TextBox 13"/>
            <p:cNvSpPr txBox="1"/>
            <p:nvPr/>
          </p:nvSpPr>
          <p:spPr>
            <a:xfrm>
              <a:off x="3641234" y="3282936"/>
              <a:ext cx="296650" cy="553998"/>
            </a:xfrm>
            <a:prstGeom prst="rect">
              <a:avLst/>
            </a:prstGeom>
            <a:noFill/>
          </p:spPr>
          <p:txBody>
            <a:bodyPr wrap="square" rtlCol="0">
              <a:spAutoFit/>
            </a:bodyPr>
            <a:lstStyle/>
            <a:p>
              <a:r>
                <a:rPr lang="zh-CN" altLang="en-US" sz="1000" dirty="0">
                  <a:solidFill>
                    <a:schemeClr val="bg1"/>
                  </a:solidFill>
                  <a:cs typeface="+mn-ea"/>
                  <a:sym typeface="+mn-lt"/>
                </a:rPr>
                <a:t>中国风</a:t>
              </a:r>
            </a:p>
          </p:txBody>
        </p:sp>
      </p:grpSp>
      <p:sp>
        <p:nvSpPr>
          <p:cNvPr id="8" name="TextBox 7"/>
          <p:cNvSpPr txBox="1"/>
          <p:nvPr/>
        </p:nvSpPr>
        <p:spPr>
          <a:xfrm>
            <a:off x="3807522" y="2991875"/>
            <a:ext cx="1338829" cy="369332"/>
          </a:xfrm>
          <a:prstGeom prst="rect">
            <a:avLst/>
          </a:prstGeom>
          <a:noFill/>
        </p:spPr>
        <p:txBody>
          <a:bodyPr wrap="none" rtlCol="0">
            <a:spAutoFit/>
          </a:bodyPr>
          <a:lstStyle/>
          <a:p>
            <a:pPr algn="ctr"/>
            <a:r>
              <a:rPr lang="zh-CN" altLang="en-US" sz="1800" dirty="0" smtClean="0">
                <a:solidFill>
                  <a:srgbClr val="080808"/>
                </a:solidFill>
                <a:cs typeface="+mn-ea"/>
                <a:sym typeface="+mn-lt"/>
              </a:rPr>
              <a:t>谢谢观看！</a:t>
            </a:r>
            <a:endParaRPr lang="zh-CN" altLang="en-US" sz="1800" dirty="0">
              <a:solidFill>
                <a:srgbClr val="080808"/>
              </a:solidFill>
              <a:cs typeface="+mn-ea"/>
              <a:sym typeface="+mn-lt"/>
            </a:endParaRPr>
          </a:p>
        </p:txBody>
      </p:sp>
      <p:sp>
        <p:nvSpPr>
          <p:cNvPr id="15" name="TextBox 14"/>
          <p:cNvSpPr txBox="1"/>
          <p:nvPr/>
        </p:nvSpPr>
        <p:spPr>
          <a:xfrm>
            <a:off x="2993998" y="3294018"/>
            <a:ext cx="2965877" cy="230832"/>
          </a:xfrm>
          <a:prstGeom prst="rect">
            <a:avLst/>
          </a:prstGeom>
          <a:noFill/>
        </p:spPr>
        <p:txBody>
          <a:bodyPr wrap="none" rtlCol="0">
            <a:spAutoFit/>
          </a:bodyPr>
          <a:lstStyle/>
          <a:p>
            <a:pPr algn="ctr"/>
            <a:r>
              <a:rPr lang="en-US" altLang="zh-CN" sz="900" dirty="0">
                <a:solidFill>
                  <a:srgbClr val="080808"/>
                </a:solidFill>
                <a:cs typeface="+mn-ea"/>
                <a:sym typeface="+mn-lt"/>
              </a:rPr>
              <a:t>Work report/plan/reporting on activities New Year</a:t>
            </a:r>
            <a:endParaRPr lang="zh-CN" altLang="en-US" sz="900" dirty="0">
              <a:solidFill>
                <a:srgbClr val="080808"/>
              </a:solidFill>
              <a:cs typeface="+mn-ea"/>
              <a:sym typeface="+mn-lt"/>
            </a:endParaRPr>
          </a:p>
        </p:txBody>
      </p:sp>
      <p:sp>
        <p:nvSpPr>
          <p:cNvPr id="16" name="TextBox 15"/>
          <p:cNvSpPr txBox="1"/>
          <p:nvPr/>
        </p:nvSpPr>
        <p:spPr>
          <a:xfrm>
            <a:off x="3879657" y="2366679"/>
            <a:ext cx="1194558" cy="707886"/>
          </a:xfrm>
          <a:prstGeom prst="rect">
            <a:avLst/>
          </a:prstGeom>
          <a:noFill/>
        </p:spPr>
        <p:txBody>
          <a:bodyPr wrap="none" rtlCol="0">
            <a:spAutoFit/>
          </a:bodyPr>
          <a:lstStyle/>
          <a:p>
            <a:r>
              <a:rPr lang="en-US" altLang="zh-CN" sz="4000" dirty="0" smtClean="0">
                <a:solidFill>
                  <a:srgbClr val="080808"/>
                </a:solidFill>
                <a:latin typeface="方正细谭黑简体" panose="02000000000000000000" pitchFamily="2" charset="-122"/>
                <a:ea typeface="方正细谭黑简体" panose="02000000000000000000" pitchFamily="2" charset="-122"/>
                <a:cs typeface="+mn-ea"/>
                <a:sym typeface="+mn-lt"/>
              </a:rPr>
              <a:t>2030</a:t>
            </a:r>
            <a:endParaRPr lang="zh-CN" altLang="en-US" sz="4000" dirty="0">
              <a:solidFill>
                <a:srgbClr val="080808"/>
              </a:solidFill>
              <a:latin typeface="方正细谭黑简体" panose="02000000000000000000" pitchFamily="2" charset="-122"/>
              <a:ea typeface="方正细谭黑简体" panose="020000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8"/>
                                        </p:tgtEl>
                                        <p:attrNameLst>
                                          <p:attrName>style.visibility</p:attrName>
                                        </p:attrNameLst>
                                      </p:cBhvr>
                                      <p:to>
                                        <p:strVal val="visible"/>
                                      </p:to>
                                    </p:set>
                                    <p:set>
                                      <p:cBhvr>
                                        <p:cTn id="22" dur="318" fill="hold">
                                          <p:stCondLst>
                                            <p:cond delay="0"/>
                                          </p:stCondLst>
                                        </p:cTn>
                                        <p:tgtEl>
                                          <p:spTgt spid="8"/>
                                        </p:tgtEl>
                                        <p:attrNameLst>
                                          <p:attrName>style.rotation</p:attrName>
                                        </p:attrNameLst>
                                      </p:cBhvr>
                                      <p:to>
                                        <p:strVal val="-45.0"/>
                                      </p:to>
                                    </p:set>
                                    <p:anim calcmode="lin" valueType="num">
                                      <p:cBhvr>
                                        <p:cTn id="23" dur="318" fill="hold">
                                          <p:stCondLst>
                                            <p:cond delay="31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4" dur="31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5" dur="109" decel="50000" autoRev="1" fill="hold">
                                          <p:stCondLst>
                                            <p:cond delay="31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6" dur="95" fill="hold">
                                          <p:stCondLst>
                                            <p:cond delay="605"/>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54" name="Picture 4" descr="E:\水墨图表素材\67.png"/>
          <p:cNvPicPr>
            <a:picLocks noChangeAspect="1" noChangeArrowheads="1"/>
          </p:cNvPicPr>
          <p:nvPr/>
        </p:nvPicPr>
        <p:blipFill>
          <a:blip r:embed="rId3"/>
          <a:srcRect/>
          <a:stretch>
            <a:fillRect/>
          </a:stretch>
        </p:blipFill>
        <p:spPr bwMode="auto">
          <a:xfrm>
            <a:off x="1115616" y="1516014"/>
            <a:ext cx="7056784" cy="1008112"/>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9"/>
          <p:cNvSpPr txBox="1">
            <a:spLocks noChangeArrowheads="1"/>
          </p:cNvSpPr>
          <p:nvPr/>
        </p:nvSpPr>
        <p:spPr bwMode="auto">
          <a:xfrm>
            <a:off x="2108448" y="1660029"/>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000" dirty="0">
                <a:solidFill>
                  <a:schemeClr val="bg1"/>
                </a:solidFill>
                <a:latin typeface="+mn-lt"/>
                <a:cs typeface="+mn-ea"/>
                <a:sym typeface="+mn-lt"/>
              </a:rPr>
              <a:t>① 单击此处添加文字</a:t>
            </a:r>
          </a:p>
        </p:txBody>
      </p:sp>
      <p:pic>
        <p:nvPicPr>
          <p:cNvPr id="56" name="Picture 4" descr="E:\水墨图表素材\67.png"/>
          <p:cNvPicPr>
            <a:picLocks noChangeAspect="1" noChangeArrowheads="1"/>
          </p:cNvPicPr>
          <p:nvPr/>
        </p:nvPicPr>
        <p:blipFill>
          <a:blip r:embed="rId3"/>
          <a:srcRect/>
          <a:stretch>
            <a:fillRect/>
          </a:stretch>
        </p:blipFill>
        <p:spPr bwMode="auto">
          <a:xfrm>
            <a:off x="1115616" y="2452117"/>
            <a:ext cx="7056784" cy="1008112"/>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9"/>
          <p:cNvSpPr txBox="1">
            <a:spLocks noChangeArrowheads="1"/>
          </p:cNvSpPr>
          <p:nvPr/>
        </p:nvSpPr>
        <p:spPr bwMode="auto">
          <a:xfrm>
            <a:off x="2108448" y="2596132"/>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000" dirty="0">
                <a:solidFill>
                  <a:schemeClr val="bg1"/>
                </a:solidFill>
                <a:latin typeface="+mn-lt"/>
                <a:cs typeface="+mn-ea"/>
                <a:sym typeface="+mn-lt"/>
              </a:rPr>
              <a:t>② 单击此处添加文字</a:t>
            </a:r>
          </a:p>
        </p:txBody>
      </p:sp>
      <p:pic>
        <p:nvPicPr>
          <p:cNvPr id="58" name="Picture 4" descr="E:\水墨图表素材\67.png"/>
          <p:cNvPicPr>
            <a:picLocks noChangeAspect="1" noChangeArrowheads="1"/>
          </p:cNvPicPr>
          <p:nvPr/>
        </p:nvPicPr>
        <p:blipFill>
          <a:blip r:embed="rId3"/>
          <a:srcRect/>
          <a:stretch>
            <a:fillRect/>
          </a:stretch>
        </p:blipFill>
        <p:spPr bwMode="auto">
          <a:xfrm>
            <a:off x="1115616" y="3388221"/>
            <a:ext cx="7056784" cy="1008112"/>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9"/>
          <p:cNvSpPr txBox="1">
            <a:spLocks noChangeArrowheads="1"/>
          </p:cNvSpPr>
          <p:nvPr/>
        </p:nvSpPr>
        <p:spPr bwMode="auto">
          <a:xfrm>
            <a:off x="2108448" y="3532236"/>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000" dirty="0">
                <a:solidFill>
                  <a:schemeClr val="bg1"/>
                </a:solidFill>
                <a:latin typeface="+mn-lt"/>
                <a:cs typeface="+mn-ea"/>
                <a:sym typeface="+mn-lt"/>
              </a:rPr>
              <a:t>③ 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12" name="Group 4"/>
          <p:cNvGrpSpPr/>
          <p:nvPr/>
        </p:nvGrpSpPr>
        <p:grpSpPr bwMode="auto">
          <a:xfrm>
            <a:off x="4527352" y="1470026"/>
            <a:ext cx="3657600" cy="3095625"/>
            <a:chOff x="0" y="0"/>
            <a:chExt cx="2304" cy="1950"/>
          </a:xfrm>
        </p:grpSpPr>
        <p:sp>
          <p:nvSpPr>
            <p:cNvPr id="13" name="Rectangle 3"/>
            <p:cNvSpPr>
              <a:spLocks noChangeArrowheads="1"/>
            </p:cNvSpPr>
            <p:nvPr/>
          </p:nvSpPr>
          <p:spPr bwMode="auto">
            <a:xfrm>
              <a:off x="94" y="73"/>
              <a:ext cx="2210"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zh-CN" altLang="en-US" sz="2800" b="1" dirty="0">
                  <a:cs typeface="+mn-ea"/>
                  <a:sym typeface="+mn-lt"/>
                </a:rPr>
                <a:t>标题文字</a:t>
              </a:r>
            </a:p>
            <a:p>
              <a:pPr eaLnBrk="0" hangingPunct="0">
                <a:lnSpc>
                  <a:spcPct val="110000"/>
                </a:lnSpc>
              </a:pPr>
              <a:endParaRPr lang="en-US" altLang="zh-CN" sz="1000" dirty="0">
                <a:cs typeface="+mn-ea"/>
                <a:sym typeface="+mn-lt"/>
              </a:endParaRPr>
            </a:p>
            <a:p>
              <a:pPr eaLnBrk="0" hangingPunct="0">
                <a:lnSpc>
                  <a:spcPct val="110000"/>
                </a:lnSpc>
              </a:pPr>
              <a:r>
                <a:rPr lang="zh-CN" altLang="en-US" sz="1600" dirty="0">
                  <a:cs typeface="+mn-ea"/>
                  <a:sym typeface="+mn-lt"/>
                </a:rPr>
                <a:t>点击在此输入文字，点击在此输入文字，点击在此输入文字</a:t>
              </a:r>
            </a:p>
          </p:txBody>
        </p:sp>
        <p:sp>
          <p:nvSpPr>
            <p:cNvPr id="14" name="Line 4"/>
            <p:cNvSpPr>
              <a:spLocks noChangeShapeType="1"/>
            </p:cNvSpPr>
            <p:nvPr/>
          </p:nvSpPr>
          <p:spPr bwMode="auto">
            <a:xfrm flipH="1">
              <a:off x="0" y="0"/>
              <a:ext cx="3" cy="1950"/>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15" name="Text Box 18"/>
            <p:cNvSpPr txBox="1">
              <a:spLocks noChangeArrowheads="1"/>
            </p:cNvSpPr>
            <p:nvPr/>
          </p:nvSpPr>
          <p:spPr bwMode="auto">
            <a:xfrm>
              <a:off x="119" y="1098"/>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mn-lt"/>
                  <a:cs typeface="+mn-ea"/>
                  <a:sym typeface="+mn-lt"/>
                </a:rPr>
                <a:t>点击添加文字</a:t>
              </a:r>
            </a:p>
          </p:txBody>
        </p:sp>
        <p:sp>
          <p:nvSpPr>
            <p:cNvPr id="16" name="Text Box 19"/>
            <p:cNvSpPr txBox="1">
              <a:spLocks noChangeArrowheads="1"/>
            </p:cNvSpPr>
            <p:nvPr/>
          </p:nvSpPr>
          <p:spPr bwMode="auto">
            <a:xfrm>
              <a:off x="119" y="1310"/>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mn-lt"/>
                  <a:cs typeface="+mn-ea"/>
                  <a:sym typeface="+mn-lt"/>
                </a:rPr>
                <a:t>点击添加文字</a:t>
              </a:r>
            </a:p>
          </p:txBody>
        </p:sp>
        <p:sp>
          <p:nvSpPr>
            <p:cNvPr id="17" name="Text Box 20"/>
            <p:cNvSpPr txBox="1">
              <a:spLocks noChangeArrowheads="1"/>
            </p:cNvSpPr>
            <p:nvPr/>
          </p:nvSpPr>
          <p:spPr bwMode="auto">
            <a:xfrm>
              <a:off x="119" y="1508"/>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mn-lt"/>
                  <a:cs typeface="+mn-ea"/>
                  <a:sym typeface="+mn-lt"/>
                </a:rPr>
                <a:t>点击添加文字</a:t>
              </a:r>
            </a:p>
          </p:txBody>
        </p:sp>
        <p:sp>
          <p:nvSpPr>
            <p:cNvPr id="18" name="Text Box 21"/>
            <p:cNvSpPr txBox="1">
              <a:spLocks noChangeArrowheads="1"/>
            </p:cNvSpPr>
            <p:nvPr/>
          </p:nvSpPr>
          <p:spPr bwMode="auto">
            <a:xfrm>
              <a:off x="119" y="1721"/>
              <a:ext cx="1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dirty="0">
                  <a:latin typeface="+mn-lt"/>
                  <a:cs typeface="+mn-ea"/>
                  <a:sym typeface="+mn-lt"/>
                </a:rPr>
                <a:t>点击添加文字</a:t>
              </a:r>
            </a:p>
          </p:txBody>
        </p:sp>
        <p:sp>
          <p:nvSpPr>
            <p:cNvPr id="19" name="Line 22"/>
            <p:cNvSpPr>
              <a:spLocks noChangeShapeType="1"/>
            </p:cNvSpPr>
            <p:nvPr/>
          </p:nvSpPr>
          <p:spPr bwMode="auto">
            <a:xfrm rot="16200000" flipH="1">
              <a:off x="1144" y="-684"/>
              <a:ext cx="4" cy="2241"/>
            </a:xfrm>
            <a:prstGeom prst="line">
              <a:avLst/>
            </a:prstGeom>
            <a:noFill/>
            <a:ln w="9525">
              <a:solidFill>
                <a:srgbClr val="000000"/>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grpSp>
      <p:pic>
        <p:nvPicPr>
          <p:cNvPr id="20" name="Picture 2" descr="E:\水墨图表素材\24252 (7).png"/>
          <p:cNvPicPr>
            <a:picLocks noChangeAspect="1" noChangeArrowheads="1"/>
          </p:cNvPicPr>
          <p:nvPr/>
        </p:nvPicPr>
        <p:blipFill>
          <a:blip r:embed="rId3" cstate="screen"/>
          <a:srcRect/>
          <a:stretch>
            <a:fillRect/>
          </a:stretch>
        </p:blipFill>
        <p:spPr bwMode="auto">
          <a:xfrm>
            <a:off x="755576" y="1215822"/>
            <a:ext cx="3451448" cy="35760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7"/>
          <p:cNvSpPr txBox="1">
            <a:spLocks noChangeArrowheads="1"/>
          </p:cNvSpPr>
          <p:nvPr/>
        </p:nvSpPr>
        <p:spPr bwMode="auto">
          <a:xfrm>
            <a:off x="1331640" y="2470680"/>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b="1" dirty="0">
                <a:latin typeface="+mn-lt"/>
                <a:cs typeface="+mn-ea"/>
                <a:sym typeface="+mn-lt"/>
              </a:rPr>
              <a:t>点击此处</a:t>
            </a:r>
          </a:p>
          <a:p>
            <a:pPr algn="ctr"/>
            <a:r>
              <a:rPr lang="zh-CN" altLang="en-US" sz="2400" b="1" dirty="0">
                <a:latin typeface="+mn-lt"/>
                <a:cs typeface="+mn-ea"/>
                <a:sym typeface="+mn-lt"/>
              </a:rPr>
              <a:t>添加字</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58" presetClass="entr" presetSubtype="0" accel="10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ppt_w*2.5"/>
                                          </p:val>
                                        </p:tav>
                                        <p:tav tm="100000">
                                          <p:val>
                                            <p:strVal val="#ppt_w"/>
                                          </p:val>
                                        </p:tav>
                                      </p:tavLst>
                                    </p:anim>
                                    <p:anim calcmode="lin" valueType="num">
                                      <p:cBhvr>
                                        <p:cTn id="23" dur="500" fill="hold"/>
                                        <p:tgtEl>
                                          <p:spTgt spid="12"/>
                                        </p:tgtEl>
                                        <p:attrNameLst>
                                          <p:attrName>ppt_h</p:attrName>
                                        </p:attrNameLst>
                                      </p:cBhvr>
                                      <p:tavLst>
                                        <p:tav tm="0">
                                          <p:val>
                                            <p:strVal val="#ppt_h*0.01"/>
                                          </p:val>
                                        </p:tav>
                                        <p:tav tm="100000">
                                          <p:val>
                                            <p:strVal val="#ppt_h"/>
                                          </p:val>
                                        </p:tav>
                                      </p:tavLst>
                                    </p:anim>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h+1"/>
                                          </p:val>
                                        </p:tav>
                                        <p:tav tm="100000">
                                          <p:val>
                                            <p:strVal val="#ppt_y"/>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图片 5"/>
          <p:cNvPicPr>
            <a:picLocks noChangeAspect="1"/>
          </p:cNvPicPr>
          <p:nvPr/>
        </p:nvPicPr>
        <p:blipFill>
          <a:blip r:embed="rId3" cstate="screen"/>
          <a:stretch>
            <a:fillRect/>
          </a:stretch>
        </p:blipFill>
        <p:spPr>
          <a:xfrm rot="3498373">
            <a:off x="881004" y="2067289"/>
            <a:ext cx="2073809" cy="1959381"/>
          </a:xfrm>
          <a:prstGeom prst="rect">
            <a:avLst/>
          </a:prstGeom>
        </p:spPr>
      </p:pic>
      <p:pic>
        <p:nvPicPr>
          <p:cNvPr id="7" name="Picture 16" descr="箭头2"/>
          <p:cNvPicPr>
            <a:picLocks noChangeAspect="1" noChangeArrowheads="1"/>
          </p:cNvPicPr>
          <p:nvPr/>
        </p:nvPicPr>
        <p:blipFill>
          <a:blip r:embed="rId4" cstate="screen"/>
          <a:srcRect/>
          <a:stretch>
            <a:fillRect/>
          </a:stretch>
        </p:blipFill>
        <p:spPr bwMode="auto">
          <a:xfrm>
            <a:off x="2969677" y="2876031"/>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57509" y="2777831"/>
            <a:ext cx="984480" cy="477054"/>
          </a:xfrm>
          <a:prstGeom prst="rect">
            <a:avLst/>
          </a:prstGeom>
          <a:noFill/>
        </p:spPr>
        <p:txBody>
          <a:bodyPr wrap="square" rtlCol="0">
            <a:spAutoFit/>
          </a:bodyPr>
          <a:lstStyle/>
          <a:p>
            <a:r>
              <a:rPr lang="zh-CN" altLang="en-US" sz="2500" b="1" dirty="0">
                <a:cs typeface="+mn-ea"/>
                <a:sym typeface="+mn-lt"/>
              </a:rPr>
              <a:t>文本</a:t>
            </a:r>
          </a:p>
        </p:txBody>
      </p:sp>
      <p:pic>
        <p:nvPicPr>
          <p:cNvPr id="9" name="图片 8"/>
          <p:cNvPicPr>
            <a:picLocks noChangeAspect="1"/>
          </p:cNvPicPr>
          <p:nvPr/>
        </p:nvPicPr>
        <p:blipFill>
          <a:blip r:embed="rId3" cstate="screen"/>
          <a:stretch>
            <a:fillRect/>
          </a:stretch>
        </p:blipFill>
        <p:spPr>
          <a:xfrm rot="3498373">
            <a:off x="3531288" y="2067288"/>
            <a:ext cx="2073809" cy="1959381"/>
          </a:xfrm>
          <a:prstGeom prst="rect">
            <a:avLst/>
          </a:prstGeom>
        </p:spPr>
      </p:pic>
      <p:pic>
        <p:nvPicPr>
          <p:cNvPr id="10" name="Picture 16" descr="箭头2"/>
          <p:cNvPicPr>
            <a:picLocks noChangeAspect="1" noChangeArrowheads="1"/>
          </p:cNvPicPr>
          <p:nvPr/>
        </p:nvPicPr>
        <p:blipFill>
          <a:blip r:embed="rId4" cstate="screen"/>
          <a:srcRect/>
          <a:stretch>
            <a:fillRect/>
          </a:stretch>
        </p:blipFill>
        <p:spPr bwMode="auto">
          <a:xfrm>
            <a:off x="5600911" y="2876030"/>
            <a:ext cx="457784" cy="47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107793" y="2777830"/>
            <a:ext cx="984480" cy="477054"/>
          </a:xfrm>
          <a:prstGeom prst="rect">
            <a:avLst/>
          </a:prstGeom>
          <a:noFill/>
        </p:spPr>
        <p:txBody>
          <a:bodyPr wrap="square" rtlCol="0">
            <a:spAutoFit/>
          </a:bodyPr>
          <a:lstStyle/>
          <a:p>
            <a:r>
              <a:rPr lang="zh-CN" altLang="en-US" sz="2500" b="1" dirty="0">
                <a:cs typeface="+mn-ea"/>
                <a:sym typeface="+mn-lt"/>
              </a:rPr>
              <a:t>文本</a:t>
            </a:r>
          </a:p>
        </p:txBody>
      </p:sp>
      <p:pic>
        <p:nvPicPr>
          <p:cNvPr id="12" name="图片 11"/>
          <p:cNvPicPr>
            <a:picLocks noChangeAspect="1"/>
          </p:cNvPicPr>
          <p:nvPr/>
        </p:nvPicPr>
        <p:blipFill>
          <a:blip r:embed="rId3" cstate="screen"/>
          <a:stretch>
            <a:fillRect/>
          </a:stretch>
        </p:blipFill>
        <p:spPr>
          <a:xfrm rot="3498373">
            <a:off x="6171254" y="2067288"/>
            <a:ext cx="2073809" cy="1959381"/>
          </a:xfrm>
          <a:prstGeom prst="rect">
            <a:avLst/>
          </a:prstGeom>
        </p:spPr>
      </p:pic>
      <p:sp>
        <p:nvSpPr>
          <p:cNvPr id="13" name="TextBox 12"/>
          <p:cNvSpPr txBox="1"/>
          <p:nvPr/>
        </p:nvSpPr>
        <p:spPr>
          <a:xfrm>
            <a:off x="6747759" y="2777830"/>
            <a:ext cx="984480" cy="477054"/>
          </a:xfrm>
          <a:prstGeom prst="rect">
            <a:avLst/>
          </a:prstGeom>
          <a:noFill/>
        </p:spPr>
        <p:txBody>
          <a:bodyPr wrap="square" rtlCol="0">
            <a:spAutoFit/>
          </a:bodyPr>
          <a:lstStyle/>
          <a:p>
            <a:r>
              <a:rPr lang="zh-CN" altLang="en-US" sz="2500" b="1" dirty="0">
                <a:cs typeface="+mn-ea"/>
                <a:sym typeface="+mn-lt"/>
              </a:rPr>
              <a:t>文本</a:t>
            </a:r>
          </a:p>
        </p:txBody>
      </p:sp>
      <p:sp>
        <p:nvSpPr>
          <p:cNvPr id="14" name="Rectangle 2"/>
          <p:cNvSpPr>
            <a:spLocks noChangeArrowheads="1"/>
          </p:cNvSpPr>
          <p:nvPr/>
        </p:nvSpPr>
        <p:spPr bwMode="auto">
          <a:xfrm>
            <a:off x="720823" y="1203598"/>
            <a:ext cx="62038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D7181F"/>
              </a:buClr>
              <a:tabLst>
                <a:tab pos="4460875" algn="l"/>
              </a:tabLst>
            </a:pPr>
            <a:r>
              <a:rPr lang="zh-CN" altLang="en-US" b="1" dirty="0">
                <a:cs typeface="+mn-ea"/>
                <a:sym typeface="+mn-lt"/>
              </a:rPr>
              <a:t>在此添加您的文字在此添加您的文字在此添加您的文字在此添加您的文字</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0-#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图片 5"/>
          <p:cNvPicPr>
            <a:picLocks noChangeAspect="1"/>
          </p:cNvPicPr>
          <p:nvPr/>
        </p:nvPicPr>
        <p:blipFill>
          <a:blip r:embed="rId3" cstate="screen"/>
          <a:stretch>
            <a:fillRect/>
          </a:stretch>
        </p:blipFill>
        <p:spPr>
          <a:xfrm>
            <a:off x="2607816" y="866378"/>
            <a:ext cx="3504354" cy="3577580"/>
          </a:xfrm>
          <a:prstGeom prst="rect">
            <a:avLst/>
          </a:prstGeom>
        </p:spPr>
      </p:pic>
      <p:sp>
        <p:nvSpPr>
          <p:cNvPr id="7" name="Text Box 13"/>
          <p:cNvSpPr txBox="1">
            <a:spLocks noChangeArrowheads="1"/>
          </p:cNvSpPr>
          <p:nvPr/>
        </p:nvSpPr>
        <p:spPr bwMode="auto">
          <a:xfrm>
            <a:off x="3630965" y="2368609"/>
            <a:ext cx="16239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000" b="1" dirty="0">
                <a:latin typeface="+mn-lt"/>
                <a:cs typeface="+mn-ea"/>
                <a:sym typeface="+mn-lt"/>
              </a:rPr>
              <a:t>单击此处</a:t>
            </a:r>
          </a:p>
          <a:p>
            <a:pPr algn="ctr"/>
            <a:r>
              <a:rPr lang="zh-CN" altLang="en-US" sz="2000" b="1" dirty="0">
                <a:latin typeface="+mn-lt"/>
                <a:cs typeface="+mn-ea"/>
                <a:sym typeface="+mn-lt"/>
              </a:rPr>
              <a:t>添加文字</a:t>
            </a:r>
          </a:p>
          <a:p>
            <a:pPr algn="ctr">
              <a:buFont typeface="Wingdings" panose="05000000000000000000" pitchFamily="2" charset="2"/>
              <a:buNone/>
            </a:pPr>
            <a:endParaRPr lang="zh-CN" altLang="en-US" dirty="0">
              <a:latin typeface="+mn-lt"/>
              <a:cs typeface="+mn-ea"/>
              <a:sym typeface="+mn-lt"/>
            </a:endParaRPr>
          </a:p>
        </p:txBody>
      </p:sp>
      <p:grpSp>
        <p:nvGrpSpPr>
          <p:cNvPr id="8" name="Group 20"/>
          <p:cNvGrpSpPr/>
          <p:nvPr/>
        </p:nvGrpSpPr>
        <p:grpSpPr bwMode="auto">
          <a:xfrm>
            <a:off x="6280224" y="2615784"/>
            <a:ext cx="2024063" cy="307975"/>
            <a:chOff x="0" y="0"/>
            <a:chExt cx="1275" cy="194"/>
          </a:xfrm>
        </p:grpSpPr>
        <p:sp>
          <p:nvSpPr>
            <p:cNvPr id="9" name="Rectangle 22"/>
            <p:cNvSpPr>
              <a:spLocks noChangeArrowheads="1"/>
            </p:cNvSpPr>
            <p:nvPr/>
          </p:nvSpPr>
          <p:spPr bwMode="auto">
            <a:xfrm>
              <a:off x="104" y="0"/>
              <a:ext cx="11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cs typeface="+mn-ea"/>
                  <a:sym typeface="+mn-lt"/>
                </a:rPr>
                <a:t> </a:t>
              </a:r>
              <a:r>
                <a:rPr lang="zh-CN" altLang="en-US" dirty="0">
                  <a:solidFill>
                    <a:srgbClr val="080808"/>
                  </a:solidFill>
                  <a:cs typeface="+mn-ea"/>
                  <a:sym typeface="+mn-lt"/>
                </a:rPr>
                <a:t>点击添加文字</a:t>
              </a:r>
            </a:p>
          </p:txBody>
        </p:sp>
        <p:pic>
          <p:nvPicPr>
            <p:cNvPr id="10" name="Picture 22" descr="墨滴"/>
            <p:cNvPicPr>
              <a:picLocks noChangeAspect="1" noChangeArrowheads="1"/>
            </p:cNvPicPr>
            <p:nvPr/>
          </p:nvPicPr>
          <p:blipFill>
            <a:blip r:embed="rId4" cstate="screen">
              <a:lum bright="-34000" contrast="22000"/>
            </a:blip>
            <a:srcRect/>
            <a:stretch>
              <a:fillRect/>
            </a:stretch>
          </p:blipFill>
          <p:spPr bwMode="auto">
            <a:xfrm flipV="1">
              <a:off x="0" y="42"/>
              <a:ext cx="14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Line 11"/>
          <p:cNvSpPr>
            <a:spLocks noChangeShapeType="1"/>
          </p:cNvSpPr>
          <p:nvPr/>
        </p:nvSpPr>
        <p:spPr bwMode="auto">
          <a:xfrm rot="10800000">
            <a:off x="6280224" y="3026618"/>
            <a:ext cx="2108200" cy="0"/>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sp>
        <p:nvSpPr>
          <p:cNvPr id="12" name="Line 11"/>
          <p:cNvSpPr>
            <a:spLocks noChangeShapeType="1"/>
          </p:cNvSpPr>
          <p:nvPr/>
        </p:nvSpPr>
        <p:spPr bwMode="auto">
          <a:xfrm rot="10800000" flipH="1">
            <a:off x="519584" y="3098607"/>
            <a:ext cx="2088232" cy="2"/>
          </a:xfrm>
          <a:prstGeom prst="line">
            <a:avLst/>
          </a:prstGeom>
          <a:noFill/>
          <a:ln w="19050" cap="rnd">
            <a:solidFill>
              <a:schemeClr val="tx1">
                <a:lumMod val="65000"/>
                <a:lumOff val="35000"/>
              </a:schemeClr>
            </a:solidFill>
            <a:prstDash val="sysDot"/>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cs typeface="+mn-ea"/>
              <a:sym typeface="+mn-lt"/>
            </a:endParaRPr>
          </a:p>
        </p:txBody>
      </p:sp>
      <p:grpSp>
        <p:nvGrpSpPr>
          <p:cNvPr id="13" name="组合 12"/>
          <p:cNvGrpSpPr/>
          <p:nvPr/>
        </p:nvGrpSpPr>
        <p:grpSpPr>
          <a:xfrm>
            <a:off x="676845" y="2682459"/>
            <a:ext cx="1930971" cy="307777"/>
            <a:chOff x="480789" y="3233421"/>
            <a:chExt cx="1930971" cy="307777"/>
          </a:xfrm>
        </p:grpSpPr>
        <p:sp>
          <p:nvSpPr>
            <p:cNvPr id="14" name="Rectangle 22"/>
            <p:cNvSpPr>
              <a:spLocks noChangeArrowheads="1"/>
            </p:cNvSpPr>
            <p:nvPr/>
          </p:nvSpPr>
          <p:spPr bwMode="auto">
            <a:xfrm>
              <a:off x="480789" y="3233421"/>
              <a:ext cx="18589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rgbClr val="080808"/>
                  </a:solidFill>
                  <a:cs typeface="+mn-ea"/>
                  <a:sym typeface="+mn-lt"/>
                </a:rPr>
                <a:t> </a:t>
              </a:r>
              <a:r>
                <a:rPr lang="zh-CN" altLang="en-US" dirty="0">
                  <a:solidFill>
                    <a:srgbClr val="080808"/>
                  </a:solidFill>
                  <a:cs typeface="+mn-ea"/>
                  <a:sym typeface="+mn-lt"/>
                </a:rPr>
                <a:t>点击添加文字</a:t>
              </a:r>
            </a:p>
          </p:txBody>
        </p:sp>
        <p:pic>
          <p:nvPicPr>
            <p:cNvPr id="15" name="Picture 22" descr="墨滴"/>
            <p:cNvPicPr>
              <a:picLocks noChangeAspect="1" noChangeArrowheads="1"/>
            </p:cNvPicPr>
            <p:nvPr/>
          </p:nvPicPr>
          <p:blipFill>
            <a:blip r:embed="rId4" cstate="screen">
              <a:lum bright="-34000" contrast="22000"/>
            </a:blip>
            <a:srcRect/>
            <a:stretch>
              <a:fillRect/>
            </a:stretch>
          </p:blipFill>
          <p:spPr bwMode="auto">
            <a:xfrm flipV="1">
              <a:off x="2183160" y="3300096"/>
              <a:ext cx="228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1000"/>
                                        <p:tgtEl>
                                          <p:spTgt spid="11"/>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lide(from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pic>
        <p:nvPicPr>
          <p:cNvPr id="6" name="Picture 2" descr="E:\水墨图表素材\424.png"/>
          <p:cNvPicPr>
            <a:picLocks noChangeAspect="1" noChangeArrowheads="1"/>
          </p:cNvPicPr>
          <p:nvPr/>
        </p:nvPicPr>
        <p:blipFill>
          <a:blip r:embed="rId3" cstate="screen"/>
          <a:srcRect/>
          <a:stretch>
            <a:fillRect/>
          </a:stretch>
        </p:blipFill>
        <p:spPr bwMode="auto">
          <a:xfrm>
            <a:off x="395534" y="2263824"/>
            <a:ext cx="8616021" cy="189210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827584" y="1128970"/>
            <a:ext cx="4893756" cy="1000411"/>
            <a:chOff x="1086506" y="986095"/>
            <a:chExt cx="4893756" cy="1000411"/>
          </a:xfrm>
        </p:grpSpPr>
        <p:sp>
          <p:nvSpPr>
            <p:cNvPr id="8" name="矩形 7"/>
            <p:cNvSpPr/>
            <p:nvPr/>
          </p:nvSpPr>
          <p:spPr>
            <a:xfrm>
              <a:off x="1095223" y="986095"/>
              <a:ext cx="1612628" cy="303612"/>
            </a:xfrm>
            <a:prstGeom prst="rect">
              <a:avLst/>
            </a:prstGeom>
          </p:spPr>
          <p:txBody>
            <a:bodyPr wrap="none" lIns="87316" tIns="43658" rIns="87316" bIns="43658">
              <a:spAutoFit/>
            </a:bodyPr>
            <a:lstStyle/>
            <a:p>
              <a:r>
                <a:rPr lang="zh-CN" altLang="en-US" b="1" dirty="0">
                  <a:cs typeface="+mn-ea"/>
                  <a:sym typeface="+mn-lt"/>
                </a:rPr>
                <a:t>单击此处添加标题</a:t>
              </a:r>
            </a:p>
          </p:txBody>
        </p:sp>
        <p:cxnSp>
          <p:nvCxnSpPr>
            <p:cNvPr id="9" name="直接连接符 8"/>
            <p:cNvCxnSpPr/>
            <p:nvPr/>
          </p:nvCxnSpPr>
          <p:spPr>
            <a:xfrm>
              <a:off x="1149781" y="1399610"/>
              <a:ext cx="3578366" cy="0"/>
            </a:xfrm>
            <a:prstGeom prst="line">
              <a:avLst/>
            </a:prstGeom>
            <a:noFill/>
            <a:ln w="12700" cap="flat" cmpd="sng" algn="ctr">
              <a:solidFill>
                <a:schemeClr val="tx2">
                  <a:lumMod val="50000"/>
                </a:schemeClr>
              </a:solidFill>
              <a:prstDash val="dash"/>
              <a:headEnd type="none" w="med" len="med"/>
              <a:tailEnd type="none" w="med" len="med"/>
            </a:ln>
            <a:effectLst/>
          </p:spPr>
        </p:cxnSp>
        <p:sp>
          <p:nvSpPr>
            <p:cNvPr id="10" name="TextBox 9"/>
            <p:cNvSpPr txBox="1"/>
            <p:nvPr/>
          </p:nvSpPr>
          <p:spPr>
            <a:xfrm>
              <a:off x="1086506" y="1467450"/>
              <a:ext cx="4893756" cy="519056"/>
            </a:xfrm>
            <a:prstGeom prst="rect">
              <a:avLst/>
            </a:prstGeom>
            <a:noFill/>
          </p:spPr>
          <p:txBody>
            <a:bodyPr wrap="square" lIns="87316" tIns="43658" rIns="87316" bIns="43658" rtlCol="0">
              <a:spAutoFit/>
            </a:bodyPr>
            <a:lstStyle/>
            <a:p>
              <a:r>
                <a:rPr lang="zh-CN" altLang="en-US" sz="1400" dirty="0">
                  <a:solidFill>
                    <a:prstClr val="black">
                      <a:lumMod val="75000"/>
                      <a:lumOff val="25000"/>
                    </a:prstClr>
                  </a:solidFill>
                  <a:cs typeface="+mn-ea"/>
                  <a:sym typeface="+mn-lt"/>
                </a:rPr>
                <a:t>单击此处添加文本，单击此处添加文本，单击此处添加文本，单击此处添加文本，单击此处添加文本。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332" y="239524"/>
            <a:ext cx="2904891" cy="338554"/>
            <a:chOff x="568442" y="319364"/>
            <a:chExt cx="3873190" cy="451406"/>
          </a:xfrm>
        </p:grpSpPr>
        <p:sp>
          <p:nvSpPr>
            <p:cNvPr id="24" name="文本框 23"/>
            <p:cNvSpPr txBox="1"/>
            <p:nvPr/>
          </p:nvSpPr>
          <p:spPr>
            <a:xfrm>
              <a:off x="665958" y="319364"/>
              <a:ext cx="1964641" cy="451406"/>
            </a:xfrm>
            <a:prstGeom prst="rect">
              <a:avLst/>
            </a:prstGeom>
            <a:noFill/>
          </p:spPr>
          <p:txBody>
            <a:bodyPr wrap="none" rtlCol="0">
              <a:spAutoFit/>
            </a:bodyPr>
            <a:lstStyle/>
            <a:p>
              <a:r>
                <a:rPr lang="zh-CN" altLang="en-US" sz="1600" dirty="0">
                  <a:solidFill>
                    <a:srgbClr val="834039"/>
                  </a:solidFill>
                  <a:cs typeface="+mn-ea"/>
                  <a:sym typeface="+mn-lt"/>
                </a:rPr>
                <a:t>标题文字内容 </a:t>
              </a:r>
            </a:p>
          </p:txBody>
        </p:sp>
        <p:sp>
          <p:nvSpPr>
            <p:cNvPr id="29" name="等腰三角形 28"/>
            <p:cNvSpPr/>
            <p:nvPr/>
          </p:nvSpPr>
          <p:spPr>
            <a:xfrm rot="16200000" flipH="1" flipV="1">
              <a:off x="492508" y="454911"/>
              <a:ext cx="304323" cy="152455"/>
            </a:xfrm>
            <a:prstGeom prst="triangle">
              <a:avLst/>
            </a:prstGeom>
            <a:solidFill>
              <a:srgbClr val="83403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34039"/>
                </a:solidFill>
                <a:cs typeface="+mn-ea"/>
                <a:sym typeface="+mn-lt"/>
              </a:endParaRPr>
            </a:p>
          </p:txBody>
        </p:sp>
        <p:sp>
          <p:nvSpPr>
            <p:cNvPr id="53"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rgbClr val="834039"/>
                  </a:solidFill>
                  <a:cs typeface="+mn-ea"/>
                  <a:sym typeface="+mn-lt"/>
                </a:rPr>
                <a:t>  </a:t>
              </a:r>
              <a:r>
                <a:rPr lang="en-US" altLang="zh-CN" sz="1000" dirty="0">
                  <a:cs typeface="+mn-ea"/>
                  <a:sym typeface="+mn-lt"/>
                </a:rPr>
                <a:t>Click here to add Title</a:t>
              </a:r>
              <a:endParaRPr lang="zh-CN" altLang="en-US" sz="1000" dirty="0">
                <a:cs typeface="+mn-ea"/>
                <a:sym typeface="+mn-lt"/>
              </a:endParaRPr>
            </a:p>
          </p:txBody>
        </p:sp>
      </p:grpSp>
      <p:grpSp>
        <p:nvGrpSpPr>
          <p:cNvPr id="6" name="Group 2"/>
          <p:cNvGrpSpPr/>
          <p:nvPr/>
        </p:nvGrpSpPr>
        <p:grpSpPr bwMode="auto">
          <a:xfrm>
            <a:off x="1339552" y="1201316"/>
            <a:ext cx="6400800" cy="3352800"/>
            <a:chOff x="0" y="0"/>
            <a:chExt cx="4161" cy="2106"/>
          </a:xfrm>
        </p:grpSpPr>
        <p:grpSp>
          <p:nvGrpSpPr>
            <p:cNvPr id="7" name="Group 3"/>
            <p:cNvGrpSpPr/>
            <p:nvPr/>
          </p:nvGrpSpPr>
          <p:grpSpPr bwMode="auto">
            <a:xfrm>
              <a:off x="0" y="37"/>
              <a:ext cx="2770" cy="2069"/>
              <a:chOff x="0" y="0"/>
              <a:chExt cx="2770" cy="2069"/>
            </a:xfrm>
          </p:grpSpPr>
          <p:sp>
            <p:nvSpPr>
              <p:cNvPr id="41" name="Freeform 5"/>
              <p:cNvSpPr/>
              <p:nvPr/>
            </p:nvSpPr>
            <p:spPr bwMode="auto">
              <a:xfrm>
                <a:off x="435" y="19"/>
                <a:ext cx="159" cy="63"/>
              </a:xfrm>
              <a:custGeom>
                <a:avLst/>
                <a:gdLst>
                  <a:gd name="T0" fmla="*/ 147 w 206"/>
                  <a:gd name="T1" fmla="*/ 5 h 85"/>
                  <a:gd name="T2" fmla="*/ 80 w 206"/>
                  <a:gd name="T3" fmla="*/ 7 h 85"/>
                  <a:gd name="T4" fmla="*/ 84 w 206"/>
                  <a:gd name="T5" fmla="*/ 19 h 85"/>
                  <a:gd name="T6" fmla="*/ 83 w 206"/>
                  <a:gd name="T7" fmla="*/ 24 h 85"/>
                  <a:gd name="T8" fmla="*/ 69 w 206"/>
                  <a:gd name="T9" fmla="*/ 20 h 85"/>
                  <a:gd name="T10" fmla="*/ 59 w 206"/>
                  <a:gd name="T11" fmla="*/ 14 h 85"/>
                  <a:gd name="T12" fmla="*/ 18 w 206"/>
                  <a:gd name="T13" fmla="*/ 20 h 85"/>
                  <a:gd name="T14" fmla="*/ 24 w 206"/>
                  <a:gd name="T15" fmla="*/ 36 h 85"/>
                  <a:gd name="T16" fmla="*/ 42 w 206"/>
                  <a:gd name="T17" fmla="*/ 39 h 85"/>
                  <a:gd name="T18" fmla="*/ 58 w 206"/>
                  <a:gd name="T19" fmla="*/ 54 h 85"/>
                  <a:gd name="T20" fmla="*/ 69 w 206"/>
                  <a:gd name="T21" fmla="*/ 63 h 85"/>
                  <a:gd name="T22" fmla="*/ 84 w 206"/>
                  <a:gd name="T23" fmla="*/ 50 h 85"/>
                  <a:gd name="T24" fmla="*/ 93 w 206"/>
                  <a:gd name="T25" fmla="*/ 44 h 85"/>
                  <a:gd name="T26" fmla="*/ 98 w 206"/>
                  <a:gd name="T27" fmla="*/ 35 h 85"/>
                  <a:gd name="T28" fmla="*/ 129 w 206"/>
                  <a:gd name="T29" fmla="*/ 26 h 85"/>
                  <a:gd name="T30" fmla="*/ 144 w 206"/>
                  <a:gd name="T31" fmla="*/ 23 h 85"/>
                  <a:gd name="T32" fmla="*/ 154 w 206"/>
                  <a:gd name="T33" fmla="*/ 20 h 85"/>
                  <a:gd name="T34" fmla="*/ 147 w 206"/>
                  <a:gd name="T35" fmla="*/ 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2" name="Freeform 6"/>
              <p:cNvSpPr/>
              <p:nvPr/>
            </p:nvSpPr>
            <p:spPr bwMode="auto">
              <a:xfrm>
                <a:off x="535" y="52"/>
                <a:ext cx="49" cy="21"/>
              </a:xfrm>
              <a:custGeom>
                <a:avLst/>
                <a:gdLst>
                  <a:gd name="T0" fmla="*/ 28 w 64"/>
                  <a:gd name="T1" fmla="*/ 5 h 28"/>
                  <a:gd name="T2" fmla="*/ 6 w 64"/>
                  <a:gd name="T3" fmla="*/ 3 h 28"/>
                  <a:gd name="T4" fmla="*/ 18 w 64"/>
                  <a:gd name="T5" fmla="*/ 21 h 28"/>
                  <a:gd name="T6" fmla="*/ 41 w 64"/>
                  <a:gd name="T7" fmla="*/ 11 h 28"/>
                  <a:gd name="T8" fmla="*/ 28 w 64"/>
                  <a:gd name="T9" fmla="*/ 5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3" name="Freeform 7"/>
              <p:cNvSpPr/>
              <p:nvPr/>
            </p:nvSpPr>
            <p:spPr bwMode="auto">
              <a:xfrm>
                <a:off x="235" y="323"/>
                <a:ext cx="112" cy="131"/>
              </a:xfrm>
              <a:custGeom>
                <a:avLst/>
                <a:gdLst>
                  <a:gd name="T0" fmla="*/ 18 w 146"/>
                  <a:gd name="T1" fmla="*/ 14 h 176"/>
                  <a:gd name="T2" fmla="*/ 0 w 146"/>
                  <a:gd name="T3" fmla="*/ 19 h 176"/>
                  <a:gd name="T4" fmla="*/ 11 w 146"/>
                  <a:gd name="T5" fmla="*/ 32 h 176"/>
                  <a:gd name="T6" fmla="*/ 26 w 146"/>
                  <a:gd name="T7" fmla="*/ 65 h 176"/>
                  <a:gd name="T8" fmla="*/ 40 w 146"/>
                  <a:gd name="T9" fmla="*/ 68 h 176"/>
                  <a:gd name="T10" fmla="*/ 38 w 146"/>
                  <a:gd name="T11" fmla="*/ 80 h 176"/>
                  <a:gd name="T12" fmla="*/ 21 w 146"/>
                  <a:gd name="T13" fmla="*/ 84 h 176"/>
                  <a:gd name="T14" fmla="*/ 12 w 146"/>
                  <a:gd name="T15" fmla="*/ 98 h 176"/>
                  <a:gd name="T16" fmla="*/ 14 w 146"/>
                  <a:gd name="T17" fmla="*/ 102 h 176"/>
                  <a:gd name="T18" fmla="*/ 23 w 146"/>
                  <a:gd name="T19" fmla="*/ 105 h 176"/>
                  <a:gd name="T20" fmla="*/ 14 w 146"/>
                  <a:gd name="T21" fmla="*/ 126 h 176"/>
                  <a:gd name="T22" fmla="*/ 15 w 146"/>
                  <a:gd name="T23" fmla="*/ 130 h 176"/>
                  <a:gd name="T24" fmla="*/ 26 w 146"/>
                  <a:gd name="T25" fmla="*/ 127 h 176"/>
                  <a:gd name="T26" fmla="*/ 44 w 146"/>
                  <a:gd name="T27" fmla="*/ 126 h 176"/>
                  <a:gd name="T28" fmla="*/ 71 w 146"/>
                  <a:gd name="T29" fmla="*/ 127 h 176"/>
                  <a:gd name="T30" fmla="*/ 84 w 146"/>
                  <a:gd name="T31" fmla="*/ 126 h 176"/>
                  <a:gd name="T32" fmla="*/ 94 w 146"/>
                  <a:gd name="T33" fmla="*/ 123 h 176"/>
                  <a:gd name="T34" fmla="*/ 98 w 146"/>
                  <a:gd name="T35" fmla="*/ 105 h 176"/>
                  <a:gd name="T36" fmla="*/ 112 w 146"/>
                  <a:gd name="T37" fmla="*/ 99 h 176"/>
                  <a:gd name="T38" fmla="*/ 84 w 146"/>
                  <a:gd name="T39" fmla="*/ 81 h 176"/>
                  <a:gd name="T40" fmla="*/ 68 w 146"/>
                  <a:gd name="T41" fmla="*/ 62 h 176"/>
                  <a:gd name="T42" fmla="*/ 63 w 146"/>
                  <a:gd name="T43" fmla="*/ 51 h 176"/>
                  <a:gd name="T44" fmla="*/ 49 w 146"/>
                  <a:gd name="T45" fmla="*/ 45 h 176"/>
                  <a:gd name="T46" fmla="*/ 66 w 146"/>
                  <a:gd name="T47" fmla="*/ 33 h 176"/>
                  <a:gd name="T48" fmla="*/ 49 w 146"/>
                  <a:gd name="T49" fmla="*/ 23 h 176"/>
                  <a:gd name="T50" fmla="*/ 54 w 146"/>
                  <a:gd name="T51" fmla="*/ 10 h 176"/>
                  <a:gd name="T52" fmla="*/ 35 w 146"/>
                  <a:gd name="T53" fmla="*/ 1 h 176"/>
                  <a:gd name="T54" fmla="*/ 23 w 146"/>
                  <a:gd name="T55" fmla="*/ 7 h 176"/>
                  <a:gd name="T56" fmla="*/ 18 w 146"/>
                  <a:gd name="T57" fmla="*/ 14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4" name="Freeform 8"/>
              <p:cNvSpPr/>
              <p:nvPr/>
            </p:nvSpPr>
            <p:spPr bwMode="auto">
              <a:xfrm>
                <a:off x="180" y="370"/>
                <a:ext cx="71" cy="68"/>
              </a:xfrm>
              <a:custGeom>
                <a:avLst/>
                <a:gdLst>
                  <a:gd name="T0" fmla="*/ 45 w 92"/>
                  <a:gd name="T1" fmla="*/ 4 h 92"/>
                  <a:gd name="T2" fmla="*/ 63 w 92"/>
                  <a:gd name="T3" fmla="*/ 6 h 92"/>
                  <a:gd name="T4" fmla="*/ 71 w 92"/>
                  <a:gd name="T5" fmla="*/ 19 h 92"/>
                  <a:gd name="T6" fmla="*/ 60 w 92"/>
                  <a:gd name="T7" fmla="*/ 35 h 92"/>
                  <a:gd name="T8" fmla="*/ 36 w 92"/>
                  <a:gd name="T9" fmla="*/ 56 h 92"/>
                  <a:gd name="T10" fmla="*/ 14 w 92"/>
                  <a:gd name="T11" fmla="*/ 68 h 92"/>
                  <a:gd name="T12" fmla="*/ 6 w 92"/>
                  <a:gd name="T13" fmla="*/ 53 h 92"/>
                  <a:gd name="T14" fmla="*/ 15 w 92"/>
                  <a:gd name="T15" fmla="*/ 47 h 92"/>
                  <a:gd name="T16" fmla="*/ 11 w 92"/>
                  <a:gd name="T17" fmla="*/ 34 h 92"/>
                  <a:gd name="T18" fmla="*/ 31 w 92"/>
                  <a:gd name="T19" fmla="*/ 21 h 92"/>
                  <a:gd name="T20" fmla="*/ 45 w 92"/>
                  <a:gd name="T21" fmla="*/ 4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5" name="Freeform 9"/>
              <p:cNvSpPr/>
              <p:nvPr/>
            </p:nvSpPr>
            <p:spPr bwMode="auto">
              <a:xfrm>
                <a:off x="1875" y="1502"/>
                <a:ext cx="486" cy="493"/>
              </a:xfrm>
              <a:custGeom>
                <a:avLst/>
                <a:gdLst>
                  <a:gd name="T0" fmla="*/ 163 w 633"/>
                  <a:gd name="T1" fmla="*/ 8 h 660"/>
                  <a:gd name="T2" fmla="*/ 135 w 633"/>
                  <a:gd name="T3" fmla="*/ 14 h 660"/>
                  <a:gd name="T4" fmla="*/ 111 w 633"/>
                  <a:gd name="T5" fmla="*/ 38 h 660"/>
                  <a:gd name="T6" fmla="*/ 80 w 633"/>
                  <a:gd name="T7" fmla="*/ 44 h 660"/>
                  <a:gd name="T8" fmla="*/ 64 w 633"/>
                  <a:gd name="T9" fmla="*/ 56 h 660"/>
                  <a:gd name="T10" fmla="*/ 52 w 633"/>
                  <a:gd name="T11" fmla="*/ 86 h 660"/>
                  <a:gd name="T12" fmla="*/ 28 w 633"/>
                  <a:gd name="T13" fmla="*/ 125 h 660"/>
                  <a:gd name="T14" fmla="*/ 0 w 633"/>
                  <a:gd name="T15" fmla="*/ 134 h 660"/>
                  <a:gd name="T16" fmla="*/ 55 w 633"/>
                  <a:gd name="T17" fmla="*/ 241 h 660"/>
                  <a:gd name="T18" fmla="*/ 92 w 633"/>
                  <a:gd name="T19" fmla="*/ 319 h 660"/>
                  <a:gd name="T20" fmla="*/ 111 w 633"/>
                  <a:gd name="T21" fmla="*/ 331 h 660"/>
                  <a:gd name="T22" fmla="*/ 129 w 633"/>
                  <a:gd name="T23" fmla="*/ 337 h 660"/>
                  <a:gd name="T24" fmla="*/ 175 w 633"/>
                  <a:gd name="T25" fmla="*/ 322 h 660"/>
                  <a:gd name="T26" fmla="*/ 193 w 633"/>
                  <a:gd name="T27" fmla="*/ 316 h 660"/>
                  <a:gd name="T28" fmla="*/ 230 w 633"/>
                  <a:gd name="T29" fmla="*/ 337 h 660"/>
                  <a:gd name="T30" fmla="*/ 249 w 633"/>
                  <a:gd name="T31" fmla="*/ 394 h 660"/>
                  <a:gd name="T32" fmla="*/ 258 w 633"/>
                  <a:gd name="T33" fmla="*/ 391 h 660"/>
                  <a:gd name="T34" fmla="*/ 264 w 633"/>
                  <a:gd name="T35" fmla="*/ 382 h 660"/>
                  <a:gd name="T36" fmla="*/ 283 w 633"/>
                  <a:gd name="T37" fmla="*/ 409 h 660"/>
                  <a:gd name="T38" fmla="*/ 310 w 633"/>
                  <a:gd name="T39" fmla="*/ 427 h 660"/>
                  <a:gd name="T40" fmla="*/ 335 w 633"/>
                  <a:gd name="T41" fmla="*/ 450 h 660"/>
                  <a:gd name="T42" fmla="*/ 341 w 633"/>
                  <a:gd name="T43" fmla="*/ 459 h 660"/>
                  <a:gd name="T44" fmla="*/ 350 w 633"/>
                  <a:gd name="T45" fmla="*/ 465 h 660"/>
                  <a:gd name="T46" fmla="*/ 372 w 633"/>
                  <a:gd name="T47" fmla="*/ 489 h 660"/>
                  <a:gd name="T48" fmla="*/ 378 w 633"/>
                  <a:gd name="T49" fmla="*/ 471 h 660"/>
                  <a:gd name="T50" fmla="*/ 415 w 633"/>
                  <a:gd name="T51" fmla="*/ 492 h 660"/>
                  <a:gd name="T52" fmla="*/ 451 w 633"/>
                  <a:gd name="T53" fmla="*/ 489 h 660"/>
                  <a:gd name="T54" fmla="*/ 473 w 633"/>
                  <a:gd name="T55" fmla="*/ 397 h 660"/>
                  <a:gd name="T56" fmla="*/ 485 w 633"/>
                  <a:gd name="T57" fmla="*/ 346 h 660"/>
                  <a:gd name="T58" fmla="*/ 476 w 633"/>
                  <a:gd name="T59" fmla="*/ 274 h 660"/>
                  <a:gd name="T60" fmla="*/ 412 w 633"/>
                  <a:gd name="T61" fmla="*/ 202 h 660"/>
                  <a:gd name="T62" fmla="*/ 405 w 633"/>
                  <a:gd name="T63" fmla="*/ 176 h 660"/>
                  <a:gd name="T64" fmla="*/ 353 w 633"/>
                  <a:gd name="T65" fmla="*/ 134 h 660"/>
                  <a:gd name="T66" fmla="*/ 362 w 633"/>
                  <a:gd name="T67" fmla="*/ 116 h 660"/>
                  <a:gd name="T68" fmla="*/ 350 w 633"/>
                  <a:gd name="T69" fmla="*/ 98 h 660"/>
                  <a:gd name="T70" fmla="*/ 319 w 633"/>
                  <a:gd name="T71" fmla="*/ 59 h 660"/>
                  <a:gd name="T72" fmla="*/ 301 w 633"/>
                  <a:gd name="T73" fmla="*/ 23 h 660"/>
                  <a:gd name="T74" fmla="*/ 298 w 633"/>
                  <a:gd name="T75" fmla="*/ 14 h 660"/>
                  <a:gd name="T76" fmla="*/ 279 w 633"/>
                  <a:gd name="T77" fmla="*/ 113 h 660"/>
                  <a:gd name="T78" fmla="*/ 249 w 633"/>
                  <a:gd name="T79" fmla="*/ 86 h 660"/>
                  <a:gd name="T80" fmla="*/ 224 w 633"/>
                  <a:gd name="T81" fmla="*/ 83 h 660"/>
                  <a:gd name="T82" fmla="*/ 209 w 633"/>
                  <a:gd name="T83" fmla="*/ 65 h 660"/>
                  <a:gd name="T84" fmla="*/ 203 w 633"/>
                  <a:gd name="T85" fmla="*/ 47 h 660"/>
                  <a:gd name="T86" fmla="*/ 212 w 633"/>
                  <a:gd name="T87" fmla="*/ 41 h 660"/>
                  <a:gd name="T88" fmla="*/ 184 w 633"/>
                  <a:gd name="T89" fmla="*/ 14 h 660"/>
                  <a:gd name="T90" fmla="*/ 166 w 633"/>
                  <a:gd name="T91" fmla="*/ 8 h 660"/>
                  <a:gd name="T92" fmla="*/ 157 w 633"/>
                  <a:gd name="T93" fmla="*/ 5 h 660"/>
                  <a:gd name="T94" fmla="*/ 163 w 633"/>
                  <a:gd name="T95" fmla="*/ 8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6" name="Freeform 10"/>
              <p:cNvSpPr/>
              <p:nvPr/>
            </p:nvSpPr>
            <p:spPr bwMode="auto">
              <a:xfrm>
                <a:off x="2026" y="1242"/>
                <a:ext cx="327" cy="209"/>
              </a:xfrm>
              <a:custGeom>
                <a:avLst/>
                <a:gdLst>
                  <a:gd name="T0" fmla="*/ 64 w 426"/>
                  <a:gd name="T1" fmla="*/ 45 h 280"/>
                  <a:gd name="T2" fmla="*/ 52 w 426"/>
                  <a:gd name="T3" fmla="*/ 27 h 280"/>
                  <a:gd name="T4" fmla="*/ 49 w 426"/>
                  <a:gd name="T5" fmla="*/ 12 h 280"/>
                  <a:gd name="T6" fmla="*/ 40 w 426"/>
                  <a:gd name="T7" fmla="*/ 9 h 280"/>
                  <a:gd name="T8" fmla="*/ 12 w 426"/>
                  <a:gd name="T9" fmla="*/ 12 h 280"/>
                  <a:gd name="T10" fmla="*/ 34 w 426"/>
                  <a:gd name="T11" fmla="*/ 30 h 280"/>
                  <a:gd name="T12" fmla="*/ 37 w 426"/>
                  <a:gd name="T13" fmla="*/ 39 h 280"/>
                  <a:gd name="T14" fmla="*/ 18 w 426"/>
                  <a:gd name="T15" fmla="*/ 51 h 280"/>
                  <a:gd name="T16" fmla="*/ 68 w 426"/>
                  <a:gd name="T17" fmla="*/ 69 h 280"/>
                  <a:gd name="T18" fmla="*/ 95 w 426"/>
                  <a:gd name="T19" fmla="*/ 84 h 280"/>
                  <a:gd name="T20" fmla="*/ 98 w 426"/>
                  <a:gd name="T21" fmla="*/ 93 h 280"/>
                  <a:gd name="T22" fmla="*/ 107 w 426"/>
                  <a:gd name="T23" fmla="*/ 99 h 280"/>
                  <a:gd name="T24" fmla="*/ 114 w 426"/>
                  <a:gd name="T25" fmla="*/ 116 h 280"/>
                  <a:gd name="T26" fmla="*/ 101 w 426"/>
                  <a:gd name="T27" fmla="*/ 146 h 280"/>
                  <a:gd name="T28" fmla="*/ 138 w 426"/>
                  <a:gd name="T29" fmla="*/ 140 h 280"/>
                  <a:gd name="T30" fmla="*/ 147 w 426"/>
                  <a:gd name="T31" fmla="*/ 161 h 280"/>
                  <a:gd name="T32" fmla="*/ 166 w 426"/>
                  <a:gd name="T33" fmla="*/ 167 h 280"/>
                  <a:gd name="T34" fmla="*/ 175 w 426"/>
                  <a:gd name="T35" fmla="*/ 170 h 280"/>
                  <a:gd name="T36" fmla="*/ 193 w 426"/>
                  <a:gd name="T37" fmla="*/ 167 h 280"/>
                  <a:gd name="T38" fmla="*/ 212 w 426"/>
                  <a:gd name="T39" fmla="*/ 146 h 280"/>
                  <a:gd name="T40" fmla="*/ 258 w 426"/>
                  <a:gd name="T41" fmla="*/ 188 h 280"/>
                  <a:gd name="T42" fmla="*/ 279 w 426"/>
                  <a:gd name="T43" fmla="*/ 209 h 280"/>
                  <a:gd name="T44" fmla="*/ 276 w 426"/>
                  <a:gd name="T45" fmla="*/ 167 h 280"/>
                  <a:gd name="T46" fmla="*/ 258 w 426"/>
                  <a:gd name="T47" fmla="*/ 149 h 280"/>
                  <a:gd name="T48" fmla="*/ 286 w 426"/>
                  <a:gd name="T49" fmla="*/ 125 h 280"/>
                  <a:gd name="T50" fmla="*/ 313 w 426"/>
                  <a:gd name="T51" fmla="*/ 116 h 280"/>
                  <a:gd name="T52" fmla="*/ 322 w 426"/>
                  <a:gd name="T53" fmla="*/ 113 h 280"/>
                  <a:gd name="T54" fmla="*/ 325 w 426"/>
                  <a:gd name="T55" fmla="*/ 105 h 280"/>
                  <a:gd name="T56" fmla="*/ 273 w 426"/>
                  <a:gd name="T57" fmla="*/ 110 h 280"/>
                  <a:gd name="T58" fmla="*/ 233 w 426"/>
                  <a:gd name="T59" fmla="*/ 105 h 280"/>
                  <a:gd name="T60" fmla="*/ 230 w 426"/>
                  <a:gd name="T61" fmla="*/ 96 h 280"/>
                  <a:gd name="T62" fmla="*/ 224 w 426"/>
                  <a:gd name="T63" fmla="*/ 87 h 280"/>
                  <a:gd name="T64" fmla="*/ 169 w 426"/>
                  <a:gd name="T65" fmla="*/ 60 h 280"/>
                  <a:gd name="T66" fmla="*/ 123 w 426"/>
                  <a:gd name="T67" fmla="*/ 45 h 280"/>
                  <a:gd name="T68" fmla="*/ 104 w 426"/>
                  <a:gd name="T69" fmla="*/ 39 h 280"/>
                  <a:gd name="T70" fmla="*/ 61 w 426"/>
                  <a:gd name="T71" fmla="*/ 39 h 280"/>
                  <a:gd name="T72" fmla="*/ 52 w 426"/>
                  <a:gd name="T73" fmla="*/ 24 h 280"/>
                  <a:gd name="T74" fmla="*/ 52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7" name="Freeform 11"/>
              <p:cNvSpPr/>
              <p:nvPr/>
            </p:nvSpPr>
            <p:spPr bwMode="auto">
              <a:xfrm>
                <a:off x="2035" y="1244"/>
                <a:ext cx="319" cy="210"/>
              </a:xfrm>
              <a:custGeom>
                <a:avLst/>
                <a:gdLst>
                  <a:gd name="T0" fmla="*/ 0 w 416"/>
                  <a:gd name="T1" fmla="*/ 1 h 282"/>
                  <a:gd name="T2" fmla="*/ 15 w 416"/>
                  <a:gd name="T3" fmla="*/ 28 h 282"/>
                  <a:gd name="T4" fmla="*/ 21 w 416"/>
                  <a:gd name="T5" fmla="*/ 36 h 282"/>
                  <a:gd name="T6" fmla="*/ 64 w 416"/>
                  <a:gd name="T7" fmla="*/ 66 h 282"/>
                  <a:gd name="T8" fmla="*/ 92 w 416"/>
                  <a:gd name="T9" fmla="*/ 84 h 282"/>
                  <a:gd name="T10" fmla="*/ 101 w 416"/>
                  <a:gd name="T11" fmla="*/ 90 h 282"/>
                  <a:gd name="T12" fmla="*/ 104 w 416"/>
                  <a:gd name="T13" fmla="*/ 126 h 282"/>
                  <a:gd name="T14" fmla="*/ 89 w 416"/>
                  <a:gd name="T15" fmla="*/ 150 h 282"/>
                  <a:gd name="T16" fmla="*/ 104 w 416"/>
                  <a:gd name="T17" fmla="*/ 147 h 282"/>
                  <a:gd name="T18" fmla="*/ 113 w 416"/>
                  <a:gd name="T19" fmla="*/ 141 h 282"/>
                  <a:gd name="T20" fmla="*/ 123 w 416"/>
                  <a:gd name="T21" fmla="*/ 150 h 282"/>
                  <a:gd name="T22" fmla="*/ 141 w 416"/>
                  <a:gd name="T23" fmla="*/ 162 h 282"/>
                  <a:gd name="T24" fmla="*/ 160 w 416"/>
                  <a:gd name="T25" fmla="*/ 174 h 282"/>
                  <a:gd name="T26" fmla="*/ 184 w 416"/>
                  <a:gd name="T27" fmla="*/ 165 h 282"/>
                  <a:gd name="T28" fmla="*/ 190 w 416"/>
                  <a:gd name="T29" fmla="*/ 147 h 282"/>
                  <a:gd name="T30" fmla="*/ 206 w 416"/>
                  <a:gd name="T31" fmla="*/ 150 h 282"/>
                  <a:gd name="T32" fmla="*/ 224 w 416"/>
                  <a:gd name="T33" fmla="*/ 156 h 282"/>
                  <a:gd name="T34" fmla="*/ 261 w 416"/>
                  <a:gd name="T35" fmla="*/ 209 h 282"/>
                  <a:gd name="T36" fmla="*/ 273 w 416"/>
                  <a:gd name="T37" fmla="*/ 206 h 282"/>
                  <a:gd name="T38" fmla="*/ 270 w 416"/>
                  <a:gd name="T39" fmla="*/ 188 h 282"/>
                  <a:gd name="T40" fmla="*/ 242 w 416"/>
                  <a:gd name="T41" fmla="*/ 147 h 282"/>
                  <a:gd name="T42" fmla="*/ 276 w 416"/>
                  <a:gd name="T43" fmla="*/ 129 h 282"/>
                  <a:gd name="T44" fmla="*/ 313 w 416"/>
                  <a:gd name="T45" fmla="*/ 108 h 282"/>
                  <a:gd name="T46" fmla="*/ 314 w 416"/>
                  <a:gd name="T47" fmla="*/ 89 h 282"/>
                  <a:gd name="T48" fmla="*/ 281 w 416"/>
                  <a:gd name="T49" fmla="*/ 103 h 282"/>
                  <a:gd name="T50" fmla="*/ 236 w 416"/>
                  <a:gd name="T51" fmla="*/ 102 h 282"/>
                  <a:gd name="T52" fmla="*/ 202 w 416"/>
                  <a:gd name="T53" fmla="*/ 72 h 282"/>
                  <a:gd name="T54" fmla="*/ 138 w 416"/>
                  <a:gd name="T55" fmla="*/ 45 h 282"/>
                  <a:gd name="T56" fmla="*/ 101 w 416"/>
                  <a:gd name="T57" fmla="*/ 25 h 282"/>
                  <a:gd name="T58" fmla="*/ 71 w 416"/>
                  <a:gd name="T59" fmla="*/ 31 h 282"/>
                  <a:gd name="T60" fmla="*/ 58 w 416"/>
                  <a:gd name="T61" fmla="*/ 42 h 282"/>
                  <a:gd name="T62" fmla="*/ 43 w 416"/>
                  <a:gd name="T63" fmla="*/ 13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8" name="Freeform 12"/>
              <p:cNvSpPr/>
              <p:nvPr/>
            </p:nvSpPr>
            <p:spPr bwMode="auto">
              <a:xfrm>
                <a:off x="2271" y="2011"/>
                <a:ext cx="46" cy="58"/>
              </a:xfrm>
              <a:custGeom>
                <a:avLst/>
                <a:gdLst>
                  <a:gd name="T0" fmla="*/ 25 w 60"/>
                  <a:gd name="T1" fmla="*/ 13 h 78"/>
                  <a:gd name="T2" fmla="*/ 0 w 60"/>
                  <a:gd name="T3" fmla="*/ 13 h 78"/>
                  <a:gd name="T4" fmla="*/ 15 w 60"/>
                  <a:gd name="T5" fmla="*/ 31 h 78"/>
                  <a:gd name="T6" fmla="*/ 21 w 60"/>
                  <a:gd name="T7" fmla="*/ 49 h 78"/>
                  <a:gd name="T8" fmla="*/ 25 w 60"/>
                  <a:gd name="T9" fmla="*/ 58 h 78"/>
                  <a:gd name="T10" fmla="*/ 46 w 60"/>
                  <a:gd name="T11" fmla="*/ 37 h 78"/>
                  <a:gd name="T12" fmla="*/ 25 w 60"/>
                  <a:gd name="T13" fmla="*/ 13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9" name="Freeform 13"/>
              <p:cNvSpPr/>
              <p:nvPr/>
            </p:nvSpPr>
            <p:spPr bwMode="auto">
              <a:xfrm>
                <a:off x="2410" y="1922"/>
                <a:ext cx="168" cy="84"/>
              </a:xfrm>
              <a:custGeom>
                <a:avLst/>
                <a:gdLst>
                  <a:gd name="T0" fmla="*/ 36 w 219"/>
                  <a:gd name="T1" fmla="*/ 54 h 113"/>
                  <a:gd name="T2" fmla="*/ 30 w 219"/>
                  <a:gd name="T3" fmla="*/ 45 h 113"/>
                  <a:gd name="T4" fmla="*/ 12 w 219"/>
                  <a:gd name="T5" fmla="*/ 51 h 113"/>
                  <a:gd name="T6" fmla="*/ 30 w 219"/>
                  <a:gd name="T7" fmla="*/ 84 h 113"/>
                  <a:gd name="T8" fmla="*/ 94 w 219"/>
                  <a:gd name="T9" fmla="*/ 66 h 113"/>
                  <a:gd name="T10" fmla="*/ 113 w 219"/>
                  <a:gd name="T11" fmla="*/ 54 h 113"/>
                  <a:gd name="T12" fmla="*/ 131 w 219"/>
                  <a:gd name="T13" fmla="*/ 48 h 113"/>
                  <a:gd name="T14" fmla="*/ 168 w 219"/>
                  <a:gd name="T15" fmla="*/ 14 h 113"/>
                  <a:gd name="T16" fmla="*/ 161 w 219"/>
                  <a:gd name="T17" fmla="*/ 0 h 113"/>
                  <a:gd name="T18" fmla="*/ 137 w 219"/>
                  <a:gd name="T19" fmla="*/ 13 h 113"/>
                  <a:gd name="T20" fmla="*/ 82 w 219"/>
                  <a:gd name="T21" fmla="*/ 30 h 113"/>
                  <a:gd name="T22" fmla="*/ 64 w 219"/>
                  <a:gd name="T23" fmla="*/ 33 h 113"/>
                  <a:gd name="T24" fmla="*/ 45 w 219"/>
                  <a:gd name="T25" fmla="*/ 39 h 113"/>
                  <a:gd name="T26" fmla="*/ 36 w 219"/>
                  <a:gd name="T27" fmla="*/ 54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0" name="Freeform 14"/>
              <p:cNvSpPr/>
              <p:nvPr/>
            </p:nvSpPr>
            <p:spPr bwMode="auto">
              <a:xfrm>
                <a:off x="2584" y="1872"/>
                <a:ext cx="107" cy="91"/>
              </a:xfrm>
              <a:custGeom>
                <a:avLst/>
                <a:gdLst>
                  <a:gd name="T0" fmla="*/ 9 w 139"/>
                  <a:gd name="T1" fmla="*/ 45 h 122"/>
                  <a:gd name="T2" fmla="*/ 6 w 139"/>
                  <a:gd name="T3" fmla="*/ 63 h 122"/>
                  <a:gd name="T4" fmla="*/ 0 w 139"/>
                  <a:gd name="T5" fmla="*/ 81 h 122"/>
                  <a:gd name="T6" fmla="*/ 28 w 139"/>
                  <a:gd name="T7" fmla="*/ 87 h 122"/>
                  <a:gd name="T8" fmla="*/ 40 w 139"/>
                  <a:gd name="T9" fmla="*/ 72 h 122"/>
                  <a:gd name="T10" fmla="*/ 95 w 139"/>
                  <a:gd name="T11" fmla="*/ 51 h 122"/>
                  <a:gd name="T12" fmla="*/ 105 w 139"/>
                  <a:gd name="T13" fmla="*/ 33 h 122"/>
                  <a:gd name="T14" fmla="*/ 86 w 139"/>
                  <a:gd name="T15" fmla="*/ 21 h 122"/>
                  <a:gd name="T16" fmla="*/ 77 w 139"/>
                  <a:gd name="T17" fmla="*/ 15 h 122"/>
                  <a:gd name="T18" fmla="*/ 49 w 139"/>
                  <a:gd name="T19" fmla="*/ 9 h 122"/>
                  <a:gd name="T20" fmla="*/ 40 w 139"/>
                  <a:gd name="T21" fmla="*/ 27 h 122"/>
                  <a:gd name="T22" fmla="*/ 9 w 139"/>
                  <a:gd name="T23" fmla="*/ 45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1" name="Freeform 15"/>
              <p:cNvSpPr/>
              <p:nvPr/>
            </p:nvSpPr>
            <p:spPr bwMode="auto">
              <a:xfrm>
                <a:off x="2641" y="1831"/>
                <a:ext cx="38" cy="26"/>
              </a:xfrm>
              <a:custGeom>
                <a:avLst/>
                <a:gdLst>
                  <a:gd name="T0" fmla="*/ 22 w 49"/>
                  <a:gd name="T1" fmla="*/ 0 h 35"/>
                  <a:gd name="T2" fmla="*/ 6 w 49"/>
                  <a:gd name="T3" fmla="*/ 8 h 35"/>
                  <a:gd name="T4" fmla="*/ 19 w 49"/>
                  <a:gd name="T5" fmla="*/ 26 h 35"/>
                  <a:gd name="T6" fmla="*/ 30 w 49"/>
                  <a:gd name="T7" fmla="*/ 19 h 35"/>
                  <a:gd name="T8" fmla="*/ 22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2" name="Freeform 16"/>
              <p:cNvSpPr/>
              <p:nvPr/>
            </p:nvSpPr>
            <p:spPr bwMode="auto">
              <a:xfrm>
                <a:off x="908" y="1354"/>
                <a:ext cx="126" cy="200"/>
              </a:xfrm>
              <a:custGeom>
                <a:avLst/>
                <a:gdLst>
                  <a:gd name="T0" fmla="*/ 98 w 164"/>
                  <a:gd name="T1" fmla="*/ 0 h 268"/>
                  <a:gd name="T2" fmla="*/ 80 w 164"/>
                  <a:gd name="T3" fmla="*/ 21 h 268"/>
                  <a:gd name="T4" fmla="*/ 68 w 164"/>
                  <a:gd name="T5" fmla="*/ 48 h 268"/>
                  <a:gd name="T6" fmla="*/ 28 w 164"/>
                  <a:gd name="T7" fmla="*/ 63 h 268"/>
                  <a:gd name="T8" fmla="*/ 22 w 164"/>
                  <a:gd name="T9" fmla="*/ 72 h 268"/>
                  <a:gd name="T10" fmla="*/ 12 w 164"/>
                  <a:gd name="T11" fmla="*/ 75 h 268"/>
                  <a:gd name="T12" fmla="*/ 15 w 164"/>
                  <a:gd name="T13" fmla="*/ 99 h 268"/>
                  <a:gd name="T14" fmla="*/ 22 w 164"/>
                  <a:gd name="T15" fmla="*/ 116 h 268"/>
                  <a:gd name="T16" fmla="*/ 0 w 164"/>
                  <a:gd name="T17" fmla="*/ 149 h 268"/>
                  <a:gd name="T18" fmla="*/ 22 w 164"/>
                  <a:gd name="T19" fmla="*/ 194 h 268"/>
                  <a:gd name="T20" fmla="*/ 40 w 164"/>
                  <a:gd name="T21" fmla="*/ 200 h 268"/>
                  <a:gd name="T22" fmla="*/ 68 w 164"/>
                  <a:gd name="T23" fmla="*/ 161 h 268"/>
                  <a:gd name="T24" fmla="*/ 80 w 164"/>
                  <a:gd name="T25" fmla="*/ 143 h 268"/>
                  <a:gd name="T26" fmla="*/ 98 w 164"/>
                  <a:gd name="T27" fmla="*/ 87 h 268"/>
                  <a:gd name="T28" fmla="*/ 108 w 164"/>
                  <a:gd name="T29" fmla="*/ 57 h 268"/>
                  <a:gd name="T30" fmla="*/ 126 w 164"/>
                  <a:gd name="T31" fmla="*/ 54 h 268"/>
                  <a:gd name="T32" fmla="*/ 9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4" name="Freeform 17"/>
              <p:cNvSpPr/>
              <p:nvPr/>
            </p:nvSpPr>
            <p:spPr bwMode="auto">
              <a:xfrm>
                <a:off x="1453" y="1043"/>
                <a:ext cx="50" cy="61"/>
              </a:xfrm>
              <a:custGeom>
                <a:avLst/>
                <a:gdLst>
                  <a:gd name="T0" fmla="*/ 22 w 66"/>
                  <a:gd name="T1" fmla="*/ 0 h 81"/>
                  <a:gd name="T2" fmla="*/ 19 w 66"/>
                  <a:gd name="T3" fmla="*/ 45 h 81"/>
                  <a:gd name="T4" fmla="*/ 22 w 66"/>
                  <a:gd name="T5" fmla="*/ 57 h 81"/>
                  <a:gd name="T6" fmla="*/ 31 w 66"/>
                  <a:gd name="T7" fmla="*/ 60 h 81"/>
                  <a:gd name="T8" fmla="*/ 43 w 66"/>
                  <a:gd name="T9" fmla="*/ 57 h 81"/>
                  <a:gd name="T10" fmla="*/ 22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5" name="Freeform 18"/>
              <p:cNvSpPr/>
              <p:nvPr/>
            </p:nvSpPr>
            <p:spPr bwMode="auto">
              <a:xfrm>
                <a:off x="1761" y="1102"/>
                <a:ext cx="114" cy="182"/>
              </a:xfrm>
              <a:custGeom>
                <a:avLst/>
                <a:gdLst>
                  <a:gd name="T0" fmla="*/ 74 w 148"/>
                  <a:gd name="T1" fmla="*/ 0 h 244"/>
                  <a:gd name="T2" fmla="*/ 46 w 148"/>
                  <a:gd name="T3" fmla="*/ 63 h 244"/>
                  <a:gd name="T4" fmla="*/ 28 w 148"/>
                  <a:gd name="T5" fmla="*/ 69 h 244"/>
                  <a:gd name="T6" fmla="*/ 9 w 148"/>
                  <a:gd name="T7" fmla="*/ 81 h 244"/>
                  <a:gd name="T8" fmla="*/ 31 w 148"/>
                  <a:gd name="T9" fmla="*/ 140 h 244"/>
                  <a:gd name="T10" fmla="*/ 40 w 148"/>
                  <a:gd name="T11" fmla="*/ 167 h 244"/>
                  <a:gd name="T12" fmla="*/ 46 w 148"/>
                  <a:gd name="T13" fmla="*/ 176 h 244"/>
                  <a:gd name="T14" fmla="*/ 65 w 148"/>
                  <a:gd name="T15" fmla="*/ 182 h 244"/>
                  <a:gd name="T16" fmla="*/ 74 w 148"/>
                  <a:gd name="T17" fmla="*/ 146 h 244"/>
                  <a:gd name="T18" fmla="*/ 96 w 148"/>
                  <a:gd name="T19" fmla="*/ 125 h 244"/>
                  <a:gd name="T20" fmla="*/ 86 w 148"/>
                  <a:gd name="T21" fmla="*/ 51 h 244"/>
                  <a:gd name="T22" fmla="*/ 108 w 148"/>
                  <a:gd name="T23" fmla="*/ 36 h 244"/>
                  <a:gd name="T24" fmla="*/ 86 w 148"/>
                  <a:gd name="T25" fmla="*/ 15 h 244"/>
                  <a:gd name="T26" fmla="*/ 74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6" name="Freeform 19"/>
              <p:cNvSpPr/>
              <p:nvPr/>
            </p:nvSpPr>
            <p:spPr bwMode="auto">
              <a:xfrm>
                <a:off x="1665" y="1045"/>
                <a:ext cx="74" cy="136"/>
              </a:xfrm>
              <a:custGeom>
                <a:avLst/>
                <a:gdLst>
                  <a:gd name="T0" fmla="*/ 37 w 96"/>
                  <a:gd name="T1" fmla="*/ 1 h 183"/>
                  <a:gd name="T2" fmla="*/ 39 w 96"/>
                  <a:gd name="T3" fmla="*/ 26 h 183"/>
                  <a:gd name="T4" fmla="*/ 46 w 96"/>
                  <a:gd name="T5" fmla="*/ 46 h 183"/>
                  <a:gd name="T6" fmla="*/ 48 w 96"/>
                  <a:gd name="T7" fmla="*/ 68 h 183"/>
                  <a:gd name="T8" fmla="*/ 52 w 96"/>
                  <a:gd name="T9" fmla="*/ 78 h 183"/>
                  <a:gd name="T10" fmla="*/ 55 w 96"/>
                  <a:gd name="T11" fmla="*/ 94 h 183"/>
                  <a:gd name="T12" fmla="*/ 44 w 96"/>
                  <a:gd name="T13" fmla="*/ 69 h 183"/>
                  <a:gd name="T14" fmla="*/ 27 w 96"/>
                  <a:gd name="T15" fmla="*/ 58 h 183"/>
                  <a:gd name="T16" fmla="*/ 4 w 96"/>
                  <a:gd name="T17" fmla="*/ 62 h 183"/>
                  <a:gd name="T18" fmla="*/ 6 w 96"/>
                  <a:gd name="T19" fmla="*/ 76 h 183"/>
                  <a:gd name="T20" fmla="*/ 32 w 96"/>
                  <a:gd name="T21" fmla="*/ 85 h 183"/>
                  <a:gd name="T22" fmla="*/ 44 w 96"/>
                  <a:gd name="T23" fmla="*/ 100 h 183"/>
                  <a:gd name="T24" fmla="*/ 55 w 96"/>
                  <a:gd name="T25" fmla="*/ 100 h 183"/>
                  <a:gd name="T26" fmla="*/ 60 w 96"/>
                  <a:gd name="T27" fmla="*/ 111 h 183"/>
                  <a:gd name="T28" fmla="*/ 74 w 96"/>
                  <a:gd name="T29" fmla="*/ 133 h 183"/>
                  <a:gd name="T30" fmla="*/ 62 w 96"/>
                  <a:gd name="T31" fmla="*/ 94 h 183"/>
                  <a:gd name="T32" fmla="*/ 62 w 96"/>
                  <a:gd name="T33" fmla="*/ 69 h 183"/>
                  <a:gd name="T34" fmla="*/ 55 w 96"/>
                  <a:gd name="T35" fmla="*/ 47 h 183"/>
                  <a:gd name="T36" fmla="*/ 49 w 96"/>
                  <a:gd name="T37" fmla="*/ 30 h 183"/>
                  <a:gd name="T38" fmla="*/ 44 w 96"/>
                  <a:gd name="T39" fmla="*/ 15 h 183"/>
                  <a:gd name="T40" fmla="*/ 3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7" name="Freeform 20"/>
              <p:cNvSpPr/>
              <p:nvPr/>
            </p:nvSpPr>
            <p:spPr bwMode="auto">
              <a:xfrm>
                <a:off x="1715" y="1154"/>
                <a:ext cx="41" cy="131"/>
              </a:xfrm>
              <a:custGeom>
                <a:avLst/>
                <a:gdLst>
                  <a:gd name="T0" fmla="*/ 5 w 54"/>
                  <a:gd name="T1" fmla="*/ 0 h 175"/>
                  <a:gd name="T2" fmla="*/ 0 w 54"/>
                  <a:gd name="T3" fmla="*/ 19 h 175"/>
                  <a:gd name="T4" fmla="*/ 7 w 54"/>
                  <a:gd name="T5" fmla="*/ 40 h 175"/>
                  <a:gd name="T6" fmla="*/ 14 w 54"/>
                  <a:gd name="T7" fmla="*/ 70 h 175"/>
                  <a:gd name="T8" fmla="*/ 26 w 54"/>
                  <a:gd name="T9" fmla="*/ 97 h 175"/>
                  <a:gd name="T10" fmla="*/ 41 w 54"/>
                  <a:gd name="T11" fmla="*/ 131 h 175"/>
                  <a:gd name="T12" fmla="*/ 30 w 54"/>
                  <a:gd name="T13" fmla="*/ 86 h 175"/>
                  <a:gd name="T14" fmla="*/ 26 w 54"/>
                  <a:gd name="T15" fmla="*/ 70 h 175"/>
                  <a:gd name="T16" fmla="*/ 21 w 54"/>
                  <a:gd name="T17" fmla="*/ 46 h 175"/>
                  <a:gd name="T18" fmla="*/ 19 w 54"/>
                  <a:gd name="T19" fmla="*/ 34 h 175"/>
                  <a:gd name="T20" fmla="*/ 12 w 54"/>
                  <a:gd name="T21" fmla="*/ 28 h 175"/>
                  <a:gd name="T22" fmla="*/ 5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8" name="Freeform 21"/>
              <p:cNvSpPr/>
              <p:nvPr/>
            </p:nvSpPr>
            <p:spPr bwMode="auto">
              <a:xfrm>
                <a:off x="1761" y="1291"/>
                <a:ext cx="67" cy="54"/>
              </a:xfrm>
              <a:custGeom>
                <a:avLst/>
                <a:gdLst>
                  <a:gd name="T0" fmla="*/ 2 w 86"/>
                  <a:gd name="T1" fmla="*/ 0 h 73"/>
                  <a:gd name="T2" fmla="*/ 6 w 86"/>
                  <a:gd name="T3" fmla="*/ 25 h 73"/>
                  <a:gd name="T4" fmla="*/ 18 w 86"/>
                  <a:gd name="T5" fmla="*/ 32 h 73"/>
                  <a:gd name="T6" fmla="*/ 37 w 86"/>
                  <a:gd name="T7" fmla="*/ 36 h 73"/>
                  <a:gd name="T8" fmla="*/ 48 w 86"/>
                  <a:gd name="T9" fmla="*/ 42 h 73"/>
                  <a:gd name="T10" fmla="*/ 58 w 86"/>
                  <a:gd name="T11" fmla="*/ 49 h 73"/>
                  <a:gd name="T12" fmla="*/ 67 w 86"/>
                  <a:gd name="T13" fmla="*/ 51 h 73"/>
                  <a:gd name="T14" fmla="*/ 56 w 86"/>
                  <a:gd name="T15" fmla="*/ 29 h 73"/>
                  <a:gd name="T16" fmla="*/ 49 w 86"/>
                  <a:gd name="T17" fmla="*/ 16 h 73"/>
                  <a:gd name="T18" fmla="*/ 28 w 86"/>
                  <a:gd name="T19" fmla="*/ 18 h 73"/>
                  <a:gd name="T20" fmla="*/ 19 w 86"/>
                  <a:gd name="T21" fmla="*/ 14 h 73"/>
                  <a:gd name="T22" fmla="*/ 5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59" name="Freeform 22"/>
              <p:cNvSpPr/>
              <p:nvPr/>
            </p:nvSpPr>
            <p:spPr bwMode="auto">
              <a:xfrm>
                <a:off x="1868" y="1196"/>
                <a:ext cx="85" cy="117"/>
              </a:xfrm>
              <a:custGeom>
                <a:avLst/>
                <a:gdLst>
                  <a:gd name="T0" fmla="*/ 75 w 111"/>
                  <a:gd name="T1" fmla="*/ 0 h 156"/>
                  <a:gd name="T2" fmla="*/ 57 w 111"/>
                  <a:gd name="T3" fmla="*/ 8 h 156"/>
                  <a:gd name="T4" fmla="*/ 18 w 111"/>
                  <a:gd name="T5" fmla="*/ 11 h 156"/>
                  <a:gd name="T6" fmla="*/ 11 w 111"/>
                  <a:gd name="T7" fmla="*/ 25 h 156"/>
                  <a:gd name="T8" fmla="*/ 8 w 111"/>
                  <a:gd name="T9" fmla="*/ 46 h 156"/>
                  <a:gd name="T10" fmla="*/ 11 w 111"/>
                  <a:gd name="T11" fmla="*/ 56 h 156"/>
                  <a:gd name="T12" fmla="*/ 2 w 111"/>
                  <a:gd name="T13" fmla="*/ 66 h 156"/>
                  <a:gd name="T14" fmla="*/ 11 w 111"/>
                  <a:gd name="T15" fmla="*/ 82 h 156"/>
                  <a:gd name="T16" fmla="*/ 18 w 111"/>
                  <a:gd name="T17" fmla="*/ 93 h 156"/>
                  <a:gd name="T18" fmla="*/ 11 w 111"/>
                  <a:gd name="T19" fmla="*/ 108 h 156"/>
                  <a:gd name="T20" fmla="*/ 18 w 111"/>
                  <a:gd name="T21" fmla="*/ 117 h 156"/>
                  <a:gd name="T22" fmla="*/ 32 w 111"/>
                  <a:gd name="T23" fmla="*/ 108 h 156"/>
                  <a:gd name="T24" fmla="*/ 38 w 111"/>
                  <a:gd name="T25" fmla="*/ 70 h 156"/>
                  <a:gd name="T26" fmla="*/ 43 w 111"/>
                  <a:gd name="T27" fmla="*/ 95 h 156"/>
                  <a:gd name="T28" fmla="*/ 50 w 111"/>
                  <a:gd name="T29" fmla="*/ 109 h 156"/>
                  <a:gd name="T30" fmla="*/ 47 w 111"/>
                  <a:gd name="T31" fmla="*/ 84 h 156"/>
                  <a:gd name="T32" fmla="*/ 55 w 111"/>
                  <a:gd name="T33" fmla="*/ 55 h 156"/>
                  <a:gd name="T34" fmla="*/ 53 w 111"/>
                  <a:gd name="T35" fmla="*/ 38 h 156"/>
                  <a:gd name="T36" fmla="*/ 41 w 111"/>
                  <a:gd name="T37" fmla="*/ 45 h 156"/>
                  <a:gd name="T38" fmla="*/ 27 w 111"/>
                  <a:gd name="T39" fmla="*/ 41 h 156"/>
                  <a:gd name="T40" fmla="*/ 31 w 111"/>
                  <a:gd name="T41" fmla="*/ 27 h 156"/>
                  <a:gd name="T42" fmla="*/ 47 w 111"/>
                  <a:gd name="T43" fmla="*/ 26 h 156"/>
                  <a:gd name="T44" fmla="*/ 60 w 111"/>
                  <a:gd name="T45" fmla="*/ 29 h 156"/>
                  <a:gd name="T46" fmla="*/ 75 w 111"/>
                  <a:gd name="T47" fmla="*/ 23 h 156"/>
                  <a:gd name="T48" fmla="*/ 85 w 111"/>
                  <a:gd name="T49" fmla="*/ 10 h 156"/>
                  <a:gd name="T50" fmla="*/ 75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0" name="Freeform 23"/>
              <p:cNvSpPr/>
              <p:nvPr/>
            </p:nvSpPr>
            <p:spPr bwMode="auto">
              <a:xfrm>
                <a:off x="1872" y="787"/>
                <a:ext cx="23" cy="71"/>
              </a:xfrm>
              <a:custGeom>
                <a:avLst/>
                <a:gdLst>
                  <a:gd name="T0" fmla="*/ 9 w 30"/>
                  <a:gd name="T1" fmla="*/ 0 h 94"/>
                  <a:gd name="T2" fmla="*/ 0 w 30"/>
                  <a:gd name="T3" fmla="*/ 12 h 94"/>
                  <a:gd name="T4" fmla="*/ 5 w 30"/>
                  <a:gd name="T5" fmla="*/ 28 h 94"/>
                  <a:gd name="T6" fmla="*/ 1 w 30"/>
                  <a:gd name="T7" fmla="*/ 46 h 94"/>
                  <a:gd name="T8" fmla="*/ 12 w 30"/>
                  <a:gd name="T9" fmla="*/ 71 h 94"/>
                  <a:gd name="T10" fmla="*/ 23 w 30"/>
                  <a:gd name="T11" fmla="*/ 62 h 94"/>
                  <a:gd name="T12" fmla="*/ 17 w 30"/>
                  <a:gd name="T13" fmla="*/ 46 h 94"/>
                  <a:gd name="T14" fmla="*/ 9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1" name="Freeform 24"/>
              <p:cNvSpPr/>
              <p:nvPr/>
            </p:nvSpPr>
            <p:spPr bwMode="auto">
              <a:xfrm>
                <a:off x="1887" y="905"/>
                <a:ext cx="62" cy="118"/>
              </a:xfrm>
              <a:custGeom>
                <a:avLst/>
                <a:gdLst>
                  <a:gd name="T0" fmla="*/ 9 w 81"/>
                  <a:gd name="T1" fmla="*/ 1 h 158"/>
                  <a:gd name="T2" fmla="*/ 0 w 81"/>
                  <a:gd name="T3" fmla="*/ 15 h 158"/>
                  <a:gd name="T4" fmla="*/ 6 w 81"/>
                  <a:gd name="T5" fmla="*/ 37 h 158"/>
                  <a:gd name="T6" fmla="*/ 5 w 81"/>
                  <a:gd name="T7" fmla="*/ 80 h 158"/>
                  <a:gd name="T8" fmla="*/ 13 w 81"/>
                  <a:gd name="T9" fmla="*/ 77 h 158"/>
                  <a:gd name="T10" fmla="*/ 15 w 81"/>
                  <a:gd name="T11" fmla="*/ 86 h 158"/>
                  <a:gd name="T12" fmla="*/ 22 w 81"/>
                  <a:gd name="T13" fmla="*/ 91 h 158"/>
                  <a:gd name="T14" fmla="*/ 29 w 81"/>
                  <a:gd name="T15" fmla="*/ 105 h 158"/>
                  <a:gd name="T16" fmla="*/ 37 w 81"/>
                  <a:gd name="T17" fmla="*/ 96 h 158"/>
                  <a:gd name="T18" fmla="*/ 50 w 81"/>
                  <a:gd name="T19" fmla="*/ 100 h 158"/>
                  <a:gd name="T20" fmla="*/ 48 w 81"/>
                  <a:gd name="T21" fmla="*/ 81 h 158"/>
                  <a:gd name="T22" fmla="*/ 37 w 81"/>
                  <a:gd name="T23" fmla="*/ 78 h 158"/>
                  <a:gd name="T24" fmla="*/ 30 w 81"/>
                  <a:gd name="T25" fmla="*/ 68 h 158"/>
                  <a:gd name="T26" fmla="*/ 25 w 81"/>
                  <a:gd name="T27" fmla="*/ 55 h 158"/>
                  <a:gd name="T28" fmla="*/ 31 w 81"/>
                  <a:gd name="T29" fmla="*/ 40 h 158"/>
                  <a:gd name="T30" fmla="*/ 27 w 81"/>
                  <a:gd name="T31" fmla="*/ 26 h 158"/>
                  <a:gd name="T32" fmla="*/ 32 w 81"/>
                  <a:gd name="T33" fmla="*/ 15 h 158"/>
                  <a:gd name="T34" fmla="*/ 22 w 81"/>
                  <a:gd name="T35" fmla="*/ 3 h 158"/>
                  <a:gd name="T36" fmla="*/ 14 w 81"/>
                  <a:gd name="T37" fmla="*/ 5 h 158"/>
                  <a:gd name="T38" fmla="*/ 9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2" name="Freeform 25"/>
              <p:cNvSpPr/>
              <p:nvPr/>
            </p:nvSpPr>
            <p:spPr bwMode="auto">
              <a:xfrm>
                <a:off x="1898" y="1054"/>
                <a:ext cx="65" cy="79"/>
              </a:xfrm>
              <a:custGeom>
                <a:avLst/>
                <a:gdLst>
                  <a:gd name="T0" fmla="*/ 40 w 85"/>
                  <a:gd name="T1" fmla="*/ 0 h 105"/>
                  <a:gd name="T2" fmla="*/ 34 w 85"/>
                  <a:gd name="T3" fmla="*/ 14 h 105"/>
                  <a:gd name="T4" fmla="*/ 24 w 85"/>
                  <a:gd name="T5" fmla="*/ 23 h 105"/>
                  <a:gd name="T6" fmla="*/ 12 w 85"/>
                  <a:gd name="T7" fmla="*/ 26 h 105"/>
                  <a:gd name="T8" fmla="*/ 6 w 85"/>
                  <a:gd name="T9" fmla="*/ 36 h 105"/>
                  <a:gd name="T10" fmla="*/ 3 w 85"/>
                  <a:gd name="T11" fmla="*/ 56 h 105"/>
                  <a:gd name="T12" fmla="*/ 10 w 85"/>
                  <a:gd name="T13" fmla="*/ 53 h 105"/>
                  <a:gd name="T14" fmla="*/ 19 w 85"/>
                  <a:gd name="T15" fmla="*/ 47 h 105"/>
                  <a:gd name="T16" fmla="*/ 26 w 85"/>
                  <a:gd name="T17" fmla="*/ 52 h 105"/>
                  <a:gd name="T18" fmla="*/ 44 w 85"/>
                  <a:gd name="T19" fmla="*/ 74 h 105"/>
                  <a:gd name="T20" fmla="*/ 54 w 85"/>
                  <a:gd name="T21" fmla="*/ 54 h 105"/>
                  <a:gd name="T22" fmla="*/ 65 w 85"/>
                  <a:gd name="T23" fmla="*/ 51 h 105"/>
                  <a:gd name="T24" fmla="*/ 57 w 85"/>
                  <a:gd name="T25" fmla="*/ 29 h 105"/>
                  <a:gd name="T26" fmla="*/ 4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3" name="Freeform 26"/>
              <p:cNvSpPr/>
              <p:nvPr/>
            </p:nvSpPr>
            <p:spPr bwMode="auto">
              <a:xfrm>
                <a:off x="1976" y="1194"/>
                <a:ext cx="29" cy="49"/>
              </a:xfrm>
              <a:custGeom>
                <a:avLst/>
                <a:gdLst>
                  <a:gd name="T0" fmla="*/ 5 w 38"/>
                  <a:gd name="T1" fmla="*/ 20 h 66"/>
                  <a:gd name="T2" fmla="*/ 20 w 38"/>
                  <a:gd name="T3" fmla="*/ 49 h 66"/>
                  <a:gd name="T4" fmla="*/ 23 w 38"/>
                  <a:gd name="T5" fmla="*/ 39 h 66"/>
                  <a:gd name="T6" fmla="*/ 29 w 38"/>
                  <a:gd name="T7" fmla="*/ 30 h 66"/>
                  <a:gd name="T8" fmla="*/ 23 w 38"/>
                  <a:gd name="T9" fmla="*/ 19 h 66"/>
                  <a:gd name="T10" fmla="*/ 15 w 38"/>
                  <a:gd name="T11" fmla="*/ 10 h 66"/>
                  <a:gd name="T12" fmla="*/ 8 w 38"/>
                  <a:gd name="T13" fmla="*/ 1 h 66"/>
                  <a:gd name="T14" fmla="*/ 2 w 38"/>
                  <a:gd name="T15" fmla="*/ 9 h 66"/>
                  <a:gd name="T16" fmla="*/ 5 w 38"/>
                  <a:gd name="T17" fmla="*/ 2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4" name="Freeform 27"/>
              <p:cNvSpPr/>
              <p:nvPr/>
            </p:nvSpPr>
            <p:spPr bwMode="auto">
              <a:xfrm>
                <a:off x="1959" y="1276"/>
                <a:ext cx="19" cy="17"/>
              </a:xfrm>
              <a:custGeom>
                <a:avLst/>
                <a:gdLst>
                  <a:gd name="T0" fmla="*/ 0 w 24"/>
                  <a:gd name="T1" fmla="*/ 0 h 23"/>
                  <a:gd name="T2" fmla="*/ 5 w 24"/>
                  <a:gd name="T3" fmla="*/ 17 h 23"/>
                  <a:gd name="T4" fmla="*/ 19 w 24"/>
                  <a:gd name="T5" fmla="*/ 8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5" name="Freeform 28"/>
              <p:cNvSpPr/>
              <p:nvPr/>
            </p:nvSpPr>
            <p:spPr bwMode="auto">
              <a:xfrm>
                <a:off x="1987" y="1266"/>
                <a:ext cx="46" cy="37"/>
              </a:xfrm>
              <a:custGeom>
                <a:avLst/>
                <a:gdLst>
                  <a:gd name="T0" fmla="*/ 7 w 60"/>
                  <a:gd name="T1" fmla="*/ 0 h 49"/>
                  <a:gd name="T2" fmla="*/ 0 w 60"/>
                  <a:gd name="T3" fmla="*/ 14 h 49"/>
                  <a:gd name="T4" fmla="*/ 21 w 60"/>
                  <a:gd name="T5" fmla="*/ 25 h 49"/>
                  <a:gd name="T6" fmla="*/ 32 w 60"/>
                  <a:gd name="T7" fmla="*/ 35 h 49"/>
                  <a:gd name="T8" fmla="*/ 46 w 60"/>
                  <a:gd name="T9" fmla="*/ 32 h 49"/>
                  <a:gd name="T10" fmla="*/ 38 w 60"/>
                  <a:gd name="T11" fmla="*/ 18 h 49"/>
                  <a:gd name="T12" fmla="*/ 21 w 60"/>
                  <a:gd name="T13" fmla="*/ 2 h 49"/>
                  <a:gd name="T14" fmla="*/ 15 w 60"/>
                  <a:gd name="T15" fmla="*/ 12 h 49"/>
                  <a:gd name="T16" fmla="*/ 7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6" name="Freeform 29"/>
              <p:cNvSpPr/>
              <p:nvPr/>
            </p:nvSpPr>
            <p:spPr bwMode="auto">
              <a:xfrm>
                <a:off x="2058" y="1336"/>
                <a:ext cx="24" cy="33"/>
              </a:xfrm>
              <a:custGeom>
                <a:avLst/>
                <a:gdLst>
                  <a:gd name="T0" fmla="*/ 21 w 32"/>
                  <a:gd name="T1" fmla="*/ 0 h 44"/>
                  <a:gd name="T2" fmla="*/ 8 w 32"/>
                  <a:gd name="T3" fmla="*/ 8 h 44"/>
                  <a:gd name="T4" fmla="*/ 9 w 32"/>
                  <a:gd name="T5" fmla="*/ 24 h 44"/>
                  <a:gd name="T6" fmla="*/ 18 w 32"/>
                  <a:gd name="T7" fmla="*/ 27 h 44"/>
                  <a:gd name="T8" fmla="*/ 21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7" name="Freeform 30"/>
              <p:cNvSpPr/>
              <p:nvPr/>
            </p:nvSpPr>
            <p:spPr bwMode="auto">
              <a:xfrm>
                <a:off x="2331" y="1294"/>
                <a:ext cx="47" cy="47"/>
              </a:xfrm>
              <a:custGeom>
                <a:avLst/>
                <a:gdLst>
                  <a:gd name="T0" fmla="*/ 5 w 61"/>
                  <a:gd name="T1" fmla="*/ 0 h 63"/>
                  <a:gd name="T2" fmla="*/ 0 w 61"/>
                  <a:gd name="T3" fmla="*/ 10 h 63"/>
                  <a:gd name="T4" fmla="*/ 18 w 61"/>
                  <a:gd name="T5" fmla="*/ 26 h 63"/>
                  <a:gd name="T6" fmla="*/ 28 w 61"/>
                  <a:gd name="T7" fmla="*/ 40 h 63"/>
                  <a:gd name="T8" fmla="*/ 35 w 61"/>
                  <a:gd name="T9" fmla="*/ 47 h 63"/>
                  <a:gd name="T10" fmla="*/ 47 w 61"/>
                  <a:gd name="T11" fmla="*/ 42 h 63"/>
                  <a:gd name="T12" fmla="*/ 25 w 61"/>
                  <a:gd name="T13" fmla="*/ 13 h 63"/>
                  <a:gd name="T14" fmla="*/ 5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8" name="Freeform 31"/>
              <p:cNvSpPr/>
              <p:nvPr/>
            </p:nvSpPr>
            <p:spPr bwMode="auto">
              <a:xfrm>
                <a:off x="1924" y="1353"/>
                <a:ext cx="47" cy="50"/>
              </a:xfrm>
              <a:custGeom>
                <a:avLst/>
                <a:gdLst>
                  <a:gd name="T0" fmla="*/ 22 w 61"/>
                  <a:gd name="T1" fmla="*/ 5 h 67"/>
                  <a:gd name="T2" fmla="*/ 23 w 61"/>
                  <a:gd name="T3" fmla="*/ 25 h 67"/>
                  <a:gd name="T4" fmla="*/ 12 w 61"/>
                  <a:gd name="T5" fmla="*/ 32 h 67"/>
                  <a:gd name="T6" fmla="*/ 17 w 61"/>
                  <a:gd name="T7" fmla="*/ 50 h 67"/>
                  <a:gd name="T8" fmla="*/ 37 w 61"/>
                  <a:gd name="T9" fmla="*/ 43 h 67"/>
                  <a:gd name="T10" fmla="*/ 46 w 61"/>
                  <a:gd name="T11" fmla="*/ 35 h 67"/>
                  <a:gd name="T12" fmla="*/ 39 w 61"/>
                  <a:gd name="T13" fmla="*/ 21 h 67"/>
                  <a:gd name="T14" fmla="*/ 44 w 61"/>
                  <a:gd name="T15" fmla="*/ 10 h 67"/>
                  <a:gd name="T16" fmla="*/ 42 w 61"/>
                  <a:gd name="T17" fmla="*/ 1 h 67"/>
                  <a:gd name="T18" fmla="*/ 35 w 61"/>
                  <a:gd name="T19" fmla="*/ 3 h 67"/>
                  <a:gd name="T20" fmla="*/ 39 w 61"/>
                  <a:gd name="T21" fmla="*/ 4 h 67"/>
                  <a:gd name="T22" fmla="*/ 38 w 61"/>
                  <a:gd name="T23" fmla="*/ 12 h 67"/>
                  <a:gd name="T24" fmla="*/ 33 w 61"/>
                  <a:gd name="T25" fmla="*/ 17 h 67"/>
                  <a:gd name="T26" fmla="*/ 22 w 61"/>
                  <a:gd name="T27" fmla="*/ 5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69" name="Freeform 32"/>
              <p:cNvSpPr/>
              <p:nvPr/>
            </p:nvSpPr>
            <p:spPr bwMode="auto">
              <a:xfrm>
                <a:off x="1874" y="1372"/>
                <a:ext cx="33" cy="27"/>
              </a:xfrm>
              <a:custGeom>
                <a:avLst/>
                <a:gdLst>
                  <a:gd name="T0" fmla="*/ 16 w 43"/>
                  <a:gd name="T1" fmla="*/ 2 h 36"/>
                  <a:gd name="T2" fmla="*/ 5 w 43"/>
                  <a:gd name="T3" fmla="*/ 5 h 36"/>
                  <a:gd name="T4" fmla="*/ 25 w 43"/>
                  <a:gd name="T5" fmla="*/ 27 h 36"/>
                  <a:gd name="T6" fmla="*/ 32 w 43"/>
                  <a:gd name="T7" fmla="*/ 23 h 36"/>
                  <a:gd name="T8" fmla="*/ 16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0" name="Freeform 33"/>
              <p:cNvSpPr/>
              <p:nvPr/>
            </p:nvSpPr>
            <p:spPr bwMode="auto">
              <a:xfrm>
                <a:off x="1853" y="1343"/>
                <a:ext cx="24" cy="31"/>
              </a:xfrm>
              <a:custGeom>
                <a:avLst/>
                <a:gdLst>
                  <a:gd name="T0" fmla="*/ 16 w 32"/>
                  <a:gd name="T1" fmla="*/ 0 h 41"/>
                  <a:gd name="T2" fmla="*/ 0 w 32"/>
                  <a:gd name="T3" fmla="*/ 20 h 41"/>
                  <a:gd name="T4" fmla="*/ 12 w 32"/>
                  <a:gd name="T5" fmla="*/ 18 h 41"/>
                  <a:gd name="T6" fmla="*/ 14 w 32"/>
                  <a:gd name="T7" fmla="*/ 22 h 41"/>
                  <a:gd name="T8" fmla="*/ 12 w 32"/>
                  <a:gd name="T9" fmla="*/ 26 h 41"/>
                  <a:gd name="T10" fmla="*/ 23 w 32"/>
                  <a:gd name="T11" fmla="*/ 16 h 41"/>
                  <a:gd name="T12" fmla="*/ 18 w 32"/>
                  <a:gd name="T13" fmla="*/ 7 h 41"/>
                  <a:gd name="T14" fmla="*/ 16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1" name="Freeform 34"/>
              <p:cNvSpPr/>
              <p:nvPr/>
            </p:nvSpPr>
            <p:spPr bwMode="auto">
              <a:xfrm>
                <a:off x="1887" y="1354"/>
                <a:ext cx="35" cy="24"/>
              </a:xfrm>
              <a:custGeom>
                <a:avLst/>
                <a:gdLst>
                  <a:gd name="T0" fmla="*/ 16 w 45"/>
                  <a:gd name="T1" fmla="*/ 0 h 32"/>
                  <a:gd name="T2" fmla="*/ 0 w 45"/>
                  <a:gd name="T3" fmla="*/ 5 h 32"/>
                  <a:gd name="T4" fmla="*/ 21 w 45"/>
                  <a:gd name="T5" fmla="*/ 23 h 32"/>
                  <a:gd name="T6" fmla="*/ 35 w 45"/>
                  <a:gd name="T7" fmla="*/ 18 h 32"/>
                  <a:gd name="T8" fmla="*/ 17 w 45"/>
                  <a:gd name="T9" fmla="*/ 8 h 32"/>
                  <a:gd name="T10" fmla="*/ 16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2" name="Freeform 35"/>
              <p:cNvSpPr/>
              <p:nvPr/>
            </p:nvSpPr>
            <p:spPr bwMode="auto">
              <a:xfrm>
                <a:off x="1837" y="1023"/>
                <a:ext cx="28" cy="55"/>
              </a:xfrm>
              <a:custGeom>
                <a:avLst/>
                <a:gdLst>
                  <a:gd name="T0" fmla="*/ 24 w 35"/>
                  <a:gd name="T1" fmla="*/ 0 h 74"/>
                  <a:gd name="T2" fmla="*/ 17 w 35"/>
                  <a:gd name="T3" fmla="*/ 11 h 74"/>
                  <a:gd name="T4" fmla="*/ 7 w 35"/>
                  <a:gd name="T5" fmla="*/ 27 h 74"/>
                  <a:gd name="T6" fmla="*/ 0 w 35"/>
                  <a:gd name="T7" fmla="*/ 44 h 74"/>
                  <a:gd name="T8" fmla="*/ 6 w 35"/>
                  <a:gd name="T9" fmla="*/ 55 h 74"/>
                  <a:gd name="T10" fmla="*/ 16 w 35"/>
                  <a:gd name="T11" fmla="*/ 44 h 74"/>
                  <a:gd name="T12" fmla="*/ 28 w 35"/>
                  <a:gd name="T13" fmla="*/ 24 h 74"/>
                  <a:gd name="T14" fmla="*/ 24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3" name="Freeform 36"/>
              <p:cNvSpPr/>
              <p:nvPr/>
            </p:nvSpPr>
            <p:spPr bwMode="auto">
              <a:xfrm>
                <a:off x="1889" y="1014"/>
                <a:ext cx="20" cy="55"/>
              </a:xfrm>
              <a:custGeom>
                <a:avLst/>
                <a:gdLst>
                  <a:gd name="T0" fmla="*/ 10 w 25"/>
                  <a:gd name="T1" fmla="*/ 5 h 73"/>
                  <a:gd name="T2" fmla="*/ 3 w 25"/>
                  <a:gd name="T3" fmla="*/ 6 h 73"/>
                  <a:gd name="T4" fmla="*/ 0 w 25"/>
                  <a:gd name="T5" fmla="*/ 17 h 73"/>
                  <a:gd name="T6" fmla="*/ 12 w 25"/>
                  <a:gd name="T7" fmla="*/ 31 h 73"/>
                  <a:gd name="T8" fmla="*/ 20 w 25"/>
                  <a:gd name="T9" fmla="*/ 42 h 73"/>
                  <a:gd name="T10" fmla="*/ 13 w 25"/>
                  <a:gd name="T11" fmla="*/ 15 h 73"/>
                  <a:gd name="T12" fmla="*/ 10 w 25"/>
                  <a:gd name="T13" fmla="*/ 5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4" name="Freeform 37"/>
              <p:cNvSpPr/>
              <p:nvPr/>
            </p:nvSpPr>
            <p:spPr bwMode="auto">
              <a:xfrm>
                <a:off x="1912" y="997"/>
                <a:ext cx="10" cy="25"/>
              </a:xfrm>
              <a:custGeom>
                <a:avLst/>
                <a:gdLst>
                  <a:gd name="T0" fmla="*/ 8 w 14"/>
                  <a:gd name="T1" fmla="*/ 0 h 33"/>
                  <a:gd name="T2" fmla="*/ 1 w 14"/>
                  <a:gd name="T3" fmla="*/ 8 h 33"/>
                  <a:gd name="T4" fmla="*/ 8 w 14"/>
                  <a:gd name="T5" fmla="*/ 19 h 33"/>
                  <a:gd name="T6" fmla="*/ 8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5" name="Freeform 38"/>
              <p:cNvSpPr/>
              <p:nvPr/>
            </p:nvSpPr>
            <p:spPr bwMode="auto">
              <a:xfrm>
                <a:off x="1922" y="1009"/>
                <a:ext cx="22" cy="48"/>
              </a:xfrm>
              <a:custGeom>
                <a:avLst/>
                <a:gdLst>
                  <a:gd name="T0" fmla="*/ 4 w 28"/>
                  <a:gd name="T1" fmla="*/ 0 h 64"/>
                  <a:gd name="T2" fmla="*/ 9 w 28"/>
                  <a:gd name="T3" fmla="*/ 11 h 64"/>
                  <a:gd name="T4" fmla="*/ 16 w 28"/>
                  <a:gd name="T5" fmla="*/ 16 h 64"/>
                  <a:gd name="T6" fmla="*/ 6 w 28"/>
                  <a:gd name="T7" fmla="*/ 29 h 64"/>
                  <a:gd name="T8" fmla="*/ 0 w 28"/>
                  <a:gd name="T9" fmla="*/ 42 h 64"/>
                  <a:gd name="T10" fmla="*/ 9 w 28"/>
                  <a:gd name="T11" fmla="*/ 43 h 64"/>
                  <a:gd name="T12" fmla="*/ 20 w 28"/>
                  <a:gd name="T13" fmla="*/ 20 h 64"/>
                  <a:gd name="T14" fmla="*/ 4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6" name="Freeform 39"/>
              <p:cNvSpPr/>
              <p:nvPr/>
            </p:nvSpPr>
            <p:spPr bwMode="auto">
              <a:xfrm>
                <a:off x="1647" y="1078"/>
                <a:ext cx="12" cy="27"/>
              </a:xfrm>
              <a:custGeom>
                <a:avLst/>
                <a:gdLst>
                  <a:gd name="T0" fmla="*/ 11 w 16"/>
                  <a:gd name="T1" fmla="*/ 2 h 36"/>
                  <a:gd name="T2" fmla="*/ 0 w 16"/>
                  <a:gd name="T3" fmla="*/ 5 h 36"/>
                  <a:gd name="T4" fmla="*/ 6 w 16"/>
                  <a:gd name="T5" fmla="*/ 17 h 36"/>
                  <a:gd name="T6" fmla="*/ 11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7" name="Freeform 40"/>
              <p:cNvSpPr/>
              <p:nvPr/>
            </p:nvSpPr>
            <p:spPr bwMode="auto">
              <a:xfrm>
                <a:off x="1636" y="1055"/>
                <a:ext cx="11" cy="15"/>
              </a:xfrm>
              <a:custGeom>
                <a:avLst/>
                <a:gdLst>
                  <a:gd name="T0" fmla="*/ 8 w 13"/>
                  <a:gd name="T1" fmla="*/ 4 h 20"/>
                  <a:gd name="T2" fmla="*/ 1 w 13"/>
                  <a:gd name="T3" fmla="*/ 8 h 20"/>
                  <a:gd name="T4" fmla="*/ 8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8" name="Freeform 41"/>
              <p:cNvSpPr/>
              <p:nvPr/>
            </p:nvSpPr>
            <p:spPr bwMode="auto">
              <a:xfrm>
                <a:off x="1632" y="1037"/>
                <a:ext cx="12" cy="14"/>
              </a:xfrm>
              <a:custGeom>
                <a:avLst/>
                <a:gdLst>
                  <a:gd name="T0" fmla="*/ 8 w 16"/>
                  <a:gd name="T1" fmla="*/ 4 h 19"/>
                  <a:gd name="T2" fmla="*/ 0 w 16"/>
                  <a:gd name="T3" fmla="*/ 7 h 19"/>
                  <a:gd name="T4" fmla="*/ 9 w 16"/>
                  <a:gd name="T5" fmla="*/ 14 h 19"/>
                  <a:gd name="T6" fmla="*/ 8 w 16"/>
                  <a:gd name="T7" fmla="*/ 4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79" name="Freeform 42"/>
              <p:cNvSpPr/>
              <p:nvPr/>
            </p:nvSpPr>
            <p:spPr bwMode="auto">
              <a:xfrm>
                <a:off x="1653" y="1004"/>
                <a:ext cx="11" cy="19"/>
              </a:xfrm>
              <a:custGeom>
                <a:avLst/>
                <a:gdLst>
                  <a:gd name="T0" fmla="*/ 5 w 14"/>
                  <a:gd name="T1" fmla="*/ 0 h 25"/>
                  <a:gd name="T2" fmla="*/ 0 w 14"/>
                  <a:gd name="T3" fmla="*/ 10 h 25"/>
                  <a:gd name="T4" fmla="*/ 9 w 14"/>
                  <a:gd name="T5" fmla="*/ 18 h 25"/>
                  <a:gd name="T6" fmla="*/ 5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0" name="Freeform 43"/>
              <p:cNvSpPr/>
              <p:nvPr/>
            </p:nvSpPr>
            <p:spPr bwMode="auto">
              <a:xfrm>
                <a:off x="1622" y="1022"/>
                <a:ext cx="16" cy="13"/>
              </a:xfrm>
              <a:custGeom>
                <a:avLst/>
                <a:gdLst>
                  <a:gd name="T0" fmla="*/ 9 w 22"/>
                  <a:gd name="T1" fmla="*/ 0 h 18"/>
                  <a:gd name="T2" fmla="*/ 14 w 22"/>
                  <a:gd name="T3" fmla="*/ 13 h 18"/>
                  <a:gd name="T4" fmla="*/ 10 w 22"/>
                  <a:gd name="T5" fmla="*/ 4 h 18"/>
                  <a:gd name="T6" fmla="*/ 9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1" name="Freeform 44"/>
              <p:cNvSpPr/>
              <p:nvPr/>
            </p:nvSpPr>
            <p:spPr bwMode="auto">
              <a:xfrm>
                <a:off x="2479" y="1643"/>
                <a:ext cx="46" cy="59"/>
              </a:xfrm>
              <a:custGeom>
                <a:avLst/>
                <a:gdLst>
                  <a:gd name="T0" fmla="*/ 8 w 60"/>
                  <a:gd name="T1" fmla="*/ 5 h 81"/>
                  <a:gd name="T2" fmla="*/ 2 w 60"/>
                  <a:gd name="T3" fmla="*/ 13 h 81"/>
                  <a:gd name="T4" fmla="*/ 12 w 60"/>
                  <a:gd name="T5" fmla="*/ 28 h 81"/>
                  <a:gd name="T6" fmla="*/ 21 w 60"/>
                  <a:gd name="T7" fmla="*/ 39 h 81"/>
                  <a:gd name="T8" fmla="*/ 31 w 60"/>
                  <a:gd name="T9" fmla="*/ 46 h 81"/>
                  <a:gd name="T10" fmla="*/ 39 w 60"/>
                  <a:gd name="T11" fmla="*/ 59 h 81"/>
                  <a:gd name="T12" fmla="*/ 40 w 60"/>
                  <a:gd name="T13" fmla="*/ 42 h 81"/>
                  <a:gd name="T14" fmla="*/ 33 w 60"/>
                  <a:gd name="T15" fmla="*/ 27 h 81"/>
                  <a:gd name="T16" fmla="*/ 19 w 60"/>
                  <a:gd name="T17" fmla="*/ 13 h 81"/>
                  <a:gd name="T18" fmla="*/ 8 w 60"/>
                  <a:gd name="T19" fmla="*/ 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2" name="Freeform 45"/>
              <p:cNvSpPr/>
              <p:nvPr/>
            </p:nvSpPr>
            <p:spPr bwMode="auto">
              <a:xfrm>
                <a:off x="2716" y="1594"/>
                <a:ext cx="54" cy="46"/>
              </a:xfrm>
              <a:custGeom>
                <a:avLst/>
                <a:gdLst>
                  <a:gd name="T0" fmla="*/ 21 w 71"/>
                  <a:gd name="T1" fmla="*/ 17 h 61"/>
                  <a:gd name="T2" fmla="*/ 10 w 71"/>
                  <a:gd name="T3" fmla="*/ 24 h 61"/>
                  <a:gd name="T4" fmla="*/ 1 w 71"/>
                  <a:gd name="T5" fmla="*/ 33 h 61"/>
                  <a:gd name="T6" fmla="*/ 10 w 71"/>
                  <a:gd name="T7" fmla="*/ 44 h 61"/>
                  <a:gd name="T8" fmla="*/ 21 w 71"/>
                  <a:gd name="T9" fmla="*/ 33 h 61"/>
                  <a:gd name="T10" fmla="*/ 30 w 71"/>
                  <a:gd name="T11" fmla="*/ 17 h 61"/>
                  <a:gd name="T12" fmla="*/ 42 w 71"/>
                  <a:gd name="T13" fmla="*/ 0 h 61"/>
                  <a:gd name="T14" fmla="*/ 54 w 71"/>
                  <a:gd name="T15" fmla="*/ 8 h 61"/>
                  <a:gd name="T16" fmla="*/ 27 w 71"/>
                  <a:gd name="T17" fmla="*/ 17 h 61"/>
                  <a:gd name="T18" fmla="*/ 21 w 71"/>
                  <a:gd name="T19" fmla="*/ 1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3" name="Freeform 46"/>
              <p:cNvSpPr/>
              <p:nvPr/>
            </p:nvSpPr>
            <p:spPr bwMode="auto">
              <a:xfrm>
                <a:off x="2552" y="1569"/>
                <a:ext cx="17" cy="23"/>
              </a:xfrm>
              <a:custGeom>
                <a:avLst/>
                <a:gdLst>
                  <a:gd name="T0" fmla="*/ 7 w 23"/>
                  <a:gd name="T1" fmla="*/ 0 h 30"/>
                  <a:gd name="T2" fmla="*/ 0 w 23"/>
                  <a:gd name="T3" fmla="*/ 11 h 30"/>
                  <a:gd name="T4" fmla="*/ 9 w 23"/>
                  <a:gd name="T5" fmla="*/ 23 h 30"/>
                  <a:gd name="T6" fmla="*/ 7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4" name="Freeform 47"/>
              <p:cNvSpPr/>
              <p:nvPr/>
            </p:nvSpPr>
            <p:spPr bwMode="auto">
              <a:xfrm>
                <a:off x="2543" y="1547"/>
                <a:ext cx="21" cy="17"/>
              </a:xfrm>
              <a:custGeom>
                <a:avLst/>
                <a:gdLst>
                  <a:gd name="T0" fmla="*/ 15 w 26"/>
                  <a:gd name="T1" fmla="*/ 0 h 23"/>
                  <a:gd name="T2" fmla="*/ 0 w 26"/>
                  <a:gd name="T3" fmla="*/ 10 h 23"/>
                  <a:gd name="T4" fmla="*/ 17 w 26"/>
                  <a:gd name="T5" fmla="*/ 15 h 23"/>
                  <a:gd name="T6" fmla="*/ 15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5" name="Freeform 48"/>
              <p:cNvSpPr/>
              <p:nvPr/>
            </p:nvSpPr>
            <p:spPr bwMode="auto">
              <a:xfrm>
                <a:off x="2387" y="1354"/>
                <a:ext cx="24" cy="33"/>
              </a:xfrm>
              <a:custGeom>
                <a:avLst/>
                <a:gdLst>
                  <a:gd name="T0" fmla="*/ 21 w 32"/>
                  <a:gd name="T1" fmla="*/ 0 h 44"/>
                  <a:gd name="T2" fmla="*/ 8 w 32"/>
                  <a:gd name="T3" fmla="*/ 8 h 44"/>
                  <a:gd name="T4" fmla="*/ 9 w 32"/>
                  <a:gd name="T5" fmla="*/ 24 h 44"/>
                  <a:gd name="T6" fmla="*/ 18 w 32"/>
                  <a:gd name="T7" fmla="*/ 27 h 44"/>
                  <a:gd name="T8" fmla="*/ 21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6" name="Freeform 49"/>
              <p:cNvSpPr/>
              <p:nvPr/>
            </p:nvSpPr>
            <p:spPr bwMode="auto">
              <a:xfrm>
                <a:off x="2421" y="1397"/>
                <a:ext cx="27" cy="32"/>
              </a:xfrm>
              <a:custGeom>
                <a:avLst/>
                <a:gdLst>
                  <a:gd name="T0" fmla="*/ 24 w 34"/>
                  <a:gd name="T1" fmla="*/ 0 h 44"/>
                  <a:gd name="T2" fmla="*/ 8 w 34"/>
                  <a:gd name="T3" fmla="*/ 7 h 44"/>
                  <a:gd name="T4" fmla="*/ 11 w 34"/>
                  <a:gd name="T5" fmla="*/ 23 h 44"/>
                  <a:gd name="T6" fmla="*/ 21 w 34"/>
                  <a:gd name="T7" fmla="*/ 26 h 44"/>
                  <a:gd name="T8" fmla="*/ 24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7" name="Freeform 50"/>
              <p:cNvSpPr/>
              <p:nvPr/>
            </p:nvSpPr>
            <p:spPr bwMode="auto">
              <a:xfrm>
                <a:off x="2449" y="1459"/>
                <a:ext cx="29" cy="28"/>
              </a:xfrm>
              <a:custGeom>
                <a:avLst/>
                <a:gdLst>
                  <a:gd name="T0" fmla="*/ 26 w 38"/>
                  <a:gd name="T1" fmla="*/ 2 h 37"/>
                  <a:gd name="T2" fmla="*/ 8 w 38"/>
                  <a:gd name="T3" fmla="*/ 2 h 37"/>
                  <a:gd name="T4" fmla="*/ 11 w 38"/>
                  <a:gd name="T5" fmla="*/ 19 h 37"/>
                  <a:gd name="T6" fmla="*/ 20 w 38"/>
                  <a:gd name="T7" fmla="*/ 22 h 37"/>
                  <a:gd name="T8" fmla="*/ 26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8" name="Freeform 51"/>
              <p:cNvSpPr/>
              <p:nvPr/>
            </p:nvSpPr>
            <p:spPr bwMode="auto">
              <a:xfrm>
                <a:off x="2484" y="1449"/>
                <a:ext cx="29" cy="26"/>
              </a:xfrm>
              <a:custGeom>
                <a:avLst/>
                <a:gdLst>
                  <a:gd name="T0" fmla="*/ 26 w 38"/>
                  <a:gd name="T1" fmla="*/ 2 h 34"/>
                  <a:gd name="T2" fmla="*/ 8 w 38"/>
                  <a:gd name="T3" fmla="*/ 2 h 34"/>
                  <a:gd name="T4" fmla="*/ 12 w 38"/>
                  <a:gd name="T5" fmla="*/ 17 h 34"/>
                  <a:gd name="T6" fmla="*/ 21 w 38"/>
                  <a:gd name="T7" fmla="*/ 17 h 34"/>
                  <a:gd name="T8" fmla="*/ 26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9" name="Freeform 52"/>
              <p:cNvSpPr/>
              <p:nvPr/>
            </p:nvSpPr>
            <p:spPr bwMode="auto">
              <a:xfrm>
                <a:off x="2474" y="1413"/>
                <a:ext cx="26" cy="20"/>
              </a:xfrm>
              <a:custGeom>
                <a:avLst/>
                <a:gdLst>
                  <a:gd name="T0" fmla="*/ 23 w 35"/>
                  <a:gd name="T1" fmla="*/ 1 h 27"/>
                  <a:gd name="T2" fmla="*/ 7 w 35"/>
                  <a:gd name="T3" fmla="*/ 1 h 27"/>
                  <a:gd name="T4" fmla="*/ 10 w 35"/>
                  <a:gd name="T5" fmla="*/ 11 h 27"/>
                  <a:gd name="T6" fmla="*/ 19 w 35"/>
                  <a:gd name="T7" fmla="*/ 14 h 27"/>
                  <a:gd name="T8" fmla="*/ 23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0" name="Freeform 53"/>
              <p:cNvSpPr/>
              <p:nvPr/>
            </p:nvSpPr>
            <p:spPr bwMode="auto">
              <a:xfrm>
                <a:off x="2447" y="1389"/>
                <a:ext cx="27" cy="34"/>
              </a:xfrm>
              <a:custGeom>
                <a:avLst/>
                <a:gdLst>
                  <a:gd name="T0" fmla="*/ 22 w 35"/>
                  <a:gd name="T1" fmla="*/ 12 h 47"/>
                  <a:gd name="T2" fmla="*/ 15 w 35"/>
                  <a:gd name="T3" fmla="*/ 1 h 47"/>
                  <a:gd name="T4" fmla="*/ 8 w 35"/>
                  <a:gd name="T5" fmla="*/ 18 h 47"/>
                  <a:gd name="T6" fmla="*/ 15 w 35"/>
                  <a:gd name="T7" fmla="*/ 25 h 47"/>
                  <a:gd name="T8" fmla="*/ 21 w 35"/>
                  <a:gd name="T9" fmla="*/ 21 h 47"/>
                  <a:gd name="T10" fmla="*/ 22 w 35"/>
                  <a:gd name="T11" fmla="*/ 12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1" name="Freeform 54"/>
              <p:cNvSpPr/>
              <p:nvPr/>
            </p:nvSpPr>
            <p:spPr bwMode="auto">
              <a:xfrm>
                <a:off x="2414" y="1373"/>
                <a:ext cx="25" cy="26"/>
              </a:xfrm>
              <a:custGeom>
                <a:avLst/>
                <a:gdLst>
                  <a:gd name="T0" fmla="*/ 17 w 32"/>
                  <a:gd name="T1" fmla="*/ 7 h 35"/>
                  <a:gd name="T2" fmla="*/ 8 w 32"/>
                  <a:gd name="T3" fmla="*/ 1 h 35"/>
                  <a:gd name="T4" fmla="*/ 9 w 32"/>
                  <a:gd name="T5" fmla="*/ 17 h 35"/>
                  <a:gd name="T6" fmla="*/ 19 w 32"/>
                  <a:gd name="T7" fmla="*/ 20 h 35"/>
                  <a:gd name="T8" fmla="*/ 17 w 32"/>
                  <a:gd name="T9" fmla="*/ 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2" name="Freeform 55"/>
              <p:cNvSpPr/>
              <p:nvPr/>
            </p:nvSpPr>
            <p:spPr bwMode="auto">
              <a:xfrm>
                <a:off x="2455" y="1425"/>
                <a:ext cx="25" cy="26"/>
              </a:xfrm>
              <a:custGeom>
                <a:avLst/>
                <a:gdLst>
                  <a:gd name="T0" fmla="*/ 17 w 32"/>
                  <a:gd name="T1" fmla="*/ 7 h 35"/>
                  <a:gd name="T2" fmla="*/ 8 w 32"/>
                  <a:gd name="T3" fmla="*/ 1 h 35"/>
                  <a:gd name="T4" fmla="*/ 9 w 32"/>
                  <a:gd name="T5" fmla="*/ 17 h 35"/>
                  <a:gd name="T6" fmla="*/ 19 w 32"/>
                  <a:gd name="T7" fmla="*/ 20 h 35"/>
                  <a:gd name="T8" fmla="*/ 17 w 32"/>
                  <a:gd name="T9" fmla="*/ 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3" name="Freeform 56"/>
              <p:cNvSpPr/>
              <p:nvPr/>
            </p:nvSpPr>
            <p:spPr bwMode="auto">
              <a:xfrm>
                <a:off x="838" y="64"/>
                <a:ext cx="144" cy="107"/>
              </a:xfrm>
              <a:custGeom>
                <a:avLst/>
                <a:gdLst>
                  <a:gd name="T0" fmla="*/ 130 w 189"/>
                  <a:gd name="T1" fmla="*/ 3 h 144"/>
                  <a:gd name="T2" fmla="*/ 141 w 189"/>
                  <a:gd name="T3" fmla="*/ 3 h 144"/>
                  <a:gd name="T4" fmla="*/ 144 w 189"/>
                  <a:gd name="T5" fmla="*/ 12 h 144"/>
                  <a:gd name="T6" fmla="*/ 142 w 189"/>
                  <a:gd name="T7" fmla="*/ 18 h 144"/>
                  <a:gd name="T8" fmla="*/ 100 w 189"/>
                  <a:gd name="T9" fmla="*/ 33 h 144"/>
                  <a:gd name="T10" fmla="*/ 83 w 189"/>
                  <a:gd name="T11" fmla="*/ 43 h 144"/>
                  <a:gd name="T12" fmla="*/ 74 w 189"/>
                  <a:gd name="T13" fmla="*/ 46 h 144"/>
                  <a:gd name="T14" fmla="*/ 54 w 189"/>
                  <a:gd name="T15" fmla="*/ 61 h 144"/>
                  <a:gd name="T16" fmla="*/ 57 w 189"/>
                  <a:gd name="T17" fmla="*/ 68 h 144"/>
                  <a:gd name="T18" fmla="*/ 63 w 189"/>
                  <a:gd name="T19" fmla="*/ 86 h 144"/>
                  <a:gd name="T20" fmla="*/ 82 w 189"/>
                  <a:gd name="T21" fmla="*/ 94 h 144"/>
                  <a:gd name="T22" fmla="*/ 71 w 189"/>
                  <a:gd name="T23" fmla="*/ 104 h 144"/>
                  <a:gd name="T24" fmla="*/ 63 w 189"/>
                  <a:gd name="T25" fmla="*/ 97 h 144"/>
                  <a:gd name="T26" fmla="*/ 54 w 189"/>
                  <a:gd name="T27" fmla="*/ 100 h 144"/>
                  <a:gd name="T28" fmla="*/ 16 w 189"/>
                  <a:gd name="T29" fmla="*/ 91 h 144"/>
                  <a:gd name="T30" fmla="*/ 14 w 189"/>
                  <a:gd name="T31" fmla="*/ 79 h 144"/>
                  <a:gd name="T32" fmla="*/ 36 w 189"/>
                  <a:gd name="T33" fmla="*/ 67 h 144"/>
                  <a:gd name="T34" fmla="*/ 39 w 189"/>
                  <a:gd name="T35" fmla="*/ 56 h 144"/>
                  <a:gd name="T36" fmla="*/ 36 w 189"/>
                  <a:gd name="T37" fmla="*/ 48 h 144"/>
                  <a:gd name="T38" fmla="*/ 56 w 189"/>
                  <a:gd name="T39" fmla="*/ 34 h 144"/>
                  <a:gd name="T40" fmla="*/ 74 w 189"/>
                  <a:gd name="T41" fmla="*/ 27 h 144"/>
                  <a:gd name="T42" fmla="*/ 86 w 189"/>
                  <a:gd name="T43" fmla="*/ 18 h 144"/>
                  <a:gd name="T44" fmla="*/ 130 w 189"/>
                  <a:gd name="T45" fmla="*/ 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4" name="Freeform 57"/>
              <p:cNvSpPr/>
              <p:nvPr/>
            </p:nvSpPr>
            <p:spPr bwMode="auto">
              <a:xfrm>
                <a:off x="924" y="167"/>
                <a:ext cx="41" cy="12"/>
              </a:xfrm>
              <a:custGeom>
                <a:avLst/>
                <a:gdLst>
                  <a:gd name="T0" fmla="*/ 19 w 53"/>
                  <a:gd name="T1" fmla="*/ 0 h 17"/>
                  <a:gd name="T2" fmla="*/ 9 w 53"/>
                  <a:gd name="T3" fmla="*/ 1 h 17"/>
                  <a:gd name="T4" fmla="*/ 25 w 53"/>
                  <a:gd name="T5" fmla="*/ 11 h 17"/>
                  <a:gd name="T6" fmla="*/ 34 w 53"/>
                  <a:gd name="T7" fmla="*/ 10 h 17"/>
                  <a:gd name="T8" fmla="*/ 19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5" name="Freeform 58"/>
              <p:cNvSpPr/>
              <p:nvPr/>
            </p:nvSpPr>
            <p:spPr bwMode="auto">
              <a:xfrm>
                <a:off x="1134" y="12"/>
                <a:ext cx="43" cy="28"/>
              </a:xfrm>
              <a:custGeom>
                <a:avLst/>
                <a:gdLst>
                  <a:gd name="T0" fmla="*/ 43 w 57"/>
                  <a:gd name="T1" fmla="*/ 3 h 37"/>
                  <a:gd name="T2" fmla="*/ 19 w 57"/>
                  <a:gd name="T3" fmla="*/ 18 h 37"/>
                  <a:gd name="T4" fmla="*/ 8 w 57"/>
                  <a:gd name="T5" fmla="*/ 26 h 37"/>
                  <a:gd name="T6" fmla="*/ 7 w 57"/>
                  <a:gd name="T7" fmla="*/ 3 h 37"/>
                  <a:gd name="T8" fmla="*/ 16 w 57"/>
                  <a:gd name="T9" fmla="*/ 0 h 37"/>
                  <a:gd name="T10" fmla="*/ 43 w 57"/>
                  <a:gd name="T11" fmla="*/ 3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6" name="Freeform 59"/>
              <p:cNvSpPr/>
              <p:nvPr/>
            </p:nvSpPr>
            <p:spPr bwMode="auto">
              <a:xfrm>
                <a:off x="1165" y="25"/>
                <a:ext cx="51" cy="20"/>
              </a:xfrm>
              <a:custGeom>
                <a:avLst/>
                <a:gdLst>
                  <a:gd name="T0" fmla="*/ 22 w 68"/>
                  <a:gd name="T1" fmla="*/ 0 h 26"/>
                  <a:gd name="T2" fmla="*/ 8 w 68"/>
                  <a:gd name="T3" fmla="*/ 5 h 26"/>
                  <a:gd name="T4" fmla="*/ 43 w 68"/>
                  <a:gd name="T5" fmla="*/ 20 h 26"/>
                  <a:gd name="T6" fmla="*/ 47 w 68"/>
                  <a:gd name="T7" fmla="*/ 18 h 26"/>
                  <a:gd name="T8" fmla="*/ 22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7" name="Freeform 60"/>
              <p:cNvSpPr/>
              <p:nvPr/>
            </p:nvSpPr>
            <p:spPr bwMode="auto">
              <a:xfrm>
                <a:off x="1220" y="28"/>
                <a:ext cx="52" cy="32"/>
              </a:xfrm>
              <a:custGeom>
                <a:avLst/>
                <a:gdLst>
                  <a:gd name="T0" fmla="*/ 39 w 66"/>
                  <a:gd name="T1" fmla="*/ 7 h 43"/>
                  <a:gd name="T2" fmla="*/ 20 w 66"/>
                  <a:gd name="T3" fmla="*/ 7 h 43"/>
                  <a:gd name="T4" fmla="*/ 8 w 66"/>
                  <a:gd name="T5" fmla="*/ 7 h 43"/>
                  <a:gd name="T6" fmla="*/ 6 w 66"/>
                  <a:gd name="T7" fmla="*/ 26 h 43"/>
                  <a:gd name="T8" fmla="*/ 25 w 66"/>
                  <a:gd name="T9" fmla="*/ 32 h 43"/>
                  <a:gd name="T10" fmla="*/ 49 w 66"/>
                  <a:gd name="T11" fmla="*/ 20 h 43"/>
                  <a:gd name="T12" fmla="*/ 39 w 66"/>
                  <a:gd name="T13" fmla="*/ 7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8" name="Freeform 61"/>
              <p:cNvSpPr/>
              <p:nvPr/>
            </p:nvSpPr>
            <p:spPr bwMode="auto">
              <a:xfrm>
                <a:off x="1578" y="55"/>
                <a:ext cx="90" cy="31"/>
              </a:xfrm>
              <a:custGeom>
                <a:avLst/>
                <a:gdLst>
                  <a:gd name="T0" fmla="*/ 11 w 117"/>
                  <a:gd name="T1" fmla="*/ 0 h 41"/>
                  <a:gd name="T2" fmla="*/ 6 w 117"/>
                  <a:gd name="T3" fmla="*/ 12 h 41"/>
                  <a:gd name="T4" fmla="*/ 38 w 117"/>
                  <a:gd name="T5" fmla="*/ 23 h 41"/>
                  <a:gd name="T6" fmla="*/ 58 w 117"/>
                  <a:gd name="T7" fmla="*/ 27 h 41"/>
                  <a:gd name="T8" fmla="*/ 86 w 117"/>
                  <a:gd name="T9" fmla="*/ 17 h 41"/>
                  <a:gd name="T10" fmla="*/ 60 w 117"/>
                  <a:gd name="T11" fmla="*/ 3 h 41"/>
                  <a:gd name="T12" fmla="*/ 11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9" name="Freeform 62"/>
              <p:cNvSpPr/>
              <p:nvPr/>
            </p:nvSpPr>
            <p:spPr bwMode="auto">
              <a:xfrm>
                <a:off x="1670" y="54"/>
                <a:ext cx="47" cy="24"/>
              </a:xfrm>
              <a:custGeom>
                <a:avLst/>
                <a:gdLst>
                  <a:gd name="T0" fmla="*/ 24 w 62"/>
                  <a:gd name="T1" fmla="*/ 3 h 32"/>
                  <a:gd name="T2" fmla="*/ 47 w 62"/>
                  <a:gd name="T3" fmla="*/ 8 h 32"/>
                  <a:gd name="T4" fmla="*/ 23 w 62"/>
                  <a:gd name="T5" fmla="*/ 24 h 32"/>
                  <a:gd name="T6" fmla="*/ 5 w 62"/>
                  <a:gd name="T7" fmla="*/ 17 h 32"/>
                  <a:gd name="T8" fmla="*/ 24 w 62"/>
                  <a:gd name="T9" fmla="*/ 3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0" name="Freeform 63"/>
              <p:cNvSpPr/>
              <p:nvPr/>
            </p:nvSpPr>
            <p:spPr bwMode="auto">
              <a:xfrm>
                <a:off x="1649" y="83"/>
                <a:ext cx="38" cy="16"/>
              </a:xfrm>
              <a:custGeom>
                <a:avLst/>
                <a:gdLst>
                  <a:gd name="T0" fmla="*/ 16 w 49"/>
                  <a:gd name="T1" fmla="*/ 1 h 23"/>
                  <a:gd name="T2" fmla="*/ 5 w 49"/>
                  <a:gd name="T3" fmla="*/ 3 h 23"/>
                  <a:gd name="T4" fmla="*/ 29 w 49"/>
                  <a:gd name="T5" fmla="*/ 16 h 23"/>
                  <a:gd name="T6" fmla="*/ 16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1" name="Freeform 64"/>
              <p:cNvSpPr/>
              <p:nvPr/>
            </p:nvSpPr>
            <p:spPr bwMode="auto">
              <a:xfrm>
                <a:off x="1907" y="306"/>
                <a:ext cx="78" cy="113"/>
              </a:xfrm>
              <a:custGeom>
                <a:avLst/>
                <a:gdLst>
                  <a:gd name="T0" fmla="*/ 5 w 102"/>
                  <a:gd name="T1" fmla="*/ 0 h 152"/>
                  <a:gd name="T2" fmla="*/ 0 w 102"/>
                  <a:gd name="T3" fmla="*/ 13 h 152"/>
                  <a:gd name="T4" fmla="*/ 11 w 102"/>
                  <a:gd name="T5" fmla="*/ 31 h 152"/>
                  <a:gd name="T6" fmla="*/ 24 w 102"/>
                  <a:gd name="T7" fmla="*/ 54 h 152"/>
                  <a:gd name="T8" fmla="*/ 28 w 102"/>
                  <a:gd name="T9" fmla="*/ 77 h 152"/>
                  <a:gd name="T10" fmla="*/ 61 w 102"/>
                  <a:gd name="T11" fmla="*/ 113 h 152"/>
                  <a:gd name="T12" fmla="*/ 66 w 102"/>
                  <a:gd name="T13" fmla="*/ 92 h 152"/>
                  <a:gd name="T14" fmla="*/ 57 w 102"/>
                  <a:gd name="T15" fmla="*/ 76 h 152"/>
                  <a:gd name="T16" fmla="*/ 47 w 102"/>
                  <a:gd name="T17" fmla="*/ 68 h 152"/>
                  <a:gd name="T18" fmla="*/ 40 w 102"/>
                  <a:gd name="T19" fmla="*/ 55 h 152"/>
                  <a:gd name="T20" fmla="*/ 32 w 102"/>
                  <a:gd name="T21" fmla="*/ 33 h 152"/>
                  <a:gd name="T22" fmla="*/ 3 w 102"/>
                  <a:gd name="T23" fmla="*/ 9 h 152"/>
                  <a:gd name="T24" fmla="*/ 5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2" name="Freeform 65"/>
              <p:cNvSpPr/>
              <p:nvPr/>
            </p:nvSpPr>
            <p:spPr bwMode="auto">
              <a:xfrm>
                <a:off x="1970" y="423"/>
                <a:ext cx="56" cy="78"/>
              </a:xfrm>
              <a:custGeom>
                <a:avLst/>
                <a:gdLst>
                  <a:gd name="T0" fmla="*/ 48 w 74"/>
                  <a:gd name="T1" fmla="*/ 17 h 103"/>
                  <a:gd name="T2" fmla="*/ 56 w 74"/>
                  <a:gd name="T3" fmla="*/ 30 h 103"/>
                  <a:gd name="T4" fmla="*/ 23 w 74"/>
                  <a:gd name="T5" fmla="*/ 64 h 103"/>
                  <a:gd name="T6" fmla="*/ 24 w 74"/>
                  <a:gd name="T7" fmla="*/ 76 h 103"/>
                  <a:gd name="T8" fmla="*/ 15 w 74"/>
                  <a:gd name="T9" fmla="*/ 71 h 103"/>
                  <a:gd name="T10" fmla="*/ 5 w 74"/>
                  <a:gd name="T11" fmla="*/ 64 h 103"/>
                  <a:gd name="T12" fmla="*/ 0 w 74"/>
                  <a:gd name="T13" fmla="*/ 62 h 103"/>
                  <a:gd name="T14" fmla="*/ 8 w 74"/>
                  <a:gd name="T15" fmla="*/ 44 h 103"/>
                  <a:gd name="T16" fmla="*/ 9 w 74"/>
                  <a:gd name="T17" fmla="*/ 39 h 103"/>
                  <a:gd name="T18" fmla="*/ 2 w 74"/>
                  <a:gd name="T19" fmla="*/ 18 h 103"/>
                  <a:gd name="T20" fmla="*/ 3 w 74"/>
                  <a:gd name="T21" fmla="*/ 11 h 103"/>
                  <a:gd name="T22" fmla="*/ 20 w 74"/>
                  <a:gd name="T23" fmla="*/ 17 h 103"/>
                  <a:gd name="T24" fmla="*/ 27 w 74"/>
                  <a:gd name="T25" fmla="*/ 27 h 103"/>
                  <a:gd name="T26" fmla="*/ 48 w 74"/>
                  <a:gd name="T27" fmla="*/ 1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3" name="Freeform 66"/>
              <p:cNvSpPr/>
              <p:nvPr/>
            </p:nvSpPr>
            <p:spPr bwMode="auto">
              <a:xfrm>
                <a:off x="1933" y="503"/>
                <a:ext cx="111" cy="188"/>
              </a:xfrm>
              <a:custGeom>
                <a:avLst/>
                <a:gdLst>
                  <a:gd name="T0" fmla="*/ 62 w 146"/>
                  <a:gd name="T1" fmla="*/ 75 h 252"/>
                  <a:gd name="T2" fmla="*/ 50 w 146"/>
                  <a:gd name="T3" fmla="*/ 79 h 252"/>
                  <a:gd name="T4" fmla="*/ 49 w 146"/>
                  <a:gd name="T5" fmla="*/ 98 h 252"/>
                  <a:gd name="T6" fmla="*/ 17 w 146"/>
                  <a:gd name="T7" fmla="*/ 109 h 252"/>
                  <a:gd name="T8" fmla="*/ 6 w 146"/>
                  <a:gd name="T9" fmla="*/ 125 h 252"/>
                  <a:gd name="T10" fmla="*/ 15 w 146"/>
                  <a:gd name="T11" fmla="*/ 136 h 252"/>
                  <a:gd name="T12" fmla="*/ 6 w 146"/>
                  <a:gd name="T13" fmla="*/ 148 h 252"/>
                  <a:gd name="T14" fmla="*/ 18 w 146"/>
                  <a:gd name="T15" fmla="*/ 188 h 252"/>
                  <a:gd name="T16" fmla="*/ 21 w 146"/>
                  <a:gd name="T17" fmla="*/ 160 h 252"/>
                  <a:gd name="T18" fmla="*/ 17 w 146"/>
                  <a:gd name="T19" fmla="*/ 143 h 252"/>
                  <a:gd name="T20" fmla="*/ 32 w 146"/>
                  <a:gd name="T21" fmla="*/ 131 h 252"/>
                  <a:gd name="T22" fmla="*/ 40 w 146"/>
                  <a:gd name="T23" fmla="*/ 118 h 252"/>
                  <a:gd name="T24" fmla="*/ 50 w 146"/>
                  <a:gd name="T25" fmla="*/ 130 h 252"/>
                  <a:gd name="T26" fmla="*/ 33 w 146"/>
                  <a:gd name="T27" fmla="*/ 142 h 252"/>
                  <a:gd name="T28" fmla="*/ 43 w 146"/>
                  <a:gd name="T29" fmla="*/ 149 h 252"/>
                  <a:gd name="T30" fmla="*/ 52 w 146"/>
                  <a:gd name="T31" fmla="*/ 133 h 252"/>
                  <a:gd name="T32" fmla="*/ 64 w 146"/>
                  <a:gd name="T33" fmla="*/ 137 h 252"/>
                  <a:gd name="T34" fmla="*/ 79 w 146"/>
                  <a:gd name="T35" fmla="*/ 110 h 252"/>
                  <a:gd name="T36" fmla="*/ 87 w 146"/>
                  <a:gd name="T37" fmla="*/ 116 h 252"/>
                  <a:gd name="T38" fmla="*/ 103 w 146"/>
                  <a:gd name="T39" fmla="*/ 110 h 252"/>
                  <a:gd name="T40" fmla="*/ 111 w 146"/>
                  <a:gd name="T41" fmla="*/ 97 h 252"/>
                  <a:gd name="T42" fmla="*/ 108 w 146"/>
                  <a:gd name="T43" fmla="*/ 82 h 252"/>
                  <a:gd name="T44" fmla="*/ 102 w 146"/>
                  <a:gd name="T45" fmla="*/ 73 h 252"/>
                  <a:gd name="T46" fmla="*/ 93 w 146"/>
                  <a:gd name="T47" fmla="*/ 30 h 252"/>
                  <a:gd name="T48" fmla="*/ 71 w 146"/>
                  <a:gd name="T49" fmla="*/ 0 h 252"/>
                  <a:gd name="T50" fmla="*/ 59 w 146"/>
                  <a:gd name="T51" fmla="*/ 9 h 252"/>
                  <a:gd name="T52" fmla="*/ 73 w 146"/>
                  <a:gd name="T53" fmla="*/ 25 h 252"/>
                  <a:gd name="T54" fmla="*/ 73 w 146"/>
                  <a:gd name="T55" fmla="*/ 48 h 252"/>
                  <a:gd name="T56" fmla="*/ 62 w 146"/>
                  <a:gd name="T57" fmla="*/ 75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4" name="Freeform 67"/>
              <p:cNvSpPr/>
              <p:nvPr/>
            </p:nvSpPr>
            <p:spPr bwMode="auto">
              <a:xfrm>
                <a:off x="845" y="1"/>
                <a:ext cx="53" cy="30"/>
              </a:xfrm>
              <a:custGeom>
                <a:avLst/>
                <a:gdLst>
                  <a:gd name="T0" fmla="*/ 45 w 70"/>
                  <a:gd name="T1" fmla="*/ 0 h 40"/>
                  <a:gd name="T2" fmla="*/ 49 w 70"/>
                  <a:gd name="T3" fmla="*/ 15 h 40"/>
                  <a:gd name="T4" fmla="*/ 31 w 70"/>
                  <a:gd name="T5" fmla="*/ 18 h 40"/>
                  <a:gd name="T6" fmla="*/ 23 w 70"/>
                  <a:gd name="T7" fmla="*/ 30 h 40"/>
                  <a:gd name="T8" fmla="*/ 5 w 70"/>
                  <a:gd name="T9" fmla="*/ 29 h 40"/>
                  <a:gd name="T10" fmla="*/ 1 w 70"/>
                  <a:gd name="T11" fmla="*/ 27 h 40"/>
                  <a:gd name="T12" fmla="*/ 25 w 70"/>
                  <a:gd name="T13" fmla="*/ 15 h 40"/>
                  <a:gd name="T14" fmla="*/ 45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5" name="Freeform 68"/>
              <p:cNvSpPr/>
              <p:nvPr/>
            </p:nvSpPr>
            <p:spPr bwMode="auto">
              <a:xfrm>
                <a:off x="735" y="10"/>
                <a:ext cx="20" cy="22"/>
              </a:xfrm>
              <a:custGeom>
                <a:avLst/>
                <a:gdLst>
                  <a:gd name="T0" fmla="*/ 14 w 26"/>
                  <a:gd name="T1" fmla="*/ 0 h 29"/>
                  <a:gd name="T2" fmla="*/ 0 w 26"/>
                  <a:gd name="T3" fmla="*/ 14 h 29"/>
                  <a:gd name="T4" fmla="*/ 14 w 26"/>
                  <a:gd name="T5" fmla="*/ 20 h 29"/>
                  <a:gd name="T6" fmla="*/ 14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6" name="Freeform 69"/>
              <p:cNvSpPr/>
              <p:nvPr/>
            </p:nvSpPr>
            <p:spPr bwMode="auto">
              <a:xfrm>
                <a:off x="760" y="9"/>
                <a:ext cx="38" cy="27"/>
              </a:xfrm>
              <a:custGeom>
                <a:avLst/>
                <a:gdLst>
                  <a:gd name="T0" fmla="*/ 11 w 49"/>
                  <a:gd name="T1" fmla="*/ 5 h 36"/>
                  <a:gd name="T2" fmla="*/ 0 w 49"/>
                  <a:gd name="T3" fmla="*/ 14 h 36"/>
                  <a:gd name="T4" fmla="*/ 5 w 49"/>
                  <a:gd name="T5" fmla="*/ 24 h 36"/>
                  <a:gd name="T6" fmla="*/ 14 w 49"/>
                  <a:gd name="T7" fmla="*/ 27 h 36"/>
                  <a:gd name="T8" fmla="*/ 31 w 49"/>
                  <a:gd name="T9" fmla="*/ 20 h 36"/>
                  <a:gd name="T10" fmla="*/ 11 w 49"/>
                  <a:gd name="T11" fmla="*/ 5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7" name="Freeform 70"/>
              <p:cNvSpPr/>
              <p:nvPr/>
            </p:nvSpPr>
            <p:spPr bwMode="auto">
              <a:xfrm>
                <a:off x="823" y="0"/>
                <a:ext cx="20" cy="16"/>
              </a:xfrm>
              <a:custGeom>
                <a:avLst/>
                <a:gdLst>
                  <a:gd name="T0" fmla="*/ 8 w 27"/>
                  <a:gd name="T1" fmla="*/ 0 h 22"/>
                  <a:gd name="T2" fmla="*/ 2 w 27"/>
                  <a:gd name="T3" fmla="*/ 9 h 22"/>
                  <a:gd name="T4" fmla="*/ 14 w 27"/>
                  <a:gd name="T5" fmla="*/ 16 h 22"/>
                  <a:gd name="T6" fmla="*/ 8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8" name="Freeform 71"/>
              <p:cNvSpPr/>
              <p:nvPr/>
            </p:nvSpPr>
            <p:spPr bwMode="auto">
              <a:xfrm>
                <a:off x="804" y="18"/>
                <a:ext cx="15" cy="13"/>
              </a:xfrm>
              <a:custGeom>
                <a:avLst/>
                <a:gdLst>
                  <a:gd name="T0" fmla="*/ 8 w 20"/>
                  <a:gd name="T1" fmla="*/ 0 h 18"/>
                  <a:gd name="T2" fmla="*/ 7 w 20"/>
                  <a:gd name="T3" fmla="*/ 13 h 18"/>
                  <a:gd name="T4" fmla="*/ 8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9" name="Freeform 72"/>
              <p:cNvSpPr/>
              <p:nvPr/>
            </p:nvSpPr>
            <p:spPr bwMode="auto">
              <a:xfrm>
                <a:off x="1973" y="34"/>
                <a:ext cx="18" cy="33"/>
              </a:xfrm>
              <a:custGeom>
                <a:avLst/>
                <a:gdLst>
                  <a:gd name="T0" fmla="*/ 18 w 24"/>
                  <a:gd name="T1" fmla="*/ 0 h 44"/>
                  <a:gd name="T2" fmla="*/ 6 w 24"/>
                  <a:gd name="T3" fmla="*/ 12 h 44"/>
                  <a:gd name="T4" fmla="*/ 0 w 24"/>
                  <a:gd name="T5" fmla="*/ 26 h 44"/>
                  <a:gd name="T6" fmla="*/ 12 w 24"/>
                  <a:gd name="T7" fmla="*/ 30 h 44"/>
                  <a:gd name="T8" fmla="*/ 18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0" name="Freeform 73"/>
              <p:cNvSpPr/>
              <p:nvPr/>
            </p:nvSpPr>
            <p:spPr bwMode="auto">
              <a:xfrm>
                <a:off x="1067" y="1480"/>
                <a:ext cx="31" cy="18"/>
              </a:xfrm>
              <a:custGeom>
                <a:avLst/>
                <a:gdLst>
                  <a:gd name="T0" fmla="*/ 23 w 41"/>
                  <a:gd name="T1" fmla="*/ 0 h 24"/>
                  <a:gd name="T2" fmla="*/ 20 w 41"/>
                  <a:gd name="T3" fmla="*/ 18 h 24"/>
                  <a:gd name="T4" fmla="*/ 23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1" name="Freeform 74"/>
              <p:cNvSpPr/>
              <p:nvPr/>
            </p:nvSpPr>
            <p:spPr bwMode="auto">
              <a:xfrm>
                <a:off x="1108" y="1473"/>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2" name="Freeform 75"/>
              <p:cNvSpPr/>
              <p:nvPr/>
            </p:nvSpPr>
            <p:spPr bwMode="auto">
              <a:xfrm>
                <a:off x="1039" y="1320"/>
                <a:ext cx="9" cy="15"/>
              </a:xfrm>
              <a:custGeom>
                <a:avLst/>
                <a:gdLst>
                  <a:gd name="T0" fmla="*/ 7 w 13"/>
                  <a:gd name="T1" fmla="*/ 4 h 20"/>
                  <a:gd name="T2" fmla="*/ 1 w 13"/>
                  <a:gd name="T3" fmla="*/ 8 h 20"/>
                  <a:gd name="T4" fmla="*/ 6 w 13"/>
                  <a:gd name="T5" fmla="*/ 15 h 20"/>
                  <a:gd name="T6" fmla="*/ 7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3" name="Freeform 76"/>
              <p:cNvSpPr/>
              <p:nvPr/>
            </p:nvSpPr>
            <p:spPr bwMode="auto">
              <a:xfrm>
                <a:off x="1100" y="1247"/>
                <a:ext cx="12" cy="19"/>
              </a:xfrm>
              <a:custGeom>
                <a:avLst/>
                <a:gdLst>
                  <a:gd name="T0" fmla="*/ 5 w 14"/>
                  <a:gd name="T1" fmla="*/ 0 h 25"/>
                  <a:gd name="T2" fmla="*/ 0 w 14"/>
                  <a:gd name="T3" fmla="*/ 10 h 25"/>
                  <a:gd name="T4" fmla="*/ 10 w 14"/>
                  <a:gd name="T5" fmla="*/ 18 h 25"/>
                  <a:gd name="T6" fmla="*/ 5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4" name="Freeform 77"/>
              <p:cNvSpPr/>
              <p:nvPr/>
            </p:nvSpPr>
            <p:spPr bwMode="auto">
              <a:xfrm>
                <a:off x="1076" y="1246"/>
                <a:ext cx="11" cy="19"/>
              </a:xfrm>
              <a:custGeom>
                <a:avLst/>
                <a:gdLst>
                  <a:gd name="T0" fmla="*/ 5 w 14"/>
                  <a:gd name="T1" fmla="*/ 0 h 25"/>
                  <a:gd name="T2" fmla="*/ 0 w 14"/>
                  <a:gd name="T3" fmla="*/ 10 h 25"/>
                  <a:gd name="T4" fmla="*/ 9 w 14"/>
                  <a:gd name="T5" fmla="*/ 18 h 25"/>
                  <a:gd name="T6" fmla="*/ 5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5" name="Freeform 78"/>
              <p:cNvSpPr/>
              <p:nvPr/>
            </p:nvSpPr>
            <p:spPr bwMode="auto">
              <a:xfrm>
                <a:off x="1064" y="1268"/>
                <a:ext cx="11" cy="15"/>
              </a:xfrm>
              <a:custGeom>
                <a:avLst/>
                <a:gdLst>
                  <a:gd name="T0" fmla="*/ 8 w 13"/>
                  <a:gd name="T1" fmla="*/ 4 h 20"/>
                  <a:gd name="T2" fmla="*/ 1 w 13"/>
                  <a:gd name="T3" fmla="*/ 8 h 20"/>
                  <a:gd name="T4" fmla="*/ 8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6" name="Freeform 79"/>
              <p:cNvSpPr/>
              <p:nvPr/>
            </p:nvSpPr>
            <p:spPr bwMode="auto">
              <a:xfrm>
                <a:off x="1039" y="1302"/>
                <a:ext cx="9" cy="15"/>
              </a:xfrm>
              <a:custGeom>
                <a:avLst/>
                <a:gdLst>
                  <a:gd name="T0" fmla="*/ 7 w 13"/>
                  <a:gd name="T1" fmla="*/ 4 h 20"/>
                  <a:gd name="T2" fmla="*/ 1 w 13"/>
                  <a:gd name="T3" fmla="*/ 8 h 20"/>
                  <a:gd name="T4" fmla="*/ 6 w 13"/>
                  <a:gd name="T5" fmla="*/ 15 h 20"/>
                  <a:gd name="T6" fmla="*/ 7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7" name="Freeform 80"/>
              <p:cNvSpPr/>
              <p:nvPr/>
            </p:nvSpPr>
            <p:spPr bwMode="auto">
              <a:xfrm>
                <a:off x="1058" y="1289"/>
                <a:ext cx="11" cy="15"/>
              </a:xfrm>
              <a:custGeom>
                <a:avLst/>
                <a:gdLst>
                  <a:gd name="T0" fmla="*/ 8 w 13"/>
                  <a:gd name="T1" fmla="*/ 4 h 20"/>
                  <a:gd name="T2" fmla="*/ 1 w 13"/>
                  <a:gd name="T3" fmla="*/ 8 h 20"/>
                  <a:gd name="T4" fmla="*/ 8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8" name="Freeform 81"/>
              <p:cNvSpPr/>
              <p:nvPr/>
            </p:nvSpPr>
            <p:spPr bwMode="auto">
              <a:xfrm>
                <a:off x="307" y="305"/>
                <a:ext cx="10" cy="15"/>
              </a:xfrm>
              <a:custGeom>
                <a:avLst/>
                <a:gdLst>
                  <a:gd name="T0" fmla="*/ 8 w 13"/>
                  <a:gd name="T1" fmla="*/ 4 h 20"/>
                  <a:gd name="T2" fmla="*/ 1 w 13"/>
                  <a:gd name="T3" fmla="*/ 8 h 20"/>
                  <a:gd name="T4" fmla="*/ 7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9" name="Freeform 82"/>
              <p:cNvSpPr/>
              <p:nvPr/>
            </p:nvSpPr>
            <p:spPr bwMode="auto">
              <a:xfrm>
                <a:off x="0" y="55"/>
                <a:ext cx="2112" cy="1637"/>
              </a:xfrm>
              <a:custGeom>
                <a:avLst/>
                <a:gdLst>
                  <a:gd name="T0" fmla="*/ 463 w 2060"/>
                  <a:gd name="T1" fmla="*/ 650 h 1644"/>
                  <a:gd name="T2" fmla="*/ 341 w 2060"/>
                  <a:gd name="T3" fmla="*/ 592 h 1644"/>
                  <a:gd name="T4" fmla="*/ 162 w 2060"/>
                  <a:gd name="T5" fmla="*/ 642 h 1644"/>
                  <a:gd name="T6" fmla="*/ 47 w 2060"/>
                  <a:gd name="T7" fmla="*/ 756 h 1644"/>
                  <a:gd name="T8" fmla="*/ 12 w 2060"/>
                  <a:gd name="T9" fmla="*/ 937 h 1644"/>
                  <a:gd name="T10" fmla="*/ 150 w 2060"/>
                  <a:gd name="T11" fmla="*/ 1054 h 1644"/>
                  <a:gd name="T12" fmla="*/ 316 w 2060"/>
                  <a:gd name="T13" fmla="*/ 1037 h 1644"/>
                  <a:gd name="T14" fmla="*/ 406 w 2060"/>
                  <a:gd name="T15" fmla="*/ 1133 h 1644"/>
                  <a:gd name="T16" fmla="*/ 463 w 2060"/>
                  <a:gd name="T17" fmla="*/ 1441 h 1644"/>
                  <a:gd name="T18" fmla="*/ 510 w 2060"/>
                  <a:gd name="T19" fmla="*/ 1621 h 1644"/>
                  <a:gd name="T20" fmla="*/ 722 w 2060"/>
                  <a:gd name="T21" fmla="*/ 1567 h 1644"/>
                  <a:gd name="T22" fmla="*/ 838 w 2060"/>
                  <a:gd name="T23" fmla="*/ 1374 h 1644"/>
                  <a:gd name="T24" fmla="*/ 907 w 2060"/>
                  <a:gd name="T25" fmla="*/ 1148 h 1644"/>
                  <a:gd name="T26" fmla="*/ 1023 w 2060"/>
                  <a:gd name="T27" fmla="*/ 995 h 1644"/>
                  <a:gd name="T28" fmla="*/ 816 w 2060"/>
                  <a:gd name="T29" fmla="*/ 852 h 1644"/>
                  <a:gd name="T30" fmla="*/ 838 w 2060"/>
                  <a:gd name="T31" fmla="*/ 816 h 1644"/>
                  <a:gd name="T32" fmla="*/ 1028 w 2060"/>
                  <a:gd name="T33" fmla="*/ 912 h 1644"/>
                  <a:gd name="T34" fmla="*/ 1126 w 2060"/>
                  <a:gd name="T35" fmla="*/ 789 h 1644"/>
                  <a:gd name="T36" fmla="*/ 1072 w 2060"/>
                  <a:gd name="T37" fmla="*/ 760 h 1644"/>
                  <a:gd name="T38" fmla="*/ 952 w 2060"/>
                  <a:gd name="T39" fmla="*/ 713 h 1644"/>
                  <a:gd name="T40" fmla="*/ 1170 w 2060"/>
                  <a:gd name="T41" fmla="*/ 758 h 1644"/>
                  <a:gd name="T42" fmla="*/ 1329 w 2060"/>
                  <a:gd name="T43" fmla="*/ 848 h 1644"/>
                  <a:gd name="T44" fmla="*/ 1408 w 2060"/>
                  <a:gd name="T45" fmla="*/ 1029 h 1644"/>
                  <a:gd name="T46" fmla="*/ 1649 w 2060"/>
                  <a:gd name="T47" fmla="*/ 843 h 1644"/>
                  <a:gd name="T48" fmla="*/ 1747 w 2060"/>
                  <a:gd name="T49" fmla="*/ 1026 h 1644"/>
                  <a:gd name="T50" fmla="*/ 1750 w 2060"/>
                  <a:gd name="T51" fmla="*/ 870 h 1644"/>
                  <a:gd name="T52" fmla="*/ 1803 w 2060"/>
                  <a:gd name="T53" fmla="*/ 797 h 1644"/>
                  <a:gd name="T54" fmla="*/ 1828 w 2060"/>
                  <a:gd name="T55" fmla="*/ 542 h 1644"/>
                  <a:gd name="T56" fmla="*/ 1870 w 2060"/>
                  <a:gd name="T57" fmla="*/ 526 h 1644"/>
                  <a:gd name="T58" fmla="*/ 1891 w 2060"/>
                  <a:gd name="T59" fmla="*/ 425 h 1644"/>
                  <a:gd name="T60" fmla="*/ 1851 w 2060"/>
                  <a:gd name="T61" fmla="*/ 225 h 1644"/>
                  <a:gd name="T62" fmla="*/ 1947 w 2060"/>
                  <a:gd name="T63" fmla="*/ 108 h 1644"/>
                  <a:gd name="T64" fmla="*/ 1996 w 2060"/>
                  <a:gd name="T65" fmla="*/ 208 h 1644"/>
                  <a:gd name="T66" fmla="*/ 1992 w 2060"/>
                  <a:gd name="T67" fmla="*/ 122 h 1644"/>
                  <a:gd name="T68" fmla="*/ 2025 w 2060"/>
                  <a:gd name="T69" fmla="*/ 51 h 1644"/>
                  <a:gd name="T70" fmla="*/ 2089 w 2060"/>
                  <a:gd name="T71" fmla="*/ 0 h 1644"/>
                  <a:gd name="T72" fmla="*/ 1866 w 2060"/>
                  <a:gd name="T73" fmla="*/ 63 h 1644"/>
                  <a:gd name="T74" fmla="*/ 1623 w 2060"/>
                  <a:gd name="T75" fmla="*/ 83 h 1644"/>
                  <a:gd name="T76" fmla="*/ 1383 w 2060"/>
                  <a:gd name="T77" fmla="*/ 30 h 1644"/>
                  <a:gd name="T78" fmla="*/ 1161 w 2060"/>
                  <a:gd name="T79" fmla="*/ 65 h 1644"/>
                  <a:gd name="T80" fmla="*/ 1066 w 2060"/>
                  <a:gd name="T81" fmla="*/ 169 h 1644"/>
                  <a:gd name="T82" fmla="*/ 949 w 2060"/>
                  <a:gd name="T83" fmla="*/ 136 h 1644"/>
                  <a:gd name="T84" fmla="*/ 777 w 2060"/>
                  <a:gd name="T85" fmla="*/ 182 h 1644"/>
                  <a:gd name="T86" fmla="*/ 684 w 2060"/>
                  <a:gd name="T87" fmla="*/ 139 h 1644"/>
                  <a:gd name="T88" fmla="*/ 373 w 2060"/>
                  <a:gd name="T89" fmla="*/ 247 h 1644"/>
                  <a:gd name="T90" fmla="*/ 549 w 2060"/>
                  <a:gd name="T91" fmla="*/ 212 h 1644"/>
                  <a:gd name="T92" fmla="*/ 654 w 2060"/>
                  <a:gd name="T93" fmla="*/ 275 h 1644"/>
                  <a:gd name="T94" fmla="*/ 454 w 2060"/>
                  <a:gd name="T95" fmla="*/ 355 h 1644"/>
                  <a:gd name="T96" fmla="*/ 282 w 2060"/>
                  <a:gd name="T97" fmla="*/ 414 h 1644"/>
                  <a:gd name="T98" fmla="*/ 171 w 2060"/>
                  <a:gd name="T99" fmla="*/ 535 h 1644"/>
                  <a:gd name="T100" fmla="*/ 290 w 2060"/>
                  <a:gd name="T101" fmla="*/ 550 h 1644"/>
                  <a:gd name="T102" fmla="*/ 391 w 2060"/>
                  <a:gd name="T103" fmla="*/ 571 h 1644"/>
                  <a:gd name="T104" fmla="*/ 505 w 2060"/>
                  <a:gd name="T105" fmla="*/ 587 h 1644"/>
                  <a:gd name="T106" fmla="*/ 499 w 2060"/>
                  <a:gd name="T107" fmla="*/ 510 h 1644"/>
                  <a:gd name="T108" fmla="*/ 607 w 2060"/>
                  <a:gd name="T109" fmla="*/ 546 h 1644"/>
                  <a:gd name="T110" fmla="*/ 703 w 2060"/>
                  <a:gd name="T111" fmla="*/ 468 h 1644"/>
                  <a:gd name="T112" fmla="*/ 791 w 2060"/>
                  <a:gd name="T113" fmla="*/ 478 h 1644"/>
                  <a:gd name="T114" fmla="*/ 655 w 2060"/>
                  <a:gd name="T115" fmla="*/ 59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7"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nvGrpSpPr>
            <p:cNvPr id="8" name="Group 82"/>
            <p:cNvGrpSpPr/>
            <p:nvPr/>
          </p:nvGrpSpPr>
          <p:grpSpPr bwMode="auto">
            <a:xfrm>
              <a:off x="2287" y="0"/>
              <a:ext cx="1874" cy="2024"/>
              <a:chOff x="0" y="0"/>
              <a:chExt cx="1874" cy="2024"/>
            </a:xfrm>
          </p:grpSpPr>
          <p:sp>
            <p:nvSpPr>
              <p:cNvPr id="9" name="Freeform 84"/>
              <p:cNvSpPr/>
              <p:nvPr/>
            </p:nvSpPr>
            <p:spPr bwMode="auto">
              <a:xfrm>
                <a:off x="81" y="94"/>
                <a:ext cx="1299" cy="1930"/>
              </a:xfrm>
              <a:custGeom>
                <a:avLst/>
                <a:gdLst>
                  <a:gd name="T0" fmla="*/ 89 w 1692"/>
                  <a:gd name="T1" fmla="*/ 193 h 2586"/>
                  <a:gd name="T2" fmla="*/ 246 w 1692"/>
                  <a:gd name="T3" fmla="*/ 157 h 2586"/>
                  <a:gd name="T4" fmla="*/ 333 w 1692"/>
                  <a:gd name="T5" fmla="*/ 179 h 2586"/>
                  <a:gd name="T6" fmla="*/ 319 w 1692"/>
                  <a:gd name="T7" fmla="*/ 331 h 2586"/>
                  <a:gd name="T8" fmla="*/ 209 w 1692"/>
                  <a:gd name="T9" fmla="*/ 434 h 2586"/>
                  <a:gd name="T10" fmla="*/ 167 w 1692"/>
                  <a:gd name="T11" fmla="*/ 533 h 2586"/>
                  <a:gd name="T12" fmla="*/ 218 w 1692"/>
                  <a:gd name="T13" fmla="*/ 719 h 2586"/>
                  <a:gd name="T14" fmla="*/ 243 w 1692"/>
                  <a:gd name="T15" fmla="*/ 716 h 2586"/>
                  <a:gd name="T16" fmla="*/ 252 w 1692"/>
                  <a:gd name="T17" fmla="*/ 676 h 2586"/>
                  <a:gd name="T18" fmla="*/ 367 w 1692"/>
                  <a:gd name="T19" fmla="*/ 861 h 2586"/>
                  <a:gd name="T20" fmla="*/ 499 w 1692"/>
                  <a:gd name="T21" fmla="*/ 896 h 2586"/>
                  <a:gd name="T22" fmla="*/ 610 w 1692"/>
                  <a:gd name="T23" fmla="*/ 1008 h 2586"/>
                  <a:gd name="T24" fmla="*/ 656 w 1692"/>
                  <a:gd name="T25" fmla="*/ 1061 h 2586"/>
                  <a:gd name="T26" fmla="*/ 591 w 1692"/>
                  <a:gd name="T27" fmla="*/ 1200 h 2586"/>
                  <a:gd name="T28" fmla="*/ 703 w 1692"/>
                  <a:gd name="T29" fmla="*/ 1330 h 2586"/>
                  <a:gd name="T30" fmla="*/ 794 w 1692"/>
                  <a:gd name="T31" fmla="*/ 1509 h 2586"/>
                  <a:gd name="T32" fmla="*/ 840 w 1692"/>
                  <a:gd name="T33" fmla="*/ 1724 h 2586"/>
                  <a:gd name="T34" fmla="*/ 917 w 1692"/>
                  <a:gd name="T35" fmla="*/ 1896 h 2586"/>
                  <a:gd name="T36" fmla="*/ 983 w 1692"/>
                  <a:gd name="T37" fmla="*/ 1881 h 2586"/>
                  <a:gd name="T38" fmla="*/ 955 w 1692"/>
                  <a:gd name="T39" fmla="*/ 1787 h 2586"/>
                  <a:gd name="T40" fmla="*/ 989 w 1692"/>
                  <a:gd name="T41" fmla="*/ 1721 h 2586"/>
                  <a:gd name="T42" fmla="*/ 1050 w 1692"/>
                  <a:gd name="T43" fmla="*/ 1663 h 2586"/>
                  <a:gd name="T44" fmla="*/ 1112 w 1692"/>
                  <a:gd name="T45" fmla="*/ 1549 h 2586"/>
                  <a:gd name="T46" fmla="*/ 1204 w 1692"/>
                  <a:gd name="T47" fmla="*/ 1455 h 2586"/>
                  <a:gd name="T48" fmla="*/ 1245 w 1692"/>
                  <a:gd name="T49" fmla="*/ 1303 h 2586"/>
                  <a:gd name="T50" fmla="*/ 1192 w 1692"/>
                  <a:gd name="T51" fmla="*/ 1148 h 2586"/>
                  <a:gd name="T52" fmla="*/ 1056 w 1692"/>
                  <a:gd name="T53" fmla="*/ 1052 h 2586"/>
                  <a:gd name="T54" fmla="*/ 848 w 1692"/>
                  <a:gd name="T55" fmla="*/ 955 h 2586"/>
                  <a:gd name="T56" fmla="*/ 748 w 1692"/>
                  <a:gd name="T57" fmla="*/ 940 h 2586"/>
                  <a:gd name="T58" fmla="*/ 694 w 1692"/>
                  <a:gd name="T59" fmla="*/ 946 h 2586"/>
                  <a:gd name="T60" fmla="*/ 610 w 1692"/>
                  <a:gd name="T61" fmla="*/ 976 h 2586"/>
                  <a:gd name="T62" fmla="*/ 582 w 1692"/>
                  <a:gd name="T63" fmla="*/ 876 h 2586"/>
                  <a:gd name="T64" fmla="*/ 565 w 1692"/>
                  <a:gd name="T65" fmla="*/ 793 h 2586"/>
                  <a:gd name="T66" fmla="*/ 485 w 1692"/>
                  <a:gd name="T67" fmla="*/ 824 h 2586"/>
                  <a:gd name="T68" fmla="*/ 436 w 1692"/>
                  <a:gd name="T69" fmla="*/ 709 h 2586"/>
                  <a:gd name="T70" fmla="*/ 568 w 1692"/>
                  <a:gd name="T71" fmla="*/ 681 h 2586"/>
                  <a:gd name="T72" fmla="*/ 646 w 1692"/>
                  <a:gd name="T73" fmla="*/ 676 h 2586"/>
                  <a:gd name="T74" fmla="*/ 688 w 1692"/>
                  <a:gd name="T75" fmla="*/ 672 h 2586"/>
                  <a:gd name="T76" fmla="*/ 812 w 1692"/>
                  <a:gd name="T77" fmla="*/ 560 h 2586"/>
                  <a:gd name="T78" fmla="*/ 909 w 1692"/>
                  <a:gd name="T79" fmla="*/ 506 h 2586"/>
                  <a:gd name="T80" fmla="*/ 981 w 1692"/>
                  <a:gd name="T81" fmla="*/ 475 h 2586"/>
                  <a:gd name="T82" fmla="*/ 1029 w 1692"/>
                  <a:gd name="T83" fmla="*/ 402 h 2586"/>
                  <a:gd name="T84" fmla="*/ 989 w 1692"/>
                  <a:gd name="T85" fmla="*/ 382 h 2586"/>
                  <a:gd name="T86" fmla="*/ 1172 w 1692"/>
                  <a:gd name="T87" fmla="*/ 340 h 2586"/>
                  <a:gd name="T88" fmla="*/ 1079 w 1692"/>
                  <a:gd name="T89" fmla="*/ 255 h 2586"/>
                  <a:gd name="T90" fmla="*/ 1020 w 1692"/>
                  <a:gd name="T91" fmla="*/ 197 h 2586"/>
                  <a:gd name="T92" fmla="*/ 938 w 1692"/>
                  <a:gd name="T93" fmla="*/ 272 h 2586"/>
                  <a:gd name="T94" fmla="*/ 852 w 1692"/>
                  <a:gd name="T95" fmla="*/ 331 h 2586"/>
                  <a:gd name="T96" fmla="*/ 785 w 1692"/>
                  <a:gd name="T97" fmla="*/ 227 h 2586"/>
                  <a:gd name="T98" fmla="*/ 930 w 1692"/>
                  <a:gd name="T99" fmla="*/ 179 h 2586"/>
                  <a:gd name="T100" fmla="*/ 972 w 1692"/>
                  <a:gd name="T101" fmla="*/ 148 h 2586"/>
                  <a:gd name="T102" fmla="*/ 1020 w 1692"/>
                  <a:gd name="T103" fmla="*/ 128 h 2586"/>
                  <a:gd name="T104" fmla="*/ 987 w 1692"/>
                  <a:gd name="T105" fmla="*/ 107 h 2586"/>
                  <a:gd name="T106" fmla="*/ 969 w 1692"/>
                  <a:gd name="T107" fmla="*/ 90 h 2586"/>
                  <a:gd name="T108" fmla="*/ 923 w 1692"/>
                  <a:gd name="T109" fmla="*/ 76 h 2586"/>
                  <a:gd name="T110" fmla="*/ 849 w 1692"/>
                  <a:gd name="T111" fmla="*/ 102 h 2586"/>
                  <a:gd name="T112" fmla="*/ 729 w 1692"/>
                  <a:gd name="T113" fmla="*/ 90 h 2586"/>
                  <a:gd name="T114" fmla="*/ 422 w 1692"/>
                  <a:gd name="T115" fmla="*/ 0 h 2586"/>
                  <a:gd name="T116" fmla="*/ 264 w 1692"/>
                  <a:gd name="T117" fmla="*/ 24 h 2586"/>
                  <a:gd name="T118" fmla="*/ 223 w 1692"/>
                  <a:gd name="T119" fmla="*/ 76 h 2586"/>
                  <a:gd name="T120" fmla="*/ 98 w 1692"/>
                  <a:gd name="T121" fmla="*/ 130 h 2586"/>
                  <a:gd name="T122" fmla="*/ 98 w 1692"/>
                  <a:gd name="T123" fmla="*/ 161 h 2586"/>
                  <a:gd name="T124" fmla="*/ 2 w 1692"/>
                  <a:gd name="T125" fmla="*/ 18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0" name="Freeform 85"/>
              <p:cNvSpPr/>
              <p:nvPr/>
            </p:nvSpPr>
            <p:spPr bwMode="auto">
              <a:xfrm>
                <a:off x="40" y="278"/>
                <a:ext cx="35" cy="28"/>
              </a:xfrm>
              <a:custGeom>
                <a:avLst/>
                <a:gdLst>
                  <a:gd name="T0" fmla="*/ 12 w 46"/>
                  <a:gd name="T1" fmla="*/ 3 h 38"/>
                  <a:gd name="T2" fmla="*/ 0 w 46"/>
                  <a:gd name="T3" fmla="*/ 16 h 38"/>
                  <a:gd name="T4" fmla="*/ 17 w 46"/>
                  <a:gd name="T5" fmla="*/ 28 h 38"/>
                  <a:gd name="T6" fmla="*/ 35 w 46"/>
                  <a:gd name="T7" fmla="*/ 19 h 38"/>
                  <a:gd name="T8" fmla="*/ 23 w 46"/>
                  <a:gd name="T9" fmla="*/ 0 h 38"/>
                  <a:gd name="T10" fmla="*/ 12 w 46"/>
                  <a:gd name="T11" fmla="*/ 3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1" name="Freeform 86"/>
              <p:cNvSpPr/>
              <p:nvPr/>
            </p:nvSpPr>
            <p:spPr bwMode="auto">
              <a:xfrm>
                <a:off x="355" y="400"/>
                <a:ext cx="40" cy="32"/>
              </a:xfrm>
              <a:custGeom>
                <a:avLst/>
                <a:gdLst>
                  <a:gd name="T0" fmla="*/ 9 w 52"/>
                  <a:gd name="T1" fmla="*/ 0 h 44"/>
                  <a:gd name="T2" fmla="*/ 20 w 52"/>
                  <a:gd name="T3" fmla="*/ 32 h 44"/>
                  <a:gd name="T4" fmla="*/ 32 w 52"/>
                  <a:gd name="T5" fmla="*/ 31 h 44"/>
                  <a:gd name="T6" fmla="*/ 29 w 52"/>
                  <a:gd name="T7" fmla="*/ 12 h 44"/>
                  <a:gd name="T8" fmla="*/ 20 w 52"/>
                  <a:gd name="T9" fmla="*/ 1 h 44"/>
                  <a:gd name="T10" fmla="*/ 9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2" name="Freeform 87"/>
              <p:cNvSpPr/>
              <p:nvPr/>
            </p:nvSpPr>
            <p:spPr bwMode="auto">
              <a:xfrm>
                <a:off x="1156" y="456"/>
                <a:ext cx="101" cy="74"/>
              </a:xfrm>
              <a:custGeom>
                <a:avLst/>
                <a:gdLst>
                  <a:gd name="T0" fmla="*/ 75 w 131"/>
                  <a:gd name="T1" fmla="*/ 0 h 98"/>
                  <a:gd name="T2" fmla="*/ 61 w 131"/>
                  <a:gd name="T3" fmla="*/ 6 h 98"/>
                  <a:gd name="T4" fmla="*/ 41 w 131"/>
                  <a:gd name="T5" fmla="*/ 18 h 98"/>
                  <a:gd name="T6" fmla="*/ 30 w 131"/>
                  <a:gd name="T7" fmla="*/ 30 h 98"/>
                  <a:gd name="T8" fmla="*/ 16 w 131"/>
                  <a:gd name="T9" fmla="*/ 39 h 98"/>
                  <a:gd name="T10" fmla="*/ 49 w 131"/>
                  <a:gd name="T11" fmla="*/ 62 h 98"/>
                  <a:gd name="T12" fmla="*/ 61 w 131"/>
                  <a:gd name="T13" fmla="*/ 71 h 98"/>
                  <a:gd name="T14" fmla="*/ 66 w 131"/>
                  <a:gd name="T15" fmla="*/ 69 h 98"/>
                  <a:gd name="T16" fmla="*/ 69 w 131"/>
                  <a:gd name="T17" fmla="*/ 65 h 98"/>
                  <a:gd name="T18" fmla="*/ 75 w 131"/>
                  <a:gd name="T19" fmla="*/ 74 h 98"/>
                  <a:gd name="T20" fmla="*/ 95 w 131"/>
                  <a:gd name="T21" fmla="*/ 65 h 98"/>
                  <a:gd name="T22" fmla="*/ 99 w 131"/>
                  <a:gd name="T23" fmla="*/ 56 h 98"/>
                  <a:gd name="T24" fmla="*/ 78 w 131"/>
                  <a:gd name="T25" fmla="*/ 30 h 98"/>
                  <a:gd name="T26" fmla="*/ 89 w 131"/>
                  <a:gd name="T27" fmla="*/ 18 h 98"/>
                  <a:gd name="T28" fmla="*/ 86 w 131"/>
                  <a:gd name="T29" fmla="*/ 3 h 98"/>
                  <a:gd name="T30" fmla="*/ 7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3" name="Freeform 88"/>
              <p:cNvSpPr/>
              <p:nvPr/>
            </p:nvSpPr>
            <p:spPr bwMode="auto">
              <a:xfrm>
                <a:off x="670" y="839"/>
                <a:ext cx="162" cy="84"/>
              </a:xfrm>
              <a:custGeom>
                <a:avLst/>
                <a:gdLst>
                  <a:gd name="T0" fmla="*/ 36 w 212"/>
                  <a:gd name="T1" fmla="*/ 9 h 112"/>
                  <a:gd name="T2" fmla="*/ 13 w 212"/>
                  <a:gd name="T3" fmla="*/ 9 h 112"/>
                  <a:gd name="T4" fmla="*/ 4 w 212"/>
                  <a:gd name="T5" fmla="*/ 12 h 112"/>
                  <a:gd name="T6" fmla="*/ 19 w 212"/>
                  <a:gd name="T7" fmla="*/ 39 h 112"/>
                  <a:gd name="T8" fmla="*/ 39 w 212"/>
                  <a:gd name="T9" fmla="*/ 33 h 112"/>
                  <a:gd name="T10" fmla="*/ 71 w 212"/>
                  <a:gd name="T11" fmla="*/ 41 h 112"/>
                  <a:gd name="T12" fmla="*/ 85 w 212"/>
                  <a:gd name="T13" fmla="*/ 45 h 112"/>
                  <a:gd name="T14" fmla="*/ 102 w 212"/>
                  <a:gd name="T15" fmla="*/ 66 h 112"/>
                  <a:gd name="T16" fmla="*/ 108 w 212"/>
                  <a:gd name="T17" fmla="*/ 84 h 112"/>
                  <a:gd name="T18" fmla="*/ 120 w 212"/>
                  <a:gd name="T19" fmla="*/ 75 h 112"/>
                  <a:gd name="T20" fmla="*/ 129 w 212"/>
                  <a:gd name="T21" fmla="*/ 72 h 112"/>
                  <a:gd name="T22" fmla="*/ 143 w 212"/>
                  <a:gd name="T23" fmla="*/ 77 h 112"/>
                  <a:gd name="T24" fmla="*/ 149 w 212"/>
                  <a:gd name="T25" fmla="*/ 60 h 112"/>
                  <a:gd name="T26" fmla="*/ 117 w 212"/>
                  <a:gd name="T27" fmla="*/ 41 h 112"/>
                  <a:gd name="T28" fmla="*/ 80 w 212"/>
                  <a:gd name="T29" fmla="*/ 15 h 112"/>
                  <a:gd name="T30" fmla="*/ 41 w 212"/>
                  <a:gd name="T31" fmla="*/ 20 h 112"/>
                  <a:gd name="T32" fmla="*/ 36 w 212"/>
                  <a:gd name="T33" fmla="*/ 9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 name="Freeform 89"/>
              <p:cNvSpPr/>
              <p:nvPr/>
            </p:nvSpPr>
            <p:spPr bwMode="auto">
              <a:xfrm>
                <a:off x="804" y="903"/>
                <a:ext cx="101" cy="40"/>
              </a:xfrm>
              <a:custGeom>
                <a:avLst/>
                <a:gdLst>
                  <a:gd name="T0" fmla="*/ 43 w 133"/>
                  <a:gd name="T1" fmla="*/ 0 h 54"/>
                  <a:gd name="T2" fmla="*/ 33 w 133"/>
                  <a:gd name="T3" fmla="*/ 4 h 54"/>
                  <a:gd name="T4" fmla="*/ 24 w 133"/>
                  <a:gd name="T5" fmla="*/ 22 h 54"/>
                  <a:gd name="T6" fmla="*/ 11 w 133"/>
                  <a:gd name="T7" fmla="*/ 25 h 54"/>
                  <a:gd name="T8" fmla="*/ 2 w 133"/>
                  <a:gd name="T9" fmla="*/ 31 h 54"/>
                  <a:gd name="T10" fmla="*/ 10 w 133"/>
                  <a:gd name="T11" fmla="*/ 40 h 54"/>
                  <a:gd name="T12" fmla="*/ 101 w 133"/>
                  <a:gd name="T13" fmla="*/ 25 h 54"/>
                  <a:gd name="T14" fmla="*/ 93 w 133"/>
                  <a:gd name="T15" fmla="*/ 12 h 54"/>
                  <a:gd name="T16" fmla="*/ 80 w 133"/>
                  <a:gd name="T17" fmla="*/ 6 h 54"/>
                  <a:gd name="T18" fmla="*/ 77 w 133"/>
                  <a:gd name="T19" fmla="*/ 18 h 54"/>
                  <a:gd name="T20" fmla="*/ 68 w 133"/>
                  <a:gd name="T21" fmla="*/ 13 h 54"/>
                  <a:gd name="T22" fmla="*/ 51 w 133"/>
                  <a:gd name="T23" fmla="*/ 10 h 54"/>
                  <a:gd name="T24" fmla="*/ 4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5" name="Freeform 90"/>
              <p:cNvSpPr/>
              <p:nvPr/>
            </p:nvSpPr>
            <p:spPr bwMode="auto">
              <a:xfrm>
                <a:off x="911" y="928"/>
                <a:ext cx="39" cy="18"/>
              </a:xfrm>
              <a:custGeom>
                <a:avLst/>
                <a:gdLst>
                  <a:gd name="T0" fmla="*/ 10 w 51"/>
                  <a:gd name="T1" fmla="*/ 0 h 24"/>
                  <a:gd name="T2" fmla="*/ 5 w 51"/>
                  <a:gd name="T3" fmla="*/ 14 h 24"/>
                  <a:gd name="T4" fmla="*/ 21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6" name="Freeform 91"/>
              <p:cNvSpPr/>
              <p:nvPr/>
            </p:nvSpPr>
            <p:spPr bwMode="auto">
              <a:xfrm>
                <a:off x="969" y="931"/>
                <a:ext cx="12" cy="25"/>
              </a:xfrm>
              <a:custGeom>
                <a:avLst/>
                <a:gdLst>
                  <a:gd name="T0" fmla="*/ 11 w 16"/>
                  <a:gd name="T1" fmla="*/ 0 h 34"/>
                  <a:gd name="T2" fmla="*/ 0 w 16"/>
                  <a:gd name="T3" fmla="*/ 10 h 34"/>
                  <a:gd name="T4" fmla="*/ 12 w 16"/>
                  <a:gd name="T5" fmla="*/ 25 h 34"/>
                  <a:gd name="T6" fmla="*/ 9 w 16"/>
                  <a:gd name="T7" fmla="*/ 13 h 34"/>
                  <a:gd name="T8" fmla="*/ 12 w 16"/>
                  <a:gd name="T9" fmla="*/ 4 h 34"/>
                  <a:gd name="T10" fmla="*/ 11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7" name="Freeform 92"/>
              <p:cNvSpPr/>
              <p:nvPr/>
            </p:nvSpPr>
            <p:spPr bwMode="auto">
              <a:xfrm>
                <a:off x="781" y="89"/>
                <a:ext cx="185" cy="87"/>
              </a:xfrm>
              <a:custGeom>
                <a:avLst/>
                <a:gdLst>
                  <a:gd name="T0" fmla="*/ 49 w 240"/>
                  <a:gd name="T1" fmla="*/ 1 h 117"/>
                  <a:gd name="T2" fmla="*/ 19 w 240"/>
                  <a:gd name="T3" fmla="*/ 23 h 117"/>
                  <a:gd name="T4" fmla="*/ 5 w 240"/>
                  <a:gd name="T5" fmla="*/ 28 h 117"/>
                  <a:gd name="T6" fmla="*/ 0 w 240"/>
                  <a:gd name="T7" fmla="*/ 29 h 117"/>
                  <a:gd name="T8" fmla="*/ 20 w 240"/>
                  <a:gd name="T9" fmla="*/ 44 h 117"/>
                  <a:gd name="T10" fmla="*/ 29 w 240"/>
                  <a:gd name="T11" fmla="*/ 47 h 117"/>
                  <a:gd name="T12" fmla="*/ 52 w 240"/>
                  <a:gd name="T13" fmla="*/ 35 h 117"/>
                  <a:gd name="T14" fmla="*/ 62 w 240"/>
                  <a:gd name="T15" fmla="*/ 32 h 117"/>
                  <a:gd name="T16" fmla="*/ 63 w 240"/>
                  <a:gd name="T17" fmla="*/ 41 h 117"/>
                  <a:gd name="T18" fmla="*/ 49 w 240"/>
                  <a:gd name="T19" fmla="*/ 45 h 117"/>
                  <a:gd name="T20" fmla="*/ 56 w 240"/>
                  <a:gd name="T21" fmla="*/ 54 h 117"/>
                  <a:gd name="T22" fmla="*/ 31 w 240"/>
                  <a:gd name="T23" fmla="*/ 65 h 117"/>
                  <a:gd name="T24" fmla="*/ 54 w 240"/>
                  <a:gd name="T25" fmla="*/ 81 h 117"/>
                  <a:gd name="T26" fmla="*/ 63 w 240"/>
                  <a:gd name="T27" fmla="*/ 84 h 117"/>
                  <a:gd name="T28" fmla="*/ 91 w 240"/>
                  <a:gd name="T29" fmla="*/ 77 h 117"/>
                  <a:gd name="T30" fmla="*/ 116 w 240"/>
                  <a:gd name="T31" fmla="*/ 78 h 117"/>
                  <a:gd name="T32" fmla="*/ 130 w 240"/>
                  <a:gd name="T33" fmla="*/ 87 h 117"/>
                  <a:gd name="T34" fmla="*/ 157 w 240"/>
                  <a:gd name="T35" fmla="*/ 81 h 117"/>
                  <a:gd name="T36" fmla="*/ 173 w 240"/>
                  <a:gd name="T37" fmla="*/ 77 h 117"/>
                  <a:gd name="T38" fmla="*/ 171 w 240"/>
                  <a:gd name="T39" fmla="*/ 57 h 117"/>
                  <a:gd name="T40" fmla="*/ 180 w 240"/>
                  <a:gd name="T41" fmla="*/ 51 h 117"/>
                  <a:gd name="T42" fmla="*/ 183 w 240"/>
                  <a:gd name="T43" fmla="*/ 35 h 117"/>
                  <a:gd name="T44" fmla="*/ 162 w 240"/>
                  <a:gd name="T45" fmla="*/ 42 h 117"/>
                  <a:gd name="T46" fmla="*/ 154 w 240"/>
                  <a:gd name="T47" fmla="*/ 32 h 117"/>
                  <a:gd name="T48" fmla="*/ 133 w 240"/>
                  <a:gd name="T49" fmla="*/ 33 h 117"/>
                  <a:gd name="T50" fmla="*/ 103 w 240"/>
                  <a:gd name="T51" fmla="*/ 7 h 117"/>
                  <a:gd name="T52" fmla="*/ 72 w 240"/>
                  <a:gd name="T53" fmla="*/ 8 h 117"/>
                  <a:gd name="T54" fmla="*/ 63 w 240"/>
                  <a:gd name="T55" fmla="*/ 1 h 117"/>
                  <a:gd name="T56" fmla="*/ 49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8" name="Freeform 93"/>
              <p:cNvSpPr/>
              <p:nvPr/>
            </p:nvSpPr>
            <p:spPr bwMode="auto">
              <a:xfrm>
                <a:off x="863" y="48"/>
                <a:ext cx="150" cy="60"/>
              </a:xfrm>
              <a:custGeom>
                <a:avLst/>
                <a:gdLst>
                  <a:gd name="T0" fmla="*/ 75 w 194"/>
                  <a:gd name="T1" fmla="*/ 8 h 80"/>
                  <a:gd name="T2" fmla="*/ 10 w 194"/>
                  <a:gd name="T3" fmla="*/ 18 h 80"/>
                  <a:gd name="T4" fmla="*/ 7 w 194"/>
                  <a:gd name="T5" fmla="*/ 26 h 80"/>
                  <a:gd name="T6" fmla="*/ 44 w 194"/>
                  <a:gd name="T7" fmla="*/ 39 h 80"/>
                  <a:gd name="T8" fmla="*/ 104 w 194"/>
                  <a:gd name="T9" fmla="*/ 56 h 80"/>
                  <a:gd name="T10" fmla="*/ 135 w 194"/>
                  <a:gd name="T11" fmla="*/ 51 h 80"/>
                  <a:gd name="T12" fmla="*/ 145 w 194"/>
                  <a:gd name="T13" fmla="*/ 48 h 80"/>
                  <a:gd name="T14" fmla="*/ 135 w 194"/>
                  <a:gd name="T15" fmla="*/ 33 h 80"/>
                  <a:gd name="T16" fmla="*/ 126 w 194"/>
                  <a:gd name="T17" fmla="*/ 27 h 80"/>
                  <a:gd name="T18" fmla="*/ 100 w 194"/>
                  <a:gd name="T19" fmla="*/ 20 h 80"/>
                  <a:gd name="T20" fmla="*/ 75 w 194"/>
                  <a:gd name="T21" fmla="*/ 8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9" name="Freeform 94"/>
              <p:cNvSpPr/>
              <p:nvPr/>
            </p:nvSpPr>
            <p:spPr bwMode="auto">
              <a:xfrm>
                <a:off x="1073" y="118"/>
                <a:ext cx="239" cy="189"/>
              </a:xfrm>
              <a:custGeom>
                <a:avLst/>
                <a:gdLst>
                  <a:gd name="T0" fmla="*/ 52 w 310"/>
                  <a:gd name="T1" fmla="*/ 7 h 254"/>
                  <a:gd name="T2" fmla="*/ 39 w 310"/>
                  <a:gd name="T3" fmla="*/ 17 h 254"/>
                  <a:gd name="T4" fmla="*/ 16 w 310"/>
                  <a:gd name="T5" fmla="*/ 29 h 254"/>
                  <a:gd name="T6" fmla="*/ 41 w 310"/>
                  <a:gd name="T7" fmla="*/ 57 h 254"/>
                  <a:gd name="T8" fmla="*/ 61 w 310"/>
                  <a:gd name="T9" fmla="*/ 63 h 254"/>
                  <a:gd name="T10" fmla="*/ 79 w 310"/>
                  <a:gd name="T11" fmla="*/ 74 h 254"/>
                  <a:gd name="T12" fmla="*/ 98 w 310"/>
                  <a:gd name="T13" fmla="*/ 63 h 254"/>
                  <a:gd name="T14" fmla="*/ 110 w 310"/>
                  <a:gd name="T15" fmla="*/ 75 h 254"/>
                  <a:gd name="T16" fmla="*/ 115 w 310"/>
                  <a:gd name="T17" fmla="*/ 95 h 254"/>
                  <a:gd name="T18" fmla="*/ 89 w 310"/>
                  <a:gd name="T19" fmla="*/ 112 h 254"/>
                  <a:gd name="T20" fmla="*/ 69 w 310"/>
                  <a:gd name="T21" fmla="*/ 129 h 254"/>
                  <a:gd name="T22" fmla="*/ 53 w 310"/>
                  <a:gd name="T23" fmla="*/ 126 h 254"/>
                  <a:gd name="T24" fmla="*/ 44 w 310"/>
                  <a:gd name="T25" fmla="*/ 123 h 254"/>
                  <a:gd name="T26" fmla="*/ 33 w 310"/>
                  <a:gd name="T27" fmla="*/ 139 h 254"/>
                  <a:gd name="T28" fmla="*/ 30 w 310"/>
                  <a:gd name="T29" fmla="*/ 148 h 254"/>
                  <a:gd name="T30" fmla="*/ 56 w 310"/>
                  <a:gd name="T31" fmla="*/ 153 h 254"/>
                  <a:gd name="T32" fmla="*/ 73 w 310"/>
                  <a:gd name="T33" fmla="*/ 151 h 254"/>
                  <a:gd name="T34" fmla="*/ 89 w 310"/>
                  <a:gd name="T35" fmla="*/ 172 h 254"/>
                  <a:gd name="T36" fmla="*/ 98 w 310"/>
                  <a:gd name="T37" fmla="*/ 175 h 254"/>
                  <a:gd name="T38" fmla="*/ 107 w 310"/>
                  <a:gd name="T39" fmla="*/ 178 h 254"/>
                  <a:gd name="T40" fmla="*/ 120 w 310"/>
                  <a:gd name="T41" fmla="*/ 187 h 254"/>
                  <a:gd name="T42" fmla="*/ 140 w 310"/>
                  <a:gd name="T43" fmla="*/ 176 h 254"/>
                  <a:gd name="T44" fmla="*/ 157 w 310"/>
                  <a:gd name="T45" fmla="*/ 175 h 254"/>
                  <a:gd name="T46" fmla="*/ 177 w 310"/>
                  <a:gd name="T47" fmla="*/ 158 h 254"/>
                  <a:gd name="T48" fmla="*/ 173 w 310"/>
                  <a:gd name="T49" fmla="*/ 138 h 254"/>
                  <a:gd name="T50" fmla="*/ 167 w 310"/>
                  <a:gd name="T51" fmla="*/ 129 h 254"/>
                  <a:gd name="T52" fmla="*/ 180 w 310"/>
                  <a:gd name="T53" fmla="*/ 124 h 254"/>
                  <a:gd name="T54" fmla="*/ 189 w 310"/>
                  <a:gd name="T55" fmla="*/ 136 h 254"/>
                  <a:gd name="T56" fmla="*/ 190 w 310"/>
                  <a:gd name="T57" fmla="*/ 147 h 254"/>
                  <a:gd name="T58" fmla="*/ 201 w 310"/>
                  <a:gd name="T59" fmla="*/ 144 h 254"/>
                  <a:gd name="T60" fmla="*/ 234 w 310"/>
                  <a:gd name="T61" fmla="*/ 126 h 254"/>
                  <a:gd name="T62" fmla="*/ 226 w 310"/>
                  <a:gd name="T63" fmla="*/ 109 h 254"/>
                  <a:gd name="T64" fmla="*/ 200 w 310"/>
                  <a:gd name="T65" fmla="*/ 92 h 254"/>
                  <a:gd name="T66" fmla="*/ 204 w 310"/>
                  <a:gd name="T67" fmla="*/ 80 h 254"/>
                  <a:gd name="T68" fmla="*/ 214 w 310"/>
                  <a:gd name="T69" fmla="*/ 77 h 254"/>
                  <a:gd name="T70" fmla="*/ 195 w 310"/>
                  <a:gd name="T71" fmla="*/ 47 h 254"/>
                  <a:gd name="T72" fmla="*/ 180 w 310"/>
                  <a:gd name="T73" fmla="*/ 44 h 254"/>
                  <a:gd name="T74" fmla="*/ 170 w 310"/>
                  <a:gd name="T75" fmla="*/ 41 h 254"/>
                  <a:gd name="T76" fmla="*/ 155 w 310"/>
                  <a:gd name="T77" fmla="*/ 25 h 254"/>
                  <a:gd name="T78" fmla="*/ 120 w 310"/>
                  <a:gd name="T79" fmla="*/ 33 h 254"/>
                  <a:gd name="T80" fmla="*/ 129 w 310"/>
                  <a:gd name="T81" fmla="*/ 19 h 254"/>
                  <a:gd name="T82" fmla="*/ 107 w 310"/>
                  <a:gd name="T83" fmla="*/ 13 h 254"/>
                  <a:gd name="T84" fmla="*/ 92 w 310"/>
                  <a:gd name="T85" fmla="*/ 14 h 254"/>
                  <a:gd name="T86" fmla="*/ 52 w 310"/>
                  <a:gd name="T87" fmla="*/ 7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0" name="Freeform 95"/>
              <p:cNvSpPr/>
              <p:nvPr/>
            </p:nvSpPr>
            <p:spPr bwMode="auto">
              <a:xfrm>
                <a:off x="1071" y="36"/>
                <a:ext cx="45" cy="37"/>
              </a:xfrm>
              <a:custGeom>
                <a:avLst/>
                <a:gdLst>
                  <a:gd name="T0" fmla="*/ 20 w 59"/>
                  <a:gd name="T1" fmla="*/ 0 h 50"/>
                  <a:gd name="T2" fmla="*/ 0 w 59"/>
                  <a:gd name="T3" fmla="*/ 7 h 50"/>
                  <a:gd name="T4" fmla="*/ 23 w 59"/>
                  <a:gd name="T5" fmla="*/ 30 h 50"/>
                  <a:gd name="T6" fmla="*/ 37 w 59"/>
                  <a:gd name="T7" fmla="*/ 37 h 50"/>
                  <a:gd name="T8" fmla="*/ 44 w 59"/>
                  <a:gd name="T9" fmla="*/ 21 h 50"/>
                  <a:gd name="T10" fmla="*/ 34 w 59"/>
                  <a:gd name="T11" fmla="*/ 6 h 50"/>
                  <a:gd name="T12" fmla="*/ 20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 name="Freeform 96"/>
              <p:cNvSpPr/>
              <p:nvPr/>
            </p:nvSpPr>
            <p:spPr bwMode="auto">
              <a:xfrm>
                <a:off x="985" y="106"/>
                <a:ext cx="67" cy="41"/>
              </a:xfrm>
              <a:custGeom>
                <a:avLst/>
                <a:gdLst>
                  <a:gd name="T0" fmla="*/ 34 w 86"/>
                  <a:gd name="T1" fmla="*/ 5 h 57"/>
                  <a:gd name="T2" fmla="*/ 19 w 86"/>
                  <a:gd name="T3" fmla="*/ 18 h 57"/>
                  <a:gd name="T4" fmla="*/ 3 w 86"/>
                  <a:gd name="T5" fmla="*/ 19 h 57"/>
                  <a:gd name="T6" fmla="*/ 12 w 86"/>
                  <a:gd name="T7" fmla="*/ 41 h 57"/>
                  <a:gd name="T8" fmla="*/ 58 w 86"/>
                  <a:gd name="T9" fmla="*/ 25 h 57"/>
                  <a:gd name="T10" fmla="*/ 67 w 86"/>
                  <a:gd name="T11" fmla="*/ 12 h 57"/>
                  <a:gd name="T12" fmla="*/ 44 w 86"/>
                  <a:gd name="T13" fmla="*/ 5 h 57"/>
                  <a:gd name="T14" fmla="*/ 34 w 86"/>
                  <a:gd name="T15" fmla="*/ 5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 name="Freeform 97"/>
              <p:cNvSpPr/>
              <p:nvPr/>
            </p:nvSpPr>
            <p:spPr bwMode="auto">
              <a:xfrm>
                <a:off x="1055" y="114"/>
                <a:ext cx="55" cy="24"/>
              </a:xfrm>
              <a:custGeom>
                <a:avLst/>
                <a:gdLst>
                  <a:gd name="T0" fmla="*/ 30 w 73"/>
                  <a:gd name="T1" fmla="*/ 0 h 34"/>
                  <a:gd name="T2" fmla="*/ 8 w 73"/>
                  <a:gd name="T3" fmla="*/ 11 h 34"/>
                  <a:gd name="T4" fmla="*/ 18 w 73"/>
                  <a:gd name="T5" fmla="*/ 24 h 34"/>
                  <a:gd name="T6" fmla="*/ 39 w 73"/>
                  <a:gd name="T7" fmla="*/ 20 h 34"/>
                  <a:gd name="T8" fmla="*/ 48 w 73"/>
                  <a:gd name="T9" fmla="*/ 14 h 34"/>
                  <a:gd name="T10" fmla="*/ 3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3" name="Freeform 98"/>
              <p:cNvSpPr/>
              <p:nvPr/>
            </p:nvSpPr>
            <p:spPr bwMode="auto">
              <a:xfrm>
                <a:off x="1025" y="78"/>
                <a:ext cx="66" cy="34"/>
              </a:xfrm>
              <a:custGeom>
                <a:avLst/>
                <a:gdLst>
                  <a:gd name="T0" fmla="*/ 45 w 85"/>
                  <a:gd name="T1" fmla="*/ 8 h 45"/>
                  <a:gd name="T2" fmla="*/ 22 w 85"/>
                  <a:gd name="T3" fmla="*/ 3 h 45"/>
                  <a:gd name="T4" fmla="*/ 0 w 85"/>
                  <a:gd name="T5" fmla="*/ 14 h 45"/>
                  <a:gd name="T6" fmla="*/ 31 w 85"/>
                  <a:gd name="T7" fmla="*/ 24 h 45"/>
                  <a:gd name="T8" fmla="*/ 50 w 85"/>
                  <a:gd name="T9" fmla="*/ 30 h 45"/>
                  <a:gd name="T10" fmla="*/ 65 w 85"/>
                  <a:gd name="T11" fmla="*/ 14 h 45"/>
                  <a:gd name="T12" fmla="*/ 64 w 85"/>
                  <a:gd name="T13" fmla="*/ 5 h 45"/>
                  <a:gd name="T14" fmla="*/ 50 w 85"/>
                  <a:gd name="T15" fmla="*/ 0 h 45"/>
                  <a:gd name="T16" fmla="*/ 45 w 85"/>
                  <a:gd name="T17" fmla="*/ 8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5" name="Freeform 99"/>
              <p:cNvSpPr/>
              <p:nvPr/>
            </p:nvSpPr>
            <p:spPr bwMode="auto">
              <a:xfrm>
                <a:off x="997" y="46"/>
                <a:ext cx="45" cy="24"/>
              </a:xfrm>
              <a:custGeom>
                <a:avLst/>
                <a:gdLst>
                  <a:gd name="T0" fmla="*/ 12 w 58"/>
                  <a:gd name="T1" fmla="*/ 3 h 31"/>
                  <a:gd name="T2" fmla="*/ 0 w 58"/>
                  <a:gd name="T3" fmla="*/ 14 h 31"/>
                  <a:gd name="T4" fmla="*/ 16 w 58"/>
                  <a:gd name="T5" fmla="*/ 22 h 31"/>
                  <a:gd name="T6" fmla="*/ 22 w 58"/>
                  <a:gd name="T7" fmla="*/ 15 h 31"/>
                  <a:gd name="T8" fmla="*/ 40 w 58"/>
                  <a:gd name="T9" fmla="*/ 9 h 31"/>
                  <a:gd name="T10" fmla="*/ 34 w 58"/>
                  <a:gd name="T11" fmla="*/ 0 h 31"/>
                  <a:gd name="T12" fmla="*/ 12 w 58"/>
                  <a:gd name="T13" fmla="*/ 3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6" name="Freeform 100"/>
              <p:cNvSpPr/>
              <p:nvPr/>
            </p:nvSpPr>
            <p:spPr bwMode="auto">
              <a:xfrm>
                <a:off x="1114" y="49"/>
                <a:ext cx="117" cy="77"/>
              </a:xfrm>
              <a:custGeom>
                <a:avLst/>
                <a:gdLst>
                  <a:gd name="T0" fmla="*/ 29 w 152"/>
                  <a:gd name="T1" fmla="*/ 0 h 102"/>
                  <a:gd name="T2" fmla="*/ 11 w 152"/>
                  <a:gd name="T3" fmla="*/ 5 h 102"/>
                  <a:gd name="T4" fmla="*/ 3 w 152"/>
                  <a:gd name="T5" fmla="*/ 29 h 102"/>
                  <a:gd name="T6" fmla="*/ 9 w 152"/>
                  <a:gd name="T7" fmla="*/ 42 h 102"/>
                  <a:gd name="T8" fmla="*/ 0 w 152"/>
                  <a:gd name="T9" fmla="*/ 54 h 102"/>
                  <a:gd name="T10" fmla="*/ 43 w 152"/>
                  <a:gd name="T11" fmla="*/ 65 h 102"/>
                  <a:gd name="T12" fmla="*/ 63 w 152"/>
                  <a:gd name="T13" fmla="*/ 69 h 102"/>
                  <a:gd name="T14" fmla="*/ 117 w 152"/>
                  <a:gd name="T15" fmla="*/ 65 h 102"/>
                  <a:gd name="T16" fmla="*/ 59 w 152"/>
                  <a:gd name="T17" fmla="*/ 53 h 102"/>
                  <a:gd name="T18" fmla="*/ 42 w 152"/>
                  <a:gd name="T19" fmla="*/ 47 h 102"/>
                  <a:gd name="T20" fmla="*/ 34 w 152"/>
                  <a:gd name="T21" fmla="*/ 39 h 102"/>
                  <a:gd name="T22" fmla="*/ 38 w 152"/>
                  <a:gd name="T23" fmla="*/ 26 h 102"/>
                  <a:gd name="T24" fmla="*/ 2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7" name="Freeform 101"/>
              <p:cNvSpPr/>
              <p:nvPr/>
            </p:nvSpPr>
            <p:spPr bwMode="auto">
              <a:xfrm>
                <a:off x="0" y="293"/>
                <a:ext cx="26" cy="15"/>
              </a:xfrm>
              <a:custGeom>
                <a:avLst/>
                <a:gdLst>
                  <a:gd name="T0" fmla="*/ 26 w 34"/>
                  <a:gd name="T1" fmla="*/ 0 h 20"/>
                  <a:gd name="T2" fmla="*/ 18 w 34"/>
                  <a:gd name="T3" fmla="*/ 15 h 20"/>
                  <a:gd name="T4" fmla="*/ 3 w 34"/>
                  <a:gd name="T5" fmla="*/ 14 h 20"/>
                  <a:gd name="T6" fmla="*/ 3 w 34"/>
                  <a:gd name="T7" fmla="*/ 5 h 20"/>
                  <a:gd name="T8" fmla="*/ 26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8" name="Freeform 102"/>
              <p:cNvSpPr/>
              <p:nvPr/>
            </p:nvSpPr>
            <p:spPr bwMode="auto">
              <a:xfrm>
                <a:off x="776" y="802"/>
                <a:ext cx="16" cy="12"/>
              </a:xfrm>
              <a:custGeom>
                <a:avLst/>
                <a:gdLst>
                  <a:gd name="T0" fmla="*/ 2 w 21"/>
                  <a:gd name="T1" fmla="*/ 0 h 16"/>
                  <a:gd name="T2" fmla="*/ 10 w 21"/>
                  <a:gd name="T3" fmla="*/ 1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0" name="Freeform 103"/>
              <p:cNvSpPr/>
              <p:nvPr/>
            </p:nvSpPr>
            <p:spPr bwMode="auto">
              <a:xfrm>
                <a:off x="779" y="827"/>
                <a:ext cx="16" cy="12"/>
              </a:xfrm>
              <a:custGeom>
                <a:avLst/>
                <a:gdLst>
                  <a:gd name="T0" fmla="*/ 2 w 21"/>
                  <a:gd name="T1" fmla="*/ 0 h 16"/>
                  <a:gd name="T2" fmla="*/ 10 w 21"/>
                  <a:gd name="T3" fmla="*/ 1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1" name="Freeform 104"/>
              <p:cNvSpPr/>
              <p:nvPr/>
            </p:nvSpPr>
            <p:spPr bwMode="auto">
              <a:xfrm>
                <a:off x="988" y="958"/>
                <a:ext cx="16" cy="12"/>
              </a:xfrm>
              <a:custGeom>
                <a:avLst/>
                <a:gdLst>
                  <a:gd name="T0" fmla="*/ 2 w 21"/>
                  <a:gd name="T1" fmla="*/ 0 h 16"/>
                  <a:gd name="T2" fmla="*/ 10 w 21"/>
                  <a:gd name="T3" fmla="*/ 1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2" name="Freeform 105"/>
              <p:cNvSpPr/>
              <p:nvPr/>
            </p:nvSpPr>
            <p:spPr bwMode="auto">
              <a:xfrm>
                <a:off x="1115" y="476"/>
                <a:ext cx="39" cy="18"/>
              </a:xfrm>
              <a:custGeom>
                <a:avLst/>
                <a:gdLst>
                  <a:gd name="T0" fmla="*/ 10 w 51"/>
                  <a:gd name="T1" fmla="*/ 0 h 24"/>
                  <a:gd name="T2" fmla="*/ 5 w 51"/>
                  <a:gd name="T3" fmla="*/ 14 h 24"/>
                  <a:gd name="T4" fmla="*/ 21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3" name="Freeform 106"/>
              <p:cNvSpPr/>
              <p:nvPr/>
            </p:nvSpPr>
            <p:spPr bwMode="auto">
              <a:xfrm>
                <a:off x="1013" y="272"/>
                <a:ext cx="39" cy="18"/>
              </a:xfrm>
              <a:custGeom>
                <a:avLst/>
                <a:gdLst>
                  <a:gd name="T0" fmla="*/ 10 w 51"/>
                  <a:gd name="T1" fmla="*/ 0 h 24"/>
                  <a:gd name="T2" fmla="*/ 5 w 51"/>
                  <a:gd name="T3" fmla="*/ 14 h 24"/>
                  <a:gd name="T4" fmla="*/ 21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4" name="Freeform 107"/>
              <p:cNvSpPr/>
              <p:nvPr/>
            </p:nvSpPr>
            <p:spPr bwMode="auto">
              <a:xfrm>
                <a:off x="1079" y="94"/>
                <a:ext cx="40" cy="18"/>
              </a:xfrm>
              <a:custGeom>
                <a:avLst/>
                <a:gdLst>
                  <a:gd name="T0" fmla="*/ 10 w 51"/>
                  <a:gd name="T1" fmla="*/ 0 h 24"/>
                  <a:gd name="T2" fmla="*/ 5 w 51"/>
                  <a:gd name="T3" fmla="*/ 14 h 24"/>
                  <a:gd name="T4" fmla="*/ 21 w 51"/>
                  <a:gd name="T5" fmla="*/ 18 h 24"/>
                  <a:gd name="T6" fmla="*/ 26 w 51"/>
                  <a:gd name="T7" fmla="*/ 3 h 24"/>
                  <a:gd name="T8" fmla="*/ 10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5" name="Freeform 108"/>
              <p:cNvSpPr/>
              <p:nvPr/>
            </p:nvSpPr>
            <p:spPr bwMode="auto">
              <a:xfrm>
                <a:off x="1144" y="201"/>
                <a:ext cx="39" cy="18"/>
              </a:xfrm>
              <a:custGeom>
                <a:avLst/>
                <a:gdLst>
                  <a:gd name="T0" fmla="*/ 10 w 51"/>
                  <a:gd name="T1" fmla="*/ 0 h 24"/>
                  <a:gd name="T2" fmla="*/ 5 w 51"/>
                  <a:gd name="T3" fmla="*/ 14 h 24"/>
                  <a:gd name="T4" fmla="*/ 21 w 51"/>
                  <a:gd name="T5" fmla="*/ 18 h 24"/>
                  <a:gd name="T6" fmla="*/ 25 w 51"/>
                  <a:gd name="T7" fmla="*/ 3 h 24"/>
                  <a:gd name="T8" fmla="*/ 10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6" name="Freeform 109"/>
              <p:cNvSpPr/>
              <p:nvPr/>
            </p:nvSpPr>
            <p:spPr bwMode="auto">
              <a:xfrm>
                <a:off x="1160" y="0"/>
                <a:ext cx="714" cy="345"/>
              </a:xfrm>
              <a:custGeom>
                <a:avLst/>
                <a:gdLst>
                  <a:gd name="T0" fmla="*/ 22 w 929"/>
                  <a:gd name="T1" fmla="*/ 42 h 462"/>
                  <a:gd name="T2" fmla="*/ 5 w 929"/>
                  <a:gd name="T3" fmla="*/ 69 h 462"/>
                  <a:gd name="T4" fmla="*/ 28 w 929"/>
                  <a:gd name="T5" fmla="*/ 75 h 462"/>
                  <a:gd name="T6" fmla="*/ 12 w 929"/>
                  <a:gd name="T7" fmla="*/ 87 h 462"/>
                  <a:gd name="T8" fmla="*/ 80 w 929"/>
                  <a:gd name="T9" fmla="*/ 102 h 462"/>
                  <a:gd name="T10" fmla="*/ 109 w 929"/>
                  <a:gd name="T11" fmla="*/ 97 h 462"/>
                  <a:gd name="T12" fmla="*/ 192 w 929"/>
                  <a:gd name="T13" fmla="*/ 58 h 462"/>
                  <a:gd name="T14" fmla="*/ 231 w 929"/>
                  <a:gd name="T15" fmla="*/ 49 h 462"/>
                  <a:gd name="T16" fmla="*/ 249 w 929"/>
                  <a:gd name="T17" fmla="*/ 60 h 462"/>
                  <a:gd name="T18" fmla="*/ 209 w 929"/>
                  <a:gd name="T19" fmla="*/ 66 h 462"/>
                  <a:gd name="T20" fmla="*/ 186 w 929"/>
                  <a:gd name="T21" fmla="*/ 84 h 462"/>
                  <a:gd name="T22" fmla="*/ 195 w 929"/>
                  <a:gd name="T23" fmla="*/ 90 h 462"/>
                  <a:gd name="T24" fmla="*/ 200 w 929"/>
                  <a:gd name="T25" fmla="*/ 118 h 462"/>
                  <a:gd name="T26" fmla="*/ 269 w 929"/>
                  <a:gd name="T27" fmla="*/ 143 h 462"/>
                  <a:gd name="T28" fmla="*/ 258 w 929"/>
                  <a:gd name="T29" fmla="*/ 157 h 462"/>
                  <a:gd name="T30" fmla="*/ 283 w 929"/>
                  <a:gd name="T31" fmla="*/ 184 h 462"/>
                  <a:gd name="T32" fmla="*/ 267 w 929"/>
                  <a:gd name="T33" fmla="*/ 199 h 462"/>
                  <a:gd name="T34" fmla="*/ 249 w 929"/>
                  <a:gd name="T35" fmla="*/ 220 h 462"/>
                  <a:gd name="T36" fmla="*/ 226 w 929"/>
                  <a:gd name="T37" fmla="*/ 242 h 462"/>
                  <a:gd name="T38" fmla="*/ 224 w 929"/>
                  <a:gd name="T39" fmla="*/ 314 h 462"/>
                  <a:gd name="T40" fmla="*/ 255 w 929"/>
                  <a:gd name="T41" fmla="*/ 333 h 462"/>
                  <a:gd name="T42" fmla="*/ 298 w 929"/>
                  <a:gd name="T43" fmla="*/ 335 h 462"/>
                  <a:gd name="T44" fmla="*/ 317 w 929"/>
                  <a:gd name="T45" fmla="*/ 315 h 462"/>
                  <a:gd name="T46" fmla="*/ 389 w 929"/>
                  <a:gd name="T47" fmla="*/ 266 h 462"/>
                  <a:gd name="T48" fmla="*/ 440 w 929"/>
                  <a:gd name="T49" fmla="*/ 249 h 462"/>
                  <a:gd name="T50" fmla="*/ 496 w 929"/>
                  <a:gd name="T51" fmla="*/ 230 h 462"/>
                  <a:gd name="T52" fmla="*/ 553 w 929"/>
                  <a:gd name="T53" fmla="*/ 217 h 462"/>
                  <a:gd name="T54" fmla="*/ 586 w 929"/>
                  <a:gd name="T55" fmla="*/ 194 h 462"/>
                  <a:gd name="T56" fmla="*/ 615 w 929"/>
                  <a:gd name="T57" fmla="*/ 149 h 462"/>
                  <a:gd name="T58" fmla="*/ 616 w 929"/>
                  <a:gd name="T59" fmla="*/ 115 h 462"/>
                  <a:gd name="T60" fmla="*/ 616 w 929"/>
                  <a:gd name="T61" fmla="*/ 93 h 462"/>
                  <a:gd name="T62" fmla="*/ 639 w 929"/>
                  <a:gd name="T63" fmla="*/ 67 h 462"/>
                  <a:gd name="T64" fmla="*/ 673 w 929"/>
                  <a:gd name="T65" fmla="*/ 70 h 462"/>
                  <a:gd name="T66" fmla="*/ 709 w 929"/>
                  <a:gd name="T67" fmla="*/ 39 h 462"/>
                  <a:gd name="T68" fmla="*/ 682 w 929"/>
                  <a:gd name="T69" fmla="*/ 42 h 462"/>
                  <a:gd name="T70" fmla="*/ 652 w 929"/>
                  <a:gd name="T71" fmla="*/ 34 h 462"/>
                  <a:gd name="T72" fmla="*/ 610 w 929"/>
                  <a:gd name="T73" fmla="*/ 16 h 462"/>
                  <a:gd name="T74" fmla="*/ 493 w 929"/>
                  <a:gd name="T75" fmla="*/ 19 h 462"/>
                  <a:gd name="T76" fmla="*/ 449 w 929"/>
                  <a:gd name="T77" fmla="*/ 28 h 462"/>
                  <a:gd name="T78" fmla="*/ 427 w 929"/>
                  <a:gd name="T79" fmla="*/ 28 h 462"/>
                  <a:gd name="T80" fmla="*/ 397 w 929"/>
                  <a:gd name="T81" fmla="*/ 40 h 462"/>
                  <a:gd name="T82" fmla="*/ 367 w 929"/>
                  <a:gd name="T83" fmla="*/ 22 h 462"/>
                  <a:gd name="T84" fmla="*/ 332 w 929"/>
                  <a:gd name="T85" fmla="*/ 30 h 462"/>
                  <a:gd name="T86" fmla="*/ 281 w 929"/>
                  <a:gd name="T87" fmla="*/ 39 h 462"/>
                  <a:gd name="T88" fmla="*/ 315 w 929"/>
                  <a:gd name="T89" fmla="*/ 28 h 462"/>
                  <a:gd name="T90" fmla="*/ 271 w 929"/>
                  <a:gd name="T91" fmla="*/ 6 h 462"/>
                  <a:gd name="T92" fmla="*/ 257 w 929"/>
                  <a:gd name="T93" fmla="*/ 1 h 462"/>
                  <a:gd name="T94" fmla="*/ 241 w 929"/>
                  <a:gd name="T95" fmla="*/ 6 h 462"/>
                  <a:gd name="T96" fmla="*/ 184 w 929"/>
                  <a:gd name="T97" fmla="*/ 12 h 462"/>
                  <a:gd name="T98" fmla="*/ 123 w 929"/>
                  <a:gd name="T99" fmla="*/ 21 h 462"/>
                  <a:gd name="T100" fmla="*/ 83 w 929"/>
                  <a:gd name="T101" fmla="*/ 19 h 462"/>
                  <a:gd name="T102" fmla="*/ 88 w 929"/>
                  <a:gd name="T103" fmla="*/ 51 h 462"/>
                  <a:gd name="T104" fmla="*/ 80 w 929"/>
                  <a:gd name="T105" fmla="*/ 39 h 462"/>
                  <a:gd name="T106" fmla="*/ 46 w 929"/>
                  <a:gd name="T107" fmla="*/ 3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7" name="Freeform 110"/>
              <p:cNvSpPr/>
              <p:nvPr/>
            </p:nvSpPr>
            <p:spPr bwMode="auto">
              <a:xfrm>
                <a:off x="1379" y="183"/>
                <a:ext cx="40" cy="24"/>
              </a:xfrm>
              <a:custGeom>
                <a:avLst/>
                <a:gdLst>
                  <a:gd name="T0" fmla="*/ 26 w 52"/>
                  <a:gd name="T1" fmla="*/ 0 h 32"/>
                  <a:gd name="T2" fmla="*/ 6 w 52"/>
                  <a:gd name="T3" fmla="*/ 15 h 32"/>
                  <a:gd name="T4" fmla="*/ 18 w 52"/>
                  <a:gd name="T5" fmla="*/ 24 h 32"/>
                  <a:gd name="T6" fmla="*/ 32 w 52"/>
                  <a:gd name="T7" fmla="*/ 23 h 32"/>
                  <a:gd name="T8" fmla="*/ 26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8" name="Freeform 111"/>
              <p:cNvSpPr/>
              <p:nvPr/>
            </p:nvSpPr>
            <p:spPr bwMode="auto">
              <a:xfrm>
                <a:off x="1669" y="249"/>
                <a:ext cx="131" cy="54"/>
              </a:xfrm>
              <a:custGeom>
                <a:avLst/>
                <a:gdLst>
                  <a:gd name="T0" fmla="*/ 78 w 172"/>
                  <a:gd name="T1" fmla="*/ 6 h 72"/>
                  <a:gd name="T2" fmla="*/ 50 w 172"/>
                  <a:gd name="T3" fmla="*/ 3 h 72"/>
                  <a:gd name="T4" fmla="*/ 41 w 172"/>
                  <a:gd name="T5" fmla="*/ 0 h 72"/>
                  <a:gd name="T6" fmla="*/ 0 w 172"/>
                  <a:gd name="T7" fmla="*/ 21 h 72"/>
                  <a:gd name="T8" fmla="*/ 21 w 172"/>
                  <a:gd name="T9" fmla="*/ 30 h 72"/>
                  <a:gd name="T10" fmla="*/ 32 w 172"/>
                  <a:gd name="T11" fmla="*/ 45 h 72"/>
                  <a:gd name="T12" fmla="*/ 50 w 172"/>
                  <a:gd name="T13" fmla="*/ 51 h 72"/>
                  <a:gd name="T14" fmla="*/ 59 w 172"/>
                  <a:gd name="T15" fmla="*/ 54 h 72"/>
                  <a:gd name="T16" fmla="*/ 99 w 172"/>
                  <a:gd name="T17" fmla="*/ 45 h 72"/>
                  <a:gd name="T18" fmla="*/ 131 w 172"/>
                  <a:gd name="T19" fmla="*/ 33 h 72"/>
                  <a:gd name="T20" fmla="*/ 113 w 172"/>
                  <a:gd name="T21" fmla="*/ 14 h 72"/>
                  <a:gd name="T22" fmla="*/ 104 w 172"/>
                  <a:gd name="T23" fmla="*/ 3 h 72"/>
                  <a:gd name="T24" fmla="*/ 78 w 172"/>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39" name="Freeform 112"/>
              <p:cNvSpPr/>
              <p:nvPr/>
            </p:nvSpPr>
            <p:spPr bwMode="auto">
              <a:xfrm>
                <a:off x="1772" y="87"/>
                <a:ext cx="40" cy="24"/>
              </a:xfrm>
              <a:custGeom>
                <a:avLst/>
                <a:gdLst>
                  <a:gd name="T0" fmla="*/ 26 w 52"/>
                  <a:gd name="T1" fmla="*/ 0 h 32"/>
                  <a:gd name="T2" fmla="*/ 6 w 52"/>
                  <a:gd name="T3" fmla="*/ 15 h 32"/>
                  <a:gd name="T4" fmla="*/ 18 w 52"/>
                  <a:gd name="T5" fmla="*/ 24 h 32"/>
                  <a:gd name="T6" fmla="*/ 32 w 52"/>
                  <a:gd name="T7" fmla="*/ 23 h 32"/>
                  <a:gd name="T8" fmla="*/ 26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0" name="Freeform 113"/>
              <p:cNvSpPr/>
              <p:nvPr/>
            </p:nvSpPr>
            <p:spPr bwMode="auto">
              <a:xfrm>
                <a:off x="1857" y="307"/>
                <a:ext cx="11" cy="15"/>
              </a:xfrm>
              <a:custGeom>
                <a:avLst/>
                <a:gdLst>
                  <a:gd name="T0" fmla="*/ 8 w 13"/>
                  <a:gd name="T1" fmla="*/ 4 h 20"/>
                  <a:gd name="T2" fmla="*/ 1 w 13"/>
                  <a:gd name="T3" fmla="*/ 8 h 20"/>
                  <a:gd name="T4" fmla="*/ 8 w 13"/>
                  <a:gd name="T5" fmla="*/ 15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5F5F5F">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120" name="Text Box 119"/>
          <p:cNvSpPr txBox="1">
            <a:spLocks noChangeArrowheads="1"/>
          </p:cNvSpPr>
          <p:nvPr/>
        </p:nvSpPr>
        <p:spPr bwMode="auto">
          <a:xfrm>
            <a:off x="3168352" y="19633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solidFill>
                  <a:srgbClr val="990000"/>
                </a:solidFill>
                <a:latin typeface="+mn-lt"/>
                <a:cs typeface="+mn-ea"/>
                <a:sym typeface="+mn-lt"/>
              </a:rPr>
              <a:t>亚洲</a:t>
            </a:r>
          </a:p>
        </p:txBody>
      </p:sp>
      <p:sp>
        <p:nvSpPr>
          <p:cNvPr id="121" name="Text Box 120"/>
          <p:cNvSpPr txBox="1">
            <a:spLocks noChangeArrowheads="1"/>
          </p:cNvSpPr>
          <p:nvPr/>
        </p:nvSpPr>
        <p:spPr bwMode="auto">
          <a:xfrm>
            <a:off x="1720552" y="17347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latin typeface="+mn-lt"/>
                <a:cs typeface="+mn-ea"/>
                <a:sym typeface="+mn-lt"/>
              </a:rPr>
              <a:t>欧洲</a:t>
            </a:r>
          </a:p>
        </p:txBody>
      </p:sp>
      <p:sp>
        <p:nvSpPr>
          <p:cNvPr id="122" name="Text Box 121"/>
          <p:cNvSpPr txBox="1">
            <a:spLocks noChangeArrowheads="1"/>
          </p:cNvSpPr>
          <p:nvPr/>
        </p:nvSpPr>
        <p:spPr bwMode="auto">
          <a:xfrm>
            <a:off x="1796752" y="27253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latin typeface="+mn-lt"/>
                <a:cs typeface="+mn-ea"/>
                <a:sym typeface="+mn-lt"/>
              </a:rPr>
              <a:t>非洲</a:t>
            </a:r>
          </a:p>
        </p:txBody>
      </p:sp>
      <p:sp>
        <p:nvSpPr>
          <p:cNvPr id="123" name="Text Box 122"/>
          <p:cNvSpPr txBox="1">
            <a:spLocks noChangeArrowheads="1"/>
          </p:cNvSpPr>
          <p:nvPr/>
        </p:nvSpPr>
        <p:spPr bwMode="auto">
          <a:xfrm>
            <a:off x="5378152" y="18871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latin typeface="+mn-lt"/>
                <a:cs typeface="+mn-ea"/>
                <a:sym typeface="+mn-lt"/>
              </a:rPr>
              <a:t>北美洲</a:t>
            </a:r>
          </a:p>
        </p:txBody>
      </p:sp>
      <p:sp>
        <p:nvSpPr>
          <p:cNvPr id="124" name="Text Box 123"/>
          <p:cNvSpPr txBox="1">
            <a:spLocks noChangeArrowheads="1"/>
          </p:cNvSpPr>
          <p:nvPr/>
        </p:nvSpPr>
        <p:spPr bwMode="auto">
          <a:xfrm>
            <a:off x="5987752" y="31825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latin typeface="+mn-lt"/>
                <a:cs typeface="+mn-ea"/>
                <a:sym typeface="+mn-lt"/>
              </a:rPr>
              <a:t>南美洲</a:t>
            </a:r>
          </a:p>
        </p:txBody>
      </p:sp>
      <p:sp>
        <p:nvSpPr>
          <p:cNvPr id="125" name="Text Box 124"/>
          <p:cNvSpPr txBox="1">
            <a:spLocks noChangeArrowheads="1"/>
          </p:cNvSpPr>
          <p:nvPr/>
        </p:nvSpPr>
        <p:spPr bwMode="auto">
          <a:xfrm>
            <a:off x="4158952" y="3868316"/>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zh-CN" altLang="en-US" sz="1600" b="1" dirty="0">
                <a:latin typeface="+mn-lt"/>
                <a:cs typeface="+mn-ea"/>
                <a:sym typeface="+mn-lt"/>
              </a:rPr>
              <a:t>大洋洲</a:t>
            </a:r>
          </a:p>
        </p:txBody>
      </p:sp>
    </p:spTree>
  </p:cSld>
  <p:clrMapOvr>
    <a:masterClrMapping/>
  </p:clrMapOvr>
  <mc:AlternateContent xmlns:mc="http://schemas.openxmlformats.org/markup-compatibility/2006" xmlns:p14="http://schemas.microsoft.com/office/powerpoint/2010/main">
    <mc:Choice Requires="p14">
      <p:transition spd="slow" p14:dur="900" advClick="0" advTm="4000">
        <p14:warp dir="in"/>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iterate type="lt">
                                    <p:tmAbs val="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wipe(left)">
                                      <p:cBhvr>
                                        <p:cTn id="18" dur="500"/>
                                        <p:tgtEl>
                                          <p:spTgt spid="12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wipe(left)">
                                      <p:cBhvr>
                                        <p:cTn id="26" dur="500"/>
                                        <p:tgtEl>
                                          <p:spTgt spid="12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500"/>
                                        <p:tgtEl>
                                          <p:spTgt spid="12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left)">
                                      <p:cBhvr>
                                        <p:cTn id="3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utoUpdateAnimBg="0"/>
      <p:bldP spid="121" grpId="0" autoUpdateAnimBg="0"/>
      <p:bldP spid="122" grpId="0" autoUpdateAnimBg="0"/>
      <p:bldP spid="123" grpId="0" autoUpdateAnimBg="0"/>
      <p:bldP spid="124" grpId="0" autoUpdateAnimBg="0"/>
      <p:bldP spid="125" grpId="0" autoUpdateAnimBg="0"/>
    </p:bldLst>
  </p:timing>
</p:sld>
</file>

<file path=ppt/theme/theme1.xml><?xml version="1.0" encoding="utf-8"?>
<a:theme xmlns:a="http://schemas.openxmlformats.org/drawingml/2006/main" name="www.2ppt.com">
  <a:themeElements>
    <a:clrScheme name="自定义 2788">
      <a:dk1>
        <a:srgbClr val="333333"/>
      </a:dk1>
      <a:lt1>
        <a:sysClr val="window" lastClr="FFFFFF"/>
      </a:lt1>
      <a:dk2>
        <a:srgbClr val="1D53A5"/>
      </a:dk2>
      <a:lt2>
        <a:srgbClr val="2160BD"/>
      </a:lt2>
      <a:accent1>
        <a:srgbClr val="5B9BD5"/>
      </a:accent1>
      <a:accent2>
        <a:srgbClr val="ED7D31"/>
      </a:accent2>
      <a:accent3>
        <a:srgbClr val="333333"/>
      </a:accent3>
      <a:accent4>
        <a:srgbClr val="FFC000"/>
      </a:accent4>
      <a:accent5>
        <a:srgbClr val="333333"/>
      </a:accent5>
      <a:accent6>
        <a:srgbClr val="70AD47"/>
      </a:accent6>
      <a:hlink>
        <a:srgbClr val="0563C1"/>
      </a:hlink>
      <a:folHlink>
        <a:srgbClr val="954F72"/>
      </a:folHlink>
    </a:clrScheme>
    <a:fontScheme name="btjdw0b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全屏显示(16:9)</PresentationFormat>
  <Paragraphs>407</Paragraphs>
  <Slides>38</Slides>
  <Notes>38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38</vt:i4>
      </vt:variant>
    </vt:vector>
  </HeadingPairs>
  <TitlesOfParts>
    <vt:vector size="45" baseType="lpstr">
      <vt:lpstr>方正细谭黑简体</vt:lpstr>
      <vt:lpstr>方正硬笔楷书简体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2014-07-15T12:53:00Z</dcterms:created>
  <dcterms:modified xsi:type="dcterms:W3CDTF">2023-01-10T06:35:35Z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EED24D1A34A94B2CA6E7378A0871C21E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