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7" r:id="rId2"/>
    <p:sldId id="259" r:id="rId3"/>
    <p:sldId id="258" r:id="rId4"/>
    <p:sldId id="8404" r:id="rId5"/>
    <p:sldId id="8668" r:id="rId6"/>
    <p:sldId id="8651" r:id="rId7"/>
    <p:sldId id="8669" r:id="rId8"/>
    <p:sldId id="8652" r:id="rId9"/>
    <p:sldId id="8670" r:id="rId10"/>
    <p:sldId id="8654" r:id="rId11"/>
    <p:sldId id="8658" r:id="rId12"/>
    <p:sldId id="8659" r:id="rId13"/>
    <p:sldId id="8671" r:id="rId14"/>
    <p:sldId id="8633" r:id="rId15"/>
    <p:sldId id="8661" r:id="rId16"/>
    <p:sldId id="8672" r:id="rId17"/>
    <p:sldId id="8663" r:id="rId18"/>
    <p:sldId id="8664" r:id="rId19"/>
    <p:sldId id="8665" r:id="rId20"/>
    <p:sldId id="867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91F"/>
    <a:srgbClr val="C0504D"/>
    <a:srgbClr val="D63E2A"/>
    <a:srgbClr val="B04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99DFCEC8-67A7-49AA-BCE4-3F8B3A16D4B6}"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24229D61-0C23-4B00-850E-0B33E0B0A4D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4D08D1-3AF9-440F-854B-ABAEE7EAA6C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4D08D1-3AF9-440F-854B-ABAEE7EAA6C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4D08D1-3AF9-440F-854B-ABAEE7EAA6C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4D08D1-3AF9-440F-854B-ABAEE7EAA6C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4D08D1-3AF9-440F-854B-ABAEE7EAA6C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A459FC-A50C-4681-AE9D-6713774CCCA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3D8268-74BE-46B3-8F45-4EEC1EB5CAF2}" type="slidenum">
              <a:rPr lang="zh-CN" altLang="en-US" smtClean="0"/>
              <a:t>‹#›</a:t>
            </a:fld>
            <a:endParaRPr lang="zh-CN" altLang="en-US"/>
          </a:p>
        </p:txBody>
      </p:sp>
      <p:pic>
        <p:nvPicPr>
          <p:cNvPr id="3" name="图片 2"/>
          <p:cNvPicPr>
            <a:picLocks noChangeAspect="1"/>
          </p:cNvPicPr>
          <p:nvPr userDrawn="1"/>
        </p:nvPicPr>
        <p:blipFill>
          <a:blip r:embed="rId2"/>
          <a:stretch>
            <a:fillRect/>
          </a:stretch>
        </p:blipFill>
        <p:spPr>
          <a:xfrm>
            <a:off x="4733" y="0"/>
            <a:ext cx="1218253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3D8268-74BE-46B3-8F45-4EEC1EB5CAF2}" type="slidenum">
              <a:rPr lang="zh-CN" altLang="en-US" smtClean="0"/>
              <a:t>‹#›</a:t>
            </a:fld>
            <a:endParaRPr lang="zh-CN" altLang="en-US"/>
          </a:p>
        </p:txBody>
      </p:sp>
      <p:sp>
        <p:nvSpPr>
          <p:cNvPr id="11" name="矩形 10"/>
          <p:cNvSpPr/>
          <p:nvPr userDrawn="1"/>
        </p:nvSpPr>
        <p:spPr>
          <a:xfrm>
            <a:off x="8134110" y="5957581"/>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36808B-50BF-4E2C-B11F-8367B2FFE7C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3D8268-74BE-46B3-8F45-4EEC1EB5C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8B2">
            <a:alpha val="66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EF36808B-50BF-4E2C-B11F-8367B2FFE7CA}"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B03D8268-74BE-46B3-8F45-4EEC1EB5CAF2}" type="slidenum">
              <a:rPr lang="zh-CN" altLang="en-US" smtClean="0"/>
              <a:t>‹#›</a:t>
            </a:fld>
            <a:endParaRPr lang="zh-CN" altLang="en-US" dirty="0"/>
          </a:p>
        </p:txBody>
      </p:sp>
      <p:pic>
        <p:nvPicPr>
          <p:cNvPr id="7" name="图片 6"/>
          <p:cNvPicPr>
            <a:picLocks noChangeAspect="1"/>
          </p:cNvPicPr>
          <p:nvPr userDrawn="1"/>
        </p:nvPicPr>
        <p:blipFill>
          <a:blip r:embed="rId15"/>
          <a:stretch>
            <a:fillRect/>
          </a:stretch>
        </p:blipFill>
        <p:spPr>
          <a:xfrm>
            <a:off x="4733" y="0"/>
            <a:ext cx="12182534"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601571" y="0"/>
            <a:ext cx="8988858" cy="2661936"/>
          </a:xfrm>
          <a:prstGeom prst="rect">
            <a:avLst/>
          </a:prstGeom>
        </p:spPr>
      </p:pic>
      <p:pic>
        <p:nvPicPr>
          <p:cNvPr id="10" name="图片 9"/>
          <p:cNvPicPr>
            <a:picLocks noChangeAspect="1"/>
          </p:cNvPicPr>
          <p:nvPr/>
        </p:nvPicPr>
        <p:blipFill>
          <a:blip r:embed="rId4"/>
          <a:stretch>
            <a:fillRect/>
          </a:stretch>
        </p:blipFill>
        <p:spPr>
          <a:xfrm>
            <a:off x="2681508" y="3118944"/>
            <a:ext cx="6828984" cy="310056"/>
          </a:xfrm>
          <a:prstGeom prst="rect">
            <a:avLst/>
          </a:prstGeom>
        </p:spPr>
      </p:pic>
      <p:pic>
        <p:nvPicPr>
          <p:cNvPr id="14" name="图片 13"/>
          <p:cNvPicPr>
            <a:picLocks noChangeAspect="1"/>
          </p:cNvPicPr>
          <p:nvPr/>
        </p:nvPicPr>
        <p:blipFill>
          <a:blip r:embed="rId5" cstate="screen"/>
          <a:stretch>
            <a:fillRect/>
          </a:stretch>
        </p:blipFill>
        <p:spPr>
          <a:xfrm>
            <a:off x="2386990" y="3617183"/>
            <a:ext cx="7723949" cy="3240817"/>
          </a:xfrm>
          <a:prstGeom prst="rect">
            <a:avLst/>
          </a:prstGeom>
        </p:spPr>
      </p:pic>
      <p:sp>
        <p:nvSpPr>
          <p:cNvPr id="11" name="文本框 10"/>
          <p:cNvSpPr txBox="1"/>
          <p:nvPr/>
        </p:nvSpPr>
        <p:spPr>
          <a:xfrm>
            <a:off x="3662858" y="2981584"/>
            <a:ext cx="4947685" cy="584775"/>
          </a:xfrm>
          <a:prstGeom prst="rect">
            <a:avLst/>
          </a:prstGeom>
          <a:noFill/>
        </p:spPr>
        <p:txBody>
          <a:bodyPr wrap="square" rtlCol="0">
            <a:spAutoFit/>
          </a:bodyPr>
          <a:lstStyle/>
          <a:p>
            <a:pPr algn="dist"/>
            <a:r>
              <a:rPr lang="zh-CN" altLang="en-US" sz="3200" b="1" dirty="0">
                <a:solidFill>
                  <a:srgbClr val="C2191F"/>
                </a:solidFill>
                <a:cs typeface="+mn-ea"/>
                <a:sym typeface="+mn-lt"/>
              </a:rPr>
              <a:t>十一国庆</a:t>
            </a:r>
            <a:r>
              <a:rPr lang="en-US" altLang="zh-CN" sz="3200" b="1" dirty="0">
                <a:solidFill>
                  <a:srgbClr val="C2191F"/>
                </a:solidFill>
                <a:cs typeface="+mn-ea"/>
                <a:sym typeface="+mn-lt"/>
              </a:rPr>
              <a:t>·</a:t>
            </a:r>
            <a:r>
              <a:rPr lang="zh-CN" altLang="en-US" sz="3200" b="1" dirty="0">
                <a:solidFill>
                  <a:srgbClr val="C2191F"/>
                </a:solidFill>
                <a:cs typeface="+mn-ea"/>
                <a:sym typeface="+mn-lt"/>
              </a:rPr>
              <a:t>盛世华诞</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465580" y="825687"/>
            <a:ext cx="1826141" cy="584775"/>
          </a:xfrm>
          <a:prstGeom prst="rect">
            <a:avLst/>
          </a:prstGeom>
        </p:spPr>
        <p:txBody>
          <a:bodyPr wrap="none">
            <a:spAutoFit/>
          </a:bodyPr>
          <a:lstStyle/>
          <a:p>
            <a:r>
              <a:rPr lang="zh-CN" altLang="en-US" sz="3200" dirty="0">
                <a:solidFill>
                  <a:srgbClr val="C2191F"/>
                </a:solidFill>
                <a:cs typeface="+mn-ea"/>
                <a:sym typeface="+mn-lt"/>
              </a:rPr>
              <a:t>中国国歌</a:t>
            </a:r>
          </a:p>
        </p:txBody>
      </p:sp>
      <p:pic>
        <p:nvPicPr>
          <p:cNvPr id="6" name="图片 5" descr="E:\素材\国庆\c6147bbb4203b6ac3708f8f5f6fd1cc3(1).pngc6147bbb4203b6ac3708f8f5f6fd1cc3(1)"/>
          <p:cNvPicPr>
            <a:picLocks noChangeAspect="1"/>
          </p:cNvPicPr>
          <p:nvPr/>
        </p:nvPicPr>
        <p:blipFill>
          <a:blip r:embed="rId3" cstate="screen"/>
          <a:srcRect/>
          <a:stretch>
            <a:fillRect/>
          </a:stretch>
        </p:blipFill>
        <p:spPr>
          <a:xfrm>
            <a:off x="6182873" y="0"/>
            <a:ext cx="6009127" cy="6514214"/>
          </a:xfrm>
          <a:prstGeom prst="rect">
            <a:avLst/>
          </a:prstGeom>
        </p:spPr>
      </p:pic>
      <p:sp>
        <p:nvSpPr>
          <p:cNvPr id="7" name="矩形 6"/>
          <p:cNvSpPr/>
          <p:nvPr/>
        </p:nvSpPr>
        <p:spPr>
          <a:xfrm>
            <a:off x="1465580" y="2356906"/>
            <a:ext cx="4630420" cy="3477875"/>
          </a:xfrm>
          <a:prstGeom prst="rect">
            <a:avLst/>
          </a:prstGeom>
        </p:spPr>
        <p:txBody>
          <a:bodyPr wrap="square">
            <a:spAutoFit/>
          </a:bodyPr>
          <a:lstStyle/>
          <a:p>
            <a:pPr algn="just">
              <a:lnSpc>
                <a:spcPct val="100000"/>
              </a:lnSpc>
            </a:pPr>
            <a:r>
              <a:rPr lang="zh-CN" altLang="en-US" sz="2200" dirty="0">
                <a:solidFill>
                  <a:srgbClr val="C2191F"/>
                </a:solidFill>
                <a:cs typeface="+mn-ea"/>
                <a:sym typeface="+mn-lt"/>
              </a:rPr>
              <a:t>国歌，是代表一个国家民族精神的歌曲，是被国家的政府和人民认为能代表该国家政府和人民意志的乐曲。</a:t>
            </a:r>
          </a:p>
          <a:p>
            <a:pPr algn="just">
              <a:lnSpc>
                <a:spcPct val="100000"/>
              </a:lnSpc>
            </a:pPr>
            <a:r>
              <a:rPr lang="zh-CN" altLang="en-US" sz="2200" dirty="0">
                <a:solidFill>
                  <a:srgbClr val="C2191F"/>
                </a:solidFill>
                <a:cs typeface="+mn-ea"/>
                <a:sym typeface="+mn-lt"/>
              </a:rPr>
              <a:t>一般来说它们都带有爱国主义色彩。</a:t>
            </a:r>
          </a:p>
          <a:p>
            <a:pPr algn="just">
              <a:lnSpc>
                <a:spcPct val="100000"/>
              </a:lnSpc>
            </a:pPr>
            <a:r>
              <a:rPr lang="zh-CN" altLang="en-US" sz="2200" dirty="0">
                <a:solidFill>
                  <a:srgbClr val="C2191F"/>
                </a:solidFill>
                <a:cs typeface="+mn-ea"/>
                <a:sym typeface="+mn-lt"/>
              </a:rPr>
              <a:t>威武雄壮的《中华人民共和国国歌》——《义勇军进行曲》，原为抗战影片——《风云儿女》的主题曲。由著名词作家田汉作词，人民音乐家聂耳作曲。</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8717648" y="724799"/>
            <a:ext cx="1826141" cy="584775"/>
          </a:xfrm>
          <a:prstGeom prst="rect">
            <a:avLst/>
          </a:prstGeom>
        </p:spPr>
        <p:txBody>
          <a:bodyPr wrap="none">
            <a:spAutoFit/>
          </a:bodyPr>
          <a:lstStyle/>
          <a:p>
            <a:r>
              <a:rPr lang="zh-CN" altLang="en-US" sz="3200" dirty="0">
                <a:solidFill>
                  <a:srgbClr val="C2191F"/>
                </a:solidFill>
                <a:cs typeface="+mn-ea"/>
                <a:sym typeface="+mn-lt"/>
              </a:rPr>
              <a:t>中国国歌</a:t>
            </a:r>
          </a:p>
        </p:txBody>
      </p:sp>
      <p:pic>
        <p:nvPicPr>
          <p:cNvPr id="8" name="图片 7" descr="E:\素材\国庆\dafd66b8cb31575125e062c5dc36204b.pngdafd66b8cb31575125e062c5dc36204b"/>
          <p:cNvPicPr>
            <a:picLocks noChangeAspect="1"/>
          </p:cNvPicPr>
          <p:nvPr/>
        </p:nvPicPr>
        <p:blipFill>
          <a:blip r:embed="rId3" cstate="screen"/>
          <a:srcRect/>
          <a:stretch>
            <a:fillRect/>
          </a:stretch>
        </p:blipFill>
        <p:spPr>
          <a:xfrm>
            <a:off x="0" y="-103696"/>
            <a:ext cx="4681855" cy="4681220"/>
          </a:xfrm>
          <a:prstGeom prst="rect">
            <a:avLst/>
          </a:prstGeom>
        </p:spPr>
      </p:pic>
      <p:sp>
        <p:nvSpPr>
          <p:cNvPr id="9" name="文本框 8"/>
          <p:cNvSpPr txBox="1"/>
          <p:nvPr/>
        </p:nvSpPr>
        <p:spPr>
          <a:xfrm>
            <a:off x="6096000" y="2236914"/>
            <a:ext cx="5277485" cy="553085"/>
          </a:xfrm>
          <a:prstGeom prst="rect">
            <a:avLst/>
          </a:prstGeom>
          <a:noFill/>
        </p:spPr>
        <p:txBody>
          <a:bodyPr vert="horz" wrap="square" rtlCol="0">
            <a:spAutoFit/>
          </a:bodyPr>
          <a:lstStyle/>
          <a:p>
            <a:pPr algn="l"/>
            <a:r>
              <a:rPr lang="zh-CN" altLang="en-US" sz="3000" spc="600" dirty="0">
                <a:solidFill>
                  <a:srgbClr val="C2191F"/>
                </a:solidFill>
                <a:cs typeface="+mn-ea"/>
                <a:sym typeface="+mn-lt"/>
              </a:rPr>
              <a:t>中华人民共和国国歌乐谱</a:t>
            </a:r>
          </a:p>
        </p:txBody>
      </p:sp>
      <p:sp>
        <p:nvSpPr>
          <p:cNvPr id="10" name="矩形 9"/>
          <p:cNvSpPr/>
          <p:nvPr/>
        </p:nvSpPr>
        <p:spPr>
          <a:xfrm>
            <a:off x="4681855" y="3031141"/>
            <a:ext cx="6576544" cy="2308324"/>
          </a:xfrm>
          <a:prstGeom prst="rect">
            <a:avLst/>
          </a:prstGeom>
        </p:spPr>
        <p:txBody>
          <a:bodyPr wrap="square">
            <a:spAutoFit/>
          </a:bodyPr>
          <a:lstStyle/>
          <a:p>
            <a:pPr algn="r">
              <a:lnSpc>
                <a:spcPct val="120000"/>
              </a:lnSpc>
            </a:pPr>
            <a:r>
              <a:rPr lang="zh-CN" altLang="en-US" sz="2000" dirty="0">
                <a:solidFill>
                  <a:srgbClr val="C2191F"/>
                </a:solidFill>
                <a:cs typeface="+mn-ea"/>
                <a:sym typeface="+mn-lt"/>
              </a:rPr>
              <a:t>田汉作词、聂耳作曲的《义勇军进行曲》，被称为中国民族解放的号角，自1935年在民族危亡的关头诞生以来，在人民中广为流传，对激励中国人民的爱国主义精神起了巨大的作用。1949年中国人民政治协商会议决定把这首歌作为代国歌，体现了中国人民的革命传统和居安思危的思想。</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468435" y="777499"/>
            <a:ext cx="1826141" cy="584775"/>
          </a:xfrm>
          <a:prstGeom prst="rect">
            <a:avLst/>
          </a:prstGeom>
        </p:spPr>
        <p:txBody>
          <a:bodyPr wrap="none">
            <a:spAutoFit/>
          </a:bodyPr>
          <a:lstStyle/>
          <a:p>
            <a:r>
              <a:rPr lang="zh-CN" altLang="en-US" sz="3200" dirty="0">
                <a:solidFill>
                  <a:srgbClr val="C2191F"/>
                </a:solidFill>
                <a:cs typeface="+mn-ea"/>
                <a:sym typeface="+mn-lt"/>
              </a:rPr>
              <a:t>中国国歌</a:t>
            </a:r>
          </a:p>
        </p:txBody>
      </p:sp>
      <p:pic>
        <p:nvPicPr>
          <p:cNvPr id="7" name="图片 6"/>
          <p:cNvPicPr>
            <a:picLocks noChangeAspect="1"/>
          </p:cNvPicPr>
          <p:nvPr/>
        </p:nvPicPr>
        <p:blipFill>
          <a:blip r:embed="rId3"/>
          <a:stretch>
            <a:fillRect/>
          </a:stretch>
        </p:blipFill>
        <p:spPr>
          <a:xfrm>
            <a:off x="948553" y="2814666"/>
            <a:ext cx="11060430" cy="3613150"/>
          </a:xfrm>
          <a:prstGeom prst="rect">
            <a:avLst/>
          </a:prstGeom>
        </p:spPr>
      </p:pic>
      <p:sp>
        <p:nvSpPr>
          <p:cNvPr id="11" name="文本框 10"/>
          <p:cNvSpPr txBox="1"/>
          <p:nvPr/>
        </p:nvSpPr>
        <p:spPr>
          <a:xfrm>
            <a:off x="1556464" y="1713857"/>
            <a:ext cx="9844608" cy="553998"/>
          </a:xfrm>
          <a:prstGeom prst="rect">
            <a:avLst/>
          </a:prstGeom>
          <a:noFill/>
        </p:spPr>
        <p:txBody>
          <a:bodyPr vert="horz" wrap="square" rtlCol="0">
            <a:spAutoFit/>
          </a:bodyPr>
          <a:lstStyle/>
          <a:p>
            <a:pPr algn="l"/>
            <a:r>
              <a:rPr lang="zh-CN" altLang="en-US" sz="3000" spc="600" dirty="0">
                <a:solidFill>
                  <a:srgbClr val="C2191F"/>
                </a:solidFill>
                <a:cs typeface="+mn-ea"/>
                <a:sym typeface="+mn-lt"/>
              </a:rPr>
              <a:t>歌曲：中华人民共和国国歌 义勇军进行曲 </a:t>
            </a:r>
          </a:p>
        </p:txBody>
      </p:sp>
      <p:sp>
        <p:nvSpPr>
          <p:cNvPr id="12" name="矩形 11"/>
          <p:cNvSpPr/>
          <p:nvPr/>
        </p:nvSpPr>
        <p:spPr>
          <a:xfrm>
            <a:off x="1567579" y="2463083"/>
            <a:ext cx="7642860" cy="3432863"/>
          </a:xfrm>
          <a:prstGeom prst="rect">
            <a:avLst/>
          </a:prstGeom>
        </p:spPr>
        <p:txBody>
          <a:bodyPr wrap="square">
            <a:spAutoFit/>
          </a:bodyPr>
          <a:lstStyle/>
          <a:p>
            <a:pPr algn="l">
              <a:lnSpc>
                <a:spcPct val="110000"/>
              </a:lnSpc>
            </a:pPr>
            <a:r>
              <a:rPr lang="zh-CN" altLang="en-US" dirty="0">
                <a:solidFill>
                  <a:srgbClr val="C2191F"/>
                </a:solidFill>
                <a:cs typeface="+mn-ea"/>
                <a:sym typeface="+mn-lt"/>
              </a:rPr>
              <a:t>田汉作词,聂耳作曲 </a:t>
            </a:r>
          </a:p>
          <a:p>
            <a:pPr algn="l">
              <a:lnSpc>
                <a:spcPct val="110000"/>
              </a:lnSpc>
            </a:pPr>
            <a:r>
              <a:rPr lang="zh-CN" altLang="en-US" dirty="0">
                <a:solidFill>
                  <a:srgbClr val="C2191F"/>
                </a:solidFill>
                <a:cs typeface="+mn-ea"/>
                <a:sym typeface="+mn-lt"/>
              </a:rPr>
              <a:t>起来! </a:t>
            </a:r>
          </a:p>
          <a:p>
            <a:pPr algn="l">
              <a:lnSpc>
                <a:spcPct val="110000"/>
              </a:lnSpc>
            </a:pPr>
            <a:r>
              <a:rPr lang="zh-CN" altLang="en-US" dirty="0">
                <a:solidFill>
                  <a:srgbClr val="C2191F"/>
                </a:solidFill>
                <a:cs typeface="+mn-ea"/>
                <a:sym typeface="+mn-lt"/>
              </a:rPr>
              <a:t>不愿做奴隶的人们! </a:t>
            </a:r>
          </a:p>
          <a:p>
            <a:pPr algn="l">
              <a:lnSpc>
                <a:spcPct val="110000"/>
              </a:lnSpc>
            </a:pPr>
            <a:r>
              <a:rPr lang="zh-CN" altLang="en-US" dirty="0">
                <a:solidFill>
                  <a:srgbClr val="C2191F"/>
                </a:solidFill>
                <a:cs typeface="+mn-ea"/>
                <a:sym typeface="+mn-lt"/>
              </a:rPr>
              <a:t>把我们的血肉, 筑成我们新的长城! </a:t>
            </a:r>
          </a:p>
          <a:p>
            <a:pPr algn="l">
              <a:lnSpc>
                <a:spcPct val="110000"/>
              </a:lnSpc>
            </a:pPr>
            <a:r>
              <a:rPr lang="zh-CN" altLang="en-US" dirty="0">
                <a:solidFill>
                  <a:srgbClr val="C2191F"/>
                </a:solidFill>
                <a:cs typeface="+mn-ea"/>
                <a:sym typeface="+mn-lt"/>
              </a:rPr>
              <a:t>中华民族到了 </a:t>
            </a:r>
          </a:p>
          <a:p>
            <a:pPr algn="l">
              <a:lnSpc>
                <a:spcPct val="110000"/>
              </a:lnSpc>
            </a:pPr>
            <a:r>
              <a:rPr lang="zh-CN" altLang="en-US" dirty="0">
                <a:solidFill>
                  <a:srgbClr val="C2191F"/>
                </a:solidFill>
                <a:cs typeface="+mn-ea"/>
                <a:sym typeface="+mn-lt"/>
              </a:rPr>
              <a:t>最危险的时候, 每个人被迫着 发出最后的吼声! </a:t>
            </a:r>
          </a:p>
          <a:p>
            <a:pPr algn="l">
              <a:lnSpc>
                <a:spcPct val="110000"/>
              </a:lnSpc>
            </a:pPr>
            <a:r>
              <a:rPr lang="zh-CN" altLang="en-US" dirty="0">
                <a:solidFill>
                  <a:srgbClr val="C2191F"/>
                </a:solidFill>
                <a:cs typeface="+mn-ea"/>
                <a:sym typeface="+mn-lt"/>
              </a:rPr>
              <a:t>起来! 起来! 起来! </a:t>
            </a:r>
          </a:p>
          <a:p>
            <a:pPr algn="l">
              <a:lnSpc>
                <a:spcPct val="110000"/>
              </a:lnSpc>
            </a:pPr>
            <a:r>
              <a:rPr lang="zh-CN" altLang="en-US" dirty="0">
                <a:solidFill>
                  <a:srgbClr val="C2191F"/>
                </a:solidFill>
                <a:cs typeface="+mn-ea"/>
                <a:sym typeface="+mn-lt"/>
              </a:rPr>
              <a:t>我们万众一心, 冒着敌人的炮火 </a:t>
            </a:r>
          </a:p>
          <a:p>
            <a:pPr algn="l">
              <a:lnSpc>
                <a:spcPct val="110000"/>
              </a:lnSpc>
            </a:pPr>
            <a:r>
              <a:rPr lang="zh-CN" altLang="en-US" dirty="0">
                <a:solidFill>
                  <a:srgbClr val="C2191F"/>
                </a:solidFill>
                <a:cs typeface="+mn-ea"/>
                <a:sym typeface="+mn-lt"/>
              </a:rPr>
              <a:t>前进, 冒着敌人的炮火 </a:t>
            </a:r>
          </a:p>
          <a:p>
            <a:pPr algn="l">
              <a:lnSpc>
                <a:spcPct val="110000"/>
              </a:lnSpc>
            </a:pPr>
            <a:r>
              <a:rPr lang="zh-CN" altLang="en-US" dirty="0">
                <a:solidFill>
                  <a:srgbClr val="C2191F"/>
                </a:solidFill>
                <a:cs typeface="+mn-ea"/>
                <a:sym typeface="+mn-lt"/>
              </a:rPr>
              <a:t>前进! 前进! 前进!进!! </a:t>
            </a:r>
          </a:p>
          <a:p>
            <a:pPr algn="l">
              <a:lnSpc>
                <a:spcPct val="110000"/>
              </a:lnSpc>
            </a:pPr>
            <a:r>
              <a:rPr lang="zh-CN" altLang="en-US" dirty="0">
                <a:solidFill>
                  <a:srgbClr val="C2191F"/>
                </a:solidFill>
                <a:cs typeface="+mn-ea"/>
                <a:sym typeface="+mn-lt"/>
              </a:rPr>
              <a:t>爱国主义精神永垂不朽!!! </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92599" y="2073938"/>
            <a:ext cx="7425679" cy="2309607"/>
          </a:xfrm>
          <a:prstGeom prst="rect">
            <a:avLst/>
          </a:prstGeom>
          <a:noFill/>
          <a:ln w="0">
            <a:noFill/>
          </a:ln>
          <a:effectLst/>
        </p:spPr>
        <p:txBody>
          <a:bodyPr vert="horz" wrap="square" lIns="89535" tIns="46355" rIns="89535" bIns="46355" numCol="1" anchor="t">
            <a:spAutoFit/>
          </a:bodyPr>
          <a:lstStyle/>
          <a:p>
            <a:pPr defTabSz="508000" eaLnBrk="0"/>
            <a:r>
              <a:rPr lang="en-US" altLang="ko-KR" sz="4800" b="1" strike="noStrike" cap="none" dirty="0">
                <a:solidFill>
                  <a:srgbClr val="C2191F"/>
                </a:solidFill>
                <a:effectLst/>
                <a:cs typeface="+mn-ea"/>
                <a:sym typeface="+mn-lt"/>
              </a:rPr>
              <a:t>第</a:t>
            </a:r>
            <a:r>
              <a:rPr lang="zh-CN" altLang="en-US" sz="4800" b="1" dirty="0">
                <a:solidFill>
                  <a:srgbClr val="C2191F"/>
                </a:solidFill>
                <a:cs typeface="+mn-ea"/>
                <a:sym typeface="+mn-lt"/>
              </a:rPr>
              <a:t>五</a:t>
            </a:r>
            <a:r>
              <a:rPr lang="en-US" altLang="ko-KR" sz="4800" b="1" strike="noStrike" cap="none" dirty="0" err="1">
                <a:solidFill>
                  <a:srgbClr val="C2191F"/>
                </a:solidFill>
                <a:effectLst/>
                <a:cs typeface="+mn-ea"/>
                <a:sym typeface="+mn-lt"/>
              </a:rPr>
              <a:t>章节</a:t>
            </a:r>
            <a:r>
              <a:rPr lang="en-US" altLang="ko-KR" sz="4800" b="1" strike="noStrike" cap="none" dirty="0">
                <a:solidFill>
                  <a:srgbClr val="C2191F"/>
                </a:solidFill>
                <a:effectLst/>
                <a:cs typeface="+mn-ea"/>
                <a:sym typeface="+mn-lt"/>
              </a:rPr>
              <a:t> :</a:t>
            </a:r>
            <a:r>
              <a:rPr lang="zh-CN" altLang="en-US" sz="4800" dirty="0">
                <a:solidFill>
                  <a:srgbClr val="C2191F"/>
                </a:solidFill>
                <a:cs typeface="+mn-ea"/>
                <a:sym typeface="+mn-lt"/>
              </a:rPr>
              <a:t>中国国旗</a:t>
            </a:r>
          </a:p>
          <a:p>
            <a:pPr defTabSz="508000" eaLnBrk="0"/>
            <a:endParaRPr lang="zh-CN" altLang="en-US" sz="4800" b="1" dirty="0">
              <a:solidFill>
                <a:srgbClr val="C2191F"/>
              </a:solidFill>
              <a:effectLst/>
              <a:cs typeface="+mn-ea"/>
              <a:sym typeface="+mn-lt"/>
            </a:endParaRPr>
          </a:p>
          <a:p>
            <a:pPr defTabSz="508000" eaLnBrk="0"/>
            <a:endParaRPr lang="zh-CN" altLang="en-US" sz="4800" b="1" dirty="0">
              <a:solidFill>
                <a:srgbClr val="C2191F"/>
              </a:solidFill>
              <a:effectLst/>
              <a:cs typeface="+mn-ea"/>
              <a:sym typeface="+mn-lt"/>
            </a:endParaRPr>
          </a:p>
        </p:txBody>
      </p:sp>
      <p:pic>
        <p:nvPicPr>
          <p:cNvPr id="4" name="图片 3"/>
          <p:cNvPicPr>
            <a:picLocks noChangeAspect="1"/>
          </p:cNvPicPr>
          <p:nvPr/>
        </p:nvPicPr>
        <p:blipFill>
          <a:blip r:embed="rId3" cstate="screen"/>
          <a:stretch>
            <a:fillRect/>
          </a:stretch>
        </p:blipFill>
        <p:spPr>
          <a:xfrm>
            <a:off x="2481258" y="3911826"/>
            <a:ext cx="6920614" cy="2903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366203" y="930809"/>
            <a:ext cx="1826141" cy="584775"/>
          </a:xfrm>
          <a:prstGeom prst="rect">
            <a:avLst/>
          </a:prstGeom>
        </p:spPr>
        <p:txBody>
          <a:bodyPr wrap="none">
            <a:spAutoFit/>
          </a:bodyPr>
          <a:lstStyle/>
          <a:p>
            <a:r>
              <a:rPr lang="zh-CN" altLang="en-US" sz="3200" dirty="0">
                <a:solidFill>
                  <a:srgbClr val="C2191F"/>
                </a:solidFill>
                <a:cs typeface="+mn-ea"/>
                <a:sym typeface="+mn-lt"/>
              </a:rPr>
              <a:t>中国国旗</a:t>
            </a:r>
          </a:p>
        </p:txBody>
      </p:sp>
      <p:pic>
        <p:nvPicPr>
          <p:cNvPr id="16" name="Picture 14" descr="三角黄龙旗（1862年-1890年）"/>
          <p:cNvPicPr>
            <a:picLocks noChangeAspect="1"/>
          </p:cNvPicPr>
          <p:nvPr/>
        </p:nvPicPr>
        <p:blipFill>
          <a:blip r:embed="rId3"/>
          <a:stretch>
            <a:fillRect/>
          </a:stretch>
        </p:blipFill>
        <p:spPr>
          <a:xfrm>
            <a:off x="1449628" y="1848761"/>
            <a:ext cx="2095500" cy="1390650"/>
          </a:xfrm>
          <a:prstGeom prst="rect">
            <a:avLst/>
          </a:prstGeom>
          <a:noFill/>
          <a:ln w="9525">
            <a:noFill/>
          </a:ln>
        </p:spPr>
      </p:pic>
      <p:pic>
        <p:nvPicPr>
          <p:cNvPr id="17" name="Picture 19" descr="黄龙旗（1890年-1912年）"/>
          <p:cNvPicPr>
            <a:picLocks noChangeAspect="1"/>
          </p:cNvPicPr>
          <p:nvPr/>
        </p:nvPicPr>
        <p:blipFill>
          <a:blip r:embed="rId4"/>
          <a:stretch>
            <a:fillRect/>
          </a:stretch>
        </p:blipFill>
        <p:spPr>
          <a:xfrm>
            <a:off x="3762298" y="1848761"/>
            <a:ext cx="2095500" cy="1390650"/>
          </a:xfrm>
          <a:prstGeom prst="rect">
            <a:avLst/>
          </a:prstGeom>
          <a:noFill/>
          <a:ln w="9525">
            <a:noFill/>
          </a:ln>
        </p:spPr>
      </p:pic>
      <p:pic>
        <p:nvPicPr>
          <p:cNvPr id="18" name="Picture 25" descr="五色旗(1912-1928)"/>
          <p:cNvPicPr>
            <a:picLocks noChangeAspect="1"/>
          </p:cNvPicPr>
          <p:nvPr/>
        </p:nvPicPr>
        <p:blipFill>
          <a:blip r:embed="rId5"/>
          <a:stretch>
            <a:fillRect/>
          </a:stretch>
        </p:blipFill>
        <p:spPr>
          <a:xfrm>
            <a:off x="7672945" y="1868251"/>
            <a:ext cx="2095500" cy="1390650"/>
          </a:xfrm>
          <a:prstGeom prst="rect">
            <a:avLst/>
          </a:prstGeom>
          <a:noFill/>
          <a:ln w="9525">
            <a:noFill/>
          </a:ln>
        </p:spPr>
      </p:pic>
      <p:sp>
        <p:nvSpPr>
          <p:cNvPr id="19" name="文本框 18"/>
          <p:cNvSpPr txBox="1"/>
          <p:nvPr/>
        </p:nvSpPr>
        <p:spPr>
          <a:xfrm>
            <a:off x="1449945" y="3486612"/>
            <a:ext cx="4408805" cy="553085"/>
          </a:xfrm>
          <a:prstGeom prst="rect">
            <a:avLst/>
          </a:prstGeom>
          <a:noFill/>
        </p:spPr>
        <p:txBody>
          <a:bodyPr vert="horz" wrap="square" rtlCol="0">
            <a:noAutofit/>
          </a:bodyPr>
          <a:lstStyle/>
          <a:p>
            <a:pPr algn="l"/>
            <a:r>
              <a:rPr lang="zh-CN" altLang="en-US" sz="3000" spc="600" dirty="0">
                <a:solidFill>
                  <a:srgbClr val="C2191F"/>
                </a:solidFill>
                <a:cs typeface="+mn-ea"/>
                <a:sym typeface="+mn-lt"/>
              </a:rPr>
              <a:t>晚清时期的国旗</a:t>
            </a:r>
          </a:p>
        </p:txBody>
      </p:sp>
      <p:sp>
        <p:nvSpPr>
          <p:cNvPr id="32" name="矩形 31"/>
          <p:cNvSpPr/>
          <p:nvPr/>
        </p:nvSpPr>
        <p:spPr>
          <a:xfrm>
            <a:off x="1449628" y="4127225"/>
            <a:ext cx="4408170" cy="1868805"/>
          </a:xfrm>
          <a:prstGeom prst="rect">
            <a:avLst/>
          </a:prstGeom>
        </p:spPr>
        <p:txBody>
          <a:bodyPr wrap="square">
            <a:noAutofit/>
          </a:bodyPr>
          <a:lstStyle/>
          <a:p>
            <a:pPr algn="l">
              <a:lnSpc>
                <a:spcPct val="110000"/>
              </a:lnSpc>
            </a:pPr>
            <a:r>
              <a:rPr lang="zh-CN" altLang="en-US" sz="1500" dirty="0">
                <a:solidFill>
                  <a:srgbClr val="C2191F"/>
                </a:solidFill>
                <a:cs typeface="+mn-ea"/>
                <a:sym typeface="+mn-lt"/>
              </a:rPr>
              <a:t>黄龙旗作为中国正式确立的第一面国旗，是在清朝晚期出现的。</a:t>
            </a:r>
          </a:p>
          <a:p>
            <a:pPr algn="l">
              <a:lnSpc>
                <a:spcPct val="110000"/>
              </a:lnSpc>
            </a:pPr>
            <a:r>
              <a:rPr lang="zh-CN" altLang="en-US" sz="1500" dirty="0">
                <a:solidFill>
                  <a:srgbClr val="C2191F"/>
                </a:solidFill>
                <a:cs typeface="+mn-ea"/>
                <a:sym typeface="+mn-lt"/>
              </a:rPr>
              <a:t>黄色及龙都是大清皇帝的象征，以黄龙旗做为国旗有“朕即国家”的意思。而据五行学说，认为中央属土，黄色。以黄色代表中国。 </a:t>
            </a:r>
          </a:p>
          <a:p>
            <a:pPr algn="l">
              <a:lnSpc>
                <a:spcPct val="110000"/>
              </a:lnSpc>
            </a:pPr>
            <a:r>
              <a:rPr lang="zh-CN" altLang="en-US" sz="1500" dirty="0">
                <a:solidFill>
                  <a:srgbClr val="C2191F"/>
                </a:solidFill>
                <a:cs typeface="+mn-ea"/>
                <a:sym typeface="+mn-lt"/>
              </a:rPr>
              <a:t>黄龙旗在1912年1月10日，清朝政府被推翻后由五色旗取代。</a:t>
            </a:r>
          </a:p>
        </p:txBody>
      </p:sp>
      <p:sp>
        <p:nvSpPr>
          <p:cNvPr id="33" name="文本框 32"/>
          <p:cNvSpPr txBox="1"/>
          <p:nvPr/>
        </p:nvSpPr>
        <p:spPr>
          <a:xfrm>
            <a:off x="6515975" y="3486612"/>
            <a:ext cx="4408805" cy="553085"/>
          </a:xfrm>
          <a:prstGeom prst="rect">
            <a:avLst/>
          </a:prstGeom>
          <a:noFill/>
        </p:spPr>
        <p:txBody>
          <a:bodyPr vert="horz" wrap="square" rtlCol="0">
            <a:noAutofit/>
          </a:bodyPr>
          <a:lstStyle/>
          <a:p>
            <a:pPr algn="l"/>
            <a:r>
              <a:rPr lang="zh-CN" altLang="en-US" sz="3000" spc="600" dirty="0">
                <a:solidFill>
                  <a:srgbClr val="C2191F"/>
                </a:solidFill>
                <a:cs typeface="+mn-ea"/>
                <a:sym typeface="+mn-lt"/>
              </a:rPr>
              <a:t>中华民国时期的国旗 </a:t>
            </a:r>
          </a:p>
        </p:txBody>
      </p:sp>
      <p:sp>
        <p:nvSpPr>
          <p:cNvPr id="34" name="矩形 33"/>
          <p:cNvSpPr/>
          <p:nvPr/>
        </p:nvSpPr>
        <p:spPr>
          <a:xfrm>
            <a:off x="6515658" y="4127225"/>
            <a:ext cx="4408170" cy="1106805"/>
          </a:xfrm>
          <a:prstGeom prst="rect">
            <a:avLst/>
          </a:prstGeom>
        </p:spPr>
        <p:txBody>
          <a:bodyPr wrap="square">
            <a:noAutofit/>
          </a:bodyPr>
          <a:lstStyle/>
          <a:p>
            <a:pPr algn="l">
              <a:lnSpc>
                <a:spcPct val="110000"/>
              </a:lnSpc>
            </a:pPr>
            <a:r>
              <a:rPr lang="zh-CN" altLang="en-US" sz="1500" dirty="0">
                <a:solidFill>
                  <a:srgbClr val="C2191F"/>
                </a:solidFill>
                <a:cs typeface="+mn-ea"/>
                <a:sym typeface="+mn-lt"/>
              </a:rPr>
              <a:t>五色旗由红、黄、蓝、白、黑组成，分别象征中国汉、满、蒙、回（穆斯林）、藏五大民族。另有一说五色旗是根据清朝的五色官旗改变而成。而此五色也是五行学说代表五方的颜色。</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500"/>
                                        <p:tgtEl>
                                          <p:spTgt spid="3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383760" y="698437"/>
            <a:ext cx="1826141" cy="584775"/>
          </a:xfrm>
          <a:prstGeom prst="rect">
            <a:avLst/>
          </a:prstGeom>
        </p:spPr>
        <p:txBody>
          <a:bodyPr wrap="none">
            <a:spAutoFit/>
          </a:bodyPr>
          <a:lstStyle/>
          <a:p>
            <a:r>
              <a:rPr lang="zh-CN" altLang="en-US" sz="3200" dirty="0">
                <a:solidFill>
                  <a:srgbClr val="C2191F"/>
                </a:solidFill>
                <a:cs typeface="+mn-ea"/>
                <a:sym typeface="+mn-lt"/>
              </a:rPr>
              <a:t>中国国旗</a:t>
            </a:r>
          </a:p>
        </p:txBody>
      </p:sp>
      <p:pic>
        <p:nvPicPr>
          <p:cNvPr id="11" name="Picture 11" descr="青天白日满地红旗(1929-1949)"/>
          <p:cNvPicPr>
            <a:picLocks noChangeAspect="1"/>
          </p:cNvPicPr>
          <p:nvPr/>
        </p:nvPicPr>
        <p:blipFill>
          <a:blip r:embed="rId3"/>
          <a:stretch>
            <a:fillRect/>
          </a:stretch>
        </p:blipFill>
        <p:spPr>
          <a:xfrm>
            <a:off x="2136503" y="1623573"/>
            <a:ext cx="2095500" cy="1390650"/>
          </a:xfrm>
          <a:prstGeom prst="rect">
            <a:avLst/>
          </a:prstGeom>
          <a:noFill/>
          <a:ln w="9525">
            <a:noFill/>
          </a:ln>
        </p:spPr>
      </p:pic>
      <p:pic>
        <p:nvPicPr>
          <p:cNvPr id="12" name="Picture 15" descr="五星红旗(1949至今)"/>
          <p:cNvPicPr>
            <a:picLocks noChangeAspect="1"/>
          </p:cNvPicPr>
          <p:nvPr/>
        </p:nvPicPr>
        <p:blipFill>
          <a:blip r:embed="rId4"/>
          <a:stretch>
            <a:fillRect/>
          </a:stretch>
        </p:blipFill>
        <p:spPr>
          <a:xfrm>
            <a:off x="7451915" y="1623573"/>
            <a:ext cx="2095500" cy="1390650"/>
          </a:xfrm>
          <a:prstGeom prst="rect">
            <a:avLst/>
          </a:prstGeom>
          <a:noFill/>
          <a:ln w="9525">
            <a:noFill/>
          </a:ln>
        </p:spPr>
      </p:pic>
      <p:sp>
        <p:nvSpPr>
          <p:cNvPr id="13" name="文本框 12"/>
          <p:cNvSpPr txBox="1"/>
          <p:nvPr/>
        </p:nvSpPr>
        <p:spPr>
          <a:xfrm>
            <a:off x="1229550" y="3180275"/>
            <a:ext cx="4408805" cy="553085"/>
          </a:xfrm>
          <a:prstGeom prst="rect">
            <a:avLst/>
          </a:prstGeom>
          <a:noFill/>
        </p:spPr>
        <p:txBody>
          <a:bodyPr vert="horz" wrap="square" rtlCol="0">
            <a:spAutoFit/>
          </a:bodyPr>
          <a:lstStyle/>
          <a:p>
            <a:pPr algn="l"/>
            <a:r>
              <a:rPr lang="zh-CN" altLang="en-US" sz="3000" spc="600" dirty="0">
                <a:solidFill>
                  <a:srgbClr val="C2191F"/>
                </a:solidFill>
                <a:cs typeface="+mn-ea"/>
                <a:sym typeface="+mn-lt"/>
              </a:rPr>
              <a:t>青天白日满地红旗</a:t>
            </a:r>
          </a:p>
        </p:txBody>
      </p:sp>
      <p:sp>
        <p:nvSpPr>
          <p:cNvPr id="14" name="矩形 13"/>
          <p:cNvSpPr/>
          <p:nvPr/>
        </p:nvSpPr>
        <p:spPr>
          <a:xfrm>
            <a:off x="1229550" y="3783651"/>
            <a:ext cx="4408170" cy="922020"/>
          </a:xfrm>
          <a:prstGeom prst="rect">
            <a:avLst/>
          </a:prstGeom>
        </p:spPr>
        <p:txBody>
          <a:bodyPr wrap="square">
            <a:spAutoFit/>
          </a:bodyPr>
          <a:lstStyle/>
          <a:p>
            <a:pPr algn="l">
              <a:lnSpc>
                <a:spcPct val="90000"/>
              </a:lnSpc>
            </a:pPr>
            <a:r>
              <a:rPr lang="zh-CN" altLang="en-US" sz="1500" dirty="0">
                <a:solidFill>
                  <a:srgbClr val="C2191F"/>
                </a:solidFill>
                <a:cs typeface="+mn-ea"/>
                <a:sym typeface="+mn-lt"/>
              </a:rPr>
              <a:t>青天白日满地红旗由“中华民国国父”孙中山提议，将陆皓东设计之青天白日旗置于红底旗帜的左上角而来，经国民政府立法定为国旗，并在北伐征战结束后颁行全国。</a:t>
            </a:r>
          </a:p>
        </p:txBody>
      </p:sp>
      <p:sp>
        <p:nvSpPr>
          <p:cNvPr id="15" name="文本框 14"/>
          <p:cNvSpPr txBox="1"/>
          <p:nvPr/>
        </p:nvSpPr>
        <p:spPr>
          <a:xfrm>
            <a:off x="6295580" y="3180275"/>
            <a:ext cx="4408805" cy="553085"/>
          </a:xfrm>
          <a:prstGeom prst="rect">
            <a:avLst/>
          </a:prstGeom>
          <a:noFill/>
        </p:spPr>
        <p:txBody>
          <a:bodyPr vert="horz" wrap="square" rtlCol="0">
            <a:spAutoFit/>
          </a:bodyPr>
          <a:lstStyle/>
          <a:p>
            <a:pPr algn="l"/>
            <a:r>
              <a:rPr lang="zh-CN" altLang="en-US" sz="3000" spc="600" dirty="0">
                <a:solidFill>
                  <a:srgbClr val="C2191F"/>
                </a:solidFill>
                <a:cs typeface="+mn-ea"/>
                <a:sym typeface="+mn-lt"/>
              </a:rPr>
              <a:t>中华人民共和国国旗 </a:t>
            </a:r>
          </a:p>
        </p:txBody>
      </p:sp>
      <p:sp>
        <p:nvSpPr>
          <p:cNvPr id="20" name="矩形 19"/>
          <p:cNvSpPr/>
          <p:nvPr/>
        </p:nvSpPr>
        <p:spPr>
          <a:xfrm>
            <a:off x="6295580" y="3783651"/>
            <a:ext cx="4408170" cy="2168525"/>
          </a:xfrm>
          <a:prstGeom prst="rect">
            <a:avLst/>
          </a:prstGeom>
        </p:spPr>
        <p:txBody>
          <a:bodyPr wrap="square">
            <a:spAutoFit/>
          </a:bodyPr>
          <a:lstStyle/>
          <a:p>
            <a:pPr algn="l">
              <a:lnSpc>
                <a:spcPct val="90000"/>
              </a:lnSpc>
            </a:pPr>
            <a:r>
              <a:rPr lang="zh-CN" altLang="en-US" sz="1500" dirty="0">
                <a:solidFill>
                  <a:srgbClr val="C2191F"/>
                </a:solidFill>
                <a:cs typeface="+mn-ea"/>
                <a:sym typeface="+mn-lt"/>
              </a:rPr>
              <a:t>五星红旗是《中华人民共和国宪法》规定的中华人民共和国国旗，在1949年7月由曾联松设计。其中红色象征革命；五星呈黄色，有象征中国人为黄种人之意。大星代表中国共产党，四颗小星代表工人、农民、知识分子、民族资产阶级（即原“士、农、工、商”之所谓“四民”，但依共产主义意识形态，顺序被改为“工、农、士、商”）。四颗小星环拱于大星之右，并各有一个角尖正对大星的中心点，象征中国共产党领导下的革命人民大团结和人民对党的拥护。</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0368" y="2064511"/>
            <a:ext cx="7425679" cy="2309607"/>
          </a:xfrm>
          <a:prstGeom prst="rect">
            <a:avLst/>
          </a:prstGeom>
          <a:noFill/>
          <a:ln w="0">
            <a:noFill/>
          </a:ln>
          <a:effectLst/>
        </p:spPr>
        <p:txBody>
          <a:bodyPr vert="horz" wrap="square" lIns="89535" tIns="46355" rIns="89535" bIns="46355" numCol="1" anchor="t">
            <a:spAutoFit/>
          </a:bodyPr>
          <a:lstStyle/>
          <a:p>
            <a:pPr defTabSz="508000" eaLnBrk="0"/>
            <a:r>
              <a:rPr lang="en-US" altLang="ko-KR" sz="4800" b="1" strike="noStrike" cap="none" dirty="0">
                <a:solidFill>
                  <a:srgbClr val="C2191F"/>
                </a:solidFill>
                <a:effectLst/>
                <a:cs typeface="+mn-ea"/>
                <a:sym typeface="+mn-lt"/>
              </a:rPr>
              <a:t>第</a:t>
            </a:r>
            <a:r>
              <a:rPr lang="zh-CN" altLang="en-US" sz="4800" b="1" dirty="0">
                <a:solidFill>
                  <a:srgbClr val="C2191F"/>
                </a:solidFill>
                <a:cs typeface="+mn-ea"/>
                <a:sym typeface="+mn-lt"/>
              </a:rPr>
              <a:t>六</a:t>
            </a:r>
            <a:r>
              <a:rPr lang="en-US" altLang="ko-KR" sz="4800" b="1" strike="noStrike" cap="none" dirty="0" err="1">
                <a:solidFill>
                  <a:srgbClr val="C2191F"/>
                </a:solidFill>
                <a:effectLst/>
                <a:cs typeface="+mn-ea"/>
                <a:sym typeface="+mn-lt"/>
              </a:rPr>
              <a:t>章节</a:t>
            </a:r>
            <a:r>
              <a:rPr lang="en-US" altLang="ko-KR" sz="4800" b="1" strike="noStrike" cap="none" dirty="0">
                <a:solidFill>
                  <a:srgbClr val="C2191F"/>
                </a:solidFill>
                <a:effectLst/>
                <a:cs typeface="+mn-ea"/>
                <a:sym typeface="+mn-lt"/>
              </a:rPr>
              <a:t> :</a:t>
            </a:r>
            <a:r>
              <a:rPr lang="zh-CN" altLang="en-US" sz="4800" dirty="0">
                <a:solidFill>
                  <a:srgbClr val="C2191F"/>
                </a:solidFill>
                <a:cs typeface="+mn-ea"/>
                <a:sym typeface="+mn-lt"/>
              </a:rPr>
              <a:t>中国国庆阅兵</a:t>
            </a:r>
          </a:p>
          <a:p>
            <a:pPr defTabSz="508000" eaLnBrk="0"/>
            <a:endParaRPr lang="zh-CN" altLang="en-US" sz="4800" b="1" dirty="0">
              <a:solidFill>
                <a:srgbClr val="C2191F"/>
              </a:solidFill>
              <a:effectLst/>
              <a:cs typeface="+mn-ea"/>
              <a:sym typeface="+mn-lt"/>
            </a:endParaRPr>
          </a:p>
          <a:p>
            <a:pPr defTabSz="508000" eaLnBrk="0"/>
            <a:endParaRPr lang="zh-CN" altLang="en-US" sz="4800" b="1" dirty="0">
              <a:solidFill>
                <a:srgbClr val="C2191F"/>
              </a:solidFill>
              <a:effectLst/>
              <a:cs typeface="+mn-ea"/>
              <a:sym typeface="+mn-lt"/>
            </a:endParaRPr>
          </a:p>
        </p:txBody>
      </p:sp>
      <p:pic>
        <p:nvPicPr>
          <p:cNvPr id="4" name="图片 3"/>
          <p:cNvPicPr>
            <a:picLocks noChangeAspect="1"/>
          </p:cNvPicPr>
          <p:nvPr/>
        </p:nvPicPr>
        <p:blipFill>
          <a:blip r:embed="rId3" cstate="screen"/>
          <a:stretch>
            <a:fillRect/>
          </a:stretch>
        </p:blipFill>
        <p:spPr>
          <a:xfrm>
            <a:off x="2481258" y="3911826"/>
            <a:ext cx="6920614" cy="2903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437762" y="934106"/>
            <a:ext cx="2646878" cy="584775"/>
          </a:xfrm>
          <a:prstGeom prst="rect">
            <a:avLst/>
          </a:prstGeom>
        </p:spPr>
        <p:txBody>
          <a:bodyPr wrap="none">
            <a:spAutoFit/>
          </a:bodyPr>
          <a:lstStyle/>
          <a:p>
            <a:r>
              <a:rPr lang="zh-CN" altLang="en-US" sz="3200" dirty="0">
                <a:solidFill>
                  <a:srgbClr val="C2191F"/>
                </a:solidFill>
                <a:cs typeface="+mn-ea"/>
                <a:sym typeface="+mn-lt"/>
              </a:rPr>
              <a:t>中国国庆阅兵</a:t>
            </a:r>
          </a:p>
        </p:txBody>
      </p:sp>
      <p:pic>
        <p:nvPicPr>
          <p:cNvPr id="10" name="照片" descr="C:\Users\Administrator\Desktop\图片1.png图片1"/>
          <p:cNvPicPr>
            <a:picLocks noChangeAspect="1"/>
          </p:cNvPicPr>
          <p:nvPr/>
        </p:nvPicPr>
        <p:blipFill>
          <a:blip r:embed="rId3" cstate="screen"/>
          <a:srcRect/>
          <a:stretch>
            <a:fillRect/>
          </a:stretch>
        </p:blipFill>
        <p:spPr>
          <a:xfrm rot="20480785">
            <a:off x="5996650" y="1203693"/>
            <a:ext cx="2786380" cy="1824355"/>
          </a:xfrm>
          <a:prstGeom prst="rect">
            <a:avLst/>
          </a:prstGeom>
          <a:ln w="76200">
            <a:solidFill>
              <a:srgbClr val="FEFBF0"/>
            </a:solidFill>
          </a:ln>
          <a:effectLst>
            <a:outerShdw blurRad="76200" dist="76200" dir="2700000" algn="tl" rotWithShape="0">
              <a:prstClr val="black">
                <a:alpha val="40000"/>
              </a:prstClr>
            </a:outerShdw>
          </a:effectLst>
        </p:spPr>
      </p:pic>
      <p:pic>
        <p:nvPicPr>
          <p:cNvPr id="16" name="照片" descr="C:\Users\Administrator\Desktop\图片3.png图片3"/>
          <p:cNvPicPr>
            <a:picLocks noChangeAspect="1"/>
          </p:cNvPicPr>
          <p:nvPr/>
        </p:nvPicPr>
        <p:blipFill>
          <a:blip r:embed="rId4" cstate="screen"/>
          <a:srcRect/>
          <a:stretch>
            <a:fillRect/>
          </a:stretch>
        </p:blipFill>
        <p:spPr>
          <a:xfrm rot="824804">
            <a:off x="8134695" y="2142858"/>
            <a:ext cx="2797175" cy="2095500"/>
          </a:xfrm>
          <a:prstGeom prst="rect">
            <a:avLst/>
          </a:prstGeom>
          <a:ln w="76200">
            <a:solidFill>
              <a:srgbClr val="FEFBF0"/>
            </a:solidFill>
          </a:ln>
          <a:effectLst>
            <a:outerShdw blurRad="76200" dist="76200" dir="2700000" algn="tl" rotWithShape="0">
              <a:prstClr val="black">
                <a:alpha val="40000"/>
              </a:prstClr>
            </a:outerShdw>
          </a:effectLst>
        </p:spPr>
      </p:pic>
      <p:pic>
        <p:nvPicPr>
          <p:cNvPr id="17" name="照片" descr="C:\Users\Administrator\Desktop\图片2.png图片2"/>
          <p:cNvPicPr>
            <a:picLocks noChangeAspect="1"/>
          </p:cNvPicPr>
          <p:nvPr/>
        </p:nvPicPr>
        <p:blipFill>
          <a:blip r:embed="rId5" cstate="screen"/>
          <a:srcRect/>
          <a:stretch>
            <a:fillRect/>
          </a:stretch>
        </p:blipFill>
        <p:spPr>
          <a:xfrm rot="20794753">
            <a:off x="6163655" y="3571608"/>
            <a:ext cx="2973705" cy="1853565"/>
          </a:xfrm>
          <a:prstGeom prst="rect">
            <a:avLst/>
          </a:prstGeom>
          <a:ln w="76200">
            <a:solidFill>
              <a:srgbClr val="FEFBF0"/>
            </a:solidFill>
          </a:ln>
          <a:effectLst>
            <a:outerShdw blurRad="76200" dist="76200" dir="2700000" algn="tl" rotWithShape="0">
              <a:prstClr val="black">
                <a:alpha val="40000"/>
              </a:prstClr>
            </a:outerShdw>
          </a:effectLst>
        </p:spPr>
      </p:pic>
      <p:sp>
        <p:nvSpPr>
          <p:cNvPr id="18" name="TextBox 14"/>
          <p:cNvSpPr txBox="1"/>
          <p:nvPr/>
        </p:nvSpPr>
        <p:spPr>
          <a:xfrm>
            <a:off x="1239800" y="2425899"/>
            <a:ext cx="4131044" cy="1938020"/>
          </a:xfrm>
          <a:prstGeom prst="rect">
            <a:avLst/>
          </a:prstGeom>
          <a:noFill/>
        </p:spPr>
        <p:txBody>
          <a:bodyPr wrap="square" rtlCol="0">
            <a:spAutoFit/>
          </a:bodyPr>
          <a:lstStyle/>
          <a:p>
            <a:pPr algn="ctr">
              <a:lnSpc>
                <a:spcPct val="150000"/>
              </a:lnSpc>
            </a:pPr>
            <a:r>
              <a:rPr lang="zh-CN" altLang="en-US" sz="2000" dirty="0">
                <a:solidFill>
                  <a:srgbClr val="C2191F"/>
                </a:solidFill>
                <a:cs typeface="+mn-ea"/>
                <a:sym typeface="+mn-lt"/>
              </a:rPr>
              <a:t>“我爱北京，上太阳升，伟大领袖毛主席，指引我们向前进”，唱起熟悉的儿歌，祝祖国生日快乐，也祝你节日快乐！</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4400" decel="100000"/>
                                        <p:tgtEl>
                                          <p:spTgt spid="16"/>
                                        </p:tgtEl>
                                      </p:cBhvr>
                                    </p:animEffect>
                                    <p:anim calcmode="lin" valueType="num">
                                      <p:cBhvr>
                                        <p:cTn id="8" dur="4400" decel="100000" fill="hold"/>
                                        <p:tgtEl>
                                          <p:spTgt spid="16"/>
                                        </p:tgtEl>
                                        <p:attrNameLst>
                                          <p:attrName>style.rotation</p:attrName>
                                        </p:attrNameLst>
                                      </p:cBhvr>
                                      <p:tavLst>
                                        <p:tav tm="0">
                                          <p:val>
                                            <p:fltVal val="-90"/>
                                          </p:val>
                                        </p:tav>
                                        <p:tav tm="100000">
                                          <p:val>
                                            <p:fltVal val="0"/>
                                          </p:val>
                                        </p:tav>
                                      </p:tavLst>
                                    </p:anim>
                                    <p:anim calcmode="lin" valueType="num">
                                      <p:cBhvr>
                                        <p:cTn id="9" dur="4400" decel="100000" fill="hold"/>
                                        <p:tgtEl>
                                          <p:spTgt spid="16"/>
                                        </p:tgtEl>
                                        <p:attrNameLst>
                                          <p:attrName>ppt_x</p:attrName>
                                        </p:attrNameLst>
                                      </p:cBhvr>
                                      <p:tavLst>
                                        <p:tav tm="0">
                                          <p:val>
                                            <p:strVal val="#ppt_x+0.4"/>
                                          </p:val>
                                        </p:tav>
                                        <p:tav tm="100000">
                                          <p:val>
                                            <p:strVal val="#ppt_x-0.05"/>
                                          </p:val>
                                        </p:tav>
                                      </p:tavLst>
                                    </p:anim>
                                    <p:anim calcmode="lin" valueType="num">
                                      <p:cBhvr>
                                        <p:cTn id="10" dur="4400" decel="100000" fill="hold"/>
                                        <p:tgtEl>
                                          <p:spTgt spid="16"/>
                                        </p:tgtEl>
                                        <p:attrNameLst>
                                          <p:attrName>ppt_y</p:attrName>
                                        </p:attrNameLst>
                                      </p:cBhvr>
                                      <p:tavLst>
                                        <p:tav tm="0">
                                          <p:val>
                                            <p:strVal val="#ppt_y-0.4"/>
                                          </p:val>
                                        </p:tav>
                                        <p:tav tm="100000">
                                          <p:val>
                                            <p:strVal val="#ppt_y+0.1"/>
                                          </p:val>
                                        </p:tav>
                                      </p:tavLst>
                                    </p:anim>
                                    <p:anim calcmode="lin" valueType="num">
                                      <p:cBhvr>
                                        <p:cTn id="11" dur="1100" accel="100000" fill="hold">
                                          <p:stCondLst>
                                            <p:cond delay="4400"/>
                                          </p:stCondLst>
                                        </p:cTn>
                                        <p:tgtEl>
                                          <p:spTgt spid="16"/>
                                        </p:tgtEl>
                                        <p:attrNameLst>
                                          <p:attrName>ppt_x</p:attrName>
                                        </p:attrNameLst>
                                      </p:cBhvr>
                                      <p:tavLst>
                                        <p:tav tm="0">
                                          <p:val>
                                            <p:strVal val="#ppt_x-0.05"/>
                                          </p:val>
                                        </p:tav>
                                        <p:tav tm="100000">
                                          <p:val>
                                            <p:strVal val="#ppt_x"/>
                                          </p:val>
                                        </p:tav>
                                      </p:tavLst>
                                    </p:anim>
                                    <p:anim calcmode="lin" valueType="num">
                                      <p:cBhvr>
                                        <p:cTn id="12" dur="1100" accel="100000" fill="hold">
                                          <p:stCondLst>
                                            <p:cond delay="4400"/>
                                          </p:stCondLst>
                                        </p:cTn>
                                        <p:tgtEl>
                                          <p:spTgt spid="16"/>
                                        </p:tgtEl>
                                        <p:attrNameLst>
                                          <p:attrName>ppt_y</p:attrName>
                                        </p:attrNameLst>
                                      </p:cBhvr>
                                      <p:tavLst>
                                        <p:tav tm="0">
                                          <p:val>
                                            <p:strVal val="#ppt_y+0.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3500"/>
                                        <p:tgtEl>
                                          <p:spTgt spid="10"/>
                                        </p:tgtEl>
                                      </p:cBhvr>
                                    </p:animEffect>
                                    <p:anim calcmode="lin" valueType="num">
                                      <p:cBhvr>
                                        <p:cTn id="16" dur="3500" fill="hold"/>
                                        <p:tgtEl>
                                          <p:spTgt spid="10"/>
                                        </p:tgtEl>
                                        <p:attrNameLst>
                                          <p:attrName>ppt_x</p:attrName>
                                        </p:attrNameLst>
                                      </p:cBhvr>
                                      <p:tavLst>
                                        <p:tav tm="0">
                                          <p:val>
                                            <p:strVal val="#ppt_x"/>
                                          </p:val>
                                        </p:tav>
                                        <p:tav tm="100000">
                                          <p:val>
                                            <p:strVal val="#ppt_x"/>
                                          </p:val>
                                        </p:tav>
                                      </p:tavLst>
                                    </p:anim>
                                    <p:anim calcmode="lin" valueType="num">
                                      <p:cBhvr>
                                        <p:cTn id="17" dur="3500" fill="hold"/>
                                        <p:tgtEl>
                                          <p:spTgt spid="10"/>
                                        </p:tgtEl>
                                        <p:attrNameLst>
                                          <p:attrName>ppt_y</p:attrName>
                                        </p:attrNameLst>
                                      </p:cBhvr>
                                      <p:tavLst>
                                        <p:tav tm="0">
                                          <p:val>
                                            <p:strVal val="#ppt_y+.1"/>
                                          </p:val>
                                        </p:tav>
                                        <p:tav tm="100000">
                                          <p:val>
                                            <p:strVal val="#ppt_y"/>
                                          </p:val>
                                        </p:tav>
                                      </p:tavLst>
                                    </p:anim>
                                  </p:childTnLst>
                                </p:cTn>
                              </p:par>
                              <p:par>
                                <p:cTn id="18" presetID="52" presetClass="entr" presetSubtype="0" fill="hold" nodeType="withEffect">
                                  <p:stCondLst>
                                    <p:cond delay="1750"/>
                                  </p:stCondLst>
                                  <p:childTnLst>
                                    <p:set>
                                      <p:cBhvr>
                                        <p:cTn id="19" dur="1" fill="hold">
                                          <p:stCondLst>
                                            <p:cond delay="0"/>
                                          </p:stCondLst>
                                        </p:cTn>
                                        <p:tgtEl>
                                          <p:spTgt spid="17"/>
                                        </p:tgtEl>
                                        <p:attrNameLst>
                                          <p:attrName>style.visibility</p:attrName>
                                        </p:attrNameLst>
                                      </p:cBhvr>
                                      <p:to>
                                        <p:strVal val="visible"/>
                                      </p:to>
                                    </p:set>
                                    <p:animScale>
                                      <p:cBhvr>
                                        <p:cTn id="20" dur="5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0" decel="50000" fill="hold">
                                          <p:stCondLst>
                                            <p:cond delay="0"/>
                                          </p:stCondLst>
                                        </p:cTn>
                                        <p:tgtEl>
                                          <p:spTgt spid="17"/>
                                        </p:tgtEl>
                                        <p:attrNameLst>
                                          <p:attrName>ppt_x</p:attrName>
                                          <p:attrName>ppt_y</p:attrName>
                                        </p:attrNameLst>
                                      </p:cBhvr>
                                    </p:animMotion>
                                    <p:animEffect transition="in" filter="fade">
                                      <p:cBhvr>
                                        <p:cTn id="22" dur="5000"/>
                                        <p:tgtEl>
                                          <p:spTgt spid="1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4000" fill="hold"/>
                                        <p:tgtEl>
                                          <p:spTgt spid="18"/>
                                        </p:tgtEl>
                                        <p:attrNameLst>
                                          <p:attrName>ppt_w</p:attrName>
                                        </p:attrNameLst>
                                      </p:cBhvr>
                                      <p:tavLst>
                                        <p:tav tm="0">
                                          <p:val>
                                            <p:strVal val="#ppt_w*0.70"/>
                                          </p:val>
                                        </p:tav>
                                        <p:tav tm="100000">
                                          <p:val>
                                            <p:strVal val="#ppt_w"/>
                                          </p:val>
                                        </p:tav>
                                      </p:tavLst>
                                    </p:anim>
                                    <p:anim calcmode="lin" valueType="num">
                                      <p:cBhvr>
                                        <p:cTn id="26" dur="4000" fill="hold"/>
                                        <p:tgtEl>
                                          <p:spTgt spid="18"/>
                                        </p:tgtEl>
                                        <p:attrNameLst>
                                          <p:attrName>ppt_h</p:attrName>
                                        </p:attrNameLst>
                                      </p:cBhvr>
                                      <p:tavLst>
                                        <p:tav tm="0">
                                          <p:val>
                                            <p:strVal val="#ppt_h"/>
                                          </p:val>
                                        </p:tav>
                                        <p:tav tm="100000">
                                          <p:val>
                                            <p:strVal val="#ppt_h"/>
                                          </p:val>
                                        </p:tav>
                                      </p:tavLst>
                                    </p:anim>
                                    <p:animEffect transition="in" filter="fade">
                                      <p:cBhvr>
                                        <p:cTn id="27" dur="4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441619" y="992142"/>
            <a:ext cx="2646878" cy="584775"/>
          </a:xfrm>
          <a:prstGeom prst="rect">
            <a:avLst/>
          </a:prstGeom>
        </p:spPr>
        <p:txBody>
          <a:bodyPr wrap="none">
            <a:spAutoFit/>
          </a:bodyPr>
          <a:lstStyle/>
          <a:p>
            <a:r>
              <a:rPr lang="zh-CN" altLang="en-US" sz="3200" dirty="0">
                <a:solidFill>
                  <a:srgbClr val="C2191F"/>
                </a:solidFill>
                <a:cs typeface="+mn-ea"/>
                <a:sym typeface="+mn-lt"/>
              </a:rPr>
              <a:t>中国国庆阅兵</a:t>
            </a:r>
          </a:p>
        </p:txBody>
      </p:sp>
      <p:pic>
        <p:nvPicPr>
          <p:cNvPr id="8" name="图片 7" descr="C:\Users\Administrator\Desktop\QQ截图20170925213105.jpgQQ截图20170925213105"/>
          <p:cNvPicPr>
            <a:picLocks noChangeAspect="1"/>
          </p:cNvPicPr>
          <p:nvPr/>
        </p:nvPicPr>
        <p:blipFill>
          <a:blip r:embed="rId3" cstate="screen"/>
          <a:srcRect/>
          <a:stretch>
            <a:fillRect/>
          </a:stretch>
        </p:blipFill>
        <p:spPr>
          <a:xfrm rot="289937">
            <a:off x="5675054" y="3671984"/>
            <a:ext cx="3487267" cy="2194207"/>
          </a:xfrm>
          <a:prstGeom prst="roundRect">
            <a:avLst>
              <a:gd name="adj" fmla="val 8243"/>
            </a:avLst>
          </a:prstGeom>
          <a:ln w="38100">
            <a:solidFill>
              <a:srgbClr val="FFFFFF">
                <a:alpha val="50196"/>
              </a:srgbClr>
            </a:solidFill>
          </a:ln>
        </p:spPr>
      </p:pic>
      <p:pic>
        <p:nvPicPr>
          <p:cNvPr id="9" name="图片 8" descr="C:\Users\Administrator\Desktop\图片4.png图片4"/>
          <p:cNvPicPr>
            <a:picLocks noChangeAspect="1"/>
          </p:cNvPicPr>
          <p:nvPr/>
        </p:nvPicPr>
        <p:blipFill>
          <a:blip r:embed="rId4" cstate="screen"/>
          <a:srcRect/>
          <a:stretch>
            <a:fillRect/>
          </a:stretch>
        </p:blipFill>
        <p:spPr>
          <a:xfrm>
            <a:off x="2169783" y="2505351"/>
            <a:ext cx="3688764" cy="2458044"/>
          </a:xfrm>
          <a:prstGeom prst="roundRect">
            <a:avLst>
              <a:gd name="adj" fmla="val 8243"/>
            </a:avLst>
          </a:prstGeom>
          <a:ln w="38100">
            <a:solidFill>
              <a:srgbClr val="FFFFFF">
                <a:alpha val="50196"/>
              </a:srgbClr>
            </a:solidFill>
          </a:ln>
        </p:spPr>
      </p:pic>
      <p:pic>
        <p:nvPicPr>
          <p:cNvPr id="11" name="图片 10" descr="C:\Users\Administrator\Desktop\QQ截图20170925213051.jpgQQ截图20170925213051"/>
          <p:cNvPicPr>
            <a:picLocks noChangeAspect="1"/>
          </p:cNvPicPr>
          <p:nvPr/>
        </p:nvPicPr>
        <p:blipFill>
          <a:blip r:embed="rId5" cstate="screen"/>
          <a:srcRect/>
          <a:stretch>
            <a:fillRect/>
          </a:stretch>
        </p:blipFill>
        <p:spPr>
          <a:xfrm rot="21002585" flipH="1">
            <a:off x="5545457" y="1442861"/>
            <a:ext cx="3378621" cy="2199221"/>
          </a:xfrm>
          <a:prstGeom prst="roundRect">
            <a:avLst>
              <a:gd name="adj" fmla="val 8243"/>
            </a:avLst>
          </a:prstGeom>
          <a:ln w="38100">
            <a:solidFill>
              <a:srgbClr val="FFFFFF">
                <a:alpha val="50196"/>
              </a:srgbClr>
            </a:solidFill>
          </a:ln>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300" fill="hold"/>
                                        <p:tgtEl>
                                          <p:spTgt spid="9"/>
                                        </p:tgtEl>
                                        <p:attrNameLst>
                                          <p:attrName>ppt_w</p:attrName>
                                        </p:attrNameLst>
                                      </p:cBhvr>
                                      <p:tavLst>
                                        <p:tav tm="0">
                                          <p:val>
                                            <p:fltVal val="0"/>
                                          </p:val>
                                        </p:tav>
                                        <p:tav tm="100000">
                                          <p:val>
                                            <p:strVal val="#ppt_w"/>
                                          </p:val>
                                        </p:tav>
                                      </p:tavLst>
                                    </p:anim>
                                    <p:anim calcmode="lin" valueType="num">
                                      <p:cBhvr>
                                        <p:cTn id="8" dur="2300" fill="hold"/>
                                        <p:tgtEl>
                                          <p:spTgt spid="9"/>
                                        </p:tgtEl>
                                        <p:attrNameLst>
                                          <p:attrName>ppt_h</p:attrName>
                                        </p:attrNameLst>
                                      </p:cBhvr>
                                      <p:tavLst>
                                        <p:tav tm="0">
                                          <p:val>
                                            <p:fltVal val="0"/>
                                          </p:val>
                                        </p:tav>
                                        <p:tav tm="100000">
                                          <p:val>
                                            <p:strVal val="#ppt_h"/>
                                          </p:val>
                                        </p:tav>
                                      </p:tavLst>
                                    </p:anim>
                                    <p:animEffect transition="in" filter="fade">
                                      <p:cBhvr>
                                        <p:cTn id="9" dur="2300"/>
                                        <p:tgtEl>
                                          <p:spTgt spid="9"/>
                                        </p:tgtEl>
                                      </p:cBhvr>
                                    </p:animEffect>
                                    <p:anim calcmode="lin" valueType="num">
                                      <p:cBhvr>
                                        <p:cTn id="10" dur="2300" fill="hold"/>
                                        <p:tgtEl>
                                          <p:spTgt spid="9"/>
                                        </p:tgtEl>
                                        <p:attrNameLst>
                                          <p:attrName>ppt_x</p:attrName>
                                        </p:attrNameLst>
                                      </p:cBhvr>
                                      <p:tavLst>
                                        <p:tav tm="0">
                                          <p:val>
                                            <p:fltVal val="0.5"/>
                                          </p:val>
                                        </p:tav>
                                        <p:tav tm="100000">
                                          <p:val>
                                            <p:strVal val="#ppt_x"/>
                                          </p:val>
                                        </p:tav>
                                      </p:tavLst>
                                    </p:anim>
                                    <p:anim calcmode="lin" valueType="num">
                                      <p:cBhvr>
                                        <p:cTn id="11" dur="2300" fill="hold"/>
                                        <p:tgtEl>
                                          <p:spTgt spid="9"/>
                                        </p:tgtEl>
                                        <p:attrNameLst>
                                          <p:attrName>ppt_y</p:attrName>
                                        </p:attrNameLst>
                                      </p:cBhvr>
                                      <p:tavLst>
                                        <p:tav tm="0">
                                          <p:val>
                                            <p:fltVal val="0.5"/>
                                          </p:val>
                                        </p:tav>
                                        <p:tav tm="100000">
                                          <p:val>
                                            <p:strVal val="#ppt_y"/>
                                          </p:val>
                                        </p:tav>
                                      </p:tavLst>
                                    </p:anim>
                                  </p:childTnLst>
                                </p:cTn>
                              </p:par>
                              <p:par>
                                <p:cTn id="12" presetID="8" presetClass="emph" presetSubtype="0" fill="hold" nodeType="withEffect">
                                  <p:stCondLst>
                                    <p:cond delay="0"/>
                                  </p:stCondLst>
                                  <p:childTnLst>
                                    <p:animRot by="21600000">
                                      <p:cBhvr>
                                        <p:cTn id="13" dur="2300" fill="hold"/>
                                        <p:tgtEl>
                                          <p:spTgt spid="9"/>
                                        </p:tgtEl>
                                        <p:attrNameLst>
                                          <p:attrName>r</p:attrName>
                                        </p:attrNameLst>
                                      </p:cBhvr>
                                    </p:animRot>
                                  </p:childTnLst>
                                </p:cTn>
                              </p:par>
                              <p:par>
                                <p:cTn id="14" presetID="53" presetClass="entr" presetSubtype="528" fill="hold" nodeType="withEffect">
                                  <p:stCondLst>
                                    <p:cond delay="22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2300" fill="hold"/>
                                        <p:tgtEl>
                                          <p:spTgt spid="11"/>
                                        </p:tgtEl>
                                        <p:attrNameLst>
                                          <p:attrName>ppt_w</p:attrName>
                                        </p:attrNameLst>
                                      </p:cBhvr>
                                      <p:tavLst>
                                        <p:tav tm="0">
                                          <p:val>
                                            <p:fltVal val="0"/>
                                          </p:val>
                                        </p:tav>
                                        <p:tav tm="100000">
                                          <p:val>
                                            <p:strVal val="#ppt_w"/>
                                          </p:val>
                                        </p:tav>
                                      </p:tavLst>
                                    </p:anim>
                                    <p:anim calcmode="lin" valueType="num">
                                      <p:cBhvr>
                                        <p:cTn id="17" dur="2300" fill="hold"/>
                                        <p:tgtEl>
                                          <p:spTgt spid="11"/>
                                        </p:tgtEl>
                                        <p:attrNameLst>
                                          <p:attrName>ppt_h</p:attrName>
                                        </p:attrNameLst>
                                      </p:cBhvr>
                                      <p:tavLst>
                                        <p:tav tm="0">
                                          <p:val>
                                            <p:fltVal val="0"/>
                                          </p:val>
                                        </p:tav>
                                        <p:tav tm="100000">
                                          <p:val>
                                            <p:strVal val="#ppt_h"/>
                                          </p:val>
                                        </p:tav>
                                      </p:tavLst>
                                    </p:anim>
                                    <p:animEffect transition="in" filter="fade">
                                      <p:cBhvr>
                                        <p:cTn id="18" dur="2300"/>
                                        <p:tgtEl>
                                          <p:spTgt spid="11"/>
                                        </p:tgtEl>
                                      </p:cBhvr>
                                    </p:animEffect>
                                    <p:anim calcmode="lin" valueType="num">
                                      <p:cBhvr>
                                        <p:cTn id="19" dur="2300" fill="hold"/>
                                        <p:tgtEl>
                                          <p:spTgt spid="11"/>
                                        </p:tgtEl>
                                        <p:attrNameLst>
                                          <p:attrName>ppt_x</p:attrName>
                                        </p:attrNameLst>
                                      </p:cBhvr>
                                      <p:tavLst>
                                        <p:tav tm="0">
                                          <p:val>
                                            <p:fltVal val="0.5"/>
                                          </p:val>
                                        </p:tav>
                                        <p:tav tm="100000">
                                          <p:val>
                                            <p:strVal val="#ppt_x"/>
                                          </p:val>
                                        </p:tav>
                                      </p:tavLst>
                                    </p:anim>
                                    <p:anim calcmode="lin" valueType="num">
                                      <p:cBhvr>
                                        <p:cTn id="20" dur="23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4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2100" fill="hold"/>
                                        <p:tgtEl>
                                          <p:spTgt spid="8"/>
                                        </p:tgtEl>
                                        <p:attrNameLst>
                                          <p:attrName>ppt_w</p:attrName>
                                        </p:attrNameLst>
                                      </p:cBhvr>
                                      <p:tavLst>
                                        <p:tav tm="0">
                                          <p:val>
                                            <p:fltVal val="0"/>
                                          </p:val>
                                        </p:tav>
                                        <p:tav tm="100000">
                                          <p:val>
                                            <p:strVal val="#ppt_w"/>
                                          </p:val>
                                        </p:tav>
                                      </p:tavLst>
                                    </p:anim>
                                    <p:anim calcmode="lin" valueType="num">
                                      <p:cBhvr>
                                        <p:cTn id="24" dur="2100" fill="hold"/>
                                        <p:tgtEl>
                                          <p:spTgt spid="8"/>
                                        </p:tgtEl>
                                        <p:attrNameLst>
                                          <p:attrName>ppt_h</p:attrName>
                                        </p:attrNameLst>
                                      </p:cBhvr>
                                      <p:tavLst>
                                        <p:tav tm="0">
                                          <p:val>
                                            <p:fltVal val="0"/>
                                          </p:val>
                                        </p:tav>
                                        <p:tav tm="100000">
                                          <p:val>
                                            <p:strVal val="#ppt_h"/>
                                          </p:val>
                                        </p:tav>
                                      </p:tavLst>
                                    </p:anim>
                                    <p:animEffect transition="in" filter="fade">
                                      <p:cBhvr>
                                        <p:cTn id="25" dur="2100"/>
                                        <p:tgtEl>
                                          <p:spTgt spid="8"/>
                                        </p:tgtEl>
                                      </p:cBhvr>
                                    </p:animEffect>
                                    <p:anim calcmode="lin" valueType="num">
                                      <p:cBhvr>
                                        <p:cTn id="26" dur="2100" fill="hold"/>
                                        <p:tgtEl>
                                          <p:spTgt spid="8"/>
                                        </p:tgtEl>
                                        <p:attrNameLst>
                                          <p:attrName>ppt_x</p:attrName>
                                        </p:attrNameLst>
                                      </p:cBhvr>
                                      <p:tavLst>
                                        <p:tav tm="0">
                                          <p:val>
                                            <p:fltVal val="0.5"/>
                                          </p:val>
                                        </p:tav>
                                        <p:tav tm="100000">
                                          <p:val>
                                            <p:strVal val="#ppt_x"/>
                                          </p:val>
                                        </p:tav>
                                      </p:tavLst>
                                    </p:anim>
                                    <p:anim calcmode="lin" valueType="num">
                                      <p:cBhvr>
                                        <p:cTn id="27" dur="21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385058" y="798829"/>
            <a:ext cx="2646878" cy="584775"/>
          </a:xfrm>
          <a:prstGeom prst="rect">
            <a:avLst/>
          </a:prstGeom>
        </p:spPr>
        <p:txBody>
          <a:bodyPr wrap="none">
            <a:spAutoFit/>
          </a:bodyPr>
          <a:lstStyle/>
          <a:p>
            <a:r>
              <a:rPr lang="zh-CN" altLang="en-US" sz="3200" dirty="0">
                <a:solidFill>
                  <a:srgbClr val="C2191F"/>
                </a:solidFill>
                <a:cs typeface="+mn-ea"/>
                <a:sym typeface="+mn-lt"/>
              </a:rPr>
              <a:t>中国国庆阅兵</a:t>
            </a:r>
          </a:p>
        </p:txBody>
      </p:sp>
      <p:pic>
        <p:nvPicPr>
          <p:cNvPr id="4" name="照片" descr="C:\Users\Administrator\Desktop\QQ截图20170925213117.jpgQQ截图20170925213117"/>
          <p:cNvPicPr>
            <a:picLocks noChangeAspect="1"/>
          </p:cNvPicPr>
          <p:nvPr/>
        </p:nvPicPr>
        <p:blipFill>
          <a:blip r:embed="rId3" cstate="screen"/>
          <a:srcRect/>
          <a:stretch>
            <a:fillRect/>
          </a:stretch>
        </p:blipFill>
        <p:spPr>
          <a:xfrm rot="21069481">
            <a:off x="1520754" y="3496672"/>
            <a:ext cx="3068869" cy="1840230"/>
          </a:xfrm>
          <a:prstGeom prst="rect">
            <a:avLst/>
          </a:prstGeom>
          <a:ln w="76200">
            <a:solidFill>
              <a:srgbClr val="FEFBF0"/>
            </a:solidFill>
          </a:ln>
          <a:effectLst>
            <a:outerShdw blurRad="76200" dist="76200" dir="2700000" algn="tl" rotWithShape="0">
              <a:prstClr val="black">
                <a:alpha val="40000"/>
              </a:prstClr>
            </a:outerShdw>
          </a:effectLst>
        </p:spPr>
      </p:pic>
      <p:pic>
        <p:nvPicPr>
          <p:cNvPr id="5" name="照片" descr="C:\Users\Administrator\Desktop\QQ截图20170925213143.jpgQQ截图20170925213143"/>
          <p:cNvPicPr>
            <a:picLocks noChangeAspect="1"/>
          </p:cNvPicPr>
          <p:nvPr/>
        </p:nvPicPr>
        <p:blipFill>
          <a:blip r:embed="rId4" cstate="screen"/>
          <a:srcRect/>
          <a:stretch>
            <a:fillRect/>
          </a:stretch>
        </p:blipFill>
        <p:spPr>
          <a:xfrm rot="180547">
            <a:off x="4366983" y="3074689"/>
            <a:ext cx="3458035" cy="2124710"/>
          </a:xfrm>
          <a:prstGeom prst="rect">
            <a:avLst/>
          </a:prstGeom>
          <a:ln w="76200">
            <a:solidFill>
              <a:srgbClr val="FEFBF0"/>
            </a:solidFill>
          </a:ln>
          <a:effectLst>
            <a:outerShdw blurRad="76200" dist="76200" dir="2700000" algn="tl" rotWithShape="0">
              <a:prstClr val="black">
                <a:alpha val="40000"/>
              </a:prstClr>
            </a:outerShdw>
          </a:effectLst>
        </p:spPr>
      </p:pic>
      <p:sp>
        <p:nvSpPr>
          <p:cNvPr id="6" name="TextBox 14"/>
          <p:cNvSpPr txBox="1"/>
          <p:nvPr/>
        </p:nvSpPr>
        <p:spPr>
          <a:xfrm>
            <a:off x="1309479" y="1776728"/>
            <a:ext cx="9548042" cy="961289"/>
          </a:xfrm>
          <a:prstGeom prst="rect">
            <a:avLst/>
          </a:prstGeom>
          <a:noFill/>
        </p:spPr>
        <p:txBody>
          <a:bodyPr wrap="square" rtlCol="0">
            <a:spAutoFit/>
          </a:bodyPr>
          <a:lstStyle/>
          <a:p>
            <a:pPr algn="ctr">
              <a:lnSpc>
                <a:spcPct val="150000"/>
              </a:lnSpc>
            </a:pPr>
            <a:r>
              <a:rPr lang="zh-CN" altLang="en-US" sz="2000" dirty="0">
                <a:solidFill>
                  <a:srgbClr val="C2191F"/>
                </a:solidFill>
                <a:cs typeface="+mn-ea"/>
                <a:sym typeface="+mn-lt"/>
              </a:rPr>
              <a:t>金秋十月，把酒当歌，忆昨天光辉岁月，为祖国母亲的生日祝贺，朗朗秋夜，谈笑风声，畅想明天旅程，旭日正在徐徐东升。</a:t>
            </a:r>
          </a:p>
        </p:txBody>
      </p:sp>
      <p:pic>
        <p:nvPicPr>
          <p:cNvPr id="7" name="照片" descr="C:\Users\Administrator\Desktop\QQ截图20170925213212.jpgQQ截图20170925213212"/>
          <p:cNvPicPr>
            <a:picLocks noChangeAspect="1"/>
          </p:cNvPicPr>
          <p:nvPr/>
        </p:nvPicPr>
        <p:blipFill>
          <a:blip r:embed="rId5" cstate="screen"/>
          <a:srcRect/>
          <a:stretch>
            <a:fillRect/>
          </a:stretch>
        </p:blipFill>
        <p:spPr>
          <a:xfrm rot="824804">
            <a:off x="7709898" y="3595123"/>
            <a:ext cx="2698115" cy="2049827"/>
          </a:xfrm>
          <a:prstGeom prst="rect">
            <a:avLst/>
          </a:prstGeom>
          <a:ln w="76200">
            <a:solidFill>
              <a:srgbClr val="FEFBF0"/>
            </a:solidFill>
          </a:ln>
          <a:effectLst>
            <a:outerShdw blurRad="76200" dist="762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1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400" decel="100000"/>
                                        <p:tgtEl>
                                          <p:spTgt spid="7"/>
                                        </p:tgtEl>
                                      </p:cBhvr>
                                    </p:animEffect>
                                    <p:anim calcmode="lin" valueType="num">
                                      <p:cBhvr>
                                        <p:cTn id="8" dur="4400" decel="100000" fill="hold"/>
                                        <p:tgtEl>
                                          <p:spTgt spid="7"/>
                                        </p:tgtEl>
                                        <p:attrNameLst>
                                          <p:attrName>style.rotation</p:attrName>
                                        </p:attrNameLst>
                                      </p:cBhvr>
                                      <p:tavLst>
                                        <p:tav tm="0">
                                          <p:val>
                                            <p:fltVal val="-90"/>
                                          </p:val>
                                        </p:tav>
                                        <p:tav tm="100000">
                                          <p:val>
                                            <p:fltVal val="0"/>
                                          </p:val>
                                        </p:tav>
                                      </p:tavLst>
                                    </p:anim>
                                    <p:anim calcmode="lin" valueType="num">
                                      <p:cBhvr>
                                        <p:cTn id="9" dur="4400" decel="100000" fill="hold"/>
                                        <p:tgtEl>
                                          <p:spTgt spid="7"/>
                                        </p:tgtEl>
                                        <p:attrNameLst>
                                          <p:attrName>ppt_x</p:attrName>
                                        </p:attrNameLst>
                                      </p:cBhvr>
                                      <p:tavLst>
                                        <p:tav tm="0">
                                          <p:val>
                                            <p:strVal val="#ppt_x+0.4"/>
                                          </p:val>
                                        </p:tav>
                                        <p:tav tm="100000">
                                          <p:val>
                                            <p:strVal val="#ppt_x-0.05"/>
                                          </p:val>
                                        </p:tav>
                                      </p:tavLst>
                                    </p:anim>
                                    <p:anim calcmode="lin" valueType="num">
                                      <p:cBhvr>
                                        <p:cTn id="10" dur="4400" decel="100000" fill="hold"/>
                                        <p:tgtEl>
                                          <p:spTgt spid="7"/>
                                        </p:tgtEl>
                                        <p:attrNameLst>
                                          <p:attrName>ppt_y</p:attrName>
                                        </p:attrNameLst>
                                      </p:cBhvr>
                                      <p:tavLst>
                                        <p:tav tm="0">
                                          <p:val>
                                            <p:strVal val="#ppt_y-0.4"/>
                                          </p:val>
                                        </p:tav>
                                        <p:tav tm="100000">
                                          <p:val>
                                            <p:strVal val="#ppt_y+0.1"/>
                                          </p:val>
                                        </p:tav>
                                      </p:tavLst>
                                    </p:anim>
                                    <p:anim calcmode="lin" valueType="num">
                                      <p:cBhvr>
                                        <p:cTn id="11" dur="1100" accel="100000" fill="hold">
                                          <p:stCondLst>
                                            <p:cond delay="4400"/>
                                          </p:stCondLst>
                                        </p:cTn>
                                        <p:tgtEl>
                                          <p:spTgt spid="7"/>
                                        </p:tgtEl>
                                        <p:attrNameLst>
                                          <p:attrName>ppt_x</p:attrName>
                                        </p:attrNameLst>
                                      </p:cBhvr>
                                      <p:tavLst>
                                        <p:tav tm="0">
                                          <p:val>
                                            <p:strVal val="#ppt_x-0.05"/>
                                          </p:val>
                                        </p:tav>
                                        <p:tav tm="100000">
                                          <p:val>
                                            <p:strVal val="#ppt_x"/>
                                          </p:val>
                                        </p:tav>
                                      </p:tavLst>
                                    </p:anim>
                                    <p:anim calcmode="lin" valueType="num">
                                      <p:cBhvr>
                                        <p:cTn id="12" dur="1100" accel="100000" fill="hold">
                                          <p:stCondLst>
                                            <p:cond delay="4400"/>
                                          </p:stCondLst>
                                        </p:cTn>
                                        <p:tgtEl>
                                          <p:spTgt spid="7"/>
                                        </p:tgtEl>
                                        <p:attrNameLst>
                                          <p:attrName>ppt_y</p:attrName>
                                        </p:attrNameLst>
                                      </p:cBhvr>
                                      <p:tavLst>
                                        <p:tav tm="0">
                                          <p:val>
                                            <p:strVal val="#ppt_y+0.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500"/>
                                        <p:tgtEl>
                                          <p:spTgt spid="4"/>
                                        </p:tgtEl>
                                      </p:cBhvr>
                                    </p:animEffect>
                                    <p:anim calcmode="lin" valueType="num">
                                      <p:cBhvr>
                                        <p:cTn id="16" dur="3500" fill="hold"/>
                                        <p:tgtEl>
                                          <p:spTgt spid="4"/>
                                        </p:tgtEl>
                                        <p:attrNameLst>
                                          <p:attrName>ppt_x</p:attrName>
                                        </p:attrNameLst>
                                      </p:cBhvr>
                                      <p:tavLst>
                                        <p:tav tm="0">
                                          <p:val>
                                            <p:strVal val="#ppt_x"/>
                                          </p:val>
                                        </p:tav>
                                        <p:tav tm="100000">
                                          <p:val>
                                            <p:strVal val="#ppt_x"/>
                                          </p:val>
                                        </p:tav>
                                      </p:tavLst>
                                    </p:anim>
                                    <p:anim calcmode="lin" valueType="num">
                                      <p:cBhvr>
                                        <p:cTn id="17" dur="3500" fill="hold"/>
                                        <p:tgtEl>
                                          <p:spTgt spid="4"/>
                                        </p:tgtEl>
                                        <p:attrNameLst>
                                          <p:attrName>ppt_y</p:attrName>
                                        </p:attrNameLst>
                                      </p:cBhvr>
                                      <p:tavLst>
                                        <p:tav tm="0">
                                          <p:val>
                                            <p:strVal val="#ppt_y+.1"/>
                                          </p:val>
                                        </p:tav>
                                        <p:tav tm="100000">
                                          <p:val>
                                            <p:strVal val="#ppt_y"/>
                                          </p:val>
                                        </p:tav>
                                      </p:tavLst>
                                    </p:anim>
                                  </p:childTnLst>
                                </p:cTn>
                              </p:par>
                              <p:par>
                                <p:cTn id="18" presetID="52" presetClass="entr" presetSubtype="0" fill="hold" nodeType="withEffect">
                                  <p:stCondLst>
                                    <p:cond delay="750"/>
                                  </p:stCondLst>
                                  <p:childTnLst>
                                    <p:set>
                                      <p:cBhvr>
                                        <p:cTn id="19" dur="1" fill="hold">
                                          <p:stCondLst>
                                            <p:cond delay="0"/>
                                          </p:stCondLst>
                                        </p:cTn>
                                        <p:tgtEl>
                                          <p:spTgt spid="5"/>
                                        </p:tgtEl>
                                        <p:attrNameLst>
                                          <p:attrName>style.visibility</p:attrName>
                                        </p:attrNameLst>
                                      </p:cBhvr>
                                      <p:to>
                                        <p:strVal val="visible"/>
                                      </p:to>
                                    </p:set>
                                    <p:animScale>
                                      <p:cBhvr>
                                        <p:cTn id="20" dur="5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0" decel="50000" fill="hold">
                                          <p:stCondLst>
                                            <p:cond delay="0"/>
                                          </p:stCondLst>
                                        </p:cTn>
                                        <p:tgtEl>
                                          <p:spTgt spid="5"/>
                                        </p:tgtEl>
                                        <p:attrNameLst>
                                          <p:attrName>ppt_x</p:attrName>
                                          <p:attrName>ppt_y</p:attrName>
                                        </p:attrNameLst>
                                      </p:cBhvr>
                                    </p:animMotion>
                                    <p:animEffect transition="in" filter="fade">
                                      <p:cBhvr>
                                        <p:cTn id="22" dur="5000"/>
                                        <p:tgtEl>
                                          <p:spTgt spid="5"/>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4000" fill="hold"/>
                                        <p:tgtEl>
                                          <p:spTgt spid="6"/>
                                        </p:tgtEl>
                                        <p:attrNameLst>
                                          <p:attrName>ppt_w</p:attrName>
                                        </p:attrNameLst>
                                      </p:cBhvr>
                                      <p:tavLst>
                                        <p:tav tm="0">
                                          <p:val>
                                            <p:strVal val="#ppt_w*0.70"/>
                                          </p:val>
                                        </p:tav>
                                        <p:tav tm="100000">
                                          <p:val>
                                            <p:strVal val="#ppt_w"/>
                                          </p:val>
                                        </p:tav>
                                      </p:tavLst>
                                    </p:anim>
                                    <p:anim calcmode="lin" valueType="num">
                                      <p:cBhvr>
                                        <p:cTn id="26" dur="4000" fill="hold"/>
                                        <p:tgtEl>
                                          <p:spTgt spid="6"/>
                                        </p:tgtEl>
                                        <p:attrNameLst>
                                          <p:attrName>ppt_h</p:attrName>
                                        </p:attrNameLst>
                                      </p:cBhvr>
                                      <p:tavLst>
                                        <p:tav tm="0">
                                          <p:val>
                                            <p:strVal val="#ppt_h"/>
                                          </p:val>
                                        </p:tav>
                                        <p:tav tm="100000">
                                          <p:val>
                                            <p:strVal val="#ppt_h"/>
                                          </p:val>
                                        </p:tav>
                                      </p:tavLst>
                                    </p:anim>
                                    <p:animEffect transition="in" filter="fade">
                                      <p:cBhvr>
                                        <p:cTn id="2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34271" y="1558950"/>
            <a:ext cx="8001583" cy="3829672"/>
            <a:chOff x="5910345" y="446586"/>
            <a:chExt cx="8001583" cy="3829672"/>
          </a:xfrm>
        </p:grpSpPr>
        <p:sp>
          <p:nvSpPr>
            <p:cNvPr id="3" name="文本框 2"/>
            <p:cNvSpPr txBox="1"/>
            <p:nvPr/>
          </p:nvSpPr>
          <p:spPr>
            <a:xfrm>
              <a:off x="5910345" y="2433437"/>
              <a:ext cx="2000007" cy="461665"/>
            </a:xfrm>
            <a:prstGeom prst="rect">
              <a:avLst/>
            </a:prstGeom>
            <a:noFill/>
          </p:spPr>
          <p:txBody>
            <a:bodyPr vert="horz" wrap="square" lIns="0" tIns="45720" rIns="0" bIns="45720" numCol="1" anchor="t">
              <a:spAutoFit/>
            </a:bodyPr>
            <a:lstStyle/>
            <a:p>
              <a:pPr marL="0" indent="0" algn="dist" defTabSz="914400" eaLnBrk="0" fontAlgn="auto" latinLnBrk="0">
                <a:lnSpc>
                  <a:spcPct val="100000"/>
                </a:lnSpc>
                <a:spcBef>
                  <a:spcPts val="0"/>
                </a:spcBef>
                <a:spcAft>
                  <a:spcPts val="0"/>
                </a:spcAft>
                <a:buFontTx/>
                <a:buNone/>
              </a:pPr>
              <a:r>
                <a:rPr lang="en-US" altLang="ko-KR" sz="2400" strike="noStrike" cap="none" dirty="0">
                  <a:ln w="6350" cap="flat" cmpd="sng">
                    <a:noFill/>
                  </a:ln>
                  <a:solidFill>
                    <a:srgbClr val="C2191F"/>
                  </a:solidFill>
                  <a:cs typeface="+mn-ea"/>
                  <a:sym typeface="+mn-lt"/>
                </a:rPr>
                <a:t>CONTENTS</a:t>
              </a:r>
              <a:endParaRPr lang="ko-KR" altLang="en-US" sz="2400" strike="noStrike" cap="none" dirty="0">
                <a:ln w="6350" cap="flat" cmpd="sng">
                  <a:noFill/>
                </a:ln>
                <a:solidFill>
                  <a:srgbClr val="C2191F"/>
                </a:solidFill>
                <a:cs typeface="+mn-ea"/>
                <a:sym typeface="+mn-lt"/>
              </a:endParaRPr>
            </a:p>
          </p:txBody>
        </p:sp>
        <p:sp>
          <p:nvSpPr>
            <p:cNvPr id="4" name="文本框 3"/>
            <p:cNvSpPr txBox="1"/>
            <p:nvPr/>
          </p:nvSpPr>
          <p:spPr>
            <a:xfrm>
              <a:off x="6089530" y="1627588"/>
              <a:ext cx="3528520" cy="770724"/>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4400" b="1" strike="noStrike" cap="none" dirty="0">
                  <a:solidFill>
                    <a:srgbClr val="C2191F"/>
                  </a:solidFill>
                  <a:cs typeface="+mn-ea"/>
                  <a:sym typeface="+mn-lt"/>
                </a:rPr>
                <a:t>目  录</a:t>
              </a:r>
              <a:endParaRPr lang="ko-KR" altLang="en-US" sz="4400" b="1" strike="noStrike" cap="none" dirty="0">
                <a:solidFill>
                  <a:srgbClr val="C2191F"/>
                </a:solidFill>
                <a:cs typeface="+mn-ea"/>
                <a:sym typeface="+mn-lt"/>
              </a:endParaRPr>
            </a:p>
          </p:txBody>
        </p:sp>
        <p:sp>
          <p:nvSpPr>
            <p:cNvPr id="5" name="矩形 4"/>
            <p:cNvSpPr/>
            <p:nvPr/>
          </p:nvSpPr>
          <p:spPr>
            <a:xfrm>
              <a:off x="10577308" y="446586"/>
              <a:ext cx="2236510" cy="584775"/>
            </a:xfrm>
            <a:prstGeom prst="rect">
              <a:avLst/>
            </a:prstGeom>
          </p:spPr>
          <p:txBody>
            <a:bodyPr wrap="none">
              <a:spAutoFit/>
            </a:bodyPr>
            <a:lstStyle/>
            <a:p>
              <a:r>
                <a:rPr lang="zh-CN" altLang="en-US" sz="3200" dirty="0">
                  <a:solidFill>
                    <a:srgbClr val="C2191F"/>
                  </a:solidFill>
                  <a:cs typeface="+mn-ea"/>
                  <a:sym typeface="+mn-lt"/>
                </a:rPr>
                <a:t>国庆小百科</a:t>
              </a:r>
            </a:p>
          </p:txBody>
        </p:sp>
        <p:sp>
          <p:nvSpPr>
            <p:cNvPr id="6" name="文本框 5"/>
            <p:cNvSpPr txBox="1"/>
            <p:nvPr/>
          </p:nvSpPr>
          <p:spPr>
            <a:xfrm>
              <a:off x="10577308" y="1164411"/>
              <a:ext cx="3334620" cy="523220"/>
            </a:xfrm>
            <a:prstGeom prst="rect">
              <a:avLst/>
            </a:prstGeom>
            <a:noFill/>
          </p:spPr>
          <p:txBody>
            <a:bodyPr wrap="square" rtlCol="0">
              <a:spAutoFit/>
            </a:bodyPr>
            <a:lstStyle/>
            <a:p>
              <a:r>
                <a:rPr lang="zh-CN" altLang="en-US" sz="2800" dirty="0">
                  <a:solidFill>
                    <a:srgbClr val="C2191F"/>
                  </a:solidFill>
                  <a:cs typeface="+mn-ea"/>
                  <a:sym typeface="+mn-lt"/>
                </a:rPr>
                <a:t>国庆节的由来</a:t>
              </a:r>
            </a:p>
          </p:txBody>
        </p:sp>
        <p:sp>
          <p:nvSpPr>
            <p:cNvPr id="7" name="文本框 6"/>
            <p:cNvSpPr txBox="1"/>
            <p:nvPr/>
          </p:nvSpPr>
          <p:spPr>
            <a:xfrm>
              <a:off x="10595063" y="2526084"/>
              <a:ext cx="3183288" cy="523220"/>
            </a:xfrm>
            <a:prstGeom prst="rect">
              <a:avLst/>
            </a:prstGeom>
            <a:noFill/>
          </p:spPr>
          <p:txBody>
            <a:bodyPr wrap="square" rtlCol="0">
              <a:spAutoFit/>
            </a:bodyPr>
            <a:lstStyle/>
            <a:p>
              <a:r>
                <a:rPr lang="zh-CN" altLang="en-US" sz="2800" dirty="0">
                  <a:solidFill>
                    <a:srgbClr val="C2191F"/>
                  </a:solidFill>
                  <a:cs typeface="+mn-ea"/>
                  <a:sym typeface="+mn-lt"/>
                </a:rPr>
                <a:t>中国国歌</a:t>
              </a:r>
            </a:p>
          </p:txBody>
        </p:sp>
        <p:sp>
          <p:nvSpPr>
            <p:cNvPr id="8" name="文本框 7"/>
            <p:cNvSpPr txBox="1"/>
            <p:nvPr/>
          </p:nvSpPr>
          <p:spPr>
            <a:xfrm>
              <a:off x="10577307" y="1859388"/>
              <a:ext cx="2807827" cy="523220"/>
            </a:xfrm>
            <a:prstGeom prst="rect">
              <a:avLst/>
            </a:prstGeom>
            <a:noFill/>
          </p:spPr>
          <p:txBody>
            <a:bodyPr wrap="square" rtlCol="0">
              <a:spAutoFit/>
            </a:bodyPr>
            <a:lstStyle/>
            <a:p>
              <a:r>
                <a:rPr lang="zh-CN" altLang="en-US" sz="2800" dirty="0">
                  <a:solidFill>
                    <a:srgbClr val="C2191F"/>
                  </a:solidFill>
                  <a:cs typeface="+mn-ea"/>
                  <a:sym typeface="+mn-lt"/>
                </a:rPr>
                <a:t>国庆节日意义</a:t>
              </a:r>
            </a:p>
          </p:txBody>
        </p:sp>
        <p:sp>
          <p:nvSpPr>
            <p:cNvPr id="9" name="文本框 8"/>
            <p:cNvSpPr txBox="1"/>
            <p:nvPr/>
          </p:nvSpPr>
          <p:spPr>
            <a:xfrm>
              <a:off x="9541011" y="446586"/>
              <a:ext cx="1018542" cy="586058"/>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3200" b="1" strike="noStrike" cap="none" dirty="0">
                  <a:solidFill>
                    <a:srgbClr val="C2191F"/>
                  </a:solidFill>
                  <a:cs typeface="+mn-ea"/>
                  <a:sym typeface="+mn-lt"/>
                </a:rPr>
                <a:t>01</a:t>
              </a:r>
              <a:endParaRPr lang="ko-KR" altLang="en-US" sz="3200" b="1" strike="noStrike" cap="none" dirty="0">
                <a:solidFill>
                  <a:srgbClr val="C2191F"/>
                </a:solidFill>
                <a:cs typeface="+mn-ea"/>
                <a:sym typeface="+mn-lt"/>
              </a:endParaRPr>
            </a:p>
          </p:txBody>
        </p:sp>
        <p:sp>
          <p:nvSpPr>
            <p:cNvPr id="10" name="文本框 9"/>
            <p:cNvSpPr txBox="1"/>
            <p:nvPr/>
          </p:nvSpPr>
          <p:spPr>
            <a:xfrm>
              <a:off x="9532133" y="1164411"/>
              <a:ext cx="1018542" cy="586058"/>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3200" b="1" strike="noStrike" cap="none" dirty="0">
                  <a:solidFill>
                    <a:srgbClr val="C2191F"/>
                  </a:solidFill>
                  <a:cs typeface="+mn-ea"/>
                  <a:sym typeface="+mn-lt"/>
                </a:rPr>
                <a:t>02</a:t>
              </a:r>
              <a:endParaRPr lang="ko-KR" altLang="en-US" sz="3200" b="1" strike="noStrike" cap="none" dirty="0">
                <a:solidFill>
                  <a:srgbClr val="C2191F"/>
                </a:solidFill>
                <a:cs typeface="+mn-ea"/>
                <a:sym typeface="+mn-lt"/>
              </a:endParaRPr>
            </a:p>
          </p:txBody>
        </p:sp>
        <p:sp>
          <p:nvSpPr>
            <p:cNvPr id="11" name="文本框 10"/>
            <p:cNvSpPr txBox="1"/>
            <p:nvPr/>
          </p:nvSpPr>
          <p:spPr>
            <a:xfrm>
              <a:off x="9541011" y="1859388"/>
              <a:ext cx="1018542" cy="586058"/>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3200" b="1" strike="noStrike" cap="none" dirty="0">
                  <a:solidFill>
                    <a:srgbClr val="C2191F"/>
                  </a:solidFill>
                  <a:cs typeface="+mn-ea"/>
                  <a:sym typeface="+mn-lt"/>
                </a:rPr>
                <a:t>03</a:t>
              </a:r>
              <a:endParaRPr lang="ko-KR" altLang="en-US" sz="3200" b="1" strike="noStrike" cap="none" dirty="0">
                <a:solidFill>
                  <a:srgbClr val="C2191F"/>
                </a:solidFill>
                <a:cs typeface="+mn-ea"/>
                <a:sym typeface="+mn-lt"/>
              </a:endParaRPr>
            </a:p>
          </p:txBody>
        </p:sp>
        <p:sp>
          <p:nvSpPr>
            <p:cNvPr id="12" name="文本框 11"/>
            <p:cNvSpPr txBox="1"/>
            <p:nvPr/>
          </p:nvSpPr>
          <p:spPr>
            <a:xfrm>
              <a:off x="9539912" y="2526084"/>
              <a:ext cx="1018542" cy="586058"/>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3200" b="1" strike="noStrike" cap="none" dirty="0">
                  <a:solidFill>
                    <a:srgbClr val="C2191F"/>
                  </a:solidFill>
                  <a:cs typeface="+mn-ea"/>
                  <a:sym typeface="+mn-lt"/>
                </a:rPr>
                <a:t>04</a:t>
              </a:r>
              <a:endParaRPr lang="ko-KR" altLang="en-US" sz="3200" b="1" strike="noStrike" cap="none" dirty="0">
                <a:solidFill>
                  <a:srgbClr val="C2191F"/>
                </a:solidFill>
                <a:cs typeface="+mn-ea"/>
                <a:sym typeface="+mn-lt"/>
              </a:endParaRPr>
            </a:p>
          </p:txBody>
        </p:sp>
        <p:sp>
          <p:nvSpPr>
            <p:cNvPr id="13" name="文本框 12"/>
            <p:cNvSpPr txBox="1"/>
            <p:nvPr/>
          </p:nvSpPr>
          <p:spPr>
            <a:xfrm>
              <a:off x="10612819" y="3690200"/>
              <a:ext cx="3183288" cy="523220"/>
            </a:xfrm>
            <a:prstGeom prst="rect">
              <a:avLst/>
            </a:prstGeom>
            <a:noFill/>
          </p:spPr>
          <p:txBody>
            <a:bodyPr wrap="square" rtlCol="0">
              <a:spAutoFit/>
            </a:bodyPr>
            <a:lstStyle/>
            <a:p>
              <a:r>
                <a:rPr lang="zh-CN" altLang="en-US" sz="2800" dirty="0">
                  <a:solidFill>
                    <a:srgbClr val="C2191F"/>
                  </a:solidFill>
                  <a:cs typeface="+mn-ea"/>
                  <a:sym typeface="+mn-lt"/>
                </a:rPr>
                <a:t>中国国庆阅兵</a:t>
              </a:r>
            </a:p>
          </p:txBody>
        </p:sp>
        <p:sp>
          <p:nvSpPr>
            <p:cNvPr id="14" name="文本框 13"/>
            <p:cNvSpPr txBox="1"/>
            <p:nvPr/>
          </p:nvSpPr>
          <p:spPr>
            <a:xfrm>
              <a:off x="10595063" y="3108345"/>
              <a:ext cx="2807827" cy="523220"/>
            </a:xfrm>
            <a:prstGeom prst="rect">
              <a:avLst/>
            </a:prstGeom>
            <a:noFill/>
          </p:spPr>
          <p:txBody>
            <a:bodyPr wrap="square" rtlCol="0">
              <a:spAutoFit/>
            </a:bodyPr>
            <a:lstStyle/>
            <a:p>
              <a:r>
                <a:rPr lang="zh-CN" altLang="en-US" sz="2800" dirty="0">
                  <a:solidFill>
                    <a:srgbClr val="C2191F"/>
                  </a:solidFill>
                  <a:cs typeface="+mn-ea"/>
                  <a:sym typeface="+mn-lt"/>
                </a:rPr>
                <a:t>中国国旗</a:t>
              </a:r>
            </a:p>
          </p:txBody>
        </p:sp>
        <p:sp>
          <p:nvSpPr>
            <p:cNvPr id="15" name="文本框 14"/>
            <p:cNvSpPr txBox="1"/>
            <p:nvPr/>
          </p:nvSpPr>
          <p:spPr>
            <a:xfrm>
              <a:off x="9549340" y="3108345"/>
              <a:ext cx="1018542" cy="586058"/>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3200" b="1" strike="noStrike" cap="none" dirty="0">
                  <a:solidFill>
                    <a:srgbClr val="C2191F"/>
                  </a:solidFill>
                  <a:cs typeface="+mn-ea"/>
                  <a:sym typeface="+mn-lt"/>
                </a:rPr>
                <a:t>05</a:t>
              </a:r>
              <a:endParaRPr lang="ko-KR" altLang="en-US" sz="3200" b="1" strike="noStrike" cap="none" dirty="0">
                <a:solidFill>
                  <a:srgbClr val="C2191F"/>
                </a:solidFill>
                <a:cs typeface="+mn-ea"/>
                <a:sym typeface="+mn-lt"/>
              </a:endParaRPr>
            </a:p>
          </p:txBody>
        </p:sp>
        <p:sp>
          <p:nvSpPr>
            <p:cNvPr id="16" name="文本框 15"/>
            <p:cNvSpPr txBox="1"/>
            <p:nvPr/>
          </p:nvSpPr>
          <p:spPr>
            <a:xfrm>
              <a:off x="9567095" y="3690200"/>
              <a:ext cx="1018542" cy="586058"/>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3200" b="1" strike="noStrike" cap="none" dirty="0">
                  <a:solidFill>
                    <a:srgbClr val="C2191F"/>
                  </a:solidFill>
                  <a:cs typeface="+mn-ea"/>
                  <a:sym typeface="+mn-lt"/>
                </a:rPr>
                <a:t>06</a:t>
              </a:r>
              <a:endParaRPr lang="ko-KR" altLang="en-US" sz="3200" b="1" strike="noStrike" cap="none" dirty="0">
                <a:solidFill>
                  <a:srgbClr val="C2191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733" y="0"/>
            <a:ext cx="12182534" cy="6858000"/>
          </a:xfrm>
          <a:prstGeom prst="rect">
            <a:avLst/>
          </a:prstGeom>
        </p:spPr>
      </p:pic>
      <p:pic>
        <p:nvPicPr>
          <p:cNvPr id="14" name="图片 13"/>
          <p:cNvPicPr>
            <a:picLocks noChangeAspect="1"/>
          </p:cNvPicPr>
          <p:nvPr/>
        </p:nvPicPr>
        <p:blipFill>
          <a:blip r:embed="rId4" cstate="screen"/>
          <a:stretch>
            <a:fillRect/>
          </a:stretch>
        </p:blipFill>
        <p:spPr>
          <a:xfrm>
            <a:off x="2386990" y="3617183"/>
            <a:ext cx="7723949" cy="3240817"/>
          </a:xfrm>
          <a:prstGeom prst="rect">
            <a:avLst/>
          </a:prstGeom>
        </p:spPr>
      </p:pic>
      <p:sp>
        <p:nvSpPr>
          <p:cNvPr id="8" name="文本框 7"/>
          <p:cNvSpPr txBox="1"/>
          <p:nvPr/>
        </p:nvSpPr>
        <p:spPr>
          <a:xfrm>
            <a:off x="3298870" y="2754381"/>
            <a:ext cx="7721600" cy="401392"/>
          </a:xfrm>
          <a:prstGeom prst="rect">
            <a:avLst/>
          </a:prstGeom>
          <a:noFill/>
          <a:ln w="0">
            <a:noFill/>
          </a:ln>
        </p:spPr>
        <p:txBody>
          <a:bodyPr vert="horz" wrap="square" lIns="89535" tIns="46355" rIns="89535" bIns="46355" numCol="1" anchor="t">
            <a:spAutoFit/>
          </a:bodyPr>
          <a:lstStyle/>
          <a:p>
            <a:pPr marL="0" indent="0" algn="l" defTabSz="508000" eaLnBrk="0" fontAlgn="auto" latinLnBrk="0">
              <a:lnSpc>
                <a:spcPct val="100000"/>
              </a:lnSpc>
              <a:spcBef>
                <a:spcPts val="0"/>
              </a:spcBef>
              <a:spcAft>
                <a:spcPts val="0"/>
              </a:spcAft>
              <a:buFontTx/>
              <a:buNone/>
            </a:pPr>
            <a:r>
              <a:rPr lang="en-US" altLang="ko-KR" sz="2000" strike="noStrike" cap="none" dirty="0" err="1">
                <a:solidFill>
                  <a:srgbClr val="6C3230"/>
                </a:solidFill>
                <a:cs typeface="+mn-ea"/>
                <a:sym typeface="+mn-lt"/>
              </a:rPr>
              <a:t>汇报人</a:t>
            </a:r>
            <a:r>
              <a:rPr lang="en-US" altLang="ko-KR" sz="2000" strike="noStrike" cap="none" dirty="0" smtClean="0">
                <a:solidFill>
                  <a:srgbClr val="6C3230"/>
                </a:solidFill>
                <a:cs typeface="+mn-ea"/>
                <a:sym typeface="+mn-lt"/>
              </a:rPr>
              <a:t>：</a:t>
            </a:r>
            <a:r>
              <a:rPr lang="zh-CN" altLang="en-US" sz="2000" strike="noStrike" cap="none" dirty="0" smtClean="0">
                <a:solidFill>
                  <a:srgbClr val="6C3230"/>
                </a:solidFill>
                <a:cs typeface="+mn-ea"/>
                <a:sym typeface="+mn-lt"/>
              </a:rPr>
              <a:t>第一</a:t>
            </a:r>
            <a:r>
              <a:rPr lang="en-US" altLang="zh-CN" sz="2000" strike="noStrike" cap="none" dirty="0" smtClean="0">
                <a:solidFill>
                  <a:srgbClr val="6C3230"/>
                </a:solidFill>
                <a:cs typeface="+mn-ea"/>
                <a:sym typeface="+mn-lt"/>
              </a:rPr>
              <a:t>PPT</a:t>
            </a:r>
            <a:r>
              <a:rPr lang="en-US" altLang="ko-KR" sz="2000" strike="noStrike" cap="none" dirty="0" smtClean="0">
                <a:solidFill>
                  <a:srgbClr val="6C3230"/>
                </a:solidFill>
                <a:cs typeface="+mn-ea"/>
                <a:sym typeface="+mn-lt"/>
              </a:rPr>
              <a:t>       </a:t>
            </a:r>
            <a:r>
              <a:rPr lang="zh-CN" altLang="en-US" sz="2000" strike="noStrike" cap="none" dirty="0" smtClean="0">
                <a:solidFill>
                  <a:srgbClr val="6C3230"/>
                </a:solidFill>
                <a:cs typeface="+mn-ea"/>
                <a:sym typeface="+mn-lt"/>
              </a:rPr>
              <a:t>时间</a:t>
            </a:r>
            <a:r>
              <a:rPr lang="en-US" altLang="ko-KR" sz="2000" strike="noStrike" cap="none" dirty="0" smtClean="0">
                <a:solidFill>
                  <a:srgbClr val="6C3230"/>
                </a:solidFill>
                <a:cs typeface="+mn-ea"/>
                <a:sym typeface="+mn-lt"/>
              </a:rPr>
              <a:t>：2030年10月1日</a:t>
            </a:r>
            <a:endParaRPr lang="ko-KR" altLang="en-US" sz="2000" strike="noStrike" cap="none" dirty="0">
              <a:solidFill>
                <a:srgbClr val="6C3230"/>
              </a:solidFill>
              <a:cs typeface="+mn-ea"/>
              <a:sym typeface="+mn-lt"/>
            </a:endParaRPr>
          </a:p>
        </p:txBody>
      </p:sp>
      <p:sp>
        <p:nvSpPr>
          <p:cNvPr id="9" name="文本框 8"/>
          <p:cNvSpPr txBox="1"/>
          <p:nvPr/>
        </p:nvSpPr>
        <p:spPr>
          <a:xfrm>
            <a:off x="4090743" y="1167391"/>
            <a:ext cx="4333238" cy="1323439"/>
          </a:xfrm>
          <a:prstGeom prst="rect">
            <a:avLst/>
          </a:prstGeom>
          <a:noFill/>
        </p:spPr>
        <p:txBody>
          <a:bodyPr wrap="none" rtlCol="0">
            <a:spAutoFit/>
          </a:bodyPr>
          <a:lstStyle/>
          <a:p>
            <a:r>
              <a:rPr lang="zh-CN" altLang="en-US" sz="8000" b="1" dirty="0">
                <a:solidFill>
                  <a:srgbClr val="C2191F"/>
                </a:solidFill>
                <a:cs typeface="+mn-ea"/>
                <a:sym typeface="+mn-lt"/>
              </a:rPr>
              <a:t>谢谢观赏</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96672" y="2055084"/>
            <a:ext cx="6398655" cy="2309607"/>
          </a:xfrm>
          <a:prstGeom prst="rect">
            <a:avLst/>
          </a:prstGeom>
          <a:noFill/>
          <a:ln w="0">
            <a:noFill/>
          </a:ln>
          <a:effectLst/>
        </p:spPr>
        <p:txBody>
          <a:bodyPr vert="horz" wrap="square" lIns="89535" tIns="46355" rIns="89535" bIns="46355" numCol="1" anchor="t">
            <a:spAutoFit/>
          </a:bodyPr>
          <a:lstStyle/>
          <a:p>
            <a:pPr defTabSz="508000" eaLnBrk="0"/>
            <a:r>
              <a:rPr lang="en-US" altLang="ko-KR" sz="4800" b="1" strike="noStrike" cap="none" dirty="0" err="1">
                <a:solidFill>
                  <a:srgbClr val="C2191F"/>
                </a:solidFill>
                <a:effectLst/>
                <a:cs typeface="+mn-ea"/>
                <a:sym typeface="+mn-lt"/>
              </a:rPr>
              <a:t>第一章节</a:t>
            </a:r>
            <a:r>
              <a:rPr lang="en-US" altLang="ko-KR" sz="4800" b="1" strike="noStrike" cap="none" dirty="0">
                <a:solidFill>
                  <a:srgbClr val="C2191F"/>
                </a:solidFill>
                <a:effectLst/>
                <a:cs typeface="+mn-ea"/>
                <a:sym typeface="+mn-lt"/>
              </a:rPr>
              <a:t> :</a:t>
            </a:r>
            <a:r>
              <a:rPr lang="zh-CN" altLang="en-US" sz="4800" dirty="0">
                <a:solidFill>
                  <a:srgbClr val="C2191F"/>
                </a:solidFill>
                <a:cs typeface="+mn-ea"/>
                <a:sym typeface="+mn-lt"/>
              </a:rPr>
              <a:t>国庆小百科</a:t>
            </a:r>
          </a:p>
          <a:p>
            <a:pPr defTabSz="508000" eaLnBrk="0"/>
            <a:endParaRPr lang="zh-CN" altLang="en-US" sz="4800" b="1" dirty="0">
              <a:solidFill>
                <a:srgbClr val="C2191F"/>
              </a:solidFill>
              <a:effectLst/>
              <a:cs typeface="+mn-ea"/>
              <a:sym typeface="+mn-lt"/>
            </a:endParaRPr>
          </a:p>
          <a:p>
            <a:pPr defTabSz="508000" eaLnBrk="0"/>
            <a:endParaRPr lang="zh-CN" altLang="en-US" sz="4800" b="1" dirty="0">
              <a:solidFill>
                <a:srgbClr val="C2191F"/>
              </a:solidFill>
              <a:effectLst/>
              <a:cs typeface="+mn-ea"/>
              <a:sym typeface="+mn-lt"/>
            </a:endParaRPr>
          </a:p>
        </p:txBody>
      </p:sp>
      <p:pic>
        <p:nvPicPr>
          <p:cNvPr id="4" name="图片 3"/>
          <p:cNvPicPr>
            <a:picLocks noChangeAspect="1"/>
          </p:cNvPicPr>
          <p:nvPr/>
        </p:nvPicPr>
        <p:blipFill>
          <a:blip r:embed="rId3" cstate="screen"/>
          <a:stretch>
            <a:fillRect/>
          </a:stretch>
        </p:blipFill>
        <p:spPr>
          <a:xfrm>
            <a:off x="2481258" y="3911826"/>
            <a:ext cx="6920614" cy="2903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343393" y="1176966"/>
            <a:ext cx="2236510" cy="584775"/>
          </a:xfrm>
          <a:prstGeom prst="rect">
            <a:avLst/>
          </a:prstGeom>
        </p:spPr>
        <p:txBody>
          <a:bodyPr wrap="none">
            <a:spAutoFit/>
          </a:bodyPr>
          <a:lstStyle/>
          <a:p>
            <a:r>
              <a:rPr lang="zh-CN" altLang="en-US" sz="3200" dirty="0">
                <a:solidFill>
                  <a:srgbClr val="C2191F"/>
                </a:solidFill>
                <a:cs typeface="+mn-ea"/>
                <a:sym typeface="+mn-lt"/>
              </a:rPr>
              <a:t>国庆小百科</a:t>
            </a:r>
          </a:p>
        </p:txBody>
      </p:sp>
      <p:sp>
        <p:nvSpPr>
          <p:cNvPr id="32" name="文本框 31"/>
          <p:cNvSpPr txBox="1"/>
          <p:nvPr/>
        </p:nvSpPr>
        <p:spPr>
          <a:xfrm>
            <a:off x="1343393" y="2444048"/>
            <a:ext cx="6643370" cy="2592070"/>
          </a:xfrm>
          <a:prstGeom prst="rect">
            <a:avLst/>
          </a:prstGeom>
          <a:noFill/>
        </p:spPr>
        <p:txBody>
          <a:bodyPr wrap="square" rtlCol="0">
            <a:spAutoFit/>
          </a:bodyPr>
          <a:lstStyle/>
          <a:p>
            <a:pPr algn="just">
              <a:lnSpc>
                <a:spcPct val="130000"/>
              </a:lnSpc>
            </a:pPr>
            <a:r>
              <a:rPr sz="2500" dirty="0">
                <a:solidFill>
                  <a:srgbClr val="C2191F"/>
                </a:solidFill>
                <a:cs typeface="+mn-ea"/>
                <a:sym typeface="+mn-lt"/>
              </a:rPr>
              <a:t>“国庆”一词，本指国家喜庆之事，最早见于西晋.我国古代把皇帝即位、诞辰称为“国庆”。今天称国家建立的纪念日为国庆。在我国，国庆节特指中华人民共和国正式宣告成立的10月1日。 </a:t>
            </a:r>
          </a:p>
        </p:txBody>
      </p:sp>
      <p:pic>
        <p:nvPicPr>
          <p:cNvPr id="33" name="图片 32" descr="E:\素材\国庆\6087f4e88c40d10ddb4ca211cc10330c.png6087f4e88c40d10ddb4ca211cc10330c"/>
          <p:cNvPicPr>
            <a:picLocks noChangeAspect="1"/>
          </p:cNvPicPr>
          <p:nvPr/>
        </p:nvPicPr>
        <p:blipFill>
          <a:blip r:embed="rId3" cstate="screen"/>
          <a:srcRect/>
          <a:stretch>
            <a:fillRect/>
          </a:stretch>
        </p:blipFill>
        <p:spPr>
          <a:xfrm>
            <a:off x="8093622" y="414687"/>
            <a:ext cx="3089275" cy="5251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77819" y="2055084"/>
            <a:ext cx="7425679" cy="2309607"/>
          </a:xfrm>
          <a:prstGeom prst="rect">
            <a:avLst/>
          </a:prstGeom>
          <a:noFill/>
          <a:ln w="0">
            <a:noFill/>
          </a:ln>
          <a:effectLst/>
        </p:spPr>
        <p:txBody>
          <a:bodyPr vert="horz" wrap="square" lIns="89535" tIns="46355" rIns="89535" bIns="46355" numCol="1" anchor="t">
            <a:spAutoFit/>
          </a:bodyPr>
          <a:lstStyle/>
          <a:p>
            <a:pPr defTabSz="508000" eaLnBrk="0"/>
            <a:r>
              <a:rPr lang="en-US" altLang="ko-KR" sz="4800" b="1" strike="noStrike" cap="none" dirty="0">
                <a:solidFill>
                  <a:srgbClr val="C2191F"/>
                </a:solidFill>
                <a:effectLst/>
                <a:cs typeface="+mn-ea"/>
                <a:sym typeface="+mn-lt"/>
              </a:rPr>
              <a:t>第</a:t>
            </a:r>
            <a:r>
              <a:rPr lang="zh-CN" altLang="en-US" sz="4800" b="1" strike="noStrike" cap="none" dirty="0">
                <a:solidFill>
                  <a:srgbClr val="C2191F"/>
                </a:solidFill>
                <a:effectLst/>
                <a:cs typeface="+mn-ea"/>
                <a:sym typeface="+mn-lt"/>
              </a:rPr>
              <a:t>二</a:t>
            </a:r>
            <a:r>
              <a:rPr lang="en-US" altLang="ko-KR" sz="4800" b="1" strike="noStrike" cap="none" dirty="0" err="1">
                <a:solidFill>
                  <a:srgbClr val="C2191F"/>
                </a:solidFill>
                <a:effectLst/>
                <a:cs typeface="+mn-ea"/>
                <a:sym typeface="+mn-lt"/>
              </a:rPr>
              <a:t>章节</a:t>
            </a:r>
            <a:r>
              <a:rPr lang="en-US" altLang="ko-KR" sz="4800" b="1" strike="noStrike" cap="none" dirty="0">
                <a:solidFill>
                  <a:srgbClr val="C2191F"/>
                </a:solidFill>
                <a:effectLst/>
                <a:cs typeface="+mn-ea"/>
                <a:sym typeface="+mn-lt"/>
              </a:rPr>
              <a:t> :</a:t>
            </a:r>
            <a:r>
              <a:rPr lang="zh-CN" altLang="en-US" sz="4800" dirty="0">
                <a:solidFill>
                  <a:srgbClr val="C2191F"/>
                </a:solidFill>
                <a:cs typeface="+mn-ea"/>
                <a:sym typeface="+mn-lt"/>
              </a:rPr>
              <a:t>国庆节的由来</a:t>
            </a:r>
          </a:p>
          <a:p>
            <a:pPr defTabSz="508000" eaLnBrk="0"/>
            <a:endParaRPr lang="zh-CN" altLang="en-US" sz="4800" b="1" dirty="0">
              <a:solidFill>
                <a:srgbClr val="C2191F"/>
              </a:solidFill>
              <a:effectLst/>
              <a:cs typeface="+mn-ea"/>
              <a:sym typeface="+mn-lt"/>
            </a:endParaRPr>
          </a:p>
          <a:p>
            <a:pPr defTabSz="508000" eaLnBrk="0"/>
            <a:endParaRPr lang="zh-CN" altLang="en-US" sz="4800" b="1" dirty="0">
              <a:solidFill>
                <a:srgbClr val="C2191F"/>
              </a:solidFill>
              <a:effectLst/>
              <a:cs typeface="+mn-ea"/>
              <a:sym typeface="+mn-lt"/>
            </a:endParaRPr>
          </a:p>
        </p:txBody>
      </p:sp>
      <p:pic>
        <p:nvPicPr>
          <p:cNvPr id="4" name="图片 3"/>
          <p:cNvPicPr>
            <a:picLocks noChangeAspect="1"/>
          </p:cNvPicPr>
          <p:nvPr/>
        </p:nvPicPr>
        <p:blipFill>
          <a:blip r:embed="rId3" cstate="screen"/>
          <a:stretch>
            <a:fillRect/>
          </a:stretch>
        </p:blipFill>
        <p:spPr>
          <a:xfrm>
            <a:off x="2481258" y="3911826"/>
            <a:ext cx="6920614" cy="2903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458641" y="1014262"/>
            <a:ext cx="2646878" cy="584775"/>
          </a:xfrm>
          <a:prstGeom prst="rect">
            <a:avLst/>
          </a:prstGeom>
        </p:spPr>
        <p:txBody>
          <a:bodyPr wrap="none">
            <a:spAutoFit/>
          </a:bodyPr>
          <a:lstStyle/>
          <a:p>
            <a:r>
              <a:rPr lang="zh-CN" altLang="en-US" sz="3200" dirty="0">
                <a:solidFill>
                  <a:srgbClr val="C2191F"/>
                </a:solidFill>
                <a:cs typeface="+mn-ea"/>
                <a:sym typeface="+mn-lt"/>
              </a:rPr>
              <a:t>国庆节的由来</a:t>
            </a:r>
          </a:p>
        </p:txBody>
      </p:sp>
      <p:pic>
        <p:nvPicPr>
          <p:cNvPr id="6" name="图片 5" descr="E:\素材\国庆\cd5f537c09c0ea1433a788248c739826.pngcd5f537c09c0ea1433a788248c739826"/>
          <p:cNvPicPr>
            <a:picLocks noChangeAspect="1"/>
          </p:cNvPicPr>
          <p:nvPr/>
        </p:nvPicPr>
        <p:blipFill>
          <a:blip r:embed="rId3" cstate="screen"/>
          <a:srcRect/>
          <a:stretch>
            <a:fillRect/>
          </a:stretch>
        </p:blipFill>
        <p:spPr>
          <a:xfrm>
            <a:off x="380358" y="1680080"/>
            <a:ext cx="4318635" cy="4318635"/>
          </a:xfrm>
          <a:prstGeom prst="rect">
            <a:avLst/>
          </a:prstGeom>
        </p:spPr>
      </p:pic>
      <p:sp>
        <p:nvSpPr>
          <p:cNvPr id="7" name="矩形 6"/>
          <p:cNvSpPr/>
          <p:nvPr/>
        </p:nvSpPr>
        <p:spPr>
          <a:xfrm>
            <a:off x="4962434" y="2254092"/>
            <a:ext cx="5765270" cy="3170612"/>
          </a:xfrm>
          <a:prstGeom prst="rect">
            <a:avLst/>
          </a:prstGeom>
        </p:spPr>
        <p:txBody>
          <a:bodyPr wrap="square">
            <a:spAutoFit/>
          </a:bodyPr>
          <a:lstStyle/>
          <a:p>
            <a:pPr algn="l">
              <a:lnSpc>
                <a:spcPct val="120000"/>
              </a:lnSpc>
            </a:pPr>
            <a:r>
              <a:rPr lang="zh-CN" altLang="en-US" sz="2400" dirty="0">
                <a:solidFill>
                  <a:srgbClr val="C2191F"/>
                </a:solidFill>
                <a:cs typeface="+mn-ea"/>
                <a:sym typeface="+mn-lt"/>
              </a:rPr>
              <a:t>1949年10月1日，是新中国成立的纪念日。1949年10月1日在天安门广场举行的典礼是中华人民共和国中央人民政府成立盛典，而不是开国大典。 </a:t>
            </a:r>
          </a:p>
          <a:p>
            <a:pPr algn="l">
              <a:lnSpc>
                <a:spcPct val="120000"/>
              </a:lnSpc>
            </a:pPr>
            <a:r>
              <a:rPr lang="zh-CN" altLang="en-US" sz="2400" dirty="0">
                <a:solidFill>
                  <a:srgbClr val="C2191F"/>
                </a:solidFill>
                <a:cs typeface="+mn-ea"/>
                <a:sym typeface="+mn-lt"/>
              </a:rPr>
              <a:t>实际上，中华人民共和国的“开国”，也就是说中华人民共和国的成立。 </a:t>
            </a:r>
          </a:p>
          <a:p>
            <a:pPr algn="l">
              <a:lnSpc>
                <a:spcPct val="120000"/>
              </a:lnSpc>
            </a:pPr>
            <a:endParaRPr lang="zh-CN" altLang="en-US" sz="2400" dirty="0">
              <a:solidFill>
                <a:srgbClr val="C2191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77819" y="2055084"/>
            <a:ext cx="7425679" cy="2309607"/>
          </a:xfrm>
          <a:prstGeom prst="rect">
            <a:avLst/>
          </a:prstGeom>
          <a:noFill/>
          <a:ln w="0">
            <a:noFill/>
          </a:ln>
          <a:effectLst/>
        </p:spPr>
        <p:txBody>
          <a:bodyPr vert="horz" wrap="square" lIns="89535" tIns="46355" rIns="89535" bIns="46355" numCol="1" anchor="t">
            <a:spAutoFit/>
          </a:bodyPr>
          <a:lstStyle/>
          <a:p>
            <a:pPr defTabSz="508000" eaLnBrk="0"/>
            <a:r>
              <a:rPr lang="en-US" altLang="ko-KR" sz="4800" b="1" strike="noStrike" cap="none" dirty="0">
                <a:solidFill>
                  <a:srgbClr val="C2191F"/>
                </a:solidFill>
                <a:effectLst/>
                <a:cs typeface="+mn-ea"/>
                <a:sym typeface="+mn-lt"/>
              </a:rPr>
              <a:t>第</a:t>
            </a:r>
            <a:r>
              <a:rPr lang="zh-CN" altLang="en-US" sz="4800" b="1" dirty="0">
                <a:solidFill>
                  <a:srgbClr val="C2191F"/>
                </a:solidFill>
                <a:cs typeface="+mn-ea"/>
                <a:sym typeface="+mn-lt"/>
              </a:rPr>
              <a:t>三</a:t>
            </a:r>
            <a:r>
              <a:rPr lang="en-US" altLang="ko-KR" sz="4800" b="1" strike="noStrike" cap="none" dirty="0" err="1">
                <a:solidFill>
                  <a:srgbClr val="C2191F"/>
                </a:solidFill>
                <a:effectLst/>
                <a:cs typeface="+mn-ea"/>
                <a:sym typeface="+mn-lt"/>
              </a:rPr>
              <a:t>章节</a:t>
            </a:r>
            <a:r>
              <a:rPr lang="en-US" altLang="ko-KR" sz="4800" b="1" strike="noStrike" cap="none" dirty="0">
                <a:solidFill>
                  <a:srgbClr val="C2191F"/>
                </a:solidFill>
                <a:effectLst/>
                <a:cs typeface="+mn-ea"/>
                <a:sym typeface="+mn-lt"/>
              </a:rPr>
              <a:t> :</a:t>
            </a:r>
            <a:r>
              <a:rPr lang="zh-CN" altLang="en-US" sz="4800" dirty="0">
                <a:solidFill>
                  <a:srgbClr val="C2191F"/>
                </a:solidFill>
                <a:cs typeface="+mn-ea"/>
                <a:sym typeface="+mn-lt"/>
              </a:rPr>
              <a:t>国庆节日意义</a:t>
            </a:r>
          </a:p>
          <a:p>
            <a:pPr defTabSz="508000" eaLnBrk="0"/>
            <a:endParaRPr lang="zh-CN" altLang="en-US" sz="4800" b="1" dirty="0">
              <a:solidFill>
                <a:srgbClr val="C2191F"/>
              </a:solidFill>
              <a:effectLst/>
              <a:cs typeface="+mn-ea"/>
              <a:sym typeface="+mn-lt"/>
            </a:endParaRPr>
          </a:p>
          <a:p>
            <a:pPr defTabSz="508000" eaLnBrk="0"/>
            <a:endParaRPr lang="zh-CN" altLang="en-US" sz="4800" b="1" dirty="0">
              <a:solidFill>
                <a:srgbClr val="C2191F"/>
              </a:solidFill>
              <a:effectLst/>
              <a:cs typeface="+mn-ea"/>
              <a:sym typeface="+mn-lt"/>
            </a:endParaRPr>
          </a:p>
        </p:txBody>
      </p:sp>
      <p:pic>
        <p:nvPicPr>
          <p:cNvPr id="4" name="图片 3"/>
          <p:cNvPicPr>
            <a:picLocks noChangeAspect="1"/>
          </p:cNvPicPr>
          <p:nvPr/>
        </p:nvPicPr>
        <p:blipFill>
          <a:blip r:embed="rId3" cstate="screen"/>
          <a:stretch>
            <a:fillRect/>
          </a:stretch>
        </p:blipFill>
        <p:spPr>
          <a:xfrm>
            <a:off x="2481258" y="3911826"/>
            <a:ext cx="6920614" cy="2903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393021" y="923421"/>
            <a:ext cx="2646878" cy="584775"/>
          </a:xfrm>
          <a:prstGeom prst="rect">
            <a:avLst/>
          </a:prstGeom>
        </p:spPr>
        <p:txBody>
          <a:bodyPr wrap="none">
            <a:spAutoFit/>
          </a:bodyPr>
          <a:lstStyle/>
          <a:p>
            <a:r>
              <a:rPr lang="zh-CN" altLang="en-US" sz="3200" dirty="0">
                <a:solidFill>
                  <a:srgbClr val="C2191F"/>
                </a:solidFill>
                <a:cs typeface="+mn-ea"/>
                <a:sym typeface="+mn-lt"/>
              </a:rPr>
              <a:t>国庆节日意义</a:t>
            </a:r>
          </a:p>
        </p:txBody>
      </p:sp>
      <p:grpSp>
        <p:nvGrpSpPr>
          <p:cNvPr id="16" name="组合 15"/>
          <p:cNvGrpSpPr/>
          <p:nvPr/>
        </p:nvGrpSpPr>
        <p:grpSpPr>
          <a:xfrm>
            <a:off x="6962796" y="1625298"/>
            <a:ext cx="3696239" cy="1170306"/>
            <a:chOff x="6567113" y="1793376"/>
            <a:chExt cx="3696838" cy="1170494"/>
          </a:xfrm>
        </p:grpSpPr>
        <p:sp>
          <p:nvSpPr>
            <p:cNvPr id="17" name="文本框 69"/>
            <p:cNvSpPr txBox="1"/>
            <p:nvPr/>
          </p:nvSpPr>
          <p:spPr>
            <a:xfrm>
              <a:off x="6567113" y="1810921"/>
              <a:ext cx="916058" cy="830079"/>
            </a:xfrm>
            <a:prstGeom prst="rect">
              <a:avLst/>
            </a:prstGeom>
            <a:noFill/>
          </p:spPr>
          <p:txBody>
            <a:bodyPr wrap="square" rtlCol="0">
              <a:spAutoFit/>
            </a:bodyPr>
            <a:lstStyle/>
            <a:p>
              <a:pPr algn="ctr"/>
              <a:r>
                <a:rPr lang="en-US" altLang="zh-CN" sz="4800" dirty="0">
                  <a:solidFill>
                    <a:srgbClr val="C2191F"/>
                  </a:solidFill>
                  <a:cs typeface="+mn-ea"/>
                  <a:sym typeface="+mn-lt"/>
                </a:rPr>
                <a:t>01</a:t>
              </a:r>
            </a:p>
          </p:txBody>
        </p:sp>
        <p:grpSp>
          <p:nvGrpSpPr>
            <p:cNvPr id="18" name="组合 17"/>
            <p:cNvGrpSpPr/>
            <p:nvPr/>
          </p:nvGrpSpPr>
          <p:grpSpPr>
            <a:xfrm>
              <a:off x="7395055" y="1793376"/>
              <a:ext cx="2868896" cy="1170494"/>
              <a:chOff x="6968290" y="1689104"/>
              <a:chExt cx="2868896" cy="1170494"/>
            </a:xfrm>
          </p:grpSpPr>
          <p:sp>
            <p:nvSpPr>
              <p:cNvPr id="19" name="文本框 9"/>
              <p:cNvSpPr txBox="1"/>
              <p:nvPr/>
            </p:nvSpPr>
            <p:spPr>
              <a:xfrm>
                <a:off x="6968290" y="1689104"/>
                <a:ext cx="2329313" cy="368359"/>
              </a:xfrm>
              <a:prstGeom prst="rect">
                <a:avLst/>
              </a:prstGeom>
              <a:noFill/>
            </p:spPr>
            <p:txBody>
              <a:bodyPr wrap="square" rtlCol="0">
                <a:spAutoFit/>
              </a:bodyPr>
              <a:lstStyle/>
              <a:p>
                <a:r>
                  <a:rPr lang="zh-CN" altLang="en-US" b="1" dirty="0">
                    <a:solidFill>
                      <a:srgbClr val="C2191F"/>
                    </a:solidFill>
                    <a:cs typeface="+mn-ea"/>
                    <a:sym typeface="+mn-lt"/>
                  </a:rPr>
                  <a:t>国家象征</a:t>
                </a:r>
              </a:p>
            </p:txBody>
          </p:sp>
          <p:sp>
            <p:nvSpPr>
              <p:cNvPr id="20" name="文本框 11"/>
              <p:cNvSpPr txBox="1"/>
              <p:nvPr/>
            </p:nvSpPr>
            <p:spPr>
              <a:xfrm>
                <a:off x="6968291" y="2029520"/>
                <a:ext cx="2868895" cy="830078"/>
              </a:xfrm>
              <a:prstGeom prst="rect">
                <a:avLst/>
              </a:prstGeom>
              <a:noFill/>
            </p:spPr>
            <p:txBody>
              <a:bodyPr wrap="square" rtlCol="0">
                <a:spAutoFit/>
              </a:bodyPr>
              <a:lstStyle/>
              <a:p>
                <a:r>
                  <a:rPr lang="zh-CN" altLang="en-US" sz="1200" dirty="0">
                    <a:solidFill>
                      <a:srgbClr val="C2191F"/>
                    </a:solidFill>
                    <a:cs typeface="+mn-ea"/>
                    <a:sym typeface="+mn-lt"/>
                  </a:rPr>
                  <a:t>国庆纪念日是近代民族国家的一种特征，是伴随着近代民族国家的出现而出现的，并且变得尤为重要。它成为一个独立国家的标志，反映这个国家的国体和政体。</a:t>
                </a:r>
              </a:p>
            </p:txBody>
          </p:sp>
        </p:grpSp>
      </p:grpSp>
      <p:grpSp>
        <p:nvGrpSpPr>
          <p:cNvPr id="22" name="组合 21"/>
          <p:cNvGrpSpPr/>
          <p:nvPr/>
        </p:nvGrpSpPr>
        <p:grpSpPr>
          <a:xfrm>
            <a:off x="882663" y="3408974"/>
            <a:ext cx="3244846" cy="1752974"/>
            <a:chOff x="2467633" y="2822974"/>
            <a:chExt cx="3245371" cy="1753258"/>
          </a:xfrm>
        </p:grpSpPr>
        <p:sp>
          <p:nvSpPr>
            <p:cNvPr id="23" name="文本框 75"/>
            <p:cNvSpPr txBox="1"/>
            <p:nvPr/>
          </p:nvSpPr>
          <p:spPr>
            <a:xfrm>
              <a:off x="4796946" y="2868142"/>
              <a:ext cx="916058" cy="830079"/>
            </a:xfrm>
            <a:prstGeom prst="rect">
              <a:avLst/>
            </a:prstGeom>
            <a:noFill/>
          </p:spPr>
          <p:txBody>
            <a:bodyPr wrap="square" rtlCol="0">
              <a:spAutoFit/>
            </a:bodyPr>
            <a:lstStyle/>
            <a:p>
              <a:pPr algn="ctr"/>
              <a:r>
                <a:rPr lang="en-US" altLang="zh-CN" sz="4800" dirty="0">
                  <a:solidFill>
                    <a:srgbClr val="C2191F"/>
                  </a:solidFill>
                  <a:cs typeface="+mn-ea"/>
                  <a:sym typeface="+mn-lt"/>
                </a:rPr>
                <a:t>02</a:t>
              </a:r>
            </a:p>
          </p:txBody>
        </p:sp>
        <p:grpSp>
          <p:nvGrpSpPr>
            <p:cNvPr id="24" name="组合 23"/>
            <p:cNvGrpSpPr/>
            <p:nvPr/>
          </p:nvGrpSpPr>
          <p:grpSpPr>
            <a:xfrm>
              <a:off x="2467633" y="2822974"/>
              <a:ext cx="2329313" cy="1753258"/>
              <a:chOff x="7911566" y="1661481"/>
              <a:chExt cx="2329313" cy="1753258"/>
            </a:xfrm>
          </p:grpSpPr>
          <p:sp>
            <p:nvSpPr>
              <p:cNvPr id="25" name="文本框 77"/>
              <p:cNvSpPr txBox="1"/>
              <p:nvPr/>
            </p:nvSpPr>
            <p:spPr>
              <a:xfrm>
                <a:off x="7911566" y="1661481"/>
                <a:ext cx="2329313" cy="398845"/>
              </a:xfrm>
              <a:prstGeom prst="rect">
                <a:avLst/>
              </a:prstGeom>
              <a:noFill/>
            </p:spPr>
            <p:txBody>
              <a:bodyPr wrap="square" rtlCol="0">
                <a:spAutoFit/>
              </a:bodyPr>
              <a:lstStyle/>
              <a:p>
                <a:pPr algn="r"/>
                <a:r>
                  <a:rPr lang="zh-CN" altLang="en-US" sz="2000" b="1" dirty="0">
                    <a:solidFill>
                      <a:srgbClr val="C2191F"/>
                    </a:solidFill>
                    <a:cs typeface="+mn-ea"/>
                    <a:sym typeface="+mn-lt"/>
                  </a:rPr>
                  <a:t>功能体现</a:t>
                </a:r>
              </a:p>
            </p:txBody>
          </p:sp>
          <p:sp>
            <p:nvSpPr>
              <p:cNvPr id="26" name="文本框 80"/>
              <p:cNvSpPr txBox="1"/>
              <p:nvPr/>
            </p:nvSpPr>
            <p:spPr>
              <a:xfrm>
                <a:off x="8176429" y="2029520"/>
                <a:ext cx="2064450" cy="1385219"/>
              </a:xfrm>
              <a:prstGeom prst="rect">
                <a:avLst/>
              </a:prstGeom>
              <a:noFill/>
            </p:spPr>
            <p:txBody>
              <a:bodyPr wrap="square" rtlCol="0">
                <a:spAutoFit/>
              </a:bodyPr>
              <a:lstStyle/>
              <a:p>
                <a:r>
                  <a:rPr lang="zh-CN" altLang="en-US" sz="1200" dirty="0">
                    <a:solidFill>
                      <a:srgbClr val="C2191F"/>
                    </a:solidFill>
                    <a:cs typeface="+mn-ea"/>
                    <a:sym typeface="+mn-lt"/>
                  </a:rPr>
                  <a:t>国庆这种特殊纪念方式一旦成为新的、全民性的节日形式，便承载了反映这个国家、民族的凝聚力的功能。同时国庆日上的大规模庆典活动，也是政府动员与号召力的具体体现。</a:t>
                </a:r>
              </a:p>
            </p:txBody>
          </p:sp>
        </p:grpSp>
      </p:grpSp>
      <p:grpSp>
        <p:nvGrpSpPr>
          <p:cNvPr id="28" name="组合 27"/>
          <p:cNvGrpSpPr/>
          <p:nvPr/>
        </p:nvGrpSpPr>
        <p:grpSpPr>
          <a:xfrm>
            <a:off x="7178284" y="4238439"/>
            <a:ext cx="3776587" cy="1026361"/>
            <a:chOff x="6567113" y="3913546"/>
            <a:chExt cx="3777199" cy="1026527"/>
          </a:xfrm>
        </p:grpSpPr>
        <p:sp>
          <p:nvSpPr>
            <p:cNvPr id="29" name="文本框 101"/>
            <p:cNvSpPr txBox="1"/>
            <p:nvPr/>
          </p:nvSpPr>
          <p:spPr>
            <a:xfrm>
              <a:off x="6567113" y="3971938"/>
              <a:ext cx="916058" cy="830080"/>
            </a:xfrm>
            <a:prstGeom prst="rect">
              <a:avLst/>
            </a:prstGeom>
            <a:noFill/>
          </p:spPr>
          <p:txBody>
            <a:bodyPr wrap="square" rtlCol="0">
              <a:spAutoFit/>
            </a:bodyPr>
            <a:lstStyle/>
            <a:p>
              <a:pPr algn="ctr"/>
              <a:r>
                <a:rPr lang="en-US" altLang="zh-CN" sz="4800" dirty="0">
                  <a:solidFill>
                    <a:srgbClr val="C2191F"/>
                  </a:solidFill>
                  <a:cs typeface="+mn-ea"/>
                  <a:sym typeface="+mn-lt"/>
                </a:rPr>
                <a:t>03</a:t>
              </a:r>
            </a:p>
          </p:txBody>
        </p:sp>
        <p:grpSp>
          <p:nvGrpSpPr>
            <p:cNvPr id="30" name="组合 29"/>
            <p:cNvGrpSpPr/>
            <p:nvPr/>
          </p:nvGrpSpPr>
          <p:grpSpPr>
            <a:xfrm>
              <a:off x="7395055" y="3913546"/>
              <a:ext cx="2949257" cy="1026527"/>
              <a:chOff x="6968290" y="1648257"/>
              <a:chExt cx="2949257" cy="1026527"/>
            </a:xfrm>
          </p:grpSpPr>
          <p:sp>
            <p:nvSpPr>
              <p:cNvPr id="31" name="文本框 103"/>
              <p:cNvSpPr txBox="1"/>
              <p:nvPr/>
            </p:nvSpPr>
            <p:spPr>
              <a:xfrm>
                <a:off x="6968290" y="1648257"/>
                <a:ext cx="2329313" cy="398845"/>
              </a:xfrm>
              <a:prstGeom prst="rect">
                <a:avLst/>
              </a:prstGeom>
              <a:noFill/>
            </p:spPr>
            <p:txBody>
              <a:bodyPr wrap="square" rtlCol="0">
                <a:spAutoFit/>
              </a:bodyPr>
              <a:lstStyle/>
              <a:p>
                <a:r>
                  <a:rPr lang="zh-CN" altLang="en-US" sz="2000" b="1" dirty="0">
                    <a:solidFill>
                      <a:srgbClr val="C2191F"/>
                    </a:solidFill>
                    <a:cs typeface="+mn-ea"/>
                    <a:sym typeface="+mn-lt"/>
                  </a:rPr>
                  <a:t>基本特征</a:t>
                </a:r>
              </a:p>
            </p:txBody>
          </p:sp>
          <p:sp>
            <p:nvSpPr>
              <p:cNvPr id="36" name="文本框 104"/>
              <p:cNvSpPr txBox="1"/>
              <p:nvPr/>
            </p:nvSpPr>
            <p:spPr>
              <a:xfrm>
                <a:off x="6968291" y="2029520"/>
                <a:ext cx="2949256" cy="645264"/>
              </a:xfrm>
              <a:prstGeom prst="rect">
                <a:avLst/>
              </a:prstGeom>
              <a:noFill/>
            </p:spPr>
            <p:txBody>
              <a:bodyPr wrap="square" rtlCol="0">
                <a:spAutoFit/>
              </a:bodyPr>
              <a:lstStyle/>
              <a:p>
                <a:r>
                  <a:rPr lang="zh-CN" altLang="en-US" sz="1200" dirty="0">
                    <a:solidFill>
                      <a:srgbClr val="C2191F"/>
                    </a:solidFill>
                    <a:cs typeface="+mn-ea"/>
                    <a:sym typeface="+mn-lt"/>
                  </a:rPr>
                  <a:t>显示力量、增强国民信心，体现凝聚力，发挥号召力，即为国庆庆典的三个</a:t>
                </a:r>
              </a:p>
              <a:p>
                <a:r>
                  <a:rPr lang="zh-CN" altLang="en-US" sz="1200" dirty="0">
                    <a:solidFill>
                      <a:srgbClr val="C2191F"/>
                    </a:solidFill>
                    <a:cs typeface="+mn-ea"/>
                    <a:sym typeface="+mn-lt"/>
                  </a:rPr>
                  <a:t>基本特征。</a:t>
                </a:r>
              </a:p>
            </p:txBody>
          </p:sp>
        </p:grpSp>
      </p:grpSp>
      <p:grpSp>
        <p:nvGrpSpPr>
          <p:cNvPr id="32" name="组合 31"/>
          <p:cNvGrpSpPr/>
          <p:nvPr/>
        </p:nvGrpSpPr>
        <p:grpSpPr>
          <a:xfrm>
            <a:off x="4001427" y="1565291"/>
            <a:ext cx="3579599" cy="3409142"/>
            <a:chOff x="1873390" y="650664"/>
            <a:chExt cx="5245785" cy="4995986"/>
          </a:xfrm>
        </p:grpSpPr>
        <p:grpSp>
          <p:nvGrpSpPr>
            <p:cNvPr id="33" name="组合 32"/>
            <p:cNvGrpSpPr/>
            <p:nvPr/>
          </p:nvGrpSpPr>
          <p:grpSpPr>
            <a:xfrm>
              <a:off x="1873390" y="650664"/>
              <a:ext cx="5245785" cy="4995986"/>
              <a:chOff x="2388044" y="736918"/>
              <a:chExt cx="5159971" cy="4914259"/>
            </a:xfrm>
          </p:grpSpPr>
          <p:pic>
            <p:nvPicPr>
              <p:cNvPr id="41" name="图片 40"/>
              <p:cNvPicPr>
                <a:picLocks noChangeAspect="1"/>
              </p:cNvPicPr>
              <p:nvPr/>
            </p:nvPicPr>
            <p:blipFill rotWithShape="1">
              <a:blip r:embed="rId5" cstate="screen"/>
              <a:srcRect/>
              <a:stretch>
                <a:fillRect/>
              </a:stretch>
            </p:blipFill>
            <p:spPr>
              <a:xfrm>
                <a:off x="2638153" y="3098525"/>
                <a:ext cx="4727925" cy="2552652"/>
              </a:xfrm>
              <a:custGeom>
                <a:avLst/>
                <a:gdLst>
                  <a:gd name="connsiteX0" fmla="*/ 0 w 4795471"/>
                  <a:gd name="connsiteY0" fmla="*/ 0 h 2691826"/>
                  <a:gd name="connsiteX1" fmla="*/ 4795471 w 4795471"/>
                  <a:gd name="connsiteY1" fmla="*/ 0 h 2691826"/>
                  <a:gd name="connsiteX2" fmla="*/ 3922059 w 4795471"/>
                  <a:gd name="connsiteY2" fmla="*/ 2691826 h 2691826"/>
                  <a:gd name="connsiteX3" fmla="*/ 873411 w 4795471"/>
                  <a:gd name="connsiteY3" fmla="*/ 2691826 h 2691826"/>
                </a:gdLst>
                <a:ahLst/>
                <a:cxnLst>
                  <a:cxn ang="0">
                    <a:pos x="connsiteX0" y="connsiteY0"/>
                  </a:cxn>
                  <a:cxn ang="0">
                    <a:pos x="connsiteX1" y="connsiteY1"/>
                  </a:cxn>
                  <a:cxn ang="0">
                    <a:pos x="connsiteX2" y="connsiteY2"/>
                  </a:cxn>
                  <a:cxn ang="0">
                    <a:pos x="connsiteX3" y="connsiteY3"/>
                  </a:cxn>
                </a:cxnLst>
                <a:rect l="l" t="t" r="r" b="b"/>
                <a:pathLst>
                  <a:path w="4795471" h="2691826">
                    <a:moveTo>
                      <a:pt x="0" y="0"/>
                    </a:moveTo>
                    <a:lnTo>
                      <a:pt x="4795471" y="0"/>
                    </a:lnTo>
                    <a:lnTo>
                      <a:pt x="3922059" y="2691826"/>
                    </a:lnTo>
                    <a:lnTo>
                      <a:pt x="873411" y="2691826"/>
                    </a:lnTo>
                    <a:close/>
                  </a:path>
                </a:pathLst>
              </a:custGeom>
            </p:spPr>
          </p:pic>
          <p:sp>
            <p:nvSpPr>
              <p:cNvPr id="42" name="五边形 41"/>
              <p:cNvSpPr/>
              <p:nvPr/>
            </p:nvSpPr>
            <p:spPr>
              <a:xfrm>
                <a:off x="2501616" y="845081"/>
                <a:ext cx="4932826" cy="4697929"/>
              </a:xfrm>
              <a:prstGeom prst="pentagon">
                <a:avLst/>
              </a:prstGeom>
              <a:noFill/>
              <a:ln w="28575">
                <a:solidFill>
                  <a:srgbClr val="DA1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3" name="五边形 42"/>
              <p:cNvSpPr/>
              <p:nvPr/>
            </p:nvSpPr>
            <p:spPr>
              <a:xfrm>
                <a:off x="2388044" y="736918"/>
                <a:ext cx="5159971" cy="4914258"/>
              </a:xfrm>
              <a:prstGeom prst="pentagon">
                <a:avLst/>
              </a:prstGeom>
              <a:noFill/>
              <a:ln w="12700">
                <a:solidFill>
                  <a:srgbClr val="DA1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37" name="PA-文本框 30"/>
            <p:cNvSpPr txBox="1"/>
            <p:nvPr>
              <p:custDataLst>
                <p:tags r:id="rId1"/>
              </p:custDataLst>
            </p:nvPr>
          </p:nvSpPr>
          <p:spPr>
            <a:xfrm>
              <a:off x="2698647" y="1784004"/>
              <a:ext cx="3663182" cy="766762"/>
            </a:xfrm>
            <a:prstGeom prst="rect">
              <a:avLst/>
            </a:prstGeom>
            <a:noFill/>
          </p:spPr>
          <p:txBody>
            <a:bodyPr vert="horz" wrap="square" rtlCol="0">
              <a:spAutoFit/>
            </a:bodyPr>
            <a:lstStyle/>
            <a:p>
              <a:pPr algn="ctr"/>
              <a:r>
                <a:rPr lang="zh-CN" altLang="en-US" sz="2800" b="1" dirty="0">
                  <a:solidFill>
                    <a:srgbClr val="DA141F"/>
                  </a:solidFill>
                  <a:effectLst>
                    <a:outerShdw blurRad="63500" sx="102000" sy="102000" algn="ctr" rotWithShape="0">
                      <a:srgbClr val="ECB63C">
                        <a:alpha val="40000"/>
                      </a:srgbClr>
                    </a:outerShdw>
                  </a:effectLst>
                  <a:cs typeface="+mn-ea"/>
                  <a:sym typeface="+mn-lt"/>
                </a:rPr>
                <a:t>中国共产党</a:t>
              </a:r>
              <a:endParaRPr lang="en-US" altLang="zh-CN" sz="2800" b="1" dirty="0">
                <a:solidFill>
                  <a:srgbClr val="DA141F"/>
                </a:solidFill>
                <a:effectLst>
                  <a:outerShdw blurRad="63500" sx="102000" sy="102000" algn="ctr" rotWithShape="0">
                    <a:srgbClr val="ECB63C">
                      <a:alpha val="40000"/>
                    </a:srgbClr>
                  </a:outerShdw>
                </a:effectLst>
                <a:cs typeface="+mn-ea"/>
                <a:sym typeface="+mn-lt"/>
              </a:endParaRPr>
            </a:p>
          </p:txBody>
        </p:sp>
        <p:sp>
          <p:nvSpPr>
            <p:cNvPr id="38" name="PA-文本框 30"/>
            <p:cNvSpPr txBox="1"/>
            <p:nvPr>
              <p:custDataLst>
                <p:tags r:id="rId2"/>
              </p:custDataLst>
            </p:nvPr>
          </p:nvSpPr>
          <p:spPr>
            <a:xfrm>
              <a:off x="2752509" y="2478423"/>
              <a:ext cx="3663182" cy="766762"/>
            </a:xfrm>
            <a:prstGeom prst="rect">
              <a:avLst/>
            </a:prstGeom>
            <a:noFill/>
          </p:spPr>
          <p:txBody>
            <a:bodyPr vert="horz" wrap="square" rtlCol="0">
              <a:spAutoFit/>
            </a:bodyPr>
            <a:lstStyle/>
            <a:p>
              <a:pPr algn="ctr"/>
              <a:r>
                <a:rPr lang="zh-CN" altLang="en-US" sz="2800" b="1" dirty="0">
                  <a:solidFill>
                    <a:srgbClr val="DA141F"/>
                  </a:solidFill>
                  <a:effectLst>
                    <a:outerShdw blurRad="63500" sx="102000" sy="102000" algn="ctr" rotWithShape="0">
                      <a:srgbClr val="ECB63C">
                        <a:alpha val="40000"/>
                      </a:srgbClr>
                    </a:outerShdw>
                  </a:effectLst>
                  <a:cs typeface="+mn-ea"/>
                  <a:sym typeface="+mn-lt"/>
                </a:rPr>
                <a:t>的坚强领导</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ppt_x</p:attrName>
                                        </p:attrNameLst>
                                      </p:cBhvr>
                                      <p:tavLst>
                                        <p:tav tm="0">
                                          <p:val>
                                            <p:strVal val="#ppt_x+#ppt_w*1.125000"/>
                                          </p:val>
                                        </p:tav>
                                        <p:tav tm="100000">
                                          <p:val>
                                            <p:strVal val="#ppt_x"/>
                                          </p:val>
                                        </p:tav>
                                      </p:tavLst>
                                    </p:anim>
                                    <p:animEffect transition="in" filter="wipe(left)">
                                      <p:cBhvr>
                                        <p:cTn id="13" dur="500"/>
                                        <p:tgtEl>
                                          <p:spTgt spid="22"/>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right)">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92599" y="2073938"/>
            <a:ext cx="7425679" cy="2309607"/>
          </a:xfrm>
          <a:prstGeom prst="rect">
            <a:avLst/>
          </a:prstGeom>
          <a:noFill/>
          <a:ln w="0">
            <a:noFill/>
          </a:ln>
          <a:effectLst/>
        </p:spPr>
        <p:txBody>
          <a:bodyPr vert="horz" wrap="square" lIns="89535" tIns="46355" rIns="89535" bIns="46355" numCol="1" anchor="t">
            <a:spAutoFit/>
          </a:bodyPr>
          <a:lstStyle/>
          <a:p>
            <a:pPr defTabSz="508000" eaLnBrk="0"/>
            <a:r>
              <a:rPr lang="en-US" altLang="ko-KR" sz="4800" b="1" strike="noStrike" cap="none" dirty="0">
                <a:solidFill>
                  <a:srgbClr val="C2191F"/>
                </a:solidFill>
                <a:effectLst/>
                <a:cs typeface="+mn-ea"/>
                <a:sym typeface="+mn-lt"/>
              </a:rPr>
              <a:t>第</a:t>
            </a:r>
            <a:r>
              <a:rPr lang="zh-CN" altLang="en-US" sz="4800" b="1" dirty="0">
                <a:solidFill>
                  <a:srgbClr val="C2191F"/>
                </a:solidFill>
                <a:cs typeface="+mn-ea"/>
                <a:sym typeface="+mn-lt"/>
              </a:rPr>
              <a:t>四</a:t>
            </a:r>
            <a:r>
              <a:rPr lang="en-US" altLang="ko-KR" sz="4800" b="1" strike="noStrike" cap="none" dirty="0" err="1">
                <a:solidFill>
                  <a:srgbClr val="C2191F"/>
                </a:solidFill>
                <a:effectLst/>
                <a:cs typeface="+mn-ea"/>
                <a:sym typeface="+mn-lt"/>
              </a:rPr>
              <a:t>章节</a:t>
            </a:r>
            <a:r>
              <a:rPr lang="en-US" altLang="ko-KR" sz="4800" b="1" strike="noStrike" cap="none" dirty="0">
                <a:solidFill>
                  <a:srgbClr val="C2191F"/>
                </a:solidFill>
                <a:effectLst/>
                <a:cs typeface="+mn-ea"/>
                <a:sym typeface="+mn-lt"/>
              </a:rPr>
              <a:t> :</a:t>
            </a:r>
            <a:r>
              <a:rPr lang="zh-CN" altLang="en-US" sz="4800" dirty="0">
                <a:solidFill>
                  <a:srgbClr val="C2191F"/>
                </a:solidFill>
                <a:cs typeface="+mn-ea"/>
                <a:sym typeface="+mn-lt"/>
              </a:rPr>
              <a:t>中国国歌</a:t>
            </a:r>
          </a:p>
          <a:p>
            <a:pPr defTabSz="508000" eaLnBrk="0"/>
            <a:endParaRPr lang="zh-CN" altLang="en-US" sz="4800" b="1" dirty="0">
              <a:solidFill>
                <a:srgbClr val="C2191F"/>
              </a:solidFill>
              <a:effectLst/>
              <a:cs typeface="+mn-ea"/>
              <a:sym typeface="+mn-lt"/>
            </a:endParaRPr>
          </a:p>
          <a:p>
            <a:pPr defTabSz="508000" eaLnBrk="0"/>
            <a:endParaRPr lang="zh-CN" altLang="en-US" sz="4800" b="1" dirty="0">
              <a:solidFill>
                <a:srgbClr val="C2191F"/>
              </a:solidFill>
              <a:effectLst/>
              <a:cs typeface="+mn-ea"/>
              <a:sym typeface="+mn-lt"/>
            </a:endParaRPr>
          </a:p>
        </p:txBody>
      </p:sp>
      <p:pic>
        <p:nvPicPr>
          <p:cNvPr id="4" name="图片 3"/>
          <p:cNvPicPr>
            <a:picLocks noChangeAspect="1"/>
          </p:cNvPicPr>
          <p:nvPr/>
        </p:nvPicPr>
        <p:blipFill>
          <a:blip r:embed="rId3" cstate="screen"/>
          <a:stretch>
            <a:fillRect/>
          </a:stretch>
        </p:blipFill>
        <p:spPr>
          <a:xfrm>
            <a:off x="2481258" y="3911826"/>
            <a:ext cx="6920614" cy="29037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 www.2ppt.com">
  <a:themeElements>
    <a:clrScheme name="自定义 15">
      <a:dk1>
        <a:sysClr val="windowText" lastClr="000000"/>
      </a:dk1>
      <a:lt1>
        <a:sysClr val="window" lastClr="FFFFFF"/>
      </a:lt1>
      <a:dk2>
        <a:srgbClr val="1F497D"/>
      </a:dk2>
      <a:lt2>
        <a:srgbClr val="EEECE1"/>
      </a:lt2>
      <a:accent1>
        <a:srgbClr val="C0504D"/>
      </a:accent1>
      <a:accent2>
        <a:srgbClr val="C0504D"/>
      </a:accent2>
      <a:accent3>
        <a:srgbClr val="C0504D"/>
      </a:accent3>
      <a:accent4>
        <a:srgbClr val="C0504D"/>
      </a:accent4>
      <a:accent5>
        <a:srgbClr val="C0504D"/>
      </a:accent5>
      <a:accent6>
        <a:srgbClr val="C0504D"/>
      </a:accent6>
      <a:hlink>
        <a:srgbClr val="0000FF"/>
      </a:hlink>
      <a:folHlink>
        <a:srgbClr val="800080"/>
      </a:folHlink>
    </a:clrScheme>
    <a:fontScheme name="hzrcsa0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宽屏</PresentationFormat>
  <Paragraphs>98</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阿里巴巴普惠体 R</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2022-03-04T03:53:51Z</dcterms:created>
  <dcterms:modified xsi:type="dcterms:W3CDTF">2023-01-10T06:35:38Z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CFD42312AEA1422488F7E9294B2B8711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