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8" r:id="rId4"/>
    <p:sldId id="274" r:id="rId5"/>
    <p:sldId id="275" r:id="rId6"/>
    <p:sldId id="276" r:id="rId7"/>
    <p:sldId id="280" r:id="rId8"/>
    <p:sldId id="281" r:id="rId9"/>
    <p:sldId id="282" r:id="rId10"/>
    <p:sldId id="283" r:id="rId11"/>
    <p:sldId id="284" r:id="rId12"/>
    <p:sldId id="285" r:id="rId13"/>
    <p:sldId id="261" r:id="rId14"/>
    <p:sldId id="266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F53"/>
    <a:srgbClr val="908B52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33"/>
  </p:normalViewPr>
  <p:slideViewPr>
    <p:cSldViewPr showGuides="1"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29BC48-2418-4071-9538-06ACE67FFB1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E12C0-4371-464C-80B8-22267772C7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 bwMode="auto">
          <a:xfrm>
            <a:off x="250825" y="1922463"/>
            <a:ext cx="8893175" cy="2659063"/>
          </a:xfrm>
          <a:custGeom>
            <a:avLst/>
            <a:gdLst>
              <a:gd name="connsiteX0" fmla="*/ 2463210 w 7725314"/>
              <a:gd name="connsiteY0" fmla="*/ 0 h 2525643"/>
              <a:gd name="connsiteX1" fmla="*/ 7725314 w 7725314"/>
              <a:gd name="connsiteY1" fmla="*/ 0 h 2525643"/>
              <a:gd name="connsiteX2" fmla="*/ 7725314 w 7725314"/>
              <a:gd name="connsiteY2" fmla="*/ 2525643 h 2525643"/>
              <a:gd name="connsiteX3" fmla="*/ 0 w 7725314"/>
              <a:gd name="connsiteY3" fmla="*/ 2525643 h 2525643"/>
              <a:gd name="connsiteX4" fmla="*/ 2463210 w 7725314"/>
              <a:gd name="connsiteY4" fmla="*/ 0 h 252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5314" h="2525643">
                <a:moveTo>
                  <a:pt x="2463210" y="0"/>
                </a:moveTo>
                <a:lnTo>
                  <a:pt x="7725314" y="0"/>
                </a:lnTo>
                <a:lnTo>
                  <a:pt x="7725314" y="2525643"/>
                </a:lnTo>
                <a:lnTo>
                  <a:pt x="0" y="2525643"/>
                </a:lnTo>
                <a:lnTo>
                  <a:pt x="2463210" y="0"/>
                </a:lnTo>
                <a:close/>
              </a:path>
            </a:pathLst>
          </a:custGeom>
          <a:solidFill>
            <a:srgbClr val="65656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38113" y="6381750"/>
            <a:ext cx="38576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000" kern="1500" cap="none" spc="15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注：文本框可根据需求改变颜色、移动位置；文字可编辑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2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16" name="组合 21"/>
          <p:cNvGrpSpPr/>
          <p:nvPr/>
        </p:nvGrpSpPr>
        <p:grpSpPr>
          <a:xfrm>
            <a:off x="6011863" y="3786188"/>
            <a:ext cx="2305050" cy="417512"/>
            <a:chOff x="1811867" y="3185013"/>
            <a:chExt cx="4035239" cy="416455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8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1" name="Shape 74"/>
          <p:cNvSpPr txBox="1"/>
          <p:nvPr/>
        </p:nvSpPr>
        <p:spPr>
          <a:xfrm>
            <a:off x="3348038" y="2489200"/>
            <a:ext cx="8569325" cy="1223963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商务</a:t>
            </a:r>
            <a:r>
              <a:rPr kumimoji="0" lang="en-US" altLang="zh-CN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IT</a:t>
            </a:r>
            <a:r>
              <a:rPr kumimoji="0" lang="zh-CN" alt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互联网科技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Shape 75"/>
          <p:cNvSpPr/>
          <p:nvPr/>
        </p:nvSpPr>
        <p:spPr>
          <a:xfrm>
            <a:off x="4738688" y="3857625"/>
            <a:ext cx="5162550" cy="657225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normAutofit/>
          </a:bodyPr>
          <a:lstStyle>
            <a:lvl1pPr>
              <a:defRPr sz="3200">
                <a:solidFill>
                  <a:srgbClr val="42C0A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ea typeface="Helvetica Neue Medium"/>
                <a:cs typeface="+mn-ea"/>
                <a:sym typeface="+mn-lt"/>
              </a:rPr>
              <a:t>汇报人：</a:t>
            </a:r>
            <a:r>
              <a:rPr kumimoji="1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ea typeface="Helvetica Neue Medium"/>
                <a:cs typeface="+mn-ea"/>
                <a:sym typeface="+mn-lt"/>
              </a:rPr>
              <a:t>PPT818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ea typeface="Helvetica Neue Medium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6100" y="3354388"/>
            <a:ext cx="40767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1"/>
          <p:cNvGrpSpPr/>
          <p:nvPr/>
        </p:nvGrpSpPr>
        <p:grpSpPr>
          <a:xfrm>
            <a:off x="468313" y="1635125"/>
            <a:ext cx="8186737" cy="3810000"/>
            <a:chOff x="493713" y="1095375"/>
            <a:chExt cx="11912600" cy="5545138"/>
          </a:xfrm>
        </p:grpSpPr>
        <p:sp>
          <p:nvSpPr>
            <p:cNvPr id="10" name="矩形 9"/>
            <p:cNvSpPr/>
            <p:nvPr/>
          </p:nvSpPr>
          <p:spPr>
            <a:xfrm>
              <a:off x="4125012" y="1095375"/>
              <a:ext cx="8281301" cy="5545138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38" name="矩形 3"/>
            <p:cNvSpPr/>
            <p:nvPr/>
          </p:nvSpPr>
          <p:spPr>
            <a:xfrm>
              <a:off x="493713" y="4049713"/>
              <a:ext cx="4191000" cy="1898650"/>
            </a:xfrm>
            <a:prstGeom prst="rect">
              <a:avLst/>
            </a:prstGeom>
            <a:solidFill>
              <a:srgbClr val="C1BFC0">
                <a:alpha val="90195"/>
              </a:srgbClr>
            </a:solidFill>
            <a:ln w="9525">
              <a:noFill/>
            </a:ln>
          </p:spPr>
          <p:txBody>
            <a:bodyPr lIns="189833" tIns="113900" rIns="189833" bIns="113900" anchor="ctr" anchorCtr="0"/>
            <a:lstStyle/>
            <a:p>
              <a:pPr algn="just">
                <a:lnSpc>
                  <a:spcPct val="150000"/>
                </a:lnSpc>
              </a:pPr>
              <a:endParaRPr lang="en-US" altLang="zh-CN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531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2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3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4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5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536" name="矩形 13"/>
          <p:cNvSpPr/>
          <p:nvPr/>
        </p:nvSpPr>
        <p:spPr>
          <a:xfrm>
            <a:off x="1042988" y="41497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8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" name="矩形 6"/>
          <p:cNvSpPr/>
          <p:nvPr/>
        </p:nvSpPr>
        <p:spPr>
          <a:xfrm>
            <a:off x="107950" y="2420938"/>
            <a:ext cx="9036050" cy="2376487"/>
          </a:xfrm>
          <a:prstGeom prst="rect">
            <a:avLst/>
          </a:prstGeom>
          <a:solidFill>
            <a:srgbClr val="C1BFC0"/>
          </a:solidFill>
          <a:ln w="9525">
            <a:noFill/>
          </a:ln>
        </p:spPr>
        <p:txBody>
          <a:bodyPr anchor="ctr" anchorCtr="0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476375" y="2133600"/>
            <a:ext cx="3524250" cy="3524250"/>
            <a:chOff x="1736053" y="730160"/>
            <a:chExt cx="3524000" cy="3524001"/>
          </a:xfrm>
        </p:grpSpPr>
        <p:sp>
          <p:nvSpPr>
            <p:cNvPr id="13" name="椭圆 7"/>
            <p:cNvSpPr>
              <a:spLocks noChangeArrowheads="1"/>
            </p:cNvSpPr>
            <p:nvPr/>
          </p:nvSpPr>
          <p:spPr bwMode="auto">
            <a:xfrm>
              <a:off x="1736053" y="730160"/>
              <a:ext cx="3524000" cy="35240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565" name="椭圆 9"/>
            <p:cNvSpPr>
              <a:spLocks noChangeAspect="1"/>
            </p:cNvSpPr>
            <p:nvPr/>
          </p:nvSpPr>
          <p:spPr>
            <a:xfrm>
              <a:off x="1903464" y="897571"/>
              <a:ext cx="3189178" cy="3187505"/>
            </a:xfrm>
            <a:prstGeom prst="ellipse">
              <a:avLst/>
            </a:prstGeom>
            <a:blipFill rotWithShape="1">
              <a:blip r:embed="rId3">
                <a:grayscl/>
              </a:blip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14"/>
          <p:cNvGrpSpPr/>
          <p:nvPr/>
        </p:nvGrpSpPr>
        <p:grpSpPr>
          <a:xfrm>
            <a:off x="6011863" y="1700213"/>
            <a:ext cx="1752600" cy="1751012"/>
            <a:chOff x="2578129" y="4681059"/>
            <a:chExt cx="1752793" cy="1751119"/>
          </a:xfrm>
        </p:grpSpPr>
        <p:sp>
          <p:nvSpPr>
            <p:cNvPr id="16" name="椭圆 8"/>
            <p:cNvSpPr>
              <a:spLocks noChangeArrowheads="1"/>
            </p:cNvSpPr>
            <p:nvPr/>
          </p:nvSpPr>
          <p:spPr bwMode="auto">
            <a:xfrm>
              <a:off x="2578129" y="4681059"/>
              <a:ext cx="1752793" cy="17511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563" name="椭圆 10"/>
            <p:cNvSpPr/>
            <p:nvPr/>
          </p:nvSpPr>
          <p:spPr>
            <a:xfrm>
              <a:off x="2715406" y="4816662"/>
              <a:ext cx="1478239" cy="1478238"/>
            </a:xfrm>
            <a:prstGeom prst="ellipse">
              <a:avLst/>
            </a:prstGeom>
            <a:blipFill rotWithShape="1">
              <a:blip r:embed="rId4">
                <a:grayscl/>
              </a:blip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7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24583" name="组合 14"/>
          <p:cNvGrpSpPr/>
          <p:nvPr/>
        </p:nvGrpSpPr>
        <p:grpSpPr>
          <a:xfrm>
            <a:off x="611188" y="2205038"/>
            <a:ext cx="7942262" cy="2992437"/>
            <a:chOff x="307975" y="1460500"/>
            <a:chExt cx="12299950" cy="4635185"/>
          </a:xfrm>
        </p:grpSpPr>
        <p:sp>
          <p:nvSpPr>
            <p:cNvPr id="10" name="矩形 9"/>
            <p:cNvSpPr/>
            <p:nvPr/>
          </p:nvSpPr>
          <p:spPr>
            <a:xfrm>
              <a:off x="307975" y="1460500"/>
              <a:ext cx="6842047" cy="4586005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511424" y="5365367"/>
              <a:ext cx="2311004" cy="681138"/>
            </a:xfrm>
            <a:prstGeom prst="roundRect">
              <a:avLst>
                <a:gd name="adj" fmla="val 0"/>
              </a:avLst>
            </a:prstGeom>
            <a:solidFill>
              <a:srgbClr val="C1B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822428" y="5365367"/>
              <a:ext cx="2785497" cy="681138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87" name="矩形 12"/>
            <p:cNvSpPr/>
            <p:nvPr/>
          </p:nvSpPr>
          <p:spPr>
            <a:xfrm>
              <a:off x="8317817" y="5476021"/>
              <a:ext cx="1246466" cy="619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altLang="zh-CN" sz="2000" dirty="0">
                  <a:solidFill>
                    <a:schemeClr val="bg1"/>
                  </a:solidFill>
                  <a:latin typeface="冬青黑体简体中文 W3"/>
                  <a:ea typeface="冬青黑体简体中文 W3"/>
                </a:rPr>
                <a:t>20%</a:t>
              </a:r>
            </a:p>
          </p:txBody>
        </p:sp>
        <p:sp>
          <p:nvSpPr>
            <p:cNvPr id="24588" name="矩形 13"/>
            <p:cNvSpPr/>
            <p:nvPr/>
          </p:nvSpPr>
          <p:spPr>
            <a:xfrm>
              <a:off x="10867296" y="5476021"/>
              <a:ext cx="1244009" cy="6196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altLang="zh-CN" sz="2000" dirty="0">
                  <a:solidFill>
                    <a:schemeClr val="bg1"/>
                  </a:solidFill>
                  <a:latin typeface="冬青黑体简体中文 W3"/>
                  <a:ea typeface="冬青黑体简体中文 W3"/>
                </a:rPr>
                <a:t>80%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28"/>
          <p:cNvGrpSpPr/>
          <p:nvPr/>
        </p:nvGrpSpPr>
        <p:grpSpPr>
          <a:xfrm>
            <a:off x="2903538" y="1285875"/>
            <a:ext cx="3597275" cy="4157663"/>
            <a:chOff x="3219454" y="1803402"/>
            <a:chExt cx="2705094" cy="4056049"/>
          </a:xfrm>
        </p:grpSpPr>
        <p:grpSp>
          <p:nvGrpSpPr>
            <p:cNvPr id="25611" name="Group 1"/>
            <p:cNvGrpSpPr/>
            <p:nvPr/>
          </p:nvGrpSpPr>
          <p:grpSpPr>
            <a:xfrm>
              <a:off x="3576389" y="1803402"/>
              <a:ext cx="1525779" cy="1619375"/>
              <a:chOff x="3576389" y="1352550"/>
              <a:chExt cx="1525779" cy="1214531"/>
            </a:xfrm>
          </p:grpSpPr>
          <p:sp>
            <p:nvSpPr>
              <p:cNvPr id="9243" name="Freeform 51"/>
              <p:cNvSpPr/>
              <p:nvPr/>
            </p:nvSpPr>
            <p:spPr bwMode="auto">
              <a:xfrm rot="5400000">
                <a:off x="3731736" y="1197206"/>
                <a:ext cx="1214956" cy="1525644"/>
              </a:xfrm>
              <a:custGeom>
                <a:avLst/>
                <a:gdLst>
                  <a:gd name="T0" fmla="*/ 1020552868 w 539"/>
                  <a:gd name="T1" fmla="*/ 0 h 677"/>
                  <a:gd name="T2" fmla="*/ 370648245 w 539"/>
                  <a:gd name="T3" fmla="*/ 391108768 h 677"/>
                  <a:gd name="T4" fmla="*/ 111703037 w 539"/>
                  <a:gd name="T5" fmla="*/ 843167540 h 677"/>
                  <a:gd name="T6" fmla="*/ 111703037 w 539"/>
                  <a:gd name="T7" fmla="*/ 1544115399 h 677"/>
                  <a:gd name="T8" fmla="*/ 1203338856 w 539"/>
                  <a:gd name="T9" fmla="*/ 2147483647 h 677"/>
                  <a:gd name="T10" fmla="*/ 1188106526 w 539"/>
                  <a:gd name="T11" fmla="*/ 2147483647 h 677"/>
                  <a:gd name="T12" fmla="*/ 2147483647 w 539"/>
                  <a:gd name="T13" fmla="*/ 0 h 677"/>
                  <a:gd name="T14" fmla="*/ 1020552868 w 539"/>
                  <a:gd name="T15" fmla="*/ 0 h 6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9"/>
                  <a:gd name="T25" fmla="*/ 0 h 677"/>
                  <a:gd name="T26" fmla="*/ 539 w 539"/>
                  <a:gd name="T27" fmla="*/ 677 h 6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114"/>
              <p:cNvSpPr>
                <a:spLocks noEditPoints="1"/>
              </p:cNvSpPr>
              <p:nvPr/>
            </p:nvSpPr>
            <p:spPr bwMode="auto">
              <a:xfrm>
                <a:off x="4493211" y="1698685"/>
                <a:ext cx="169516" cy="249728"/>
              </a:xfrm>
              <a:custGeom>
                <a:avLst/>
                <a:gdLst>
                  <a:gd name="T0" fmla="*/ 474 w 665"/>
                  <a:gd name="T1" fmla="*/ 636 h 968"/>
                  <a:gd name="T2" fmla="*/ 192 w 665"/>
                  <a:gd name="T3" fmla="*/ 636 h 968"/>
                  <a:gd name="T4" fmla="*/ 140 w 665"/>
                  <a:gd name="T5" fmla="*/ 538 h 968"/>
                  <a:gd name="T6" fmla="*/ 60 w 665"/>
                  <a:gd name="T7" fmla="*/ 333 h 968"/>
                  <a:gd name="T8" fmla="*/ 332 w 665"/>
                  <a:gd name="T9" fmla="*/ 60 h 968"/>
                  <a:gd name="T10" fmla="*/ 604 w 665"/>
                  <a:gd name="T11" fmla="*/ 333 h 968"/>
                  <a:gd name="T12" fmla="*/ 524 w 665"/>
                  <a:gd name="T13" fmla="*/ 538 h 968"/>
                  <a:gd name="T14" fmla="*/ 474 w 665"/>
                  <a:gd name="T15" fmla="*/ 636 h 968"/>
                  <a:gd name="T16" fmla="*/ 332 w 665"/>
                  <a:gd name="T17" fmla="*/ 152 h 968"/>
                  <a:gd name="T18" fmla="*/ 150 w 665"/>
                  <a:gd name="T19" fmla="*/ 334 h 968"/>
                  <a:gd name="T20" fmla="*/ 166 w 665"/>
                  <a:gd name="T21" fmla="*/ 348 h 968"/>
                  <a:gd name="T22" fmla="*/ 180 w 665"/>
                  <a:gd name="T23" fmla="*/ 334 h 968"/>
                  <a:gd name="T24" fmla="*/ 332 w 665"/>
                  <a:gd name="T25" fmla="*/ 182 h 968"/>
                  <a:gd name="T26" fmla="*/ 347 w 665"/>
                  <a:gd name="T27" fmla="*/ 167 h 968"/>
                  <a:gd name="T28" fmla="*/ 332 w 665"/>
                  <a:gd name="T29" fmla="*/ 152 h 968"/>
                  <a:gd name="T30" fmla="*/ 332 w 665"/>
                  <a:gd name="T31" fmla="*/ 908 h 968"/>
                  <a:gd name="T32" fmla="*/ 272 w 665"/>
                  <a:gd name="T33" fmla="*/ 870 h 968"/>
                  <a:gd name="T34" fmla="*/ 400 w 665"/>
                  <a:gd name="T35" fmla="*/ 854 h 968"/>
                  <a:gd name="T36" fmla="*/ 332 w 665"/>
                  <a:gd name="T37" fmla="*/ 908 h 968"/>
                  <a:gd name="T38" fmla="*/ 233 w 665"/>
                  <a:gd name="T39" fmla="*/ 754 h 968"/>
                  <a:gd name="T40" fmla="*/ 215 w 665"/>
                  <a:gd name="T41" fmla="*/ 696 h 968"/>
                  <a:gd name="T42" fmla="*/ 450 w 665"/>
                  <a:gd name="T43" fmla="*/ 696 h 968"/>
                  <a:gd name="T44" fmla="*/ 439 w 665"/>
                  <a:gd name="T45" fmla="*/ 728 h 968"/>
                  <a:gd name="T46" fmla="*/ 233 w 665"/>
                  <a:gd name="T47" fmla="*/ 754 h 968"/>
                  <a:gd name="T48" fmla="*/ 411 w 665"/>
                  <a:gd name="T49" fmla="*/ 822 h 968"/>
                  <a:gd name="T50" fmla="*/ 261 w 665"/>
                  <a:gd name="T51" fmla="*/ 841 h 968"/>
                  <a:gd name="T52" fmla="*/ 243 w 665"/>
                  <a:gd name="T53" fmla="*/ 784 h 968"/>
                  <a:gd name="T54" fmla="*/ 242 w 665"/>
                  <a:gd name="T55" fmla="*/ 783 h 968"/>
                  <a:gd name="T56" fmla="*/ 429 w 665"/>
                  <a:gd name="T57" fmla="*/ 759 h 968"/>
                  <a:gd name="T58" fmla="*/ 421 w 665"/>
                  <a:gd name="T59" fmla="*/ 786 h 968"/>
                  <a:gd name="T60" fmla="*/ 411 w 665"/>
                  <a:gd name="T61" fmla="*/ 822 h 968"/>
                  <a:gd name="T62" fmla="*/ 332 w 665"/>
                  <a:gd name="T63" fmla="*/ 0 h 968"/>
                  <a:gd name="T64" fmla="*/ 0 w 665"/>
                  <a:gd name="T65" fmla="*/ 333 h 968"/>
                  <a:gd name="T66" fmla="*/ 152 w 665"/>
                  <a:gd name="T67" fmla="*/ 698 h 968"/>
                  <a:gd name="T68" fmla="*/ 332 w 665"/>
                  <a:gd name="T69" fmla="*/ 968 h 968"/>
                  <a:gd name="T70" fmla="*/ 513 w 665"/>
                  <a:gd name="T71" fmla="*/ 699 h 968"/>
                  <a:gd name="T72" fmla="*/ 665 w 665"/>
                  <a:gd name="T73" fmla="*/ 333 h 968"/>
                  <a:gd name="T74" fmla="*/ 332 w 665"/>
                  <a:gd name="T7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5" h="968">
                    <a:moveTo>
                      <a:pt x="474" y="636"/>
                    </a:moveTo>
                    <a:lnTo>
                      <a:pt x="192" y="636"/>
                    </a:lnTo>
                    <a:cubicBezTo>
                      <a:pt x="176" y="603"/>
                      <a:pt x="158" y="570"/>
                      <a:pt x="140" y="538"/>
                    </a:cubicBezTo>
                    <a:cubicBezTo>
                      <a:pt x="101" y="467"/>
                      <a:pt x="60" y="394"/>
                      <a:pt x="60" y="333"/>
                    </a:cubicBezTo>
                    <a:cubicBezTo>
                      <a:pt x="60" y="182"/>
                      <a:pt x="182" y="60"/>
                      <a:pt x="332" y="60"/>
                    </a:cubicBezTo>
                    <a:cubicBezTo>
                      <a:pt x="482" y="60"/>
                      <a:pt x="604" y="182"/>
                      <a:pt x="604" y="333"/>
                    </a:cubicBezTo>
                    <a:cubicBezTo>
                      <a:pt x="604" y="394"/>
                      <a:pt x="563" y="467"/>
                      <a:pt x="524" y="538"/>
                    </a:cubicBezTo>
                    <a:cubicBezTo>
                      <a:pt x="506" y="571"/>
                      <a:pt x="488" y="603"/>
                      <a:pt x="474" y="636"/>
                    </a:cubicBezTo>
                    <a:close/>
                    <a:moveTo>
                      <a:pt x="332" y="152"/>
                    </a:moveTo>
                    <a:cubicBezTo>
                      <a:pt x="232" y="152"/>
                      <a:pt x="150" y="233"/>
                      <a:pt x="150" y="334"/>
                    </a:cubicBezTo>
                    <a:cubicBezTo>
                      <a:pt x="150" y="342"/>
                      <a:pt x="157" y="348"/>
                      <a:pt x="166" y="348"/>
                    </a:cubicBezTo>
                    <a:cubicBezTo>
                      <a:pt x="174" y="348"/>
                      <a:pt x="180" y="342"/>
                      <a:pt x="180" y="334"/>
                    </a:cubicBezTo>
                    <a:cubicBezTo>
                      <a:pt x="180" y="250"/>
                      <a:pt x="249" y="182"/>
                      <a:pt x="332" y="182"/>
                    </a:cubicBezTo>
                    <a:cubicBezTo>
                      <a:pt x="340" y="182"/>
                      <a:pt x="347" y="175"/>
                      <a:pt x="347" y="167"/>
                    </a:cubicBezTo>
                    <a:cubicBezTo>
                      <a:pt x="347" y="158"/>
                      <a:pt x="340" y="152"/>
                      <a:pt x="332" y="152"/>
                    </a:cubicBezTo>
                    <a:close/>
                    <a:moveTo>
                      <a:pt x="332" y="908"/>
                    </a:moveTo>
                    <a:cubicBezTo>
                      <a:pt x="302" y="908"/>
                      <a:pt x="287" y="904"/>
                      <a:pt x="272" y="870"/>
                    </a:cubicBezTo>
                    <a:lnTo>
                      <a:pt x="400" y="854"/>
                    </a:lnTo>
                    <a:cubicBezTo>
                      <a:pt x="381" y="904"/>
                      <a:pt x="368" y="908"/>
                      <a:pt x="332" y="908"/>
                    </a:cubicBezTo>
                    <a:close/>
                    <a:moveTo>
                      <a:pt x="233" y="754"/>
                    </a:moveTo>
                    <a:cubicBezTo>
                      <a:pt x="228" y="736"/>
                      <a:pt x="222" y="717"/>
                      <a:pt x="215" y="696"/>
                    </a:cubicBezTo>
                    <a:lnTo>
                      <a:pt x="450" y="696"/>
                    </a:lnTo>
                    <a:cubicBezTo>
                      <a:pt x="446" y="707"/>
                      <a:pt x="442" y="718"/>
                      <a:pt x="439" y="728"/>
                    </a:cubicBezTo>
                    <a:cubicBezTo>
                      <a:pt x="439" y="728"/>
                      <a:pt x="233" y="754"/>
                      <a:pt x="233" y="754"/>
                    </a:cubicBezTo>
                    <a:close/>
                    <a:moveTo>
                      <a:pt x="411" y="822"/>
                    </a:moveTo>
                    <a:lnTo>
                      <a:pt x="261" y="841"/>
                    </a:lnTo>
                    <a:cubicBezTo>
                      <a:pt x="256" y="826"/>
                      <a:pt x="250" y="808"/>
                      <a:pt x="243" y="784"/>
                    </a:cubicBezTo>
                    <a:cubicBezTo>
                      <a:pt x="242" y="784"/>
                      <a:pt x="242" y="783"/>
                      <a:pt x="242" y="783"/>
                    </a:cubicBezTo>
                    <a:lnTo>
                      <a:pt x="429" y="759"/>
                    </a:lnTo>
                    <a:cubicBezTo>
                      <a:pt x="426" y="768"/>
                      <a:pt x="424" y="778"/>
                      <a:pt x="421" y="786"/>
                    </a:cubicBezTo>
                    <a:cubicBezTo>
                      <a:pt x="417" y="800"/>
                      <a:pt x="414" y="812"/>
                      <a:pt x="411" y="822"/>
                    </a:cubicBezTo>
                    <a:close/>
                    <a:moveTo>
                      <a:pt x="332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455"/>
                      <a:pt x="111" y="584"/>
                      <a:pt x="152" y="698"/>
                    </a:cubicBezTo>
                    <a:cubicBezTo>
                      <a:pt x="212" y="867"/>
                      <a:pt x="206" y="968"/>
                      <a:pt x="332" y="968"/>
                    </a:cubicBezTo>
                    <a:cubicBezTo>
                      <a:pt x="461" y="968"/>
                      <a:pt x="452" y="867"/>
                      <a:pt x="513" y="699"/>
                    </a:cubicBezTo>
                    <a:cubicBezTo>
                      <a:pt x="553" y="584"/>
                      <a:pt x="665" y="454"/>
                      <a:pt x="665" y="333"/>
                    </a:cubicBezTo>
                    <a:cubicBezTo>
                      <a:pt x="665" y="149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612" name="Group 6"/>
            <p:cNvGrpSpPr/>
            <p:nvPr/>
          </p:nvGrpSpPr>
          <p:grpSpPr>
            <a:xfrm>
              <a:off x="3219454" y="2431604"/>
              <a:ext cx="1352546" cy="1892232"/>
              <a:chOff x="3219453" y="1823703"/>
              <a:chExt cx="1352546" cy="1419174"/>
            </a:xfrm>
          </p:grpSpPr>
          <p:sp>
            <p:nvSpPr>
              <p:cNvPr id="9241" name="Freeform 50"/>
              <p:cNvSpPr/>
              <p:nvPr/>
            </p:nvSpPr>
            <p:spPr bwMode="auto">
              <a:xfrm rot="5400000">
                <a:off x="3186615" y="1856970"/>
                <a:ext cx="1418224" cy="1352547"/>
              </a:xfrm>
              <a:custGeom>
                <a:avLst/>
                <a:gdLst>
                  <a:gd name="T0" fmla="*/ 126860626 w 630"/>
                  <a:gd name="T1" fmla="*/ 1483830837 h 600"/>
                  <a:gd name="T2" fmla="*/ 142084077 w 630"/>
                  <a:gd name="T3" fmla="*/ 2147483647 h 600"/>
                  <a:gd name="T4" fmla="*/ 400882851 w 630"/>
                  <a:gd name="T5" fmla="*/ 2147483647 h 600"/>
                  <a:gd name="T6" fmla="*/ 1009818782 w 630"/>
                  <a:gd name="T7" fmla="*/ 2147483647 h 600"/>
                  <a:gd name="T8" fmla="*/ 2147483647 w 630"/>
                  <a:gd name="T9" fmla="*/ 2147483647 h 600"/>
                  <a:gd name="T10" fmla="*/ 2147483647 w 630"/>
                  <a:gd name="T11" fmla="*/ 2147483647 h 600"/>
                  <a:gd name="T12" fmla="*/ 984444861 w 630"/>
                  <a:gd name="T13" fmla="*/ 0 h 600"/>
                  <a:gd name="T14" fmla="*/ 126860626 w 630"/>
                  <a:gd name="T15" fmla="*/ 1483830837 h 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0"/>
                  <a:gd name="T25" fmla="*/ 0 h 600"/>
                  <a:gd name="T26" fmla="*/ 630 w 630"/>
                  <a:gd name="T27" fmla="*/ 600 h 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115"/>
              <p:cNvSpPr>
                <a:spLocks noEditPoints="1"/>
              </p:cNvSpPr>
              <p:nvPr/>
            </p:nvSpPr>
            <p:spPr bwMode="auto">
              <a:xfrm>
                <a:off x="3542966" y="2166782"/>
                <a:ext cx="253080" cy="249728"/>
              </a:xfrm>
              <a:custGeom>
                <a:avLst/>
                <a:gdLst>
                  <a:gd name="T0" fmla="*/ 816 w 994"/>
                  <a:gd name="T1" fmla="*/ 408 h 968"/>
                  <a:gd name="T2" fmla="*/ 740 w 994"/>
                  <a:gd name="T3" fmla="*/ 228 h 968"/>
                  <a:gd name="T4" fmla="*/ 611 w 994"/>
                  <a:gd name="T5" fmla="*/ 99 h 968"/>
                  <a:gd name="T6" fmla="*/ 846 w 994"/>
                  <a:gd name="T7" fmla="*/ 120 h 968"/>
                  <a:gd name="T8" fmla="*/ 868 w 994"/>
                  <a:gd name="T9" fmla="*/ 356 h 968"/>
                  <a:gd name="T10" fmla="*/ 218 w 994"/>
                  <a:gd name="T11" fmla="*/ 750 h 968"/>
                  <a:gd name="T12" fmla="*/ 134 w 994"/>
                  <a:gd name="T13" fmla="*/ 590 h 968"/>
                  <a:gd name="T14" fmla="*/ 364 w 994"/>
                  <a:gd name="T15" fmla="*/ 603 h 968"/>
                  <a:gd name="T16" fmla="*/ 380 w 994"/>
                  <a:gd name="T17" fmla="*/ 837 h 968"/>
                  <a:gd name="T18" fmla="*/ 268 w 994"/>
                  <a:gd name="T19" fmla="*/ 867 h 968"/>
                  <a:gd name="T20" fmla="*/ 106 w 994"/>
                  <a:gd name="T21" fmla="*/ 908 h 968"/>
                  <a:gd name="T22" fmla="*/ 64 w 994"/>
                  <a:gd name="T23" fmla="*/ 846 h 968"/>
                  <a:gd name="T24" fmla="*/ 197 w 994"/>
                  <a:gd name="T25" fmla="*/ 772 h 968"/>
                  <a:gd name="T26" fmla="*/ 126 w 994"/>
                  <a:gd name="T27" fmla="*/ 904 h 968"/>
                  <a:gd name="T28" fmla="*/ 317 w 994"/>
                  <a:gd name="T29" fmla="*/ 501 h 968"/>
                  <a:gd name="T30" fmla="*/ 463 w 994"/>
                  <a:gd name="T31" fmla="*/ 248 h 968"/>
                  <a:gd name="T32" fmla="*/ 317 w 994"/>
                  <a:gd name="T33" fmla="*/ 501 h 968"/>
                  <a:gd name="T34" fmla="*/ 447 w 994"/>
                  <a:gd name="T35" fmla="*/ 613 h 968"/>
                  <a:gd name="T36" fmla="*/ 346 w 994"/>
                  <a:gd name="T37" fmla="*/ 516 h 968"/>
                  <a:gd name="T38" fmla="*/ 697 w 994"/>
                  <a:gd name="T39" fmla="*/ 271 h 968"/>
                  <a:gd name="T40" fmla="*/ 447 w 994"/>
                  <a:gd name="T41" fmla="*/ 613 h 968"/>
                  <a:gd name="T42" fmla="*/ 484 w 994"/>
                  <a:gd name="T43" fmla="*/ 720 h 968"/>
                  <a:gd name="T44" fmla="*/ 748 w 994"/>
                  <a:gd name="T45" fmla="*/ 354 h 968"/>
                  <a:gd name="T46" fmla="*/ 718 w 994"/>
                  <a:gd name="T47" fmla="*/ 507 h 968"/>
                  <a:gd name="T48" fmla="*/ 484 w 994"/>
                  <a:gd name="T49" fmla="*/ 743 h 968"/>
                  <a:gd name="T50" fmla="*/ 889 w 994"/>
                  <a:gd name="T51" fmla="*/ 78 h 968"/>
                  <a:gd name="T52" fmla="*/ 568 w 994"/>
                  <a:gd name="T53" fmla="*/ 56 h 968"/>
                  <a:gd name="T54" fmla="*/ 419 w 994"/>
                  <a:gd name="T55" fmla="*/ 206 h 968"/>
                  <a:gd name="T56" fmla="*/ 419 w 994"/>
                  <a:gd name="T57" fmla="*/ 207 h 968"/>
                  <a:gd name="T58" fmla="*/ 76 w 994"/>
                  <a:gd name="T59" fmla="*/ 574 h 968"/>
                  <a:gd name="T60" fmla="*/ 0 w 994"/>
                  <a:gd name="T61" fmla="*/ 863 h 968"/>
                  <a:gd name="T62" fmla="*/ 141 w 994"/>
                  <a:gd name="T63" fmla="*/ 963 h 968"/>
                  <a:gd name="T64" fmla="*/ 449 w 994"/>
                  <a:gd name="T65" fmla="*/ 865 h 968"/>
                  <a:gd name="T66" fmla="*/ 889 w 994"/>
                  <a:gd name="T67" fmla="*/ 78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4" h="968">
                    <a:moveTo>
                      <a:pt x="868" y="356"/>
                    </a:moveTo>
                    <a:lnTo>
                      <a:pt x="816" y="408"/>
                    </a:lnTo>
                    <a:cubicBezTo>
                      <a:pt x="816" y="401"/>
                      <a:pt x="817" y="394"/>
                      <a:pt x="817" y="387"/>
                    </a:cubicBezTo>
                    <a:cubicBezTo>
                      <a:pt x="811" y="328"/>
                      <a:pt x="784" y="272"/>
                      <a:pt x="740" y="228"/>
                    </a:cubicBezTo>
                    <a:cubicBezTo>
                      <a:pt x="691" y="178"/>
                      <a:pt x="625" y="150"/>
                      <a:pt x="561" y="149"/>
                    </a:cubicBezTo>
                    <a:lnTo>
                      <a:pt x="611" y="99"/>
                    </a:lnTo>
                    <a:cubicBezTo>
                      <a:pt x="636" y="74"/>
                      <a:pt x="671" y="60"/>
                      <a:pt x="709" y="60"/>
                    </a:cubicBezTo>
                    <a:cubicBezTo>
                      <a:pt x="757" y="60"/>
                      <a:pt x="808" y="82"/>
                      <a:pt x="846" y="120"/>
                    </a:cubicBezTo>
                    <a:cubicBezTo>
                      <a:pt x="882" y="157"/>
                      <a:pt x="903" y="201"/>
                      <a:pt x="907" y="247"/>
                    </a:cubicBezTo>
                    <a:cubicBezTo>
                      <a:pt x="909" y="289"/>
                      <a:pt x="896" y="328"/>
                      <a:pt x="868" y="356"/>
                    </a:cubicBezTo>
                    <a:close/>
                    <a:moveTo>
                      <a:pt x="268" y="867"/>
                    </a:moveTo>
                    <a:cubicBezTo>
                      <a:pt x="268" y="826"/>
                      <a:pt x="251" y="784"/>
                      <a:pt x="218" y="750"/>
                    </a:cubicBezTo>
                    <a:cubicBezTo>
                      <a:pt x="186" y="719"/>
                      <a:pt x="145" y="701"/>
                      <a:pt x="104" y="699"/>
                    </a:cubicBezTo>
                    <a:lnTo>
                      <a:pt x="134" y="590"/>
                    </a:lnTo>
                    <a:cubicBezTo>
                      <a:pt x="136" y="583"/>
                      <a:pt x="141" y="575"/>
                      <a:pt x="146" y="569"/>
                    </a:cubicBezTo>
                    <a:cubicBezTo>
                      <a:pt x="207" y="526"/>
                      <a:pt x="300" y="538"/>
                      <a:pt x="364" y="603"/>
                    </a:cubicBezTo>
                    <a:cubicBezTo>
                      <a:pt x="433" y="672"/>
                      <a:pt x="444" y="773"/>
                      <a:pt x="391" y="832"/>
                    </a:cubicBezTo>
                    <a:cubicBezTo>
                      <a:pt x="388" y="835"/>
                      <a:pt x="384" y="836"/>
                      <a:pt x="380" y="837"/>
                    </a:cubicBezTo>
                    <a:cubicBezTo>
                      <a:pt x="380" y="837"/>
                      <a:pt x="268" y="867"/>
                      <a:pt x="268" y="867"/>
                    </a:cubicBezTo>
                    <a:close/>
                    <a:moveTo>
                      <a:pt x="268" y="867"/>
                    </a:moveTo>
                    <a:close/>
                    <a:moveTo>
                      <a:pt x="126" y="904"/>
                    </a:moveTo>
                    <a:cubicBezTo>
                      <a:pt x="123" y="905"/>
                      <a:pt x="113" y="908"/>
                      <a:pt x="106" y="908"/>
                    </a:cubicBezTo>
                    <a:cubicBezTo>
                      <a:pt x="81" y="908"/>
                      <a:pt x="61" y="887"/>
                      <a:pt x="61" y="863"/>
                    </a:cubicBezTo>
                    <a:cubicBezTo>
                      <a:pt x="61" y="857"/>
                      <a:pt x="63" y="849"/>
                      <a:pt x="64" y="846"/>
                    </a:cubicBezTo>
                    <a:lnTo>
                      <a:pt x="96" y="730"/>
                    </a:lnTo>
                    <a:cubicBezTo>
                      <a:pt x="130" y="729"/>
                      <a:pt x="167" y="743"/>
                      <a:pt x="197" y="772"/>
                    </a:cubicBezTo>
                    <a:cubicBezTo>
                      <a:pt x="226" y="802"/>
                      <a:pt x="240" y="839"/>
                      <a:pt x="238" y="874"/>
                    </a:cubicBezTo>
                    <a:cubicBezTo>
                      <a:pt x="238" y="874"/>
                      <a:pt x="126" y="904"/>
                      <a:pt x="126" y="904"/>
                    </a:cubicBezTo>
                    <a:close/>
                    <a:moveTo>
                      <a:pt x="126" y="904"/>
                    </a:moveTo>
                    <a:close/>
                    <a:moveTo>
                      <a:pt x="317" y="501"/>
                    </a:moveTo>
                    <a:cubicBezTo>
                      <a:pt x="289" y="490"/>
                      <a:pt x="260" y="483"/>
                      <a:pt x="231" y="483"/>
                    </a:cubicBezTo>
                    <a:lnTo>
                      <a:pt x="463" y="248"/>
                    </a:lnTo>
                    <a:cubicBezTo>
                      <a:pt x="499" y="213"/>
                      <a:pt x="551" y="203"/>
                      <a:pt x="602" y="216"/>
                    </a:cubicBezTo>
                    <a:cubicBezTo>
                      <a:pt x="602" y="216"/>
                      <a:pt x="317" y="501"/>
                      <a:pt x="317" y="501"/>
                    </a:cubicBezTo>
                    <a:close/>
                    <a:moveTo>
                      <a:pt x="317" y="501"/>
                    </a:moveTo>
                    <a:close/>
                    <a:moveTo>
                      <a:pt x="447" y="613"/>
                    </a:moveTo>
                    <a:cubicBezTo>
                      <a:pt x="436" y="594"/>
                      <a:pt x="423" y="576"/>
                      <a:pt x="407" y="561"/>
                    </a:cubicBezTo>
                    <a:cubicBezTo>
                      <a:pt x="389" y="542"/>
                      <a:pt x="368" y="528"/>
                      <a:pt x="346" y="516"/>
                    </a:cubicBezTo>
                    <a:lnTo>
                      <a:pt x="634" y="227"/>
                    </a:lnTo>
                    <a:cubicBezTo>
                      <a:pt x="656" y="237"/>
                      <a:pt x="678" y="251"/>
                      <a:pt x="697" y="271"/>
                    </a:cubicBezTo>
                    <a:cubicBezTo>
                      <a:pt x="714" y="286"/>
                      <a:pt x="726" y="305"/>
                      <a:pt x="736" y="324"/>
                    </a:cubicBezTo>
                    <a:cubicBezTo>
                      <a:pt x="736" y="324"/>
                      <a:pt x="447" y="613"/>
                      <a:pt x="447" y="613"/>
                    </a:cubicBezTo>
                    <a:close/>
                    <a:moveTo>
                      <a:pt x="447" y="613"/>
                    </a:moveTo>
                    <a:close/>
                    <a:moveTo>
                      <a:pt x="484" y="720"/>
                    </a:moveTo>
                    <a:cubicBezTo>
                      <a:pt x="482" y="693"/>
                      <a:pt x="474" y="666"/>
                      <a:pt x="462" y="640"/>
                    </a:cubicBezTo>
                    <a:lnTo>
                      <a:pt x="748" y="354"/>
                    </a:lnTo>
                    <a:cubicBezTo>
                      <a:pt x="766" y="410"/>
                      <a:pt x="757" y="467"/>
                      <a:pt x="718" y="506"/>
                    </a:cubicBezTo>
                    <a:cubicBezTo>
                      <a:pt x="718" y="506"/>
                      <a:pt x="718" y="506"/>
                      <a:pt x="718" y="507"/>
                    </a:cubicBezTo>
                    <a:lnTo>
                      <a:pt x="718" y="507"/>
                    </a:lnTo>
                    <a:lnTo>
                      <a:pt x="484" y="743"/>
                    </a:lnTo>
                    <a:cubicBezTo>
                      <a:pt x="484" y="735"/>
                      <a:pt x="485" y="728"/>
                      <a:pt x="484" y="720"/>
                    </a:cubicBezTo>
                    <a:close/>
                    <a:moveTo>
                      <a:pt x="889" y="78"/>
                    </a:moveTo>
                    <a:cubicBezTo>
                      <a:pt x="839" y="28"/>
                      <a:pt x="773" y="0"/>
                      <a:pt x="709" y="0"/>
                    </a:cubicBezTo>
                    <a:cubicBezTo>
                      <a:pt x="654" y="0"/>
                      <a:pt x="605" y="20"/>
                      <a:pt x="568" y="56"/>
                    </a:cubicBezTo>
                    <a:lnTo>
                      <a:pt x="420" y="205"/>
                    </a:lnTo>
                    <a:cubicBezTo>
                      <a:pt x="420" y="206"/>
                      <a:pt x="420" y="206"/>
                      <a:pt x="419" y="206"/>
                    </a:cubicBezTo>
                    <a:cubicBezTo>
                      <a:pt x="419" y="207"/>
                      <a:pt x="419" y="207"/>
                      <a:pt x="419" y="207"/>
                    </a:cubicBezTo>
                    <a:lnTo>
                      <a:pt x="419" y="207"/>
                    </a:lnTo>
                    <a:lnTo>
                      <a:pt x="107" y="522"/>
                    </a:lnTo>
                    <a:cubicBezTo>
                      <a:pt x="92" y="536"/>
                      <a:pt x="82" y="554"/>
                      <a:pt x="76" y="574"/>
                    </a:cubicBezTo>
                    <a:lnTo>
                      <a:pt x="5" y="831"/>
                    </a:lnTo>
                    <a:cubicBezTo>
                      <a:pt x="5" y="832"/>
                      <a:pt x="0" y="852"/>
                      <a:pt x="0" y="863"/>
                    </a:cubicBezTo>
                    <a:cubicBezTo>
                      <a:pt x="0" y="921"/>
                      <a:pt x="47" y="968"/>
                      <a:pt x="106" y="968"/>
                    </a:cubicBezTo>
                    <a:cubicBezTo>
                      <a:pt x="118" y="968"/>
                      <a:pt x="140" y="963"/>
                      <a:pt x="141" y="963"/>
                    </a:cubicBezTo>
                    <a:lnTo>
                      <a:pt x="397" y="895"/>
                    </a:lnTo>
                    <a:cubicBezTo>
                      <a:pt x="417" y="890"/>
                      <a:pt x="435" y="879"/>
                      <a:pt x="449" y="865"/>
                    </a:cubicBezTo>
                    <a:lnTo>
                      <a:pt x="910" y="399"/>
                    </a:lnTo>
                    <a:cubicBezTo>
                      <a:pt x="994" y="315"/>
                      <a:pt x="984" y="174"/>
                      <a:pt x="889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613" name="Group 5"/>
            <p:cNvGrpSpPr/>
            <p:nvPr/>
          </p:nvGrpSpPr>
          <p:grpSpPr>
            <a:xfrm>
              <a:off x="3219456" y="3422774"/>
              <a:ext cx="996562" cy="2217121"/>
              <a:chOff x="3219455" y="2567079"/>
              <a:chExt cx="996562" cy="1662841"/>
            </a:xfrm>
          </p:grpSpPr>
          <p:sp>
            <p:nvSpPr>
              <p:cNvPr id="9239" name="Freeform 49"/>
              <p:cNvSpPr/>
              <p:nvPr/>
            </p:nvSpPr>
            <p:spPr bwMode="auto">
              <a:xfrm rot="5400000">
                <a:off x="2886781" y="2900178"/>
                <a:ext cx="1662144" cy="996802"/>
              </a:xfrm>
              <a:custGeom>
                <a:avLst/>
                <a:gdLst>
                  <a:gd name="T0" fmla="*/ 852899989 w 738"/>
                  <a:gd name="T1" fmla="*/ 1880900341 h 442"/>
                  <a:gd name="T2" fmla="*/ 1523036238 w 738"/>
                  <a:gd name="T3" fmla="*/ 2147483647 h 442"/>
                  <a:gd name="T4" fmla="*/ 2040866835 w 738"/>
                  <a:gd name="T5" fmla="*/ 2147483647 h 442"/>
                  <a:gd name="T6" fmla="*/ 2147483647 w 738"/>
                  <a:gd name="T7" fmla="*/ 1896150892 h 442"/>
                  <a:gd name="T8" fmla="*/ 2147483647 w 738"/>
                  <a:gd name="T9" fmla="*/ 0 h 442"/>
                  <a:gd name="T10" fmla="*/ 2147483647 w 738"/>
                  <a:gd name="T11" fmla="*/ 396514465 h 442"/>
                  <a:gd name="T12" fmla="*/ 0 w 738"/>
                  <a:gd name="T13" fmla="*/ 396514465 h 442"/>
                  <a:gd name="T14" fmla="*/ 852899989 w 738"/>
                  <a:gd name="T15" fmla="*/ 1880900341 h 4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442"/>
                  <a:gd name="T26" fmla="*/ 738 w 738"/>
                  <a:gd name="T27" fmla="*/ 442 h 4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16"/>
              <p:cNvSpPr>
                <a:spLocks noEditPoints="1"/>
              </p:cNvSpPr>
              <p:nvPr/>
            </p:nvSpPr>
            <p:spPr bwMode="auto">
              <a:xfrm>
                <a:off x="3546547" y="3205185"/>
                <a:ext cx="250693" cy="242759"/>
              </a:xfrm>
              <a:custGeom>
                <a:avLst/>
                <a:gdLst>
                  <a:gd name="T0" fmla="*/ 718 w 977"/>
                  <a:gd name="T1" fmla="*/ 556 h 938"/>
                  <a:gd name="T2" fmla="*/ 699 w 977"/>
                  <a:gd name="T3" fmla="*/ 614 h 938"/>
                  <a:gd name="T4" fmla="*/ 742 w 977"/>
                  <a:gd name="T5" fmla="*/ 870 h 938"/>
                  <a:gd name="T6" fmla="*/ 522 w 977"/>
                  <a:gd name="T7" fmla="*/ 752 h 938"/>
                  <a:gd name="T8" fmla="*/ 488 w 977"/>
                  <a:gd name="T9" fmla="*/ 743 h 938"/>
                  <a:gd name="T10" fmla="*/ 455 w 977"/>
                  <a:gd name="T11" fmla="*/ 752 h 938"/>
                  <a:gd name="T12" fmla="*/ 235 w 977"/>
                  <a:gd name="T13" fmla="*/ 870 h 938"/>
                  <a:gd name="T14" fmla="*/ 278 w 977"/>
                  <a:gd name="T15" fmla="*/ 614 h 938"/>
                  <a:gd name="T16" fmla="*/ 259 w 977"/>
                  <a:gd name="T17" fmla="*/ 556 h 938"/>
                  <a:gd name="T18" fmla="*/ 75 w 977"/>
                  <a:gd name="T19" fmla="*/ 371 h 938"/>
                  <a:gd name="T20" fmla="*/ 326 w 977"/>
                  <a:gd name="T21" fmla="*/ 334 h 938"/>
                  <a:gd name="T22" fmla="*/ 379 w 977"/>
                  <a:gd name="T23" fmla="*/ 296 h 938"/>
                  <a:gd name="T24" fmla="*/ 488 w 977"/>
                  <a:gd name="T25" fmla="*/ 68 h 938"/>
                  <a:gd name="T26" fmla="*/ 598 w 977"/>
                  <a:gd name="T27" fmla="*/ 296 h 938"/>
                  <a:gd name="T28" fmla="*/ 650 w 977"/>
                  <a:gd name="T29" fmla="*/ 334 h 938"/>
                  <a:gd name="T30" fmla="*/ 902 w 977"/>
                  <a:gd name="T31" fmla="*/ 371 h 938"/>
                  <a:gd name="T32" fmla="*/ 718 w 977"/>
                  <a:gd name="T33" fmla="*/ 556 h 938"/>
                  <a:gd name="T34" fmla="*/ 968 w 977"/>
                  <a:gd name="T35" fmla="*/ 350 h 938"/>
                  <a:gd name="T36" fmla="*/ 913 w 977"/>
                  <a:gd name="T37" fmla="*/ 304 h 938"/>
                  <a:gd name="T38" fmla="*/ 661 w 977"/>
                  <a:gd name="T39" fmla="*/ 267 h 938"/>
                  <a:gd name="T40" fmla="*/ 552 w 977"/>
                  <a:gd name="T41" fmla="*/ 39 h 938"/>
                  <a:gd name="T42" fmla="*/ 488 w 977"/>
                  <a:gd name="T43" fmla="*/ 0 h 938"/>
                  <a:gd name="T44" fmla="*/ 425 w 977"/>
                  <a:gd name="T45" fmla="*/ 39 h 938"/>
                  <a:gd name="T46" fmla="*/ 316 w 977"/>
                  <a:gd name="T47" fmla="*/ 267 h 938"/>
                  <a:gd name="T48" fmla="*/ 64 w 977"/>
                  <a:gd name="T49" fmla="*/ 304 h 938"/>
                  <a:gd name="T50" fmla="*/ 8 w 977"/>
                  <a:gd name="T51" fmla="*/ 350 h 938"/>
                  <a:gd name="T52" fmla="*/ 25 w 977"/>
                  <a:gd name="T53" fmla="*/ 419 h 938"/>
                  <a:gd name="T54" fmla="*/ 209 w 977"/>
                  <a:gd name="T55" fmla="*/ 603 h 938"/>
                  <a:gd name="T56" fmla="*/ 166 w 977"/>
                  <a:gd name="T57" fmla="*/ 859 h 938"/>
                  <a:gd name="T58" fmla="*/ 195 w 977"/>
                  <a:gd name="T59" fmla="*/ 925 h 938"/>
                  <a:gd name="T60" fmla="*/ 235 w 977"/>
                  <a:gd name="T61" fmla="*/ 938 h 938"/>
                  <a:gd name="T62" fmla="*/ 269 w 977"/>
                  <a:gd name="T63" fmla="*/ 929 h 938"/>
                  <a:gd name="T64" fmla="*/ 488 w 977"/>
                  <a:gd name="T65" fmla="*/ 811 h 938"/>
                  <a:gd name="T66" fmla="*/ 708 w 977"/>
                  <a:gd name="T67" fmla="*/ 929 h 938"/>
                  <a:gd name="T68" fmla="*/ 742 w 977"/>
                  <a:gd name="T69" fmla="*/ 938 h 938"/>
                  <a:gd name="T70" fmla="*/ 782 w 977"/>
                  <a:gd name="T71" fmla="*/ 925 h 938"/>
                  <a:gd name="T72" fmla="*/ 811 w 977"/>
                  <a:gd name="T73" fmla="*/ 859 h 938"/>
                  <a:gd name="T74" fmla="*/ 768 w 977"/>
                  <a:gd name="T75" fmla="*/ 603 h 938"/>
                  <a:gd name="T76" fmla="*/ 952 w 977"/>
                  <a:gd name="T77" fmla="*/ 419 h 938"/>
                  <a:gd name="T78" fmla="*/ 968 w 977"/>
                  <a:gd name="T79" fmla="*/ 35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7" h="938">
                    <a:moveTo>
                      <a:pt x="718" y="556"/>
                    </a:moveTo>
                    <a:cubicBezTo>
                      <a:pt x="702" y="571"/>
                      <a:pt x="695" y="593"/>
                      <a:pt x="699" y="614"/>
                    </a:cubicBezTo>
                    <a:lnTo>
                      <a:pt x="742" y="870"/>
                    </a:lnTo>
                    <a:lnTo>
                      <a:pt x="522" y="752"/>
                    </a:lnTo>
                    <a:cubicBezTo>
                      <a:pt x="512" y="746"/>
                      <a:pt x="500" y="743"/>
                      <a:pt x="488" y="743"/>
                    </a:cubicBezTo>
                    <a:cubicBezTo>
                      <a:pt x="477" y="743"/>
                      <a:pt x="465" y="746"/>
                      <a:pt x="455" y="752"/>
                    </a:cubicBezTo>
                    <a:lnTo>
                      <a:pt x="235" y="870"/>
                    </a:lnTo>
                    <a:lnTo>
                      <a:pt x="278" y="614"/>
                    </a:lnTo>
                    <a:cubicBezTo>
                      <a:pt x="281" y="593"/>
                      <a:pt x="275" y="571"/>
                      <a:pt x="259" y="556"/>
                    </a:cubicBezTo>
                    <a:lnTo>
                      <a:pt x="75" y="371"/>
                    </a:lnTo>
                    <a:lnTo>
                      <a:pt x="326" y="334"/>
                    </a:lnTo>
                    <a:cubicBezTo>
                      <a:pt x="349" y="330"/>
                      <a:pt x="369" y="316"/>
                      <a:pt x="379" y="296"/>
                    </a:cubicBezTo>
                    <a:lnTo>
                      <a:pt x="488" y="68"/>
                    </a:lnTo>
                    <a:lnTo>
                      <a:pt x="598" y="296"/>
                    </a:lnTo>
                    <a:cubicBezTo>
                      <a:pt x="608" y="316"/>
                      <a:pt x="627" y="330"/>
                      <a:pt x="650" y="334"/>
                    </a:cubicBezTo>
                    <a:lnTo>
                      <a:pt x="902" y="371"/>
                    </a:lnTo>
                    <a:cubicBezTo>
                      <a:pt x="902" y="371"/>
                      <a:pt x="718" y="556"/>
                      <a:pt x="718" y="556"/>
                    </a:cubicBezTo>
                    <a:close/>
                    <a:moveTo>
                      <a:pt x="968" y="350"/>
                    </a:moveTo>
                    <a:cubicBezTo>
                      <a:pt x="960" y="326"/>
                      <a:pt x="939" y="308"/>
                      <a:pt x="913" y="304"/>
                    </a:cubicBezTo>
                    <a:lnTo>
                      <a:pt x="661" y="267"/>
                    </a:lnTo>
                    <a:lnTo>
                      <a:pt x="552" y="39"/>
                    </a:lnTo>
                    <a:cubicBezTo>
                      <a:pt x="540" y="16"/>
                      <a:pt x="516" y="0"/>
                      <a:pt x="488" y="0"/>
                    </a:cubicBezTo>
                    <a:cubicBezTo>
                      <a:pt x="461" y="0"/>
                      <a:pt x="437" y="16"/>
                      <a:pt x="425" y="39"/>
                    </a:cubicBezTo>
                    <a:lnTo>
                      <a:pt x="316" y="267"/>
                    </a:lnTo>
                    <a:lnTo>
                      <a:pt x="64" y="304"/>
                    </a:lnTo>
                    <a:cubicBezTo>
                      <a:pt x="38" y="308"/>
                      <a:pt x="17" y="326"/>
                      <a:pt x="8" y="350"/>
                    </a:cubicBezTo>
                    <a:cubicBezTo>
                      <a:pt x="0" y="374"/>
                      <a:pt x="6" y="401"/>
                      <a:pt x="25" y="419"/>
                    </a:cubicBezTo>
                    <a:lnTo>
                      <a:pt x="209" y="603"/>
                    </a:lnTo>
                    <a:lnTo>
                      <a:pt x="166" y="859"/>
                    </a:lnTo>
                    <a:cubicBezTo>
                      <a:pt x="162" y="884"/>
                      <a:pt x="173" y="910"/>
                      <a:pt x="195" y="925"/>
                    </a:cubicBezTo>
                    <a:cubicBezTo>
                      <a:pt x="207" y="934"/>
                      <a:pt x="221" y="938"/>
                      <a:pt x="235" y="938"/>
                    </a:cubicBezTo>
                    <a:cubicBezTo>
                      <a:pt x="247" y="938"/>
                      <a:pt x="258" y="935"/>
                      <a:pt x="269" y="929"/>
                    </a:cubicBezTo>
                    <a:lnTo>
                      <a:pt x="488" y="811"/>
                    </a:lnTo>
                    <a:lnTo>
                      <a:pt x="708" y="929"/>
                    </a:lnTo>
                    <a:cubicBezTo>
                      <a:pt x="718" y="935"/>
                      <a:pt x="730" y="938"/>
                      <a:pt x="742" y="938"/>
                    </a:cubicBezTo>
                    <a:cubicBezTo>
                      <a:pt x="756" y="938"/>
                      <a:pt x="770" y="934"/>
                      <a:pt x="782" y="925"/>
                    </a:cubicBezTo>
                    <a:cubicBezTo>
                      <a:pt x="804" y="910"/>
                      <a:pt x="815" y="884"/>
                      <a:pt x="811" y="859"/>
                    </a:cubicBezTo>
                    <a:lnTo>
                      <a:pt x="768" y="603"/>
                    </a:lnTo>
                    <a:lnTo>
                      <a:pt x="952" y="419"/>
                    </a:lnTo>
                    <a:cubicBezTo>
                      <a:pt x="971" y="401"/>
                      <a:pt x="977" y="374"/>
                      <a:pt x="968" y="3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614" name="Group 2"/>
            <p:cNvGrpSpPr/>
            <p:nvPr/>
          </p:nvGrpSpPr>
          <p:grpSpPr>
            <a:xfrm>
              <a:off x="4928937" y="2022954"/>
              <a:ext cx="995611" cy="2217121"/>
              <a:chOff x="4928936" y="1517214"/>
              <a:chExt cx="995611" cy="1662841"/>
            </a:xfrm>
          </p:grpSpPr>
          <p:sp>
            <p:nvSpPr>
              <p:cNvPr id="9237" name="Freeform 46"/>
              <p:cNvSpPr/>
              <p:nvPr/>
            </p:nvSpPr>
            <p:spPr bwMode="auto">
              <a:xfrm rot="5400000">
                <a:off x="4595671" y="1850755"/>
                <a:ext cx="1662144" cy="995608"/>
              </a:xfrm>
              <a:custGeom>
                <a:avLst/>
                <a:gdLst>
                  <a:gd name="T0" fmla="*/ 2147483647 w 738"/>
                  <a:gd name="T1" fmla="*/ 370389856 h 442"/>
                  <a:gd name="T2" fmla="*/ 2147483647 w 738"/>
                  <a:gd name="T3" fmla="*/ 0 h 442"/>
                  <a:gd name="T4" fmla="*/ 1700723583 w 738"/>
                  <a:gd name="T5" fmla="*/ 0 h 442"/>
                  <a:gd name="T6" fmla="*/ 1091508581 w 738"/>
                  <a:gd name="T7" fmla="*/ 350092461 h 442"/>
                  <a:gd name="T8" fmla="*/ 0 w 738"/>
                  <a:gd name="T9" fmla="*/ 2147483647 h 442"/>
                  <a:gd name="T10" fmla="*/ 649828416 w 738"/>
                  <a:gd name="T11" fmla="*/ 1851944632 h 442"/>
                  <a:gd name="T12" fmla="*/ 2147483647 w 738"/>
                  <a:gd name="T13" fmla="*/ 1851944632 h 442"/>
                  <a:gd name="T14" fmla="*/ 2147483647 w 738"/>
                  <a:gd name="T15" fmla="*/ 370389856 h 4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442"/>
                  <a:gd name="T26" fmla="*/ 738 w 738"/>
                  <a:gd name="T27" fmla="*/ 442 h 4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53"/>
              <p:cNvSpPr>
                <a:spLocks noEditPoints="1"/>
              </p:cNvSpPr>
              <p:nvPr/>
            </p:nvSpPr>
            <p:spPr bwMode="auto">
              <a:xfrm>
                <a:off x="5279909" y="2291063"/>
                <a:ext cx="293669" cy="212560"/>
              </a:xfrm>
              <a:custGeom>
                <a:avLst/>
                <a:gdLst>
                  <a:gd name="T0" fmla="*/ 583 w 762"/>
                  <a:gd name="T1" fmla="*/ 501 h 549"/>
                  <a:gd name="T2" fmla="*/ 583 w 762"/>
                  <a:gd name="T3" fmla="*/ 501 h 549"/>
                  <a:gd name="T4" fmla="*/ 155 w 762"/>
                  <a:gd name="T5" fmla="*/ 501 h 549"/>
                  <a:gd name="T6" fmla="*/ 47 w 762"/>
                  <a:gd name="T7" fmla="*/ 394 h 549"/>
                  <a:gd name="T8" fmla="*/ 101 w 762"/>
                  <a:gd name="T9" fmla="*/ 301 h 549"/>
                  <a:gd name="T10" fmla="*/ 122 w 762"/>
                  <a:gd name="T11" fmla="*/ 245 h 549"/>
                  <a:gd name="T12" fmla="*/ 119 w 762"/>
                  <a:gd name="T13" fmla="*/ 227 h 549"/>
                  <a:gd name="T14" fmla="*/ 178 w 762"/>
                  <a:gd name="T15" fmla="*/ 167 h 549"/>
                  <a:gd name="T16" fmla="*/ 211 w 762"/>
                  <a:gd name="T17" fmla="*/ 173 h 549"/>
                  <a:gd name="T18" fmla="*/ 254 w 762"/>
                  <a:gd name="T19" fmla="*/ 145 h 549"/>
                  <a:gd name="T20" fmla="*/ 405 w 762"/>
                  <a:gd name="T21" fmla="*/ 48 h 549"/>
                  <a:gd name="T22" fmla="*/ 570 w 762"/>
                  <a:gd name="T23" fmla="*/ 199 h 549"/>
                  <a:gd name="T24" fmla="*/ 608 w 762"/>
                  <a:gd name="T25" fmla="*/ 241 h 549"/>
                  <a:gd name="T26" fmla="*/ 714 w 762"/>
                  <a:gd name="T27" fmla="*/ 370 h 549"/>
                  <a:gd name="T28" fmla="*/ 583 w 762"/>
                  <a:gd name="T29" fmla="*/ 501 h 549"/>
                  <a:gd name="T30" fmla="*/ 617 w 762"/>
                  <a:gd name="T31" fmla="*/ 194 h 549"/>
                  <a:gd name="T32" fmla="*/ 405 w 762"/>
                  <a:gd name="T33" fmla="*/ 0 h 549"/>
                  <a:gd name="T34" fmla="*/ 211 w 762"/>
                  <a:gd name="T35" fmla="*/ 125 h 549"/>
                  <a:gd name="T36" fmla="*/ 178 w 762"/>
                  <a:gd name="T37" fmla="*/ 119 h 549"/>
                  <a:gd name="T38" fmla="*/ 71 w 762"/>
                  <a:gd name="T39" fmla="*/ 227 h 549"/>
                  <a:gd name="T40" fmla="*/ 77 w 762"/>
                  <a:gd name="T41" fmla="*/ 260 h 549"/>
                  <a:gd name="T42" fmla="*/ 0 w 762"/>
                  <a:gd name="T43" fmla="*/ 394 h 549"/>
                  <a:gd name="T44" fmla="*/ 155 w 762"/>
                  <a:gd name="T45" fmla="*/ 548 h 549"/>
                  <a:gd name="T46" fmla="*/ 155 w 762"/>
                  <a:gd name="T47" fmla="*/ 549 h 549"/>
                  <a:gd name="T48" fmla="*/ 583 w 762"/>
                  <a:gd name="T49" fmla="*/ 549 h 549"/>
                  <a:gd name="T50" fmla="*/ 583 w 762"/>
                  <a:gd name="T51" fmla="*/ 548 h 549"/>
                  <a:gd name="T52" fmla="*/ 762 w 762"/>
                  <a:gd name="T53" fmla="*/ 370 h 549"/>
                  <a:gd name="T54" fmla="*/ 617 w 762"/>
                  <a:gd name="T55" fmla="*/ 194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62" h="549">
                    <a:moveTo>
                      <a:pt x="583" y="501"/>
                    </a:moveTo>
                    <a:lnTo>
                      <a:pt x="583" y="501"/>
                    </a:lnTo>
                    <a:lnTo>
                      <a:pt x="155" y="501"/>
                    </a:lnTo>
                    <a:cubicBezTo>
                      <a:pt x="96" y="501"/>
                      <a:pt x="47" y="453"/>
                      <a:pt x="47" y="394"/>
                    </a:cubicBezTo>
                    <a:cubicBezTo>
                      <a:pt x="47" y="356"/>
                      <a:pt x="67" y="321"/>
                      <a:pt x="101" y="301"/>
                    </a:cubicBezTo>
                    <a:cubicBezTo>
                      <a:pt x="134" y="283"/>
                      <a:pt x="136" y="279"/>
                      <a:pt x="122" y="245"/>
                    </a:cubicBezTo>
                    <a:cubicBezTo>
                      <a:pt x="120" y="238"/>
                      <a:pt x="119" y="232"/>
                      <a:pt x="119" y="227"/>
                    </a:cubicBezTo>
                    <a:cubicBezTo>
                      <a:pt x="119" y="194"/>
                      <a:pt x="146" y="167"/>
                      <a:pt x="178" y="167"/>
                    </a:cubicBezTo>
                    <a:cubicBezTo>
                      <a:pt x="178" y="167"/>
                      <a:pt x="194" y="166"/>
                      <a:pt x="211" y="173"/>
                    </a:cubicBezTo>
                    <a:cubicBezTo>
                      <a:pt x="238" y="184"/>
                      <a:pt x="241" y="173"/>
                      <a:pt x="254" y="145"/>
                    </a:cubicBezTo>
                    <a:cubicBezTo>
                      <a:pt x="281" y="86"/>
                      <a:pt x="340" y="48"/>
                      <a:pt x="405" y="48"/>
                    </a:cubicBezTo>
                    <a:cubicBezTo>
                      <a:pt x="490" y="48"/>
                      <a:pt x="561" y="113"/>
                      <a:pt x="570" y="199"/>
                    </a:cubicBezTo>
                    <a:cubicBezTo>
                      <a:pt x="572" y="233"/>
                      <a:pt x="572" y="233"/>
                      <a:pt x="608" y="241"/>
                    </a:cubicBezTo>
                    <a:cubicBezTo>
                      <a:pt x="670" y="253"/>
                      <a:pt x="714" y="307"/>
                      <a:pt x="714" y="370"/>
                    </a:cubicBezTo>
                    <a:cubicBezTo>
                      <a:pt x="714" y="442"/>
                      <a:pt x="655" y="501"/>
                      <a:pt x="583" y="501"/>
                    </a:cubicBezTo>
                    <a:close/>
                    <a:moveTo>
                      <a:pt x="617" y="194"/>
                    </a:moveTo>
                    <a:cubicBezTo>
                      <a:pt x="606" y="86"/>
                      <a:pt x="516" y="0"/>
                      <a:pt x="405" y="0"/>
                    </a:cubicBezTo>
                    <a:cubicBezTo>
                      <a:pt x="318" y="0"/>
                      <a:pt x="245" y="51"/>
                      <a:pt x="211" y="125"/>
                    </a:cubicBezTo>
                    <a:cubicBezTo>
                      <a:pt x="200" y="122"/>
                      <a:pt x="190" y="119"/>
                      <a:pt x="178" y="119"/>
                    </a:cubicBezTo>
                    <a:cubicBezTo>
                      <a:pt x="119" y="119"/>
                      <a:pt x="71" y="167"/>
                      <a:pt x="71" y="227"/>
                    </a:cubicBezTo>
                    <a:cubicBezTo>
                      <a:pt x="71" y="239"/>
                      <a:pt x="74" y="250"/>
                      <a:pt x="77" y="260"/>
                    </a:cubicBezTo>
                    <a:cubicBezTo>
                      <a:pt x="31" y="287"/>
                      <a:pt x="0" y="336"/>
                      <a:pt x="0" y="394"/>
                    </a:cubicBezTo>
                    <a:cubicBezTo>
                      <a:pt x="0" y="479"/>
                      <a:pt x="69" y="548"/>
                      <a:pt x="155" y="548"/>
                    </a:cubicBezTo>
                    <a:lnTo>
                      <a:pt x="155" y="549"/>
                    </a:lnTo>
                    <a:lnTo>
                      <a:pt x="583" y="549"/>
                    </a:lnTo>
                    <a:lnTo>
                      <a:pt x="583" y="548"/>
                    </a:lnTo>
                    <a:cubicBezTo>
                      <a:pt x="682" y="548"/>
                      <a:pt x="762" y="468"/>
                      <a:pt x="762" y="370"/>
                    </a:cubicBezTo>
                    <a:cubicBezTo>
                      <a:pt x="762" y="283"/>
                      <a:pt x="699" y="210"/>
                      <a:pt x="617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615" name="Group 3"/>
            <p:cNvGrpSpPr/>
            <p:nvPr/>
          </p:nvGrpSpPr>
          <p:grpSpPr>
            <a:xfrm>
              <a:off x="4571999" y="3339015"/>
              <a:ext cx="1352547" cy="1889693"/>
              <a:chOff x="4571998" y="2504260"/>
              <a:chExt cx="1352547" cy="1417270"/>
            </a:xfrm>
          </p:grpSpPr>
          <p:sp>
            <p:nvSpPr>
              <p:cNvPr id="9235" name="Freeform 47"/>
              <p:cNvSpPr/>
              <p:nvPr/>
            </p:nvSpPr>
            <p:spPr bwMode="auto">
              <a:xfrm rot="5400000">
                <a:off x="4539742" y="2537042"/>
                <a:ext cx="1417062" cy="1352547"/>
              </a:xfrm>
              <a:custGeom>
                <a:avLst/>
                <a:gdLst>
                  <a:gd name="T0" fmla="*/ 2147483647 w 629"/>
                  <a:gd name="T1" fmla="*/ 1565138010 h 600"/>
                  <a:gd name="T2" fmla="*/ 2147483647 w 629"/>
                  <a:gd name="T3" fmla="*/ 802896651 h 600"/>
                  <a:gd name="T4" fmla="*/ 2147483647 w 629"/>
                  <a:gd name="T5" fmla="*/ 350632028 h 600"/>
                  <a:gd name="T6" fmla="*/ 2147483647 w 629"/>
                  <a:gd name="T7" fmla="*/ 0 h 600"/>
                  <a:gd name="T8" fmla="*/ 0 w 629"/>
                  <a:gd name="T9" fmla="*/ 0 h 600"/>
                  <a:gd name="T10" fmla="*/ 665082699 w 629"/>
                  <a:gd name="T11" fmla="*/ 370958547 h 600"/>
                  <a:gd name="T12" fmla="*/ 2147483647 w 629"/>
                  <a:gd name="T13" fmla="*/ 2147483647 h 600"/>
                  <a:gd name="T14" fmla="*/ 2147483647 w 629"/>
                  <a:gd name="T15" fmla="*/ 1565138010 h 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9"/>
                  <a:gd name="T25" fmla="*/ 0 h 600"/>
                  <a:gd name="T26" fmla="*/ 629 w 629"/>
                  <a:gd name="T27" fmla="*/ 600 h 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54"/>
              <p:cNvSpPr>
                <a:spLocks noEditPoints="1"/>
              </p:cNvSpPr>
              <p:nvPr/>
            </p:nvSpPr>
            <p:spPr bwMode="auto">
              <a:xfrm>
                <a:off x="5314527" y="3251646"/>
                <a:ext cx="293669" cy="295028"/>
              </a:xfrm>
              <a:custGeom>
                <a:avLst/>
                <a:gdLst>
                  <a:gd name="T0" fmla="*/ 524 w 762"/>
                  <a:gd name="T1" fmla="*/ 428 h 761"/>
                  <a:gd name="T2" fmla="*/ 428 w 762"/>
                  <a:gd name="T3" fmla="*/ 401 h 761"/>
                  <a:gd name="T4" fmla="*/ 419 w 762"/>
                  <a:gd name="T5" fmla="*/ 409 h 761"/>
                  <a:gd name="T6" fmla="*/ 393 w 762"/>
                  <a:gd name="T7" fmla="*/ 436 h 761"/>
                  <a:gd name="T8" fmla="*/ 347 w 762"/>
                  <a:gd name="T9" fmla="*/ 481 h 761"/>
                  <a:gd name="T10" fmla="*/ 333 w 762"/>
                  <a:gd name="T11" fmla="*/ 515 h 761"/>
                  <a:gd name="T12" fmla="*/ 333 w 762"/>
                  <a:gd name="T13" fmla="*/ 571 h 761"/>
                  <a:gd name="T14" fmla="*/ 286 w 762"/>
                  <a:gd name="T15" fmla="*/ 571 h 761"/>
                  <a:gd name="T16" fmla="*/ 238 w 762"/>
                  <a:gd name="T17" fmla="*/ 618 h 761"/>
                  <a:gd name="T18" fmla="*/ 238 w 762"/>
                  <a:gd name="T19" fmla="*/ 666 h 761"/>
                  <a:gd name="T20" fmla="*/ 182 w 762"/>
                  <a:gd name="T21" fmla="*/ 666 h 761"/>
                  <a:gd name="T22" fmla="*/ 148 w 762"/>
                  <a:gd name="T23" fmla="*/ 680 h 761"/>
                  <a:gd name="T24" fmla="*/ 115 w 762"/>
                  <a:gd name="T25" fmla="*/ 714 h 761"/>
                  <a:gd name="T26" fmla="*/ 48 w 762"/>
                  <a:gd name="T27" fmla="*/ 713 h 761"/>
                  <a:gd name="T28" fmla="*/ 47 w 762"/>
                  <a:gd name="T29" fmla="*/ 646 h 761"/>
                  <a:gd name="T30" fmla="*/ 325 w 762"/>
                  <a:gd name="T31" fmla="*/ 369 h 761"/>
                  <a:gd name="T32" fmla="*/ 325 w 762"/>
                  <a:gd name="T33" fmla="*/ 369 h 761"/>
                  <a:gd name="T34" fmla="*/ 360 w 762"/>
                  <a:gd name="T35" fmla="*/ 334 h 761"/>
                  <a:gd name="T36" fmla="*/ 333 w 762"/>
                  <a:gd name="T37" fmla="*/ 238 h 761"/>
                  <a:gd name="T38" fmla="*/ 524 w 762"/>
                  <a:gd name="T39" fmla="*/ 48 h 761"/>
                  <a:gd name="T40" fmla="*/ 714 w 762"/>
                  <a:gd name="T41" fmla="*/ 238 h 761"/>
                  <a:gd name="T42" fmla="*/ 524 w 762"/>
                  <a:gd name="T43" fmla="*/ 428 h 761"/>
                  <a:gd name="T44" fmla="*/ 590 w 762"/>
                  <a:gd name="T45" fmla="*/ 261 h 761"/>
                  <a:gd name="T46" fmla="*/ 500 w 762"/>
                  <a:gd name="T47" fmla="*/ 171 h 761"/>
                  <a:gd name="T48" fmla="*/ 551 w 762"/>
                  <a:gd name="T49" fmla="*/ 118 h 761"/>
                  <a:gd name="T50" fmla="*/ 642 w 762"/>
                  <a:gd name="T51" fmla="*/ 209 h 761"/>
                  <a:gd name="T52" fmla="*/ 590 w 762"/>
                  <a:gd name="T53" fmla="*/ 261 h 761"/>
                  <a:gd name="T54" fmla="*/ 662 w 762"/>
                  <a:gd name="T55" fmla="*/ 195 h 761"/>
                  <a:gd name="T56" fmla="*/ 565 w 762"/>
                  <a:gd name="T57" fmla="*/ 99 h 761"/>
                  <a:gd name="T58" fmla="*/ 544 w 762"/>
                  <a:gd name="T59" fmla="*/ 96 h 761"/>
                  <a:gd name="T60" fmla="*/ 477 w 762"/>
                  <a:gd name="T61" fmla="*/ 163 h 761"/>
                  <a:gd name="T62" fmla="*/ 476 w 762"/>
                  <a:gd name="T63" fmla="*/ 171 h 761"/>
                  <a:gd name="T64" fmla="*/ 480 w 762"/>
                  <a:gd name="T65" fmla="*/ 185 h 761"/>
                  <a:gd name="T66" fmla="*/ 576 w 762"/>
                  <a:gd name="T67" fmla="*/ 281 h 761"/>
                  <a:gd name="T68" fmla="*/ 597 w 762"/>
                  <a:gd name="T69" fmla="*/ 284 h 761"/>
                  <a:gd name="T70" fmla="*/ 665 w 762"/>
                  <a:gd name="T71" fmla="*/ 217 h 761"/>
                  <a:gd name="T72" fmla="*/ 666 w 762"/>
                  <a:gd name="T73" fmla="*/ 209 h 761"/>
                  <a:gd name="T74" fmla="*/ 662 w 762"/>
                  <a:gd name="T75" fmla="*/ 195 h 761"/>
                  <a:gd name="T76" fmla="*/ 524 w 762"/>
                  <a:gd name="T77" fmla="*/ 0 h 761"/>
                  <a:gd name="T78" fmla="*/ 286 w 762"/>
                  <a:gd name="T79" fmla="*/ 238 h 761"/>
                  <a:gd name="T80" fmla="*/ 303 w 762"/>
                  <a:gd name="T81" fmla="*/ 324 h 761"/>
                  <a:gd name="T82" fmla="*/ 13 w 762"/>
                  <a:gd name="T83" fmla="*/ 613 h 761"/>
                  <a:gd name="T84" fmla="*/ 0 w 762"/>
                  <a:gd name="T85" fmla="*/ 642 h 761"/>
                  <a:gd name="T86" fmla="*/ 0 w 762"/>
                  <a:gd name="T87" fmla="*/ 713 h 761"/>
                  <a:gd name="T88" fmla="*/ 47 w 762"/>
                  <a:gd name="T89" fmla="*/ 761 h 761"/>
                  <a:gd name="T90" fmla="*/ 119 w 762"/>
                  <a:gd name="T91" fmla="*/ 761 h 761"/>
                  <a:gd name="T92" fmla="*/ 148 w 762"/>
                  <a:gd name="T93" fmla="*/ 748 h 761"/>
                  <a:gd name="T94" fmla="*/ 182 w 762"/>
                  <a:gd name="T95" fmla="*/ 713 h 761"/>
                  <a:gd name="T96" fmla="*/ 238 w 762"/>
                  <a:gd name="T97" fmla="*/ 713 h 761"/>
                  <a:gd name="T98" fmla="*/ 286 w 762"/>
                  <a:gd name="T99" fmla="*/ 666 h 761"/>
                  <a:gd name="T100" fmla="*/ 286 w 762"/>
                  <a:gd name="T101" fmla="*/ 618 h 761"/>
                  <a:gd name="T102" fmla="*/ 333 w 762"/>
                  <a:gd name="T103" fmla="*/ 618 h 761"/>
                  <a:gd name="T104" fmla="*/ 381 w 762"/>
                  <a:gd name="T105" fmla="*/ 571 h 761"/>
                  <a:gd name="T106" fmla="*/ 381 w 762"/>
                  <a:gd name="T107" fmla="*/ 515 h 761"/>
                  <a:gd name="T108" fmla="*/ 437 w 762"/>
                  <a:gd name="T109" fmla="*/ 458 h 761"/>
                  <a:gd name="T110" fmla="*/ 524 w 762"/>
                  <a:gd name="T111" fmla="*/ 476 h 761"/>
                  <a:gd name="T112" fmla="*/ 762 w 762"/>
                  <a:gd name="T113" fmla="*/ 238 h 761"/>
                  <a:gd name="T114" fmla="*/ 524 w 762"/>
                  <a:gd name="T115" fmla="*/ 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2" h="761">
                    <a:moveTo>
                      <a:pt x="524" y="428"/>
                    </a:moveTo>
                    <a:cubicBezTo>
                      <a:pt x="488" y="428"/>
                      <a:pt x="456" y="418"/>
                      <a:pt x="428" y="401"/>
                    </a:cubicBezTo>
                    <a:lnTo>
                      <a:pt x="419" y="409"/>
                    </a:lnTo>
                    <a:lnTo>
                      <a:pt x="393" y="436"/>
                    </a:lnTo>
                    <a:lnTo>
                      <a:pt x="347" y="481"/>
                    </a:lnTo>
                    <a:cubicBezTo>
                      <a:pt x="338" y="490"/>
                      <a:pt x="333" y="503"/>
                      <a:pt x="333" y="515"/>
                    </a:cubicBezTo>
                    <a:lnTo>
                      <a:pt x="333" y="571"/>
                    </a:lnTo>
                    <a:lnTo>
                      <a:pt x="286" y="571"/>
                    </a:lnTo>
                    <a:cubicBezTo>
                      <a:pt x="260" y="571"/>
                      <a:pt x="238" y="592"/>
                      <a:pt x="238" y="618"/>
                    </a:cubicBezTo>
                    <a:lnTo>
                      <a:pt x="238" y="666"/>
                    </a:lnTo>
                    <a:lnTo>
                      <a:pt x="182" y="666"/>
                    </a:lnTo>
                    <a:cubicBezTo>
                      <a:pt x="170" y="666"/>
                      <a:pt x="158" y="671"/>
                      <a:pt x="148" y="680"/>
                    </a:cubicBezTo>
                    <a:lnTo>
                      <a:pt x="115" y="714"/>
                    </a:lnTo>
                    <a:lnTo>
                      <a:pt x="48" y="713"/>
                    </a:lnTo>
                    <a:lnTo>
                      <a:pt x="47" y="646"/>
                    </a:lnTo>
                    <a:lnTo>
                      <a:pt x="325" y="369"/>
                    </a:lnTo>
                    <a:cubicBezTo>
                      <a:pt x="325" y="369"/>
                      <a:pt x="325" y="369"/>
                      <a:pt x="325" y="369"/>
                    </a:cubicBezTo>
                    <a:lnTo>
                      <a:pt x="360" y="334"/>
                    </a:lnTo>
                    <a:cubicBezTo>
                      <a:pt x="344" y="306"/>
                      <a:pt x="333" y="273"/>
                      <a:pt x="333" y="238"/>
                    </a:cubicBezTo>
                    <a:cubicBezTo>
                      <a:pt x="333" y="133"/>
                      <a:pt x="419" y="48"/>
                      <a:pt x="524" y="48"/>
                    </a:cubicBezTo>
                    <a:cubicBezTo>
                      <a:pt x="629" y="48"/>
                      <a:pt x="714" y="133"/>
                      <a:pt x="714" y="238"/>
                    </a:cubicBezTo>
                    <a:cubicBezTo>
                      <a:pt x="714" y="343"/>
                      <a:pt x="629" y="428"/>
                      <a:pt x="524" y="428"/>
                    </a:cubicBezTo>
                    <a:close/>
                    <a:moveTo>
                      <a:pt x="590" y="261"/>
                    </a:moveTo>
                    <a:cubicBezTo>
                      <a:pt x="555" y="236"/>
                      <a:pt x="525" y="205"/>
                      <a:pt x="500" y="171"/>
                    </a:cubicBezTo>
                    <a:cubicBezTo>
                      <a:pt x="509" y="145"/>
                      <a:pt x="526" y="128"/>
                      <a:pt x="551" y="118"/>
                    </a:cubicBezTo>
                    <a:cubicBezTo>
                      <a:pt x="586" y="144"/>
                      <a:pt x="617" y="174"/>
                      <a:pt x="642" y="209"/>
                    </a:cubicBezTo>
                    <a:cubicBezTo>
                      <a:pt x="632" y="235"/>
                      <a:pt x="615" y="252"/>
                      <a:pt x="590" y="261"/>
                    </a:cubicBezTo>
                    <a:close/>
                    <a:moveTo>
                      <a:pt x="662" y="195"/>
                    </a:moveTo>
                    <a:cubicBezTo>
                      <a:pt x="635" y="158"/>
                      <a:pt x="602" y="126"/>
                      <a:pt x="565" y="99"/>
                    </a:cubicBezTo>
                    <a:cubicBezTo>
                      <a:pt x="559" y="95"/>
                      <a:pt x="551" y="94"/>
                      <a:pt x="544" y="96"/>
                    </a:cubicBezTo>
                    <a:cubicBezTo>
                      <a:pt x="511" y="108"/>
                      <a:pt x="489" y="131"/>
                      <a:pt x="477" y="163"/>
                    </a:cubicBezTo>
                    <a:cubicBezTo>
                      <a:pt x="476" y="166"/>
                      <a:pt x="476" y="168"/>
                      <a:pt x="476" y="171"/>
                    </a:cubicBezTo>
                    <a:cubicBezTo>
                      <a:pt x="476" y="176"/>
                      <a:pt x="477" y="180"/>
                      <a:pt x="480" y="185"/>
                    </a:cubicBezTo>
                    <a:cubicBezTo>
                      <a:pt x="507" y="222"/>
                      <a:pt x="539" y="254"/>
                      <a:pt x="576" y="281"/>
                    </a:cubicBezTo>
                    <a:cubicBezTo>
                      <a:pt x="583" y="285"/>
                      <a:pt x="590" y="286"/>
                      <a:pt x="597" y="284"/>
                    </a:cubicBezTo>
                    <a:cubicBezTo>
                      <a:pt x="630" y="272"/>
                      <a:pt x="653" y="250"/>
                      <a:pt x="665" y="217"/>
                    </a:cubicBezTo>
                    <a:cubicBezTo>
                      <a:pt x="665" y="214"/>
                      <a:pt x="666" y="212"/>
                      <a:pt x="666" y="209"/>
                    </a:cubicBezTo>
                    <a:cubicBezTo>
                      <a:pt x="666" y="204"/>
                      <a:pt x="664" y="200"/>
                      <a:pt x="662" y="195"/>
                    </a:cubicBezTo>
                    <a:close/>
                    <a:moveTo>
                      <a:pt x="524" y="0"/>
                    </a:moveTo>
                    <a:cubicBezTo>
                      <a:pt x="392" y="0"/>
                      <a:pt x="286" y="106"/>
                      <a:pt x="286" y="238"/>
                    </a:cubicBezTo>
                    <a:cubicBezTo>
                      <a:pt x="286" y="268"/>
                      <a:pt x="292" y="297"/>
                      <a:pt x="303" y="324"/>
                    </a:cubicBezTo>
                    <a:lnTo>
                      <a:pt x="13" y="613"/>
                    </a:lnTo>
                    <a:cubicBezTo>
                      <a:pt x="5" y="621"/>
                      <a:pt x="0" y="629"/>
                      <a:pt x="0" y="642"/>
                    </a:cubicBezTo>
                    <a:lnTo>
                      <a:pt x="0" y="713"/>
                    </a:lnTo>
                    <a:cubicBezTo>
                      <a:pt x="0" y="739"/>
                      <a:pt x="22" y="761"/>
                      <a:pt x="47" y="761"/>
                    </a:cubicBezTo>
                    <a:lnTo>
                      <a:pt x="119" y="761"/>
                    </a:lnTo>
                    <a:cubicBezTo>
                      <a:pt x="132" y="761"/>
                      <a:pt x="140" y="756"/>
                      <a:pt x="148" y="748"/>
                    </a:cubicBezTo>
                    <a:lnTo>
                      <a:pt x="182" y="713"/>
                    </a:lnTo>
                    <a:lnTo>
                      <a:pt x="238" y="713"/>
                    </a:lnTo>
                    <a:cubicBezTo>
                      <a:pt x="264" y="713"/>
                      <a:pt x="286" y="692"/>
                      <a:pt x="286" y="666"/>
                    </a:cubicBezTo>
                    <a:lnTo>
                      <a:pt x="286" y="618"/>
                    </a:lnTo>
                    <a:lnTo>
                      <a:pt x="333" y="618"/>
                    </a:lnTo>
                    <a:cubicBezTo>
                      <a:pt x="359" y="618"/>
                      <a:pt x="381" y="597"/>
                      <a:pt x="381" y="571"/>
                    </a:cubicBezTo>
                    <a:lnTo>
                      <a:pt x="381" y="515"/>
                    </a:lnTo>
                    <a:lnTo>
                      <a:pt x="437" y="458"/>
                    </a:lnTo>
                    <a:cubicBezTo>
                      <a:pt x="464" y="469"/>
                      <a:pt x="493" y="476"/>
                      <a:pt x="524" y="476"/>
                    </a:cubicBezTo>
                    <a:cubicBezTo>
                      <a:pt x="655" y="476"/>
                      <a:pt x="762" y="369"/>
                      <a:pt x="762" y="238"/>
                    </a:cubicBezTo>
                    <a:cubicBezTo>
                      <a:pt x="762" y="106"/>
                      <a:pt x="655" y="0"/>
                      <a:pt x="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616" name="Group 4"/>
            <p:cNvGrpSpPr/>
            <p:nvPr/>
          </p:nvGrpSpPr>
          <p:grpSpPr>
            <a:xfrm>
              <a:off x="4039930" y="4240076"/>
              <a:ext cx="1528634" cy="1619375"/>
              <a:chOff x="4039930" y="3180056"/>
              <a:chExt cx="1528634" cy="1214531"/>
            </a:xfrm>
          </p:grpSpPr>
          <p:sp>
            <p:nvSpPr>
              <p:cNvPr id="9233" name="Freeform 48"/>
              <p:cNvSpPr/>
              <p:nvPr/>
            </p:nvSpPr>
            <p:spPr bwMode="auto">
              <a:xfrm rot="5400000">
                <a:off x="4196712" y="3022496"/>
                <a:ext cx="1214956" cy="1529226"/>
              </a:xfrm>
              <a:custGeom>
                <a:avLst/>
                <a:gdLst>
                  <a:gd name="T0" fmla="*/ 1711075677 w 539"/>
                  <a:gd name="T1" fmla="*/ 2147483647 h 678"/>
                  <a:gd name="T2" fmla="*/ 2147483647 w 539"/>
                  <a:gd name="T3" fmla="*/ 2147483647 h 678"/>
                  <a:gd name="T4" fmla="*/ 2147483647 w 539"/>
                  <a:gd name="T5" fmla="*/ 2147483647 h 678"/>
                  <a:gd name="T6" fmla="*/ 2147483647 w 539"/>
                  <a:gd name="T7" fmla="*/ 1896078715 h 678"/>
                  <a:gd name="T8" fmla="*/ 1533368916 w 539"/>
                  <a:gd name="T9" fmla="*/ 0 h 678"/>
                  <a:gd name="T10" fmla="*/ 1543522300 w 539"/>
                  <a:gd name="T11" fmla="*/ 762497527 h 678"/>
                  <a:gd name="T12" fmla="*/ 0 w 539"/>
                  <a:gd name="T13" fmla="*/ 2147483647 h 678"/>
                  <a:gd name="T14" fmla="*/ 1711075677 w 539"/>
                  <a:gd name="T15" fmla="*/ 2147483647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9"/>
                  <a:gd name="T25" fmla="*/ 0 h 678"/>
                  <a:gd name="T26" fmla="*/ 539 w 539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58"/>
              <p:cNvSpPr>
                <a:spLocks noEditPoints="1"/>
              </p:cNvSpPr>
              <p:nvPr/>
            </p:nvSpPr>
            <p:spPr bwMode="auto">
              <a:xfrm>
                <a:off x="4367866" y="3742971"/>
                <a:ext cx="294862" cy="296189"/>
              </a:xfrm>
              <a:custGeom>
                <a:avLst/>
                <a:gdLst>
                  <a:gd name="T0" fmla="*/ 528 w 762"/>
                  <a:gd name="T1" fmla="*/ 571 h 765"/>
                  <a:gd name="T2" fmla="*/ 712 w 762"/>
                  <a:gd name="T3" fmla="*/ 395 h 765"/>
                  <a:gd name="T4" fmla="*/ 49 w 762"/>
                  <a:gd name="T5" fmla="*/ 395 h 765"/>
                  <a:gd name="T6" fmla="*/ 234 w 762"/>
                  <a:gd name="T7" fmla="*/ 571 h 765"/>
                  <a:gd name="T8" fmla="*/ 49 w 762"/>
                  <a:gd name="T9" fmla="*/ 395 h 765"/>
                  <a:gd name="T10" fmla="*/ 225 w 762"/>
                  <a:gd name="T11" fmla="*/ 216 h 765"/>
                  <a:gd name="T12" fmla="*/ 49 w 762"/>
                  <a:gd name="T13" fmla="*/ 370 h 765"/>
                  <a:gd name="T14" fmla="*/ 393 w 762"/>
                  <a:gd name="T15" fmla="*/ 370 h 765"/>
                  <a:gd name="T16" fmla="*/ 514 w 762"/>
                  <a:gd name="T17" fmla="*/ 224 h 765"/>
                  <a:gd name="T18" fmla="*/ 393 w 762"/>
                  <a:gd name="T19" fmla="*/ 370 h 765"/>
                  <a:gd name="T20" fmla="*/ 504 w 762"/>
                  <a:gd name="T21" fmla="*/ 562 h 765"/>
                  <a:gd name="T22" fmla="*/ 393 w 762"/>
                  <a:gd name="T23" fmla="*/ 395 h 765"/>
                  <a:gd name="T24" fmla="*/ 504 w 762"/>
                  <a:gd name="T25" fmla="*/ 562 h 765"/>
                  <a:gd name="T26" fmla="*/ 597 w 762"/>
                  <a:gd name="T27" fmla="*/ 636 h 765"/>
                  <a:gd name="T28" fmla="*/ 518 w 762"/>
                  <a:gd name="T29" fmla="*/ 593 h 765"/>
                  <a:gd name="T30" fmla="*/ 393 w 762"/>
                  <a:gd name="T31" fmla="*/ 568 h 765"/>
                  <a:gd name="T32" fmla="*/ 394 w 762"/>
                  <a:gd name="T33" fmla="*/ 715 h 765"/>
                  <a:gd name="T34" fmla="*/ 393 w 762"/>
                  <a:gd name="T35" fmla="*/ 715 h 765"/>
                  <a:gd name="T36" fmla="*/ 166 w 762"/>
                  <a:gd name="T37" fmla="*/ 636 h 765"/>
                  <a:gd name="T38" fmla="*/ 326 w 762"/>
                  <a:gd name="T39" fmla="*/ 711 h 765"/>
                  <a:gd name="T40" fmla="*/ 368 w 762"/>
                  <a:gd name="T41" fmla="*/ 543 h 765"/>
                  <a:gd name="T42" fmla="*/ 222 w 762"/>
                  <a:gd name="T43" fmla="*/ 395 h 765"/>
                  <a:gd name="T44" fmla="*/ 368 w 762"/>
                  <a:gd name="T45" fmla="*/ 395 h 765"/>
                  <a:gd name="T46" fmla="*/ 368 w 762"/>
                  <a:gd name="T47" fmla="*/ 246 h 765"/>
                  <a:gd name="T48" fmla="*/ 222 w 762"/>
                  <a:gd name="T49" fmla="*/ 370 h 765"/>
                  <a:gd name="T50" fmla="*/ 235 w 762"/>
                  <a:gd name="T51" fmla="*/ 193 h 765"/>
                  <a:gd name="T52" fmla="*/ 326 w 762"/>
                  <a:gd name="T53" fmla="*/ 55 h 765"/>
                  <a:gd name="T54" fmla="*/ 368 w 762"/>
                  <a:gd name="T55" fmla="*/ 50 h 765"/>
                  <a:gd name="T56" fmla="*/ 258 w 762"/>
                  <a:gd name="T57" fmla="*/ 201 h 765"/>
                  <a:gd name="T58" fmla="*/ 368 w 762"/>
                  <a:gd name="T59" fmla="*/ 50 h 765"/>
                  <a:gd name="T60" fmla="*/ 611 w 762"/>
                  <a:gd name="T61" fmla="*/ 143 h 765"/>
                  <a:gd name="T62" fmla="*/ 436 w 762"/>
                  <a:gd name="T63" fmla="*/ 55 h 765"/>
                  <a:gd name="T64" fmla="*/ 504 w 762"/>
                  <a:gd name="T65" fmla="*/ 201 h 765"/>
                  <a:gd name="T66" fmla="*/ 393 w 762"/>
                  <a:gd name="T67" fmla="*/ 50 h 765"/>
                  <a:gd name="T68" fmla="*/ 367 w 762"/>
                  <a:gd name="T69" fmla="*/ 715 h 765"/>
                  <a:gd name="T70" fmla="*/ 368 w 762"/>
                  <a:gd name="T71" fmla="*/ 568 h 765"/>
                  <a:gd name="T72" fmla="*/ 367 w 762"/>
                  <a:gd name="T73" fmla="*/ 715 h 765"/>
                  <a:gd name="T74" fmla="*/ 712 w 762"/>
                  <a:gd name="T75" fmla="*/ 370 h 765"/>
                  <a:gd name="T76" fmla="*/ 536 w 762"/>
                  <a:gd name="T77" fmla="*/ 216 h 765"/>
                  <a:gd name="T78" fmla="*/ 712 w 762"/>
                  <a:gd name="T79" fmla="*/ 370 h 765"/>
                  <a:gd name="T80" fmla="*/ 0 w 762"/>
                  <a:gd name="T81" fmla="*/ 382 h 765"/>
                  <a:gd name="T82" fmla="*/ 762 w 762"/>
                  <a:gd name="T83" fmla="*/ 382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2" h="765">
                    <a:moveTo>
                      <a:pt x="615" y="618"/>
                    </a:moveTo>
                    <a:cubicBezTo>
                      <a:pt x="588" y="599"/>
                      <a:pt x="559" y="583"/>
                      <a:pt x="528" y="571"/>
                    </a:cubicBezTo>
                    <a:cubicBezTo>
                      <a:pt x="550" y="518"/>
                      <a:pt x="563" y="458"/>
                      <a:pt x="565" y="395"/>
                    </a:cubicBezTo>
                    <a:lnTo>
                      <a:pt x="712" y="395"/>
                    </a:lnTo>
                    <a:cubicBezTo>
                      <a:pt x="709" y="482"/>
                      <a:pt x="673" y="561"/>
                      <a:pt x="615" y="618"/>
                    </a:cubicBezTo>
                    <a:close/>
                    <a:moveTo>
                      <a:pt x="49" y="395"/>
                    </a:moveTo>
                    <a:lnTo>
                      <a:pt x="197" y="395"/>
                    </a:lnTo>
                    <a:cubicBezTo>
                      <a:pt x="198" y="458"/>
                      <a:pt x="211" y="518"/>
                      <a:pt x="234" y="571"/>
                    </a:cubicBezTo>
                    <a:cubicBezTo>
                      <a:pt x="203" y="583"/>
                      <a:pt x="173" y="599"/>
                      <a:pt x="147" y="618"/>
                    </a:cubicBezTo>
                    <a:cubicBezTo>
                      <a:pt x="89" y="561"/>
                      <a:pt x="53" y="482"/>
                      <a:pt x="49" y="395"/>
                    </a:cubicBezTo>
                    <a:close/>
                    <a:moveTo>
                      <a:pt x="134" y="162"/>
                    </a:moveTo>
                    <a:cubicBezTo>
                      <a:pt x="161" y="183"/>
                      <a:pt x="192" y="201"/>
                      <a:pt x="225" y="216"/>
                    </a:cubicBezTo>
                    <a:cubicBezTo>
                      <a:pt x="208" y="263"/>
                      <a:pt x="198" y="316"/>
                      <a:pt x="197" y="370"/>
                    </a:cubicBezTo>
                    <a:lnTo>
                      <a:pt x="49" y="370"/>
                    </a:lnTo>
                    <a:cubicBezTo>
                      <a:pt x="53" y="290"/>
                      <a:pt x="84" y="218"/>
                      <a:pt x="134" y="162"/>
                    </a:cubicBezTo>
                    <a:close/>
                    <a:moveTo>
                      <a:pt x="393" y="370"/>
                    </a:moveTo>
                    <a:lnTo>
                      <a:pt x="393" y="246"/>
                    </a:lnTo>
                    <a:cubicBezTo>
                      <a:pt x="436" y="245"/>
                      <a:pt x="476" y="237"/>
                      <a:pt x="514" y="224"/>
                    </a:cubicBezTo>
                    <a:cubicBezTo>
                      <a:pt x="529" y="269"/>
                      <a:pt x="539" y="318"/>
                      <a:pt x="541" y="370"/>
                    </a:cubicBezTo>
                    <a:cubicBezTo>
                      <a:pt x="541" y="370"/>
                      <a:pt x="393" y="370"/>
                      <a:pt x="393" y="370"/>
                    </a:cubicBezTo>
                    <a:close/>
                    <a:moveTo>
                      <a:pt x="393" y="370"/>
                    </a:moveTo>
                    <a:close/>
                    <a:moveTo>
                      <a:pt x="504" y="562"/>
                    </a:moveTo>
                    <a:cubicBezTo>
                      <a:pt x="469" y="551"/>
                      <a:pt x="432" y="545"/>
                      <a:pt x="393" y="543"/>
                    </a:cubicBezTo>
                    <a:lnTo>
                      <a:pt x="393" y="395"/>
                    </a:lnTo>
                    <a:lnTo>
                      <a:pt x="541" y="395"/>
                    </a:lnTo>
                    <a:cubicBezTo>
                      <a:pt x="539" y="455"/>
                      <a:pt x="526" y="512"/>
                      <a:pt x="504" y="562"/>
                    </a:cubicBezTo>
                    <a:close/>
                    <a:moveTo>
                      <a:pt x="518" y="593"/>
                    </a:moveTo>
                    <a:cubicBezTo>
                      <a:pt x="546" y="605"/>
                      <a:pt x="573" y="618"/>
                      <a:pt x="597" y="636"/>
                    </a:cubicBezTo>
                    <a:cubicBezTo>
                      <a:pt x="552" y="674"/>
                      <a:pt x="496" y="700"/>
                      <a:pt x="436" y="711"/>
                    </a:cubicBezTo>
                    <a:cubicBezTo>
                      <a:pt x="468" y="678"/>
                      <a:pt x="497" y="638"/>
                      <a:pt x="518" y="593"/>
                    </a:cubicBezTo>
                    <a:close/>
                    <a:moveTo>
                      <a:pt x="393" y="715"/>
                    </a:moveTo>
                    <a:lnTo>
                      <a:pt x="393" y="568"/>
                    </a:lnTo>
                    <a:cubicBezTo>
                      <a:pt x="429" y="569"/>
                      <a:pt x="462" y="575"/>
                      <a:pt x="495" y="585"/>
                    </a:cubicBezTo>
                    <a:cubicBezTo>
                      <a:pt x="470" y="637"/>
                      <a:pt x="436" y="680"/>
                      <a:pt x="394" y="715"/>
                    </a:cubicBezTo>
                    <a:cubicBezTo>
                      <a:pt x="394" y="715"/>
                      <a:pt x="393" y="715"/>
                      <a:pt x="393" y="715"/>
                    </a:cubicBezTo>
                    <a:close/>
                    <a:moveTo>
                      <a:pt x="393" y="715"/>
                    </a:moveTo>
                    <a:close/>
                    <a:moveTo>
                      <a:pt x="326" y="711"/>
                    </a:moveTo>
                    <a:cubicBezTo>
                      <a:pt x="266" y="700"/>
                      <a:pt x="211" y="674"/>
                      <a:pt x="166" y="636"/>
                    </a:cubicBezTo>
                    <a:cubicBezTo>
                      <a:pt x="190" y="618"/>
                      <a:pt x="216" y="605"/>
                      <a:pt x="244" y="593"/>
                    </a:cubicBezTo>
                    <a:cubicBezTo>
                      <a:pt x="266" y="638"/>
                      <a:pt x="293" y="678"/>
                      <a:pt x="326" y="711"/>
                    </a:cubicBezTo>
                    <a:close/>
                    <a:moveTo>
                      <a:pt x="368" y="395"/>
                    </a:moveTo>
                    <a:lnTo>
                      <a:pt x="368" y="543"/>
                    </a:lnTo>
                    <a:cubicBezTo>
                      <a:pt x="330" y="545"/>
                      <a:pt x="292" y="551"/>
                      <a:pt x="257" y="562"/>
                    </a:cubicBezTo>
                    <a:cubicBezTo>
                      <a:pt x="236" y="512"/>
                      <a:pt x="223" y="455"/>
                      <a:pt x="222" y="395"/>
                    </a:cubicBezTo>
                    <a:cubicBezTo>
                      <a:pt x="222" y="395"/>
                      <a:pt x="368" y="395"/>
                      <a:pt x="368" y="395"/>
                    </a:cubicBezTo>
                    <a:close/>
                    <a:moveTo>
                      <a:pt x="368" y="395"/>
                    </a:moveTo>
                    <a:close/>
                    <a:moveTo>
                      <a:pt x="248" y="224"/>
                    </a:moveTo>
                    <a:cubicBezTo>
                      <a:pt x="286" y="237"/>
                      <a:pt x="327" y="245"/>
                      <a:pt x="368" y="246"/>
                    </a:cubicBezTo>
                    <a:lnTo>
                      <a:pt x="368" y="370"/>
                    </a:lnTo>
                    <a:lnTo>
                      <a:pt x="222" y="370"/>
                    </a:lnTo>
                    <a:cubicBezTo>
                      <a:pt x="223" y="318"/>
                      <a:pt x="232" y="269"/>
                      <a:pt x="248" y="224"/>
                    </a:cubicBezTo>
                    <a:close/>
                    <a:moveTo>
                      <a:pt x="235" y="193"/>
                    </a:moveTo>
                    <a:cubicBezTo>
                      <a:pt x="205" y="181"/>
                      <a:pt x="176" y="163"/>
                      <a:pt x="150" y="143"/>
                    </a:cubicBezTo>
                    <a:cubicBezTo>
                      <a:pt x="198" y="98"/>
                      <a:pt x="259" y="66"/>
                      <a:pt x="326" y="55"/>
                    </a:cubicBezTo>
                    <a:cubicBezTo>
                      <a:pt x="288" y="93"/>
                      <a:pt x="257" y="139"/>
                      <a:pt x="235" y="193"/>
                    </a:cubicBezTo>
                    <a:close/>
                    <a:moveTo>
                      <a:pt x="368" y="50"/>
                    </a:moveTo>
                    <a:lnTo>
                      <a:pt x="368" y="222"/>
                    </a:lnTo>
                    <a:cubicBezTo>
                      <a:pt x="330" y="220"/>
                      <a:pt x="292" y="213"/>
                      <a:pt x="258" y="201"/>
                    </a:cubicBezTo>
                    <a:cubicBezTo>
                      <a:pt x="283" y="141"/>
                      <a:pt x="321" y="89"/>
                      <a:pt x="367" y="50"/>
                    </a:cubicBezTo>
                    <a:cubicBezTo>
                      <a:pt x="367" y="50"/>
                      <a:pt x="368" y="50"/>
                      <a:pt x="368" y="50"/>
                    </a:cubicBezTo>
                    <a:close/>
                    <a:moveTo>
                      <a:pt x="436" y="55"/>
                    </a:moveTo>
                    <a:cubicBezTo>
                      <a:pt x="504" y="66"/>
                      <a:pt x="564" y="98"/>
                      <a:pt x="611" y="143"/>
                    </a:cubicBezTo>
                    <a:cubicBezTo>
                      <a:pt x="586" y="163"/>
                      <a:pt x="558" y="181"/>
                      <a:pt x="528" y="193"/>
                    </a:cubicBezTo>
                    <a:cubicBezTo>
                      <a:pt x="505" y="139"/>
                      <a:pt x="473" y="93"/>
                      <a:pt x="436" y="55"/>
                    </a:cubicBezTo>
                    <a:close/>
                    <a:moveTo>
                      <a:pt x="394" y="50"/>
                    </a:moveTo>
                    <a:cubicBezTo>
                      <a:pt x="441" y="89"/>
                      <a:pt x="479" y="141"/>
                      <a:pt x="504" y="201"/>
                    </a:cubicBezTo>
                    <a:cubicBezTo>
                      <a:pt x="469" y="213"/>
                      <a:pt x="432" y="220"/>
                      <a:pt x="393" y="222"/>
                    </a:cubicBezTo>
                    <a:lnTo>
                      <a:pt x="393" y="50"/>
                    </a:lnTo>
                    <a:cubicBezTo>
                      <a:pt x="393" y="50"/>
                      <a:pt x="394" y="50"/>
                      <a:pt x="394" y="50"/>
                    </a:cubicBezTo>
                    <a:close/>
                    <a:moveTo>
                      <a:pt x="367" y="715"/>
                    </a:moveTo>
                    <a:cubicBezTo>
                      <a:pt x="327" y="680"/>
                      <a:pt x="292" y="637"/>
                      <a:pt x="267" y="585"/>
                    </a:cubicBezTo>
                    <a:cubicBezTo>
                      <a:pt x="299" y="575"/>
                      <a:pt x="334" y="569"/>
                      <a:pt x="368" y="568"/>
                    </a:cubicBezTo>
                    <a:lnTo>
                      <a:pt x="368" y="715"/>
                    </a:lnTo>
                    <a:cubicBezTo>
                      <a:pt x="368" y="715"/>
                      <a:pt x="367" y="715"/>
                      <a:pt x="367" y="715"/>
                    </a:cubicBezTo>
                    <a:close/>
                    <a:moveTo>
                      <a:pt x="367" y="715"/>
                    </a:moveTo>
                    <a:close/>
                    <a:moveTo>
                      <a:pt x="712" y="370"/>
                    </a:moveTo>
                    <a:lnTo>
                      <a:pt x="565" y="370"/>
                    </a:lnTo>
                    <a:cubicBezTo>
                      <a:pt x="563" y="316"/>
                      <a:pt x="554" y="263"/>
                      <a:pt x="536" y="216"/>
                    </a:cubicBezTo>
                    <a:cubicBezTo>
                      <a:pt x="570" y="201"/>
                      <a:pt x="600" y="183"/>
                      <a:pt x="629" y="162"/>
                    </a:cubicBezTo>
                    <a:cubicBezTo>
                      <a:pt x="679" y="218"/>
                      <a:pt x="710" y="290"/>
                      <a:pt x="712" y="370"/>
                    </a:cubicBezTo>
                    <a:close/>
                    <a:moveTo>
                      <a:pt x="381" y="0"/>
                    </a:moveTo>
                    <a:cubicBezTo>
                      <a:pt x="171" y="0"/>
                      <a:pt x="0" y="171"/>
                      <a:pt x="0" y="382"/>
                    </a:cubicBezTo>
                    <a:cubicBezTo>
                      <a:pt x="0" y="593"/>
                      <a:pt x="171" y="765"/>
                      <a:pt x="381" y="765"/>
                    </a:cubicBezTo>
                    <a:cubicBezTo>
                      <a:pt x="592" y="765"/>
                      <a:pt x="762" y="593"/>
                      <a:pt x="762" y="382"/>
                    </a:cubicBezTo>
                    <a:cubicBezTo>
                      <a:pt x="762" y="171"/>
                      <a:pt x="592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560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5608" name="矩形 12"/>
          <p:cNvSpPr/>
          <p:nvPr/>
        </p:nvSpPr>
        <p:spPr>
          <a:xfrm>
            <a:off x="3857625" y="142875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9" name="矩形 13"/>
          <p:cNvSpPr/>
          <p:nvPr/>
        </p:nvSpPr>
        <p:spPr>
          <a:xfrm>
            <a:off x="5786438" y="35004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10" name="矩形 14"/>
          <p:cNvSpPr/>
          <p:nvPr/>
        </p:nvSpPr>
        <p:spPr>
          <a:xfrm>
            <a:off x="2214563" y="43576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708534" y="3286204"/>
            <a:ext cx="1506540" cy="1711769"/>
            <a:chOff x="2544762" y="3013075"/>
            <a:chExt cx="1506538" cy="1504950"/>
          </a:xfrm>
          <a:solidFill>
            <a:schemeClr val="bg1">
              <a:lumMod val="50000"/>
            </a:schemeClr>
          </a:solidFill>
        </p:grpSpPr>
        <p:sp>
          <p:nvSpPr>
            <p:cNvPr id="12" name="Freeform 16"/>
            <p:cNvSpPr/>
            <p:nvPr/>
          </p:nvSpPr>
          <p:spPr bwMode="auto">
            <a:xfrm>
              <a:off x="2544762" y="3013075"/>
              <a:ext cx="1506538" cy="1504950"/>
            </a:xfrm>
            <a:custGeom>
              <a:avLst/>
              <a:gdLst>
                <a:gd name="T0" fmla="*/ 2271 w 2750"/>
                <a:gd name="T1" fmla="*/ 2271 h 2750"/>
                <a:gd name="T2" fmla="*/ 2271 w 2750"/>
                <a:gd name="T3" fmla="*/ 538 h 2750"/>
                <a:gd name="T4" fmla="*/ 139 w 2750"/>
                <a:gd name="T5" fmla="*/ 139 h 2750"/>
                <a:gd name="T6" fmla="*/ 538 w 2750"/>
                <a:gd name="T7" fmla="*/ 2271 h 2750"/>
                <a:gd name="T8" fmla="*/ 2271 w 2750"/>
                <a:gd name="T9" fmla="*/ 2271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2271" y="2271"/>
                  </a:moveTo>
                  <a:cubicBezTo>
                    <a:pt x="2750" y="1792"/>
                    <a:pt x="2750" y="1016"/>
                    <a:pt x="2271" y="538"/>
                  </a:cubicBezTo>
                  <a:cubicBezTo>
                    <a:pt x="1733" y="0"/>
                    <a:pt x="844" y="98"/>
                    <a:pt x="139" y="139"/>
                  </a:cubicBezTo>
                  <a:cubicBezTo>
                    <a:pt x="98" y="844"/>
                    <a:pt x="0" y="1733"/>
                    <a:pt x="538" y="2271"/>
                  </a:cubicBezTo>
                  <a:cubicBezTo>
                    <a:pt x="1016" y="2750"/>
                    <a:pt x="1792" y="2750"/>
                    <a:pt x="2271" y="22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087687" y="3554413"/>
              <a:ext cx="423863" cy="412750"/>
            </a:xfrm>
            <a:custGeom>
              <a:avLst/>
              <a:gdLst>
                <a:gd name="T0" fmla="*/ 635 w 774"/>
                <a:gd name="T1" fmla="*/ 318 h 755"/>
                <a:gd name="T2" fmla="*/ 576 w 774"/>
                <a:gd name="T3" fmla="*/ 178 h 755"/>
                <a:gd name="T4" fmla="*/ 475 w 774"/>
                <a:gd name="T5" fmla="*/ 77 h 755"/>
                <a:gd name="T6" fmla="*/ 658 w 774"/>
                <a:gd name="T7" fmla="*/ 94 h 755"/>
                <a:gd name="T8" fmla="*/ 675 w 774"/>
                <a:gd name="T9" fmla="*/ 278 h 755"/>
                <a:gd name="T10" fmla="*/ 169 w 774"/>
                <a:gd name="T11" fmla="*/ 585 h 755"/>
                <a:gd name="T12" fmla="*/ 104 w 774"/>
                <a:gd name="T13" fmla="*/ 459 h 755"/>
                <a:gd name="T14" fmla="*/ 283 w 774"/>
                <a:gd name="T15" fmla="*/ 470 h 755"/>
                <a:gd name="T16" fmla="*/ 296 w 774"/>
                <a:gd name="T17" fmla="*/ 652 h 755"/>
                <a:gd name="T18" fmla="*/ 208 w 774"/>
                <a:gd name="T19" fmla="*/ 675 h 755"/>
                <a:gd name="T20" fmla="*/ 82 w 774"/>
                <a:gd name="T21" fmla="*/ 708 h 755"/>
                <a:gd name="T22" fmla="*/ 49 w 774"/>
                <a:gd name="T23" fmla="*/ 659 h 755"/>
                <a:gd name="T24" fmla="*/ 152 w 774"/>
                <a:gd name="T25" fmla="*/ 601 h 755"/>
                <a:gd name="T26" fmla="*/ 98 w 774"/>
                <a:gd name="T27" fmla="*/ 704 h 755"/>
                <a:gd name="T28" fmla="*/ 246 w 774"/>
                <a:gd name="T29" fmla="*/ 391 h 755"/>
                <a:gd name="T30" fmla="*/ 360 w 774"/>
                <a:gd name="T31" fmla="*/ 193 h 755"/>
                <a:gd name="T32" fmla="*/ 246 w 774"/>
                <a:gd name="T33" fmla="*/ 391 h 755"/>
                <a:gd name="T34" fmla="*/ 348 w 774"/>
                <a:gd name="T35" fmla="*/ 478 h 755"/>
                <a:gd name="T36" fmla="*/ 269 w 774"/>
                <a:gd name="T37" fmla="*/ 402 h 755"/>
                <a:gd name="T38" fmla="*/ 542 w 774"/>
                <a:gd name="T39" fmla="*/ 211 h 755"/>
                <a:gd name="T40" fmla="*/ 348 w 774"/>
                <a:gd name="T41" fmla="*/ 478 h 755"/>
                <a:gd name="T42" fmla="*/ 376 w 774"/>
                <a:gd name="T43" fmla="*/ 561 h 755"/>
                <a:gd name="T44" fmla="*/ 582 w 774"/>
                <a:gd name="T45" fmla="*/ 276 h 755"/>
                <a:gd name="T46" fmla="*/ 559 w 774"/>
                <a:gd name="T47" fmla="*/ 395 h 755"/>
                <a:gd name="T48" fmla="*/ 377 w 774"/>
                <a:gd name="T49" fmla="*/ 579 h 755"/>
                <a:gd name="T50" fmla="*/ 692 w 774"/>
                <a:gd name="T51" fmla="*/ 61 h 755"/>
                <a:gd name="T52" fmla="*/ 441 w 774"/>
                <a:gd name="T53" fmla="*/ 44 h 755"/>
                <a:gd name="T54" fmla="*/ 326 w 774"/>
                <a:gd name="T55" fmla="*/ 161 h 755"/>
                <a:gd name="T56" fmla="*/ 326 w 774"/>
                <a:gd name="T57" fmla="*/ 161 h 755"/>
                <a:gd name="T58" fmla="*/ 59 w 774"/>
                <a:gd name="T59" fmla="*/ 447 h 755"/>
                <a:gd name="T60" fmla="*/ 0 w 774"/>
                <a:gd name="T61" fmla="*/ 672 h 755"/>
                <a:gd name="T62" fmla="*/ 109 w 774"/>
                <a:gd name="T63" fmla="*/ 750 h 755"/>
                <a:gd name="T64" fmla="*/ 349 w 774"/>
                <a:gd name="T65" fmla="*/ 674 h 755"/>
                <a:gd name="T66" fmla="*/ 692 w 774"/>
                <a:gd name="T67" fmla="*/ 6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755">
                  <a:moveTo>
                    <a:pt x="675" y="278"/>
                  </a:moveTo>
                  <a:lnTo>
                    <a:pt x="635" y="318"/>
                  </a:lnTo>
                  <a:cubicBezTo>
                    <a:pt x="635" y="312"/>
                    <a:pt x="636" y="307"/>
                    <a:pt x="636" y="302"/>
                  </a:cubicBezTo>
                  <a:cubicBezTo>
                    <a:pt x="632" y="256"/>
                    <a:pt x="610" y="212"/>
                    <a:pt x="576" y="178"/>
                  </a:cubicBezTo>
                  <a:cubicBezTo>
                    <a:pt x="538" y="139"/>
                    <a:pt x="486" y="117"/>
                    <a:pt x="436" y="117"/>
                  </a:cubicBezTo>
                  <a:lnTo>
                    <a:pt x="475" y="77"/>
                  </a:lnTo>
                  <a:cubicBezTo>
                    <a:pt x="495" y="58"/>
                    <a:pt x="522" y="47"/>
                    <a:pt x="552" y="47"/>
                  </a:cubicBezTo>
                  <a:cubicBezTo>
                    <a:pt x="589" y="47"/>
                    <a:pt x="629" y="64"/>
                    <a:pt x="658" y="94"/>
                  </a:cubicBezTo>
                  <a:cubicBezTo>
                    <a:pt x="686" y="122"/>
                    <a:pt x="703" y="157"/>
                    <a:pt x="706" y="192"/>
                  </a:cubicBezTo>
                  <a:cubicBezTo>
                    <a:pt x="708" y="225"/>
                    <a:pt x="697" y="255"/>
                    <a:pt x="675" y="278"/>
                  </a:cubicBezTo>
                  <a:close/>
                  <a:moveTo>
                    <a:pt x="208" y="675"/>
                  </a:moveTo>
                  <a:cubicBezTo>
                    <a:pt x="208" y="644"/>
                    <a:pt x="195" y="611"/>
                    <a:pt x="169" y="585"/>
                  </a:cubicBezTo>
                  <a:cubicBezTo>
                    <a:pt x="144" y="560"/>
                    <a:pt x="112" y="546"/>
                    <a:pt x="80" y="545"/>
                  </a:cubicBezTo>
                  <a:lnTo>
                    <a:pt x="104" y="459"/>
                  </a:lnTo>
                  <a:cubicBezTo>
                    <a:pt x="106" y="454"/>
                    <a:pt x="109" y="448"/>
                    <a:pt x="113" y="443"/>
                  </a:cubicBezTo>
                  <a:cubicBezTo>
                    <a:pt x="160" y="410"/>
                    <a:pt x="233" y="420"/>
                    <a:pt x="283" y="470"/>
                  </a:cubicBezTo>
                  <a:cubicBezTo>
                    <a:pt x="337" y="524"/>
                    <a:pt x="345" y="602"/>
                    <a:pt x="304" y="649"/>
                  </a:cubicBezTo>
                  <a:cubicBezTo>
                    <a:pt x="301" y="650"/>
                    <a:pt x="298" y="652"/>
                    <a:pt x="296" y="652"/>
                  </a:cubicBezTo>
                  <a:cubicBezTo>
                    <a:pt x="296" y="652"/>
                    <a:pt x="208" y="675"/>
                    <a:pt x="208" y="675"/>
                  </a:cubicBezTo>
                  <a:close/>
                  <a:moveTo>
                    <a:pt x="208" y="675"/>
                  </a:moveTo>
                  <a:close/>
                  <a:moveTo>
                    <a:pt x="98" y="704"/>
                  </a:moveTo>
                  <a:cubicBezTo>
                    <a:pt x="95" y="705"/>
                    <a:pt x="87" y="707"/>
                    <a:pt x="82" y="708"/>
                  </a:cubicBezTo>
                  <a:cubicBezTo>
                    <a:pt x="62" y="707"/>
                    <a:pt x="47" y="692"/>
                    <a:pt x="47" y="672"/>
                  </a:cubicBezTo>
                  <a:cubicBezTo>
                    <a:pt x="47" y="668"/>
                    <a:pt x="48" y="661"/>
                    <a:pt x="49" y="659"/>
                  </a:cubicBezTo>
                  <a:lnTo>
                    <a:pt x="74" y="569"/>
                  </a:lnTo>
                  <a:cubicBezTo>
                    <a:pt x="101" y="568"/>
                    <a:pt x="129" y="579"/>
                    <a:pt x="152" y="601"/>
                  </a:cubicBezTo>
                  <a:cubicBezTo>
                    <a:pt x="176" y="625"/>
                    <a:pt x="186" y="654"/>
                    <a:pt x="185" y="681"/>
                  </a:cubicBezTo>
                  <a:cubicBezTo>
                    <a:pt x="185" y="681"/>
                    <a:pt x="98" y="704"/>
                    <a:pt x="98" y="704"/>
                  </a:cubicBezTo>
                  <a:close/>
                  <a:moveTo>
                    <a:pt x="98" y="704"/>
                  </a:moveTo>
                  <a:close/>
                  <a:moveTo>
                    <a:pt x="246" y="391"/>
                  </a:moveTo>
                  <a:cubicBezTo>
                    <a:pt x="225" y="382"/>
                    <a:pt x="202" y="377"/>
                    <a:pt x="179" y="376"/>
                  </a:cubicBezTo>
                  <a:lnTo>
                    <a:pt x="360" y="193"/>
                  </a:lnTo>
                  <a:cubicBezTo>
                    <a:pt x="388" y="166"/>
                    <a:pt x="428" y="158"/>
                    <a:pt x="468" y="168"/>
                  </a:cubicBezTo>
                  <a:cubicBezTo>
                    <a:pt x="468" y="168"/>
                    <a:pt x="246" y="391"/>
                    <a:pt x="246" y="391"/>
                  </a:cubicBezTo>
                  <a:close/>
                  <a:moveTo>
                    <a:pt x="246" y="391"/>
                  </a:moveTo>
                  <a:close/>
                  <a:moveTo>
                    <a:pt x="348" y="478"/>
                  </a:moveTo>
                  <a:cubicBezTo>
                    <a:pt x="339" y="463"/>
                    <a:pt x="329" y="449"/>
                    <a:pt x="317" y="437"/>
                  </a:cubicBezTo>
                  <a:cubicBezTo>
                    <a:pt x="302" y="422"/>
                    <a:pt x="286" y="411"/>
                    <a:pt x="269" y="402"/>
                  </a:cubicBezTo>
                  <a:lnTo>
                    <a:pt x="493" y="177"/>
                  </a:lnTo>
                  <a:cubicBezTo>
                    <a:pt x="511" y="185"/>
                    <a:pt x="528" y="196"/>
                    <a:pt x="542" y="211"/>
                  </a:cubicBezTo>
                  <a:cubicBezTo>
                    <a:pt x="555" y="223"/>
                    <a:pt x="565" y="238"/>
                    <a:pt x="573" y="253"/>
                  </a:cubicBezTo>
                  <a:cubicBezTo>
                    <a:pt x="573" y="253"/>
                    <a:pt x="348" y="478"/>
                    <a:pt x="348" y="478"/>
                  </a:cubicBezTo>
                  <a:close/>
                  <a:moveTo>
                    <a:pt x="348" y="478"/>
                  </a:moveTo>
                  <a:close/>
                  <a:moveTo>
                    <a:pt x="376" y="561"/>
                  </a:moveTo>
                  <a:cubicBezTo>
                    <a:pt x="375" y="540"/>
                    <a:pt x="368" y="519"/>
                    <a:pt x="359" y="499"/>
                  </a:cubicBezTo>
                  <a:lnTo>
                    <a:pt x="582" y="276"/>
                  </a:lnTo>
                  <a:cubicBezTo>
                    <a:pt x="596" y="319"/>
                    <a:pt x="589" y="364"/>
                    <a:pt x="559" y="394"/>
                  </a:cubicBezTo>
                  <a:cubicBezTo>
                    <a:pt x="559" y="394"/>
                    <a:pt x="559" y="394"/>
                    <a:pt x="559" y="395"/>
                  </a:cubicBezTo>
                  <a:lnTo>
                    <a:pt x="559" y="395"/>
                  </a:lnTo>
                  <a:lnTo>
                    <a:pt x="377" y="579"/>
                  </a:lnTo>
                  <a:cubicBezTo>
                    <a:pt x="377" y="573"/>
                    <a:pt x="377" y="567"/>
                    <a:pt x="376" y="561"/>
                  </a:cubicBezTo>
                  <a:close/>
                  <a:moveTo>
                    <a:pt x="692" y="61"/>
                  </a:moveTo>
                  <a:cubicBezTo>
                    <a:pt x="653" y="22"/>
                    <a:pt x="602" y="0"/>
                    <a:pt x="552" y="0"/>
                  </a:cubicBezTo>
                  <a:cubicBezTo>
                    <a:pt x="509" y="0"/>
                    <a:pt x="470" y="16"/>
                    <a:pt x="441" y="44"/>
                  </a:cubicBezTo>
                  <a:lnTo>
                    <a:pt x="327" y="160"/>
                  </a:lnTo>
                  <a:cubicBezTo>
                    <a:pt x="327" y="160"/>
                    <a:pt x="326" y="160"/>
                    <a:pt x="326" y="161"/>
                  </a:cubicBezTo>
                  <a:cubicBezTo>
                    <a:pt x="326" y="161"/>
                    <a:pt x="326" y="161"/>
                    <a:pt x="326" y="161"/>
                  </a:cubicBezTo>
                  <a:lnTo>
                    <a:pt x="326" y="161"/>
                  </a:lnTo>
                  <a:lnTo>
                    <a:pt x="82" y="407"/>
                  </a:lnTo>
                  <a:cubicBezTo>
                    <a:pt x="71" y="418"/>
                    <a:pt x="63" y="432"/>
                    <a:pt x="59" y="447"/>
                  </a:cubicBezTo>
                  <a:lnTo>
                    <a:pt x="3" y="648"/>
                  </a:lnTo>
                  <a:cubicBezTo>
                    <a:pt x="3" y="648"/>
                    <a:pt x="0" y="664"/>
                    <a:pt x="0" y="672"/>
                  </a:cubicBezTo>
                  <a:cubicBezTo>
                    <a:pt x="0" y="718"/>
                    <a:pt x="36" y="755"/>
                    <a:pt x="82" y="755"/>
                  </a:cubicBezTo>
                  <a:cubicBezTo>
                    <a:pt x="91" y="755"/>
                    <a:pt x="108" y="751"/>
                    <a:pt x="109" y="750"/>
                  </a:cubicBezTo>
                  <a:lnTo>
                    <a:pt x="309" y="698"/>
                  </a:lnTo>
                  <a:cubicBezTo>
                    <a:pt x="324" y="693"/>
                    <a:pt x="338" y="685"/>
                    <a:pt x="349" y="674"/>
                  </a:cubicBezTo>
                  <a:lnTo>
                    <a:pt x="709" y="311"/>
                  </a:lnTo>
                  <a:cubicBezTo>
                    <a:pt x="774" y="245"/>
                    <a:pt x="766" y="135"/>
                    <a:pt x="692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3262322" y="3286204"/>
            <a:ext cx="1508127" cy="1711769"/>
            <a:chOff x="1098549" y="3013075"/>
            <a:chExt cx="1508125" cy="1504950"/>
          </a:xfrm>
          <a:solidFill>
            <a:schemeClr val="bg1">
              <a:lumMod val="85000"/>
            </a:schemeClr>
          </a:solidFill>
        </p:grpSpPr>
        <p:sp>
          <p:nvSpPr>
            <p:cNvPr id="15" name="Freeform 19"/>
            <p:cNvSpPr/>
            <p:nvPr/>
          </p:nvSpPr>
          <p:spPr bwMode="auto">
            <a:xfrm>
              <a:off x="1098549" y="3013075"/>
              <a:ext cx="1508125" cy="1504950"/>
            </a:xfrm>
            <a:custGeom>
              <a:avLst/>
              <a:gdLst>
                <a:gd name="T0" fmla="*/ 478 w 2750"/>
                <a:gd name="T1" fmla="*/ 2271 h 2750"/>
                <a:gd name="T2" fmla="*/ 478 w 2750"/>
                <a:gd name="T3" fmla="*/ 538 h 2750"/>
                <a:gd name="T4" fmla="*/ 2610 w 2750"/>
                <a:gd name="T5" fmla="*/ 139 h 2750"/>
                <a:gd name="T6" fmla="*/ 2212 w 2750"/>
                <a:gd name="T7" fmla="*/ 2271 h 2750"/>
                <a:gd name="T8" fmla="*/ 478 w 2750"/>
                <a:gd name="T9" fmla="*/ 2271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478" y="2271"/>
                  </a:moveTo>
                  <a:cubicBezTo>
                    <a:pt x="0" y="1792"/>
                    <a:pt x="0" y="1016"/>
                    <a:pt x="478" y="538"/>
                  </a:cubicBezTo>
                  <a:cubicBezTo>
                    <a:pt x="1016" y="0"/>
                    <a:pt x="1905" y="98"/>
                    <a:pt x="2610" y="139"/>
                  </a:cubicBezTo>
                  <a:cubicBezTo>
                    <a:pt x="2652" y="844"/>
                    <a:pt x="2750" y="1733"/>
                    <a:pt x="2212" y="2271"/>
                  </a:cubicBezTo>
                  <a:cubicBezTo>
                    <a:pt x="1733" y="2750"/>
                    <a:pt x="957" y="2750"/>
                    <a:pt x="478" y="22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1714499" y="3554413"/>
              <a:ext cx="284163" cy="412750"/>
            </a:xfrm>
            <a:custGeom>
              <a:avLst/>
              <a:gdLst>
                <a:gd name="T0" fmla="*/ 369 w 518"/>
                <a:gd name="T1" fmla="*/ 495 h 755"/>
                <a:gd name="T2" fmla="*/ 149 w 518"/>
                <a:gd name="T3" fmla="*/ 495 h 755"/>
                <a:gd name="T4" fmla="*/ 109 w 518"/>
                <a:gd name="T5" fmla="*/ 420 h 755"/>
                <a:gd name="T6" fmla="*/ 47 w 518"/>
                <a:gd name="T7" fmla="*/ 259 h 755"/>
                <a:gd name="T8" fmla="*/ 259 w 518"/>
                <a:gd name="T9" fmla="*/ 47 h 755"/>
                <a:gd name="T10" fmla="*/ 471 w 518"/>
                <a:gd name="T11" fmla="*/ 259 h 755"/>
                <a:gd name="T12" fmla="*/ 408 w 518"/>
                <a:gd name="T13" fmla="*/ 420 h 755"/>
                <a:gd name="T14" fmla="*/ 369 w 518"/>
                <a:gd name="T15" fmla="*/ 495 h 755"/>
                <a:gd name="T16" fmla="*/ 259 w 518"/>
                <a:gd name="T17" fmla="*/ 118 h 755"/>
                <a:gd name="T18" fmla="*/ 117 w 518"/>
                <a:gd name="T19" fmla="*/ 260 h 755"/>
                <a:gd name="T20" fmla="*/ 129 w 518"/>
                <a:gd name="T21" fmla="*/ 272 h 755"/>
                <a:gd name="T22" fmla="*/ 141 w 518"/>
                <a:gd name="T23" fmla="*/ 260 h 755"/>
                <a:gd name="T24" fmla="*/ 259 w 518"/>
                <a:gd name="T25" fmla="*/ 142 h 755"/>
                <a:gd name="T26" fmla="*/ 271 w 518"/>
                <a:gd name="T27" fmla="*/ 130 h 755"/>
                <a:gd name="T28" fmla="*/ 259 w 518"/>
                <a:gd name="T29" fmla="*/ 118 h 755"/>
                <a:gd name="T30" fmla="*/ 259 w 518"/>
                <a:gd name="T31" fmla="*/ 708 h 755"/>
                <a:gd name="T32" fmla="*/ 212 w 518"/>
                <a:gd name="T33" fmla="*/ 678 h 755"/>
                <a:gd name="T34" fmla="*/ 312 w 518"/>
                <a:gd name="T35" fmla="*/ 666 h 755"/>
                <a:gd name="T36" fmla="*/ 259 w 518"/>
                <a:gd name="T37" fmla="*/ 708 h 755"/>
                <a:gd name="T38" fmla="*/ 182 w 518"/>
                <a:gd name="T39" fmla="*/ 587 h 755"/>
                <a:gd name="T40" fmla="*/ 168 w 518"/>
                <a:gd name="T41" fmla="*/ 542 h 755"/>
                <a:gd name="T42" fmla="*/ 351 w 518"/>
                <a:gd name="T43" fmla="*/ 542 h 755"/>
                <a:gd name="T44" fmla="*/ 342 w 518"/>
                <a:gd name="T45" fmla="*/ 568 h 755"/>
                <a:gd name="T46" fmla="*/ 182 w 518"/>
                <a:gd name="T47" fmla="*/ 587 h 755"/>
                <a:gd name="T48" fmla="*/ 320 w 518"/>
                <a:gd name="T49" fmla="*/ 641 h 755"/>
                <a:gd name="T50" fmla="*/ 203 w 518"/>
                <a:gd name="T51" fmla="*/ 656 h 755"/>
                <a:gd name="T52" fmla="*/ 189 w 518"/>
                <a:gd name="T53" fmla="*/ 611 h 755"/>
                <a:gd name="T54" fmla="*/ 189 w 518"/>
                <a:gd name="T55" fmla="*/ 610 h 755"/>
                <a:gd name="T56" fmla="*/ 335 w 518"/>
                <a:gd name="T57" fmla="*/ 592 h 755"/>
                <a:gd name="T58" fmla="*/ 328 w 518"/>
                <a:gd name="T59" fmla="*/ 613 h 755"/>
                <a:gd name="T60" fmla="*/ 320 w 518"/>
                <a:gd name="T61" fmla="*/ 641 h 755"/>
                <a:gd name="T62" fmla="*/ 259 w 518"/>
                <a:gd name="T63" fmla="*/ 0 h 755"/>
                <a:gd name="T64" fmla="*/ 0 w 518"/>
                <a:gd name="T65" fmla="*/ 259 h 755"/>
                <a:gd name="T66" fmla="*/ 119 w 518"/>
                <a:gd name="T67" fmla="*/ 544 h 755"/>
                <a:gd name="T68" fmla="*/ 259 w 518"/>
                <a:gd name="T69" fmla="*/ 755 h 755"/>
                <a:gd name="T70" fmla="*/ 400 w 518"/>
                <a:gd name="T71" fmla="*/ 544 h 755"/>
                <a:gd name="T72" fmla="*/ 518 w 518"/>
                <a:gd name="T73" fmla="*/ 259 h 755"/>
                <a:gd name="T74" fmla="*/ 259 w 518"/>
                <a:gd name="T75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8" h="755">
                  <a:moveTo>
                    <a:pt x="369" y="495"/>
                  </a:moveTo>
                  <a:lnTo>
                    <a:pt x="149" y="495"/>
                  </a:lnTo>
                  <a:cubicBezTo>
                    <a:pt x="137" y="470"/>
                    <a:pt x="123" y="444"/>
                    <a:pt x="109" y="420"/>
                  </a:cubicBezTo>
                  <a:cubicBezTo>
                    <a:pt x="79" y="364"/>
                    <a:pt x="47" y="307"/>
                    <a:pt x="47" y="259"/>
                  </a:cubicBezTo>
                  <a:cubicBezTo>
                    <a:pt x="47" y="142"/>
                    <a:pt x="142" y="47"/>
                    <a:pt x="259" y="47"/>
                  </a:cubicBezTo>
                  <a:cubicBezTo>
                    <a:pt x="376" y="47"/>
                    <a:pt x="471" y="142"/>
                    <a:pt x="471" y="259"/>
                  </a:cubicBezTo>
                  <a:cubicBezTo>
                    <a:pt x="471" y="307"/>
                    <a:pt x="439" y="364"/>
                    <a:pt x="408" y="420"/>
                  </a:cubicBezTo>
                  <a:cubicBezTo>
                    <a:pt x="395" y="445"/>
                    <a:pt x="381" y="470"/>
                    <a:pt x="369" y="495"/>
                  </a:cubicBezTo>
                  <a:close/>
                  <a:moveTo>
                    <a:pt x="259" y="118"/>
                  </a:moveTo>
                  <a:cubicBezTo>
                    <a:pt x="181" y="118"/>
                    <a:pt x="117" y="182"/>
                    <a:pt x="117" y="260"/>
                  </a:cubicBezTo>
                  <a:cubicBezTo>
                    <a:pt x="117" y="266"/>
                    <a:pt x="123" y="272"/>
                    <a:pt x="129" y="272"/>
                  </a:cubicBezTo>
                  <a:cubicBezTo>
                    <a:pt x="136" y="272"/>
                    <a:pt x="141" y="266"/>
                    <a:pt x="141" y="260"/>
                  </a:cubicBezTo>
                  <a:cubicBezTo>
                    <a:pt x="141" y="195"/>
                    <a:pt x="194" y="142"/>
                    <a:pt x="259" y="142"/>
                  </a:cubicBezTo>
                  <a:cubicBezTo>
                    <a:pt x="265" y="142"/>
                    <a:pt x="271" y="137"/>
                    <a:pt x="271" y="130"/>
                  </a:cubicBezTo>
                  <a:cubicBezTo>
                    <a:pt x="271" y="124"/>
                    <a:pt x="265" y="118"/>
                    <a:pt x="259" y="118"/>
                  </a:cubicBezTo>
                  <a:close/>
                  <a:moveTo>
                    <a:pt x="259" y="708"/>
                  </a:moveTo>
                  <a:cubicBezTo>
                    <a:pt x="235" y="708"/>
                    <a:pt x="224" y="705"/>
                    <a:pt x="212" y="678"/>
                  </a:cubicBezTo>
                  <a:lnTo>
                    <a:pt x="312" y="666"/>
                  </a:lnTo>
                  <a:cubicBezTo>
                    <a:pt x="297" y="704"/>
                    <a:pt x="287" y="708"/>
                    <a:pt x="259" y="708"/>
                  </a:cubicBezTo>
                  <a:close/>
                  <a:moveTo>
                    <a:pt x="182" y="587"/>
                  </a:moveTo>
                  <a:cubicBezTo>
                    <a:pt x="178" y="573"/>
                    <a:pt x="173" y="558"/>
                    <a:pt x="168" y="542"/>
                  </a:cubicBezTo>
                  <a:lnTo>
                    <a:pt x="351" y="542"/>
                  </a:lnTo>
                  <a:cubicBezTo>
                    <a:pt x="348" y="551"/>
                    <a:pt x="345" y="559"/>
                    <a:pt x="342" y="568"/>
                  </a:cubicBezTo>
                  <a:cubicBezTo>
                    <a:pt x="342" y="568"/>
                    <a:pt x="182" y="587"/>
                    <a:pt x="182" y="587"/>
                  </a:cubicBezTo>
                  <a:close/>
                  <a:moveTo>
                    <a:pt x="320" y="641"/>
                  </a:moveTo>
                  <a:lnTo>
                    <a:pt x="203" y="656"/>
                  </a:lnTo>
                  <a:cubicBezTo>
                    <a:pt x="199" y="643"/>
                    <a:pt x="195" y="629"/>
                    <a:pt x="189" y="611"/>
                  </a:cubicBezTo>
                  <a:cubicBezTo>
                    <a:pt x="189" y="611"/>
                    <a:pt x="189" y="610"/>
                    <a:pt x="189" y="610"/>
                  </a:cubicBezTo>
                  <a:lnTo>
                    <a:pt x="335" y="592"/>
                  </a:lnTo>
                  <a:cubicBezTo>
                    <a:pt x="332" y="599"/>
                    <a:pt x="330" y="606"/>
                    <a:pt x="328" y="613"/>
                  </a:cubicBezTo>
                  <a:cubicBezTo>
                    <a:pt x="325" y="623"/>
                    <a:pt x="323" y="633"/>
                    <a:pt x="320" y="641"/>
                  </a:cubicBezTo>
                  <a:close/>
                  <a:moveTo>
                    <a:pt x="259" y="0"/>
                  </a:moveTo>
                  <a:cubicBezTo>
                    <a:pt x="116" y="0"/>
                    <a:pt x="0" y="116"/>
                    <a:pt x="0" y="259"/>
                  </a:cubicBezTo>
                  <a:cubicBezTo>
                    <a:pt x="0" y="354"/>
                    <a:pt x="87" y="455"/>
                    <a:pt x="119" y="544"/>
                  </a:cubicBezTo>
                  <a:cubicBezTo>
                    <a:pt x="166" y="676"/>
                    <a:pt x="161" y="755"/>
                    <a:pt x="259" y="755"/>
                  </a:cubicBezTo>
                  <a:cubicBezTo>
                    <a:pt x="359" y="755"/>
                    <a:pt x="352" y="676"/>
                    <a:pt x="400" y="544"/>
                  </a:cubicBezTo>
                  <a:cubicBezTo>
                    <a:pt x="431" y="455"/>
                    <a:pt x="518" y="354"/>
                    <a:pt x="518" y="259"/>
                  </a:cubicBezTo>
                  <a:cubicBezTo>
                    <a:pt x="518" y="116"/>
                    <a:pt x="402" y="0"/>
                    <a:pt x="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4708534" y="1643049"/>
            <a:ext cx="1506540" cy="1713577"/>
            <a:chOff x="2544762" y="1568450"/>
            <a:chExt cx="1506538" cy="1506538"/>
          </a:xfrm>
          <a:solidFill>
            <a:schemeClr val="bg1">
              <a:lumMod val="85000"/>
            </a:schemeClr>
          </a:solidFill>
        </p:grpSpPr>
        <p:sp>
          <p:nvSpPr>
            <p:cNvPr id="18" name="Freeform 18"/>
            <p:cNvSpPr/>
            <p:nvPr/>
          </p:nvSpPr>
          <p:spPr bwMode="auto">
            <a:xfrm>
              <a:off x="2544762" y="1568450"/>
              <a:ext cx="1506538" cy="1506538"/>
            </a:xfrm>
            <a:custGeom>
              <a:avLst/>
              <a:gdLst>
                <a:gd name="T0" fmla="*/ 2271 w 2750"/>
                <a:gd name="T1" fmla="*/ 478 h 2750"/>
                <a:gd name="T2" fmla="*/ 538 w 2750"/>
                <a:gd name="T3" fmla="*/ 478 h 2750"/>
                <a:gd name="T4" fmla="*/ 139 w 2750"/>
                <a:gd name="T5" fmla="*/ 2610 h 2750"/>
                <a:gd name="T6" fmla="*/ 2271 w 2750"/>
                <a:gd name="T7" fmla="*/ 2212 h 2750"/>
                <a:gd name="T8" fmla="*/ 2271 w 2750"/>
                <a:gd name="T9" fmla="*/ 478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2271" y="478"/>
                  </a:moveTo>
                  <a:cubicBezTo>
                    <a:pt x="1792" y="0"/>
                    <a:pt x="1016" y="0"/>
                    <a:pt x="538" y="478"/>
                  </a:cubicBezTo>
                  <a:cubicBezTo>
                    <a:pt x="0" y="1016"/>
                    <a:pt x="98" y="1905"/>
                    <a:pt x="139" y="2610"/>
                  </a:cubicBezTo>
                  <a:cubicBezTo>
                    <a:pt x="844" y="2652"/>
                    <a:pt x="1733" y="2750"/>
                    <a:pt x="2271" y="2212"/>
                  </a:cubicBezTo>
                  <a:cubicBezTo>
                    <a:pt x="2750" y="1733"/>
                    <a:pt x="2750" y="957"/>
                    <a:pt x="2271" y="4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3086099" y="2119313"/>
              <a:ext cx="414338" cy="412750"/>
            </a:xfrm>
            <a:custGeom>
              <a:avLst/>
              <a:gdLst>
                <a:gd name="T0" fmla="*/ 519 w 755"/>
                <a:gd name="T1" fmla="*/ 424 h 754"/>
                <a:gd name="T2" fmla="*/ 424 w 755"/>
                <a:gd name="T3" fmla="*/ 397 h 754"/>
                <a:gd name="T4" fmla="*/ 415 w 755"/>
                <a:gd name="T5" fmla="*/ 406 h 754"/>
                <a:gd name="T6" fmla="*/ 389 w 755"/>
                <a:gd name="T7" fmla="*/ 432 h 754"/>
                <a:gd name="T8" fmla="*/ 344 w 755"/>
                <a:gd name="T9" fmla="*/ 477 h 754"/>
                <a:gd name="T10" fmla="*/ 330 w 755"/>
                <a:gd name="T11" fmla="*/ 510 h 754"/>
                <a:gd name="T12" fmla="*/ 330 w 755"/>
                <a:gd name="T13" fmla="*/ 565 h 754"/>
                <a:gd name="T14" fmla="*/ 283 w 755"/>
                <a:gd name="T15" fmla="*/ 565 h 754"/>
                <a:gd name="T16" fmla="*/ 236 w 755"/>
                <a:gd name="T17" fmla="*/ 612 h 754"/>
                <a:gd name="T18" fmla="*/ 236 w 755"/>
                <a:gd name="T19" fmla="*/ 659 h 754"/>
                <a:gd name="T20" fmla="*/ 180 w 755"/>
                <a:gd name="T21" fmla="*/ 659 h 754"/>
                <a:gd name="T22" fmla="*/ 147 w 755"/>
                <a:gd name="T23" fmla="*/ 673 h 754"/>
                <a:gd name="T24" fmla="*/ 114 w 755"/>
                <a:gd name="T25" fmla="*/ 707 h 754"/>
                <a:gd name="T26" fmla="*/ 47 w 755"/>
                <a:gd name="T27" fmla="*/ 706 h 754"/>
                <a:gd name="T28" fmla="*/ 47 w 755"/>
                <a:gd name="T29" fmla="*/ 640 h 754"/>
                <a:gd name="T30" fmla="*/ 322 w 755"/>
                <a:gd name="T31" fmla="*/ 366 h 754"/>
                <a:gd name="T32" fmla="*/ 322 w 755"/>
                <a:gd name="T33" fmla="*/ 366 h 754"/>
                <a:gd name="T34" fmla="*/ 357 w 755"/>
                <a:gd name="T35" fmla="*/ 331 h 754"/>
                <a:gd name="T36" fmla="*/ 330 w 755"/>
                <a:gd name="T37" fmla="*/ 236 h 754"/>
                <a:gd name="T38" fmla="*/ 519 w 755"/>
                <a:gd name="T39" fmla="*/ 47 h 754"/>
                <a:gd name="T40" fmla="*/ 708 w 755"/>
                <a:gd name="T41" fmla="*/ 236 h 754"/>
                <a:gd name="T42" fmla="*/ 519 w 755"/>
                <a:gd name="T43" fmla="*/ 424 h 754"/>
                <a:gd name="T44" fmla="*/ 585 w 755"/>
                <a:gd name="T45" fmla="*/ 259 h 754"/>
                <a:gd name="T46" fmla="*/ 495 w 755"/>
                <a:gd name="T47" fmla="*/ 170 h 754"/>
                <a:gd name="T48" fmla="*/ 546 w 755"/>
                <a:gd name="T49" fmla="*/ 117 h 754"/>
                <a:gd name="T50" fmla="*/ 636 w 755"/>
                <a:gd name="T51" fmla="*/ 207 h 754"/>
                <a:gd name="T52" fmla="*/ 585 w 755"/>
                <a:gd name="T53" fmla="*/ 259 h 754"/>
                <a:gd name="T54" fmla="*/ 655 w 755"/>
                <a:gd name="T55" fmla="*/ 194 h 754"/>
                <a:gd name="T56" fmla="*/ 560 w 755"/>
                <a:gd name="T57" fmla="*/ 98 h 754"/>
                <a:gd name="T58" fmla="*/ 539 w 755"/>
                <a:gd name="T59" fmla="*/ 96 h 754"/>
                <a:gd name="T60" fmla="*/ 473 w 755"/>
                <a:gd name="T61" fmla="*/ 162 h 754"/>
                <a:gd name="T62" fmla="*/ 471 w 755"/>
                <a:gd name="T63" fmla="*/ 169 h 754"/>
                <a:gd name="T64" fmla="*/ 476 w 755"/>
                <a:gd name="T65" fmla="*/ 183 h 754"/>
                <a:gd name="T66" fmla="*/ 571 w 755"/>
                <a:gd name="T67" fmla="*/ 278 h 754"/>
                <a:gd name="T68" fmla="*/ 591 w 755"/>
                <a:gd name="T69" fmla="*/ 281 h 754"/>
                <a:gd name="T70" fmla="*/ 658 w 755"/>
                <a:gd name="T71" fmla="*/ 215 h 754"/>
                <a:gd name="T72" fmla="*/ 659 w 755"/>
                <a:gd name="T73" fmla="*/ 207 h 754"/>
                <a:gd name="T74" fmla="*/ 655 w 755"/>
                <a:gd name="T75" fmla="*/ 194 h 754"/>
                <a:gd name="T76" fmla="*/ 519 w 755"/>
                <a:gd name="T77" fmla="*/ 0 h 754"/>
                <a:gd name="T78" fmla="*/ 283 w 755"/>
                <a:gd name="T79" fmla="*/ 236 h 754"/>
                <a:gd name="T80" fmla="*/ 300 w 755"/>
                <a:gd name="T81" fmla="*/ 321 h 754"/>
                <a:gd name="T82" fmla="*/ 13 w 755"/>
                <a:gd name="T83" fmla="*/ 607 h 754"/>
                <a:gd name="T84" fmla="*/ 0 w 755"/>
                <a:gd name="T85" fmla="*/ 636 h 754"/>
                <a:gd name="T86" fmla="*/ 0 w 755"/>
                <a:gd name="T87" fmla="*/ 706 h 754"/>
                <a:gd name="T88" fmla="*/ 47 w 755"/>
                <a:gd name="T89" fmla="*/ 754 h 754"/>
                <a:gd name="T90" fmla="*/ 118 w 755"/>
                <a:gd name="T91" fmla="*/ 754 h 754"/>
                <a:gd name="T92" fmla="*/ 147 w 755"/>
                <a:gd name="T93" fmla="*/ 741 h 754"/>
                <a:gd name="T94" fmla="*/ 180 w 755"/>
                <a:gd name="T95" fmla="*/ 706 h 754"/>
                <a:gd name="T96" fmla="*/ 236 w 755"/>
                <a:gd name="T97" fmla="*/ 706 h 754"/>
                <a:gd name="T98" fmla="*/ 283 w 755"/>
                <a:gd name="T99" fmla="*/ 659 h 754"/>
                <a:gd name="T100" fmla="*/ 283 w 755"/>
                <a:gd name="T101" fmla="*/ 612 h 754"/>
                <a:gd name="T102" fmla="*/ 330 w 755"/>
                <a:gd name="T103" fmla="*/ 612 h 754"/>
                <a:gd name="T104" fmla="*/ 377 w 755"/>
                <a:gd name="T105" fmla="*/ 565 h 754"/>
                <a:gd name="T106" fmla="*/ 377 w 755"/>
                <a:gd name="T107" fmla="*/ 510 h 754"/>
                <a:gd name="T108" fmla="*/ 433 w 755"/>
                <a:gd name="T109" fmla="*/ 454 h 754"/>
                <a:gd name="T110" fmla="*/ 519 w 755"/>
                <a:gd name="T111" fmla="*/ 471 h 754"/>
                <a:gd name="T112" fmla="*/ 755 w 755"/>
                <a:gd name="T113" fmla="*/ 236 h 754"/>
                <a:gd name="T114" fmla="*/ 519 w 755"/>
                <a:gd name="T1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5" h="754">
                  <a:moveTo>
                    <a:pt x="519" y="424"/>
                  </a:moveTo>
                  <a:cubicBezTo>
                    <a:pt x="484" y="424"/>
                    <a:pt x="452" y="414"/>
                    <a:pt x="424" y="397"/>
                  </a:cubicBezTo>
                  <a:lnTo>
                    <a:pt x="415" y="406"/>
                  </a:lnTo>
                  <a:lnTo>
                    <a:pt x="389" y="432"/>
                  </a:lnTo>
                  <a:lnTo>
                    <a:pt x="344" y="477"/>
                  </a:lnTo>
                  <a:cubicBezTo>
                    <a:pt x="335" y="486"/>
                    <a:pt x="330" y="498"/>
                    <a:pt x="330" y="510"/>
                  </a:cubicBezTo>
                  <a:lnTo>
                    <a:pt x="330" y="565"/>
                  </a:lnTo>
                  <a:lnTo>
                    <a:pt x="283" y="565"/>
                  </a:lnTo>
                  <a:cubicBezTo>
                    <a:pt x="257" y="565"/>
                    <a:pt x="236" y="587"/>
                    <a:pt x="236" y="612"/>
                  </a:cubicBezTo>
                  <a:lnTo>
                    <a:pt x="236" y="659"/>
                  </a:lnTo>
                  <a:lnTo>
                    <a:pt x="180" y="659"/>
                  </a:lnTo>
                  <a:cubicBezTo>
                    <a:pt x="168" y="659"/>
                    <a:pt x="156" y="664"/>
                    <a:pt x="147" y="673"/>
                  </a:cubicBezTo>
                  <a:lnTo>
                    <a:pt x="114" y="707"/>
                  </a:lnTo>
                  <a:lnTo>
                    <a:pt x="47" y="706"/>
                  </a:lnTo>
                  <a:lnTo>
                    <a:pt x="47" y="640"/>
                  </a:lnTo>
                  <a:lnTo>
                    <a:pt x="322" y="366"/>
                  </a:lnTo>
                  <a:cubicBezTo>
                    <a:pt x="322" y="366"/>
                    <a:pt x="322" y="366"/>
                    <a:pt x="322" y="366"/>
                  </a:cubicBezTo>
                  <a:lnTo>
                    <a:pt x="357" y="331"/>
                  </a:lnTo>
                  <a:cubicBezTo>
                    <a:pt x="340" y="303"/>
                    <a:pt x="330" y="270"/>
                    <a:pt x="330" y="236"/>
                  </a:cubicBezTo>
                  <a:cubicBezTo>
                    <a:pt x="330" y="131"/>
                    <a:pt x="415" y="47"/>
                    <a:pt x="519" y="47"/>
                  </a:cubicBezTo>
                  <a:cubicBezTo>
                    <a:pt x="623" y="47"/>
                    <a:pt x="708" y="131"/>
                    <a:pt x="708" y="236"/>
                  </a:cubicBezTo>
                  <a:cubicBezTo>
                    <a:pt x="708" y="340"/>
                    <a:pt x="623" y="424"/>
                    <a:pt x="519" y="424"/>
                  </a:cubicBezTo>
                  <a:close/>
                  <a:moveTo>
                    <a:pt x="585" y="259"/>
                  </a:moveTo>
                  <a:cubicBezTo>
                    <a:pt x="550" y="234"/>
                    <a:pt x="520" y="204"/>
                    <a:pt x="495" y="170"/>
                  </a:cubicBezTo>
                  <a:cubicBezTo>
                    <a:pt x="504" y="144"/>
                    <a:pt x="521" y="127"/>
                    <a:pt x="546" y="117"/>
                  </a:cubicBezTo>
                  <a:cubicBezTo>
                    <a:pt x="581" y="143"/>
                    <a:pt x="611" y="173"/>
                    <a:pt x="636" y="207"/>
                  </a:cubicBezTo>
                  <a:cubicBezTo>
                    <a:pt x="626" y="233"/>
                    <a:pt x="610" y="250"/>
                    <a:pt x="585" y="259"/>
                  </a:cubicBezTo>
                  <a:close/>
                  <a:moveTo>
                    <a:pt x="655" y="194"/>
                  </a:moveTo>
                  <a:cubicBezTo>
                    <a:pt x="629" y="157"/>
                    <a:pt x="597" y="125"/>
                    <a:pt x="560" y="98"/>
                  </a:cubicBezTo>
                  <a:cubicBezTo>
                    <a:pt x="554" y="94"/>
                    <a:pt x="546" y="93"/>
                    <a:pt x="539" y="96"/>
                  </a:cubicBezTo>
                  <a:cubicBezTo>
                    <a:pt x="506" y="107"/>
                    <a:pt x="484" y="129"/>
                    <a:pt x="473" y="162"/>
                  </a:cubicBezTo>
                  <a:cubicBezTo>
                    <a:pt x="472" y="164"/>
                    <a:pt x="471" y="167"/>
                    <a:pt x="471" y="169"/>
                  </a:cubicBezTo>
                  <a:cubicBezTo>
                    <a:pt x="471" y="174"/>
                    <a:pt x="473" y="179"/>
                    <a:pt x="476" y="183"/>
                  </a:cubicBezTo>
                  <a:cubicBezTo>
                    <a:pt x="502" y="220"/>
                    <a:pt x="534" y="252"/>
                    <a:pt x="571" y="278"/>
                  </a:cubicBezTo>
                  <a:cubicBezTo>
                    <a:pt x="577" y="282"/>
                    <a:pt x="585" y="284"/>
                    <a:pt x="591" y="281"/>
                  </a:cubicBezTo>
                  <a:cubicBezTo>
                    <a:pt x="624" y="270"/>
                    <a:pt x="647" y="247"/>
                    <a:pt x="658" y="215"/>
                  </a:cubicBezTo>
                  <a:cubicBezTo>
                    <a:pt x="659" y="212"/>
                    <a:pt x="659" y="210"/>
                    <a:pt x="659" y="207"/>
                  </a:cubicBezTo>
                  <a:cubicBezTo>
                    <a:pt x="659" y="202"/>
                    <a:pt x="658" y="198"/>
                    <a:pt x="655" y="194"/>
                  </a:cubicBezTo>
                  <a:close/>
                  <a:moveTo>
                    <a:pt x="519" y="0"/>
                  </a:moveTo>
                  <a:cubicBezTo>
                    <a:pt x="389" y="0"/>
                    <a:pt x="283" y="105"/>
                    <a:pt x="283" y="236"/>
                  </a:cubicBezTo>
                  <a:cubicBezTo>
                    <a:pt x="283" y="266"/>
                    <a:pt x="289" y="295"/>
                    <a:pt x="300" y="321"/>
                  </a:cubicBezTo>
                  <a:lnTo>
                    <a:pt x="13" y="607"/>
                  </a:lnTo>
                  <a:cubicBezTo>
                    <a:pt x="5" y="615"/>
                    <a:pt x="0" y="623"/>
                    <a:pt x="0" y="636"/>
                  </a:cubicBezTo>
                  <a:lnTo>
                    <a:pt x="0" y="706"/>
                  </a:lnTo>
                  <a:cubicBezTo>
                    <a:pt x="0" y="732"/>
                    <a:pt x="22" y="754"/>
                    <a:pt x="47" y="754"/>
                  </a:cubicBezTo>
                  <a:lnTo>
                    <a:pt x="118" y="754"/>
                  </a:lnTo>
                  <a:cubicBezTo>
                    <a:pt x="131" y="754"/>
                    <a:pt x="138" y="749"/>
                    <a:pt x="147" y="741"/>
                  </a:cubicBezTo>
                  <a:lnTo>
                    <a:pt x="180" y="706"/>
                  </a:lnTo>
                  <a:lnTo>
                    <a:pt x="236" y="706"/>
                  </a:lnTo>
                  <a:cubicBezTo>
                    <a:pt x="262" y="706"/>
                    <a:pt x="283" y="685"/>
                    <a:pt x="283" y="659"/>
                  </a:cubicBezTo>
                  <a:lnTo>
                    <a:pt x="283" y="612"/>
                  </a:lnTo>
                  <a:lnTo>
                    <a:pt x="330" y="612"/>
                  </a:lnTo>
                  <a:cubicBezTo>
                    <a:pt x="356" y="612"/>
                    <a:pt x="377" y="591"/>
                    <a:pt x="377" y="565"/>
                  </a:cubicBezTo>
                  <a:lnTo>
                    <a:pt x="377" y="510"/>
                  </a:lnTo>
                  <a:lnTo>
                    <a:pt x="433" y="454"/>
                  </a:lnTo>
                  <a:cubicBezTo>
                    <a:pt x="460" y="465"/>
                    <a:pt x="488" y="471"/>
                    <a:pt x="519" y="471"/>
                  </a:cubicBezTo>
                  <a:cubicBezTo>
                    <a:pt x="649" y="471"/>
                    <a:pt x="755" y="366"/>
                    <a:pt x="755" y="236"/>
                  </a:cubicBezTo>
                  <a:cubicBezTo>
                    <a:pt x="755" y="105"/>
                    <a:pt x="649" y="0"/>
                    <a:pt x="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grpSp>
        <p:nvGrpSpPr>
          <p:cNvPr id="5" name="Group 1"/>
          <p:cNvGrpSpPr/>
          <p:nvPr/>
        </p:nvGrpSpPr>
        <p:grpSpPr>
          <a:xfrm>
            <a:off x="3262322" y="1643049"/>
            <a:ext cx="1508127" cy="1713577"/>
            <a:chOff x="1098549" y="1568450"/>
            <a:chExt cx="1508125" cy="1506538"/>
          </a:xfrm>
          <a:solidFill>
            <a:schemeClr val="bg1">
              <a:lumMod val="50000"/>
            </a:schemeClr>
          </a:solidFill>
        </p:grpSpPr>
        <p:sp>
          <p:nvSpPr>
            <p:cNvPr id="21" name="Freeform 17"/>
            <p:cNvSpPr/>
            <p:nvPr/>
          </p:nvSpPr>
          <p:spPr bwMode="auto">
            <a:xfrm>
              <a:off x="1098549" y="1568450"/>
              <a:ext cx="1508125" cy="1506538"/>
            </a:xfrm>
            <a:custGeom>
              <a:avLst/>
              <a:gdLst>
                <a:gd name="T0" fmla="*/ 478 w 2750"/>
                <a:gd name="T1" fmla="*/ 478 h 2750"/>
                <a:gd name="T2" fmla="*/ 2212 w 2750"/>
                <a:gd name="T3" fmla="*/ 478 h 2750"/>
                <a:gd name="T4" fmla="*/ 2610 w 2750"/>
                <a:gd name="T5" fmla="*/ 2610 h 2750"/>
                <a:gd name="T6" fmla="*/ 478 w 2750"/>
                <a:gd name="T7" fmla="*/ 2212 h 2750"/>
                <a:gd name="T8" fmla="*/ 478 w 2750"/>
                <a:gd name="T9" fmla="*/ 478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478" y="478"/>
                  </a:moveTo>
                  <a:cubicBezTo>
                    <a:pt x="957" y="0"/>
                    <a:pt x="1733" y="0"/>
                    <a:pt x="2212" y="478"/>
                  </a:cubicBezTo>
                  <a:cubicBezTo>
                    <a:pt x="2750" y="1016"/>
                    <a:pt x="2652" y="1905"/>
                    <a:pt x="2610" y="2610"/>
                  </a:cubicBezTo>
                  <a:cubicBezTo>
                    <a:pt x="1905" y="2652"/>
                    <a:pt x="1016" y="2750"/>
                    <a:pt x="478" y="2212"/>
                  </a:cubicBezTo>
                  <a:cubicBezTo>
                    <a:pt x="0" y="1733"/>
                    <a:pt x="0" y="957"/>
                    <a:pt x="478" y="4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auto">
            <a:xfrm>
              <a:off x="1630362" y="2163763"/>
              <a:ext cx="452438" cy="323850"/>
            </a:xfrm>
            <a:custGeom>
              <a:avLst/>
              <a:gdLst>
                <a:gd name="T0" fmla="*/ 632 w 826"/>
                <a:gd name="T1" fmla="*/ 543 h 594"/>
                <a:gd name="T2" fmla="*/ 632 w 826"/>
                <a:gd name="T3" fmla="*/ 543 h 594"/>
                <a:gd name="T4" fmla="*/ 168 w 826"/>
                <a:gd name="T5" fmla="*/ 543 h 594"/>
                <a:gd name="T6" fmla="*/ 52 w 826"/>
                <a:gd name="T7" fmla="*/ 426 h 594"/>
                <a:gd name="T8" fmla="*/ 110 w 826"/>
                <a:gd name="T9" fmla="*/ 326 h 594"/>
                <a:gd name="T10" fmla="*/ 133 w 826"/>
                <a:gd name="T11" fmla="*/ 265 h 594"/>
                <a:gd name="T12" fmla="*/ 129 w 826"/>
                <a:gd name="T13" fmla="*/ 245 h 594"/>
                <a:gd name="T14" fmla="*/ 194 w 826"/>
                <a:gd name="T15" fmla="*/ 181 h 594"/>
                <a:gd name="T16" fmla="*/ 229 w 826"/>
                <a:gd name="T17" fmla="*/ 187 h 594"/>
                <a:gd name="T18" fmla="*/ 275 w 826"/>
                <a:gd name="T19" fmla="*/ 157 h 594"/>
                <a:gd name="T20" fmla="*/ 439 w 826"/>
                <a:gd name="T21" fmla="*/ 52 h 594"/>
                <a:gd name="T22" fmla="*/ 618 w 826"/>
                <a:gd name="T23" fmla="*/ 215 h 594"/>
                <a:gd name="T24" fmla="*/ 659 w 826"/>
                <a:gd name="T25" fmla="*/ 261 h 594"/>
                <a:gd name="T26" fmla="*/ 774 w 826"/>
                <a:gd name="T27" fmla="*/ 400 h 594"/>
                <a:gd name="T28" fmla="*/ 632 w 826"/>
                <a:gd name="T29" fmla="*/ 543 h 594"/>
                <a:gd name="T30" fmla="*/ 669 w 826"/>
                <a:gd name="T31" fmla="*/ 210 h 594"/>
                <a:gd name="T32" fmla="*/ 439 w 826"/>
                <a:gd name="T33" fmla="*/ 0 h 594"/>
                <a:gd name="T34" fmla="*/ 229 w 826"/>
                <a:gd name="T35" fmla="*/ 135 h 594"/>
                <a:gd name="T36" fmla="*/ 194 w 826"/>
                <a:gd name="T37" fmla="*/ 129 h 594"/>
                <a:gd name="T38" fmla="*/ 77 w 826"/>
                <a:gd name="T39" fmla="*/ 245 h 594"/>
                <a:gd name="T40" fmla="*/ 84 w 826"/>
                <a:gd name="T41" fmla="*/ 282 h 594"/>
                <a:gd name="T42" fmla="*/ 0 w 826"/>
                <a:gd name="T43" fmla="*/ 426 h 594"/>
                <a:gd name="T44" fmla="*/ 168 w 826"/>
                <a:gd name="T45" fmla="*/ 594 h 594"/>
                <a:gd name="T46" fmla="*/ 168 w 826"/>
                <a:gd name="T47" fmla="*/ 594 h 594"/>
                <a:gd name="T48" fmla="*/ 632 w 826"/>
                <a:gd name="T49" fmla="*/ 594 h 594"/>
                <a:gd name="T50" fmla="*/ 632 w 826"/>
                <a:gd name="T51" fmla="*/ 594 h 594"/>
                <a:gd name="T52" fmla="*/ 826 w 826"/>
                <a:gd name="T53" fmla="*/ 400 h 594"/>
                <a:gd name="T54" fmla="*/ 669 w 826"/>
                <a:gd name="T55" fmla="*/ 21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6" h="594">
                  <a:moveTo>
                    <a:pt x="632" y="543"/>
                  </a:moveTo>
                  <a:lnTo>
                    <a:pt x="632" y="543"/>
                  </a:lnTo>
                  <a:lnTo>
                    <a:pt x="168" y="543"/>
                  </a:lnTo>
                  <a:cubicBezTo>
                    <a:pt x="104" y="543"/>
                    <a:pt x="52" y="490"/>
                    <a:pt x="52" y="426"/>
                  </a:cubicBezTo>
                  <a:cubicBezTo>
                    <a:pt x="52" y="385"/>
                    <a:pt x="73" y="348"/>
                    <a:pt x="110" y="326"/>
                  </a:cubicBezTo>
                  <a:cubicBezTo>
                    <a:pt x="145" y="306"/>
                    <a:pt x="148" y="302"/>
                    <a:pt x="133" y="265"/>
                  </a:cubicBezTo>
                  <a:cubicBezTo>
                    <a:pt x="130" y="258"/>
                    <a:pt x="129" y="251"/>
                    <a:pt x="129" y="245"/>
                  </a:cubicBezTo>
                  <a:cubicBezTo>
                    <a:pt x="129" y="210"/>
                    <a:pt x="158" y="181"/>
                    <a:pt x="194" y="181"/>
                  </a:cubicBezTo>
                  <a:cubicBezTo>
                    <a:pt x="194" y="181"/>
                    <a:pt x="210" y="180"/>
                    <a:pt x="229" y="187"/>
                  </a:cubicBezTo>
                  <a:cubicBezTo>
                    <a:pt x="258" y="199"/>
                    <a:pt x="261" y="187"/>
                    <a:pt x="275" y="157"/>
                  </a:cubicBezTo>
                  <a:cubicBezTo>
                    <a:pt x="305" y="93"/>
                    <a:pt x="369" y="52"/>
                    <a:pt x="439" y="52"/>
                  </a:cubicBezTo>
                  <a:cubicBezTo>
                    <a:pt x="532" y="52"/>
                    <a:pt x="608" y="122"/>
                    <a:pt x="618" y="215"/>
                  </a:cubicBezTo>
                  <a:cubicBezTo>
                    <a:pt x="621" y="252"/>
                    <a:pt x="621" y="252"/>
                    <a:pt x="659" y="261"/>
                  </a:cubicBezTo>
                  <a:cubicBezTo>
                    <a:pt x="726" y="274"/>
                    <a:pt x="774" y="333"/>
                    <a:pt x="774" y="400"/>
                  </a:cubicBezTo>
                  <a:cubicBezTo>
                    <a:pt x="774" y="479"/>
                    <a:pt x="711" y="543"/>
                    <a:pt x="632" y="543"/>
                  </a:cubicBezTo>
                  <a:close/>
                  <a:moveTo>
                    <a:pt x="669" y="210"/>
                  </a:moveTo>
                  <a:cubicBezTo>
                    <a:pt x="657" y="92"/>
                    <a:pt x="559" y="0"/>
                    <a:pt x="439" y="0"/>
                  </a:cubicBezTo>
                  <a:cubicBezTo>
                    <a:pt x="345" y="0"/>
                    <a:pt x="265" y="55"/>
                    <a:pt x="229" y="135"/>
                  </a:cubicBezTo>
                  <a:cubicBezTo>
                    <a:pt x="218" y="132"/>
                    <a:pt x="206" y="129"/>
                    <a:pt x="194" y="129"/>
                  </a:cubicBezTo>
                  <a:cubicBezTo>
                    <a:pt x="129" y="129"/>
                    <a:pt x="77" y="181"/>
                    <a:pt x="77" y="245"/>
                  </a:cubicBezTo>
                  <a:cubicBezTo>
                    <a:pt x="77" y="258"/>
                    <a:pt x="80" y="270"/>
                    <a:pt x="84" y="282"/>
                  </a:cubicBezTo>
                  <a:cubicBezTo>
                    <a:pt x="34" y="311"/>
                    <a:pt x="0" y="364"/>
                    <a:pt x="0" y="426"/>
                  </a:cubicBezTo>
                  <a:cubicBezTo>
                    <a:pt x="0" y="519"/>
                    <a:pt x="75" y="594"/>
                    <a:pt x="168" y="594"/>
                  </a:cubicBezTo>
                  <a:lnTo>
                    <a:pt x="168" y="594"/>
                  </a:lnTo>
                  <a:lnTo>
                    <a:pt x="632" y="594"/>
                  </a:lnTo>
                  <a:lnTo>
                    <a:pt x="632" y="594"/>
                  </a:lnTo>
                  <a:cubicBezTo>
                    <a:pt x="739" y="594"/>
                    <a:pt x="826" y="507"/>
                    <a:pt x="826" y="400"/>
                  </a:cubicBezTo>
                  <a:cubicBezTo>
                    <a:pt x="826" y="306"/>
                    <a:pt x="758" y="228"/>
                    <a:pt x="669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sp>
        <p:nvSpPr>
          <p:cNvPr id="26630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1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2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3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4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6635" name="矩形 12"/>
          <p:cNvSpPr/>
          <p:nvPr/>
        </p:nvSpPr>
        <p:spPr>
          <a:xfrm>
            <a:off x="4929188" y="25717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6" name="矩形 13"/>
          <p:cNvSpPr/>
          <p:nvPr/>
        </p:nvSpPr>
        <p:spPr>
          <a:xfrm>
            <a:off x="4786313" y="38576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7" name="矩形 14"/>
          <p:cNvSpPr/>
          <p:nvPr/>
        </p:nvSpPr>
        <p:spPr>
          <a:xfrm>
            <a:off x="3000375" y="378618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8" name="矩形 15"/>
          <p:cNvSpPr/>
          <p:nvPr/>
        </p:nvSpPr>
        <p:spPr>
          <a:xfrm>
            <a:off x="2928938" y="25717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3965575" y="1660525"/>
            <a:ext cx="0" cy="36004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3635375" y="2736850"/>
            <a:ext cx="0" cy="14763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4150519" y="5083969"/>
            <a:ext cx="0" cy="360363"/>
          </a:xfrm>
          <a:prstGeom prst="line">
            <a:avLst/>
          </a:prstGeom>
          <a:ln w="19050">
            <a:solidFill>
              <a:srgbClr val="D49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476375" y="2357438"/>
            <a:ext cx="2193925" cy="2193925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359275" y="1285875"/>
            <a:ext cx="2855913" cy="7731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359275" y="3067050"/>
            <a:ext cx="2855913" cy="77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359275" y="4848225"/>
            <a:ext cx="2855913" cy="7747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rot="5400000">
            <a:off x="4150519" y="1480344"/>
            <a:ext cx="0" cy="3603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65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66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66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66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7663" name="矩形 12"/>
          <p:cNvSpPr/>
          <p:nvPr/>
        </p:nvSpPr>
        <p:spPr>
          <a:xfrm>
            <a:off x="5000625" y="150018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664" name="矩形 13"/>
          <p:cNvSpPr/>
          <p:nvPr/>
        </p:nvSpPr>
        <p:spPr>
          <a:xfrm>
            <a:off x="5000625" y="50720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665" name="矩形 14"/>
          <p:cNvSpPr/>
          <p:nvPr/>
        </p:nvSpPr>
        <p:spPr>
          <a:xfrm>
            <a:off x="4929188" y="32861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8"/>
          <p:cNvGrpSpPr/>
          <p:nvPr/>
        </p:nvGrpSpPr>
        <p:grpSpPr>
          <a:xfrm>
            <a:off x="2903538" y="1285875"/>
            <a:ext cx="3597275" cy="4157663"/>
            <a:chOff x="3219454" y="1803402"/>
            <a:chExt cx="2705094" cy="4056049"/>
          </a:xfrm>
        </p:grpSpPr>
        <p:grpSp>
          <p:nvGrpSpPr>
            <p:cNvPr id="28683" name="Group 1"/>
            <p:cNvGrpSpPr/>
            <p:nvPr/>
          </p:nvGrpSpPr>
          <p:grpSpPr>
            <a:xfrm>
              <a:off x="3576389" y="1803402"/>
              <a:ext cx="1525779" cy="1619375"/>
              <a:chOff x="3576389" y="1352550"/>
              <a:chExt cx="1525779" cy="1214531"/>
            </a:xfrm>
          </p:grpSpPr>
          <p:sp>
            <p:nvSpPr>
              <p:cNvPr id="9243" name="Freeform 51"/>
              <p:cNvSpPr/>
              <p:nvPr/>
            </p:nvSpPr>
            <p:spPr bwMode="auto">
              <a:xfrm rot="5400000">
                <a:off x="3731736" y="1197206"/>
                <a:ext cx="1214956" cy="1525644"/>
              </a:xfrm>
              <a:custGeom>
                <a:avLst/>
                <a:gdLst>
                  <a:gd name="T0" fmla="*/ 1020552868 w 539"/>
                  <a:gd name="T1" fmla="*/ 0 h 677"/>
                  <a:gd name="T2" fmla="*/ 370648245 w 539"/>
                  <a:gd name="T3" fmla="*/ 391108768 h 677"/>
                  <a:gd name="T4" fmla="*/ 111703037 w 539"/>
                  <a:gd name="T5" fmla="*/ 843167540 h 677"/>
                  <a:gd name="T6" fmla="*/ 111703037 w 539"/>
                  <a:gd name="T7" fmla="*/ 1544115399 h 677"/>
                  <a:gd name="T8" fmla="*/ 1203338856 w 539"/>
                  <a:gd name="T9" fmla="*/ 2147483647 h 677"/>
                  <a:gd name="T10" fmla="*/ 1188106526 w 539"/>
                  <a:gd name="T11" fmla="*/ 2147483647 h 677"/>
                  <a:gd name="T12" fmla="*/ 2147483647 w 539"/>
                  <a:gd name="T13" fmla="*/ 0 h 677"/>
                  <a:gd name="T14" fmla="*/ 1020552868 w 539"/>
                  <a:gd name="T15" fmla="*/ 0 h 6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9"/>
                  <a:gd name="T25" fmla="*/ 0 h 677"/>
                  <a:gd name="T26" fmla="*/ 539 w 539"/>
                  <a:gd name="T27" fmla="*/ 677 h 6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114"/>
              <p:cNvSpPr>
                <a:spLocks noEditPoints="1"/>
              </p:cNvSpPr>
              <p:nvPr/>
            </p:nvSpPr>
            <p:spPr bwMode="auto">
              <a:xfrm>
                <a:off x="4493211" y="1698685"/>
                <a:ext cx="169516" cy="249728"/>
              </a:xfrm>
              <a:custGeom>
                <a:avLst/>
                <a:gdLst>
                  <a:gd name="T0" fmla="*/ 474 w 665"/>
                  <a:gd name="T1" fmla="*/ 636 h 968"/>
                  <a:gd name="T2" fmla="*/ 192 w 665"/>
                  <a:gd name="T3" fmla="*/ 636 h 968"/>
                  <a:gd name="T4" fmla="*/ 140 w 665"/>
                  <a:gd name="T5" fmla="*/ 538 h 968"/>
                  <a:gd name="T6" fmla="*/ 60 w 665"/>
                  <a:gd name="T7" fmla="*/ 333 h 968"/>
                  <a:gd name="T8" fmla="*/ 332 w 665"/>
                  <a:gd name="T9" fmla="*/ 60 h 968"/>
                  <a:gd name="T10" fmla="*/ 604 w 665"/>
                  <a:gd name="T11" fmla="*/ 333 h 968"/>
                  <a:gd name="T12" fmla="*/ 524 w 665"/>
                  <a:gd name="T13" fmla="*/ 538 h 968"/>
                  <a:gd name="T14" fmla="*/ 474 w 665"/>
                  <a:gd name="T15" fmla="*/ 636 h 968"/>
                  <a:gd name="T16" fmla="*/ 332 w 665"/>
                  <a:gd name="T17" fmla="*/ 152 h 968"/>
                  <a:gd name="T18" fmla="*/ 150 w 665"/>
                  <a:gd name="T19" fmla="*/ 334 h 968"/>
                  <a:gd name="T20" fmla="*/ 166 w 665"/>
                  <a:gd name="T21" fmla="*/ 348 h 968"/>
                  <a:gd name="T22" fmla="*/ 180 w 665"/>
                  <a:gd name="T23" fmla="*/ 334 h 968"/>
                  <a:gd name="T24" fmla="*/ 332 w 665"/>
                  <a:gd name="T25" fmla="*/ 182 h 968"/>
                  <a:gd name="T26" fmla="*/ 347 w 665"/>
                  <a:gd name="T27" fmla="*/ 167 h 968"/>
                  <a:gd name="T28" fmla="*/ 332 w 665"/>
                  <a:gd name="T29" fmla="*/ 152 h 968"/>
                  <a:gd name="T30" fmla="*/ 332 w 665"/>
                  <a:gd name="T31" fmla="*/ 908 h 968"/>
                  <a:gd name="T32" fmla="*/ 272 w 665"/>
                  <a:gd name="T33" fmla="*/ 870 h 968"/>
                  <a:gd name="T34" fmla="*/ 400 w 665"/>
                  <a:gd name="T35" fmla="*/ 854 h 968"/>
                  <a:gd name="T36" fmla="*/ 332 w 665"/>
                  <a:gd name="T37" fmla="*/ 908 h 968"/>
                  <a:gd name="T38" fmla="*/ 233 w 665"/>
                  <a:gd name="T39" fmla="*/ 754 h 968"/>
                  <a:gd name="T40" fmla="*/ 215 w 665"/>
                  <a:gd name="T41" fmla="*/ 696 h 968"/>
                  <a:gd name="T42" fmla="*/ 450 w 665"/>
                  <a:gd name="T43" fmla="*/ 696 h 968"/>
                  <a:gd name="T44" fmla="*/ 439 w 665"/>
                  <a:gd name="T45" fmla="*/ 728 h 968"/>
                  <a:gd name="T46" fmla="*/ 233 w 665"/>
                  <a:gd name="T47" fmla="*/ 754 h 968"/>
                  <a:gd name="T48" fmla="*/ 411 w 665"/>
                  <a:gd name="T49" fmla="*/ 822 h 968"/>
                  <a:gd name="T50" fmla="*/ 261 w 665"/>
                  <a:gd name="T51" fmla="*/ 841 h 968"/>
                  <a:gd name="T52" fmla="*/ 243 w 665"/>
                  <a:gd name="T53" fmla="*/ 784 h 968"/>
                  <a:gd name="T54" fmla="*/ 242 w 665"/>
                  <a:gd name="T55" fmla="*/ 783 h 968"/>
                  <a:gd name="T56" fmla="*/ 429 w 665"/>
                  <a:gd name="T57" fmla="*/ 759 h 968"/>
                  <a:gd name="T58" fmla="*/ 421 w 665"/>
                  <a:gd name="T59" fmla="*/ 786 h 968"/>
                  <a:gd name="T60" fmla="*/ 411 w 665"/>
                  <a:gd name="T61" fmla="*/ 822 h 968"/>
                  <a:gd name="T62" fmla="*/ 332 w 665"/>
                  <a:gd name="T63" fmla="*/ 0 h 968"/>
                  <a:gd name="T64" fmla="*/ 0 w 665"/>
                  <a:gd name="T65" fmla="*/ 333 h 968"/>
                  <a:gd name="T66" fmla="*/ 152 w 665"/>
                  <a:gd name="T67" fmla="*/ 698 h 968"/>
                  <a:gd name="T68" fmla="*/ 332 w 665"/>
                  <a:gd name="T69" fmla="*/ 968 h 968"/>
                  <a:gd name="T70" fmla="*/ 513 w 665"/>
                  <a:gd name="T71" fmla="*/ 699 h 968"/>
                  <a:gd name="T72" fmla="*/ 665 w 665"/>
                  <a:gd name="T73" fmla="*/ 333 h 968"/>
                  <a:gd name="T74" fmla="*/ 332 w 665"/>
                  <a:gd name="T7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5" h="968">
                    <a:moveTo>
                      <a:pt x="474" y="636"/>
                    </a:moveTo>
                    <a:lnTo>
                      <a:pt x="192" y="636"/>
                    </a:lnTo>
                    <a:cubicBezTo>
                      <a:pt x="176" y="603"/>
                      <a:pt x="158" y="570"/>
                      <a:pt x="140" y="538"/>
                    </a:cubicBezTo>
                    <a:cubicBezTo>
                      <a:pt x="101" y="467"/>
                      <a:pt x="60" y="394"/>
                      <a:pt x="60" y="333"/>
                    </a:cubicBezTo>
                    <a:cubicBezTo>
                      <a:pt x="60" y="182"/>
                      <a:pt x="182" y="60"/>
                      <a:pt x="332" y="60"/>
                    </a:cubicBezTo>
                    <a:cubicBezTo>
                      <a:pt x="482" y="60"/>
                      <a:pt x="604" y="182"/>
                      <a:pt x="604" y="333"/>
                    </a:cubicBezTo>
                    <a:cubicBezTo>
                      <a:pt x="604" y="394"/>
                      <a:pt x="563" y="467"/>
                      <a:pt x="524" y="538"/>
                    </a:cubicBezTo>
                    <a:cubicBezTo>
                      <a:pt x="506" y="571"/>
                      <a:pt x="488" y="603"/>
                      <a:pt x="474" y="636"/>
                    </a:cubicBezTo>
                    <a:close/>
                    <a:moveTo>
                      <a:pt x="332" y="152"/>
                    </a:moveTo>
                    <a:cubicBezTo>
                      <a:pt x="232" y="152"/>
                      <a:pt x="150" y="233"/>
                      <a:pt x="150" y="334"/>
                    </a:cubicBezTo>
                    <a:cubicBezTo>
                      <a:pt x="150" y="342"/>
                      <a:pt x="157" y="348"/>
                      <a:pt x="166" y="348"/>
                    </a:cubicBezTo>
                    <a:cubicBezTo>
                      <a:pt x="174" y="348"/>
                      <a:pt x="180" y="342"/>
                      <a:pt x="180" y="334"/>
                    </a:cubicBezTo>
                    <a:cubicBezTo>
                      <a:pt x="180" y="250"/>
                      <a:pt x="249" y="182"/>
                      <a:pt x="332" y="182"/>
                    </a:cubicBezTo>
                    <a:cubicBezTo>
                      <a:pt x="340" y="182"/>
                      <a:pt x="347" y="175"/>
                      <a:pt x="347" y="167"/>
                    </a:cubicBezTo>
                    <a:cubicBezTo>
                      <a:pt x="347" y="158"/>
                      <a:pt x="340" y="152"/>
                      <a:pt x="332" y="152"/>
                    </a:cubicBezTo>
                    <a:close/>
                    <a:moveTo>
                      <a:pt x="332" y="908"/>
                    </a:moveTo>
                    <a:cubicBezTo>
                      <a:pt x="302" y="908"/>
                      <a:pt x="287" y="904"/>
                      <a:pt x="272" y="870"/>
                    </a:cubicBezTo>
                    <a:lnTo>
                      <a:pt x="400" y="854"/>
                    </a:lnTo>
                    <a:cubicBezTo>
                      <a:pt x="381" y="904"/>
                      <a:pt x="368" y="908"/>
                      <a:pt x="332" y="908"/>
                    </a:cubicBezTo>
                    <a:close/>
                    <a:moveTo>
                      <a:pt x="233" y="754"/>
                    </a:moveTo>
                    <a:cubicBezTo>
                      <a:pt x="228" y="736"/>
                      <a:pt x="222" y="717"/>
                      <a:pt x="215" y="696"/>
                    </a:cubicBezTo>
                    <a:lnTo>
                      <a:pt x="450" y="696"/>
                    </a:lnTo>
                    <a:cubicBezTo>
                      <a:pt x="446" y="707"/>
                      <a:pt x="442" y="718"/>
                      <a:pt x="439" y="728"/>
                    </a:cubicBezTo>
                    <a:cubicBezTo>
                      <a:pt x="439" y="728"/>
                      <a:pt x="233" y="754"/>
                      <a:pt x="233" y="754"/>
                    </a:cubicBezTo>
                    <a:close/>
                    <a:moveTo>
                      <a:pt x="411" y="822"/>
                    </a:moveTo>
                    <a:lnTo>
                      <a:pt x="261" y="841"/>
                    </a:lnTo>
                    <a:cubicBezTo>
                      <a:pt x="256" y="826"/>
                      <a:pt x="250" y="808"/>
                      <a:pt x="243" y="784"/>
                    </a:cubicBezTo>
                    <a:cubicBezTo>
                      <a:pt x="242" y="784"/>
                      <a:pt x="242" y="783"/>
                      <a:pt x="242" y="783"/>
                    </a:cubicBezTo>
                    <a:lnTo>
                      <a:pt x="429" y="759"/>
                    </a:lnTo>
                    <a:cubicBezTo>
                      <a:pt x="426" y="768"/>
                      <a:pt x="424" y="778"/>
                      <a:pt x="421" y="786"/>
                    </a:cubicBezTo>
                    <a:cubicBezTo>
                      <a:pt x="417" y="800"/>
                      <a:pt x="414" y="812"/>
                      <a:pt x="411" y="822"/>
                    </a:cubicBezTo>
                    <a:close/>
                    <a:moveTo>
                      <a:pt x="332" y="0"/>
                    </a:moveTo>
                    <a:cubicBezTo>
                      <a:pt x="149" y="0"/>
                      <a:pt x="0" y="149"/>
                      <a:pt x="0" y="333"/>
                    </a:cubicBezTo>
                    <a:cubicBezTo>
                      <a:pt x="0" y="455"/>
                      <a:pt x="111" y="584"/>
                      <a:pt x="152" y="698"/>
                    </a:cubicBezTo>
                    <a:cubicBezTo>
                      <a:pt x="212" y="867"/>
                      <a:pt x="206" y="968"/>
                      <a:pt x="332" y="968"/>
                    </a:cubicBezTo>
                    <a:cubicBezTo>
                      <a:pt x="461" y="968"/>
                      <a:pt x="452" y="867"/>
                      <a:pt x="513" y="699"/>
                    </a:cubicBezTo>
                    <a:cubicBezTo>
                      <a:pt x="553" y="584"/>
                      <a:pt x="665" y="454"/>
                      <a:pt x="665" y="333"/>
                    </a:cubicBezTo>
                    <a:cubicBezTo>
                      <a:pt x="665" y="149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684" name="Group 6"/>
            <p:cNvGrpSpPr/>
            <p:nvPr/>
          </p:nvGrpSpPr>
          <p:grpSpPr>
            <a:xfrm>
              <a:off x="3219454" y="2431604"/>
              <a:ext cx="1352546" cy="1892232"/>
              <a:chOff x="3219453" y="1823703"/>
              <a:chExt cx="1352546" cy="1419174"/>
            </a:xfrm>
          </p:grpSpPr>
          <p:sp>
            <p:nvSpPr>
              <p:cNvPr id="9241" name="Freeform 50"/>
              <p:cNvSpPr/>
              <p:nvPr/>
            </p:nvSpPr>
            <p:spPr bwMode="auto">
              <a:xfrm rot="5400000">
                <a:off x="3186615" y="1856970"/>
                <a:ext cx="1418224" cy="1352547"/>
              </a:xfrm>
              <a:custGeom>
                <a:avLst/>
                <a:gdLst>
                  <a:gd name="T0" fmla="*/ 126860626 w 630"/>
                  <a:gd name="T1" fmla="*/ 1483830837 h 600"/>
                  <a:gd name="T2" fmla="*/ 142084077 w 630"/>
                  <a:gd name="T3" fmla="*/ 2147483647 h 600"/>
                  <a:gd name="T4" fmla="*/ 400882851 w 630"/>
                  <a:gd name="T5" fmla="*/ 2147483647 h 600"/>
                  <a:gd name="T6" fmla="*/ 1009818782 w 630"/>
                  <a:gd name="T7" fmla="*/ 2147483647 h 600"/>
                  <a:gd name="T8" fmla="*/ 2147483647 w 630"/>
                  <a:gd name="T9" fmla="*/ 2147483647 h 600"/>
                  <a:gd name="T10" fmla="*/ 2147483647 w 630"/>
                  <a:gd name="T11" fmla="*/ 2147483647 h 600"/>
                  <a:gd name="T12" fmla="*/ 984444861 w 630"/>
                  <a:gd name="T13" fmla="*/ 0 h 600"/>
                  <a:gd name="T14" fmla="*/ 126860626 w 630"/>
                  <a:gd name="T15" fmla="*/ 1483830837 h 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0"/>
                  <a:gd name="T25" fmla="*/ 0 h 600"/>
                  <a:gd name="T26" fmla="*/ 630 w 630"/>
                  <a:gd name="T27" fmla="*/ 600 h 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115"/>
              <p:cNvSpPr>
                <a:spLocks noEditPoints="1"/>
              </p:cNvSpPr>
              <p:nvPr/>
            </p:nvSpPr>
            <p:spPr bwMode="auto">
              <a:xfrm>
                <a:off x="3542966" y="2166782"/>
                <a:ext cx="253080" cy="249728"/>
              </a:xfrm>
              <a:custGeom>
                <a:avLst/>
                <a:gdLst>
                  <a:gd name="T0" fmla="*/ 816 w 994"/>
                  <a:gd name="T1" fmla="*/ 408 h 968"/>
                  <a:gd name="T2" fmla="*/ 740 w 994"/>
                  <a:gd name="T3" fmla="*/ 228 h 968"/>
                  <a:gd name="T4" fmla="*/ 611 w 994"/>
                  <a:gd name="T5" fmla="*/ 99 h 968"/>
                  <a:gd name="T6" fmla="*/ 846 w 994"/>
                  <a:gd name="T7" fmla="*/ 120 h 968"/>
                  <a:gd name="T8" fmla="*/ 868 w 994"/>
                  <a:gd name="T9" fmla="*/ 356 h 968"/>
                  <a:gd name="T10" fmla="*/ 218 w 994"/>
                  <a:gd name="T11" fmla="*/ 750 h 968"/>
                  <a:gd name="T12" fmla="*/ 134 w 994"/>
                  <a:gd name="T13" fmla="*/ 590 h 968"/>
                  <a:gd name="T14" fmla="*/ 364 w 994"/>
                  <a:gd name="T15" fmla="*/ 603 h 968"/>
                  <a:gd name="T16" fmla="*/ 380 w 994"/>
                  <a:gd name="T17" fmla="*/ 837 h 968"/>
                  <a:gd name="T18" fmla="*/ 268 w 994"/>
                  <a:gd name="T19" fmla="*/ 867 h 968"/>
                  <a:gd name="T20" fmla="*/ 106 w 994"/>
                  <a:gd name="T21" fmla="*/ 908 h 968"/>
                  <a:gd name="T22" fmla="*/ 64 w 994"/>
                  <a:gd name="T23" fmla="*/ 846 h 968"/>
                  <a:gd name="T24" fmla="*/ 197 w 994"/>
                  <a:gd name="T25" fmla="*/ 772 h 968"/>
                  <a:gd name="T26" fmla="*/ 126 w 994"/>
                  <a:gd name="T27" fmla="*/ 904 h 968"/>
                  <a:gd name="T28" fmla="*/ 317 w 994"/>
                  <a:gd name="T29" fmla="*/ 501 h 968"/>
                  <a:gd name="T30" fmla="*/ 463 w 994"/>
                  <a:gd name="T31" fmla="*/ 248 h 968"/>
                  <a:gd name="T32" fmla="*/ 317 w 994"/>
                  <a:gd name="T33" fmla="*/ 501 h 968"/>
                  <a:gd name="T34" fmla="*/ 447 w 994"/>
                  <a:gd name="T35" fmla="*/ 613 h 968"/>
                  <a:gd name="T36" fmla="*/ 346 w 994"/>
                  <a:gd name="T37" fmla="*/ 516 h 968"/>
                  <a:gd name="T38" fmla="*/ 697 w 994"/>
                  <a:gd name="T39" fmla="*/ 271 h 968"/>
                  <a:gd name="T40" fmla="*/ 447 w 994"/>
                  <a:gd name="T41" fmla="*/ 613 h 968"/>
                  <a:gd name="T42" fmla="*/ 484 w 994"/>
                  <a:gd name="T43" fmla="*/ 720 h 968"/>
                  <a:gd name="T44" fmla="*/ 748 w 994"/>
                  <a:gd name="T45" fmla="*/ 354 h 968"/>
                  <a:gd name="T46" fmla="*/ 718 w 994"/>
                  <a:gd name="T47" fmla="*/ 507 h 968"/>
                  <a:gd name="T48" fmla="*/ 484 w 994"/>
                  <a:gd name="T49" fmla="*/ 743 h 968"/>
                  <a:gd name="T50" fmla="*/ 889 w 994"/>
                  <a:gd name="T51" fmla="*/ 78 h 968"/>
                  <a:gd name="T52" fmla="*/ 568 w 994"/>
                  <a:gd name="T53" fmla="*/ 56 h 968"/>
                  <a:gd name="T54" fmla="*/ 419 w 994"/>
                  <a:gd name="T55" fmla="*/ 206 h 968"/>
                  <a:gd name="T56" fmla="*/ 419 w 994"/>
                  <a:gd name="T57" fmla="*/ 207 h 968"/>
                  <a:gd name="T58" fmla="*/ 76 w 994"/>
                  <a:gd name="T59" fmla="*/ 574 h 968"/>
                  <a:gd name="T60" fmla="*/ 0 w 994"/>
                  <a:gd name="T61" fmla="*/ 863 h 968"/>
                  <a:gd name="T62" fmla="*/ 141 w 994"/>
                  <a:gd name="T63" fmla="*/ 963 h 968"/>
                  <a:gd name="T64" fmla="*/ 449 w 994"/>
                  <a:gd name="T65" fmla="*/ 865 h 968"/>
                  <a:gd name="T66" fmla="*/ 889 w 994"/>
                  <a:gd name="T67" fmla="*/ 78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4" h="968">
                    <a:moveTo>
                      <a:pt x="868" y="356"/>
                    </a:moveTo>
                    <a:lnTo>
                      <a:pt x="816" y="408"/>
                    </a:lnTo>
                    <a:cubicBezTo>
                      <a:pt x="816" y="401"/>
                      <a:pt x="817" y="394"/>
                      <a:pt x="817" y="387"/>
                    </a:cubicBezTo>
                    <a:cubicBezTo>
                      <a:pt x="811" y="328"/>
                      <a:pt x="784" y="272"/>
                      <a:pt x="740" y="228"/>
                    </a:cubicBezTo>
                    <a:cubicBezTo>
                      <a:pt x="691" y="178"/>
                      <a:pt x="625" y="150"/>
                      <a:pt x="561" y="149"/>
                    </a:cubicBezTo>
                    <a:lnTo>
                      <a:pt x="611" y="99"/>
                    </a:lnTo>
                    <a:cubicBezTo>
                      <a:pt x="636" y="74"/>
                      <a:pt x="671" y="60"/>
                      <a:pt x="709" y="60"/>
                    </a:cubicBezTo>
                    <a:cubicBezTo>
                      <a:pt x="757" y="60"/>
                      <a:pt x="808" y="82"/>
                      <a:pt x="846" y="120"/>
                    </a:cubicBezTo>
                    <a:cubicBezTo>
                      <a:pt x="882" y="157"/>
                      <a:pt x="903" y="201"/>
                      <a:pt x="907" y="247"/>
                    </a:cubicBezTo>
                    <a:cubicBezTo>
                      <a:pt x="909" y="289"/>
                      <a:pt x="896" y="328"/>
                      <a:pt x="868" y="356"/>
                    </a:cubicBezTo>
                    <a:close/>
                    <a:moveTo>
                      <a:pt x="268" y="867"/>
                    </a:moveTo>
                    <a:cubicBezTo>
                      <a:pt x="268" y="826"/>
                      <a:pt x="251" y="784"/>
                      <a:pt x="218" y="750"/>
                    </a:cubicBezTo>
                    <a:cubicBezTo>
                      <a:pt x="186" y="719"/>
                      <a:pt x="145" y="701"/>
                      <a:pt x="104" y="699"/>
                    </a:cubicBezTo>
                    <a:lnTo>
                      <a:pt x="134" y="590"/>
                    </a:lnTo>
                    <a:cubicBezTo>
                      <a:pt x="136" y="583"/>
                      <a:pt x="141" y="575"/>
                      <a:pt x="146" y="569"/>
                    </a:cubicBezTo>
                    <a:cubicBezTo>
                      <a:pt x="207" y="526"/>
                      <a:pt x="300" y="538"/>
                      <a:pt x="364" y="603"/>
                    </a:cubicBezTo>
                    <a:cubicBezTo>
                      <a:pt x="433" y="672"/>
                      <a:pt x="444" y="773"/>
                      <a:pt x="391" y="832"/>
                    </a:cubicBezTo>
                    <a:cubicBezTo>
                      <a:pt x="388" y="835"/>
                      <a:pt x="384" y="836"/>
                      <a:pt x="380" y="837"/>
                    </a:cubicBezTo>
                    <a:cubicBezTo>
                      <a:pt x="380" y="837"/>
                      <a:pt x="268" y="867"/>
                      <a:pt x="268" y="867"/>
                    </a:cubicBezTo>
                    <a:close/>
                    <a:moveTo>
                      <a:pt x="268" y="867"/>
                    </a:moveTo>
                    <a:close/>
                    <a:moveTo>
                      <a:pt x="126" y="904"/>
                    </a:moveTo>
                    <a:cubicBezTo>
                      <a:pt x="123" y="905"/>
                      <a:pt x="113" y="908"/>
                      <a:pt x="106" y="908"/>
                    </a:cubicBezTo>
                    <a:cubicBezTo>
                      <a:pt x="81" y="908"/>
                      <a:pt x="61" y="887"/>
                      <a:pt x="61" y="863"/>
                    </a:cubicBezTo>
                    <a:cubicBezTo>
                      <a:pt x="61" y="857"/>
                      <a:pt x="63" y="849"/>
                      <a:pt x="64" y="846"/>
                    </a:cubicBezTo>
                    <a:lnTo>
                      <a:pt x="96" y="730"/>
                    </a:lnTo>
                    <a:cubicBezTo>
                      <a:pt x="130" y="729"/>
                      <a:pt x="167" y="743"/>
                      <a:pt x="197" y="772"/>
                    </a:cubicBezTo>
                    <a:cubicBezTo>
                      <a:pt x="226" y="802"/>
                      <a:pt x="240" y="839"/>
                      <a:pt x="238" y="874"/>
                    </a:cubicBezTo>
                    <a:cubicBezTo>
                      <a:pt x="238" y="874"/>
                      <a:pt x="126" y="904"/>
                      <a:pt x="126" y="904"/>
                    </a:cubicBezTo>
                    <a:close/>
                    <a:moveTo>
                      <a:pt x="126" y="904"/>
                    </a:moveTo>
                    <a:close/>
                    <a:moveTo>
                      <a:pt x="317" y="501"/>
                    </a:moveTo>
                    <a:cubicBezTo>
                      <a:pt x="289" y="490"/>
                      <a:pt x="260" y="483"/>
                      <a:pt x="231" y="483"/>
                    </a:cubicBezTo>
                    <a:lnTo>
                      <a:pt x="463" y="248"/>
                    </a:lnTo>
                    <a:cubicBezTo>
                      <a:pt x="499" y="213"/>
                      <a:pt x="551" y="203"/>
                      <a:pt x="602" y="216"/>
                    </a:cubicBezTo>
                    <a:cubicBezTo>
                      <a:pt x="602" y="216"/>
                      <a:pt x="317" y="501"/>
                      <a:pt x="317" y="501"/>
                    </a:cubicBezTo>
                    <a:close/>
                    <a:moveTo>
                      <a:pt x="317" y="501"/>
                    </a:moveTo>
                    <a:close/>
                    <a:moveTo>
                      <a:pt x="447" y="613"/>
                    </a:moveTo>
                    <a:cubicBezTo>
                      <a:pt x="436" y="594"/>
                      <a:pt x="423" y="576"/>
                      <a:pt x="407" y="561"/>
                    </a:cubicBezTo>
                    <a:cubicBezTo>
                      <a:pt x="389" y="542"/>
                      <a:pt x="368" y="528"/>
                      <a:pt x="346" y="516"/>
                    </a:cubicBezTo>
                    <a:lnTo>
                      <a:pt x="634" y="227"/>
                    </a:lnTo>
                    <a:cubicBezTo>
                      <a:pt x="656" y="237"/>
                      <a:pt x="678" y="251"/>
                      <a:pt x="697" y="271"/>
                    </a:cubicBezTo>
                    <a:cubicBezTo>
                      <a:pt x="714" y="286"/>
                      <a:pt x="726" y="305"/>
                      <a:pt x="736" y="324"/>
                    </a:cubicBezTo>
                    <a:cubicBezTo>
                      <a:pt x="736" y="324"/>
                      <a:pt x="447" y="613"/>
                      <a:pt x="447" y="613"/>
                    </a:cubicBezTo>
                    <a:close/>
                    <a:moveTo>
                      <a:pt x="447" y="613"/>
                    </a:moveTo>
                    <a:close/>
                    <a:moveTo>
                      <a:pt x="484" y="720"/>
                    </a:moveTo>
                    <a:cubicBezTo>
                      <a:pt x="482" y="693"/>
                      <a:pt x="474" y="666"/>
                      <a:pt x="462" y="640"/>
                    </a:cubicBezTo>
                    <a:lnTo>
                      <a:pt x="748" y="354"/>
                    </a:lnTo>
                    <a:cubicBezTo>
                      <a:pt x="766" y="410"/>
                      <a:pt x="757" y="467"/>
                      <a:pt x="718" y="506"/>
                    </a:cubicBezTo>
                    <a:cubicBezTo>
                      <a:pt x="718" y="506"/>
                      <a:pt x="718" y="506"/>
                      <a:pt x="718" y="507"/>
                    </a:cubicBezTo>
                    <a:lnTo>
                      <a:pt x="718" y="507"/>
                    </a:lnTo>
                    <a:lnTo>
                      <a:pt x="484" y="743"/>
                    </a:lnTo>
                    <a:cubicBezTo>
                      <a:pt x="484" y="735"/>
                      <a:pt x="485" y="728"/>
                      <a:pt x="484" y="720"/>
                    </a:cubicBezTo>
                    <a:close/>
                    <a:moveTo>
                      <a:pt x="889" y="78"/>
                    </a:moveTo>
                    <a:cubicBezTo>
                      <a:pt x="839" y="28"/>
                      <a:pt x="773" y="0"/>
                      <a:pt x="709" y="0"/>
                    </a:cubicBezTo>
                    <a:cubicBezTo>
                      <a:pt x="654" y="0"/>
                      <a:pt x="605" y="20"/>
                      <a:pt x="568" y="56"/>
                    </a:cubicBezTo>
                    <a:lnTo>
                      <a:pt x="420" y="205"/>
                    </a:lnTo>
                    <a:cubicBezTo>
                      <a:pt x="420" y="206"/>
                      <a:pt x="420" y="206"/>
                      <a:pt x="419" y="206"/>
                    </a:cubicBezTo>
                    <a:cubicBezTo>
                      <a:pt x="419" y="207"/>
                      <a:pt x="419" y="207"/>
                      <a:pt x="419" y="207"/>
                    </a:cubicBezTo>
                    <a:lnTo>
                      <a:pt x="419" y="207"/>
                    </a:lnTo>
                    <a:lnTo>
                      <a:pt x="107" y="522"/>
                    </a:lnTo>
                    <a:cubicBezTo>
                      <a:pt x="92" y="536"/>
                      <a:pt x="82" y="554"/>
                      <a:pt x="76" y="574"/>
                    </a:cubicBezTo>
                    <a:lnTo>
                      <a:pt x="5" y="831"/>
                    </a:lnTo>
                    <a:cubicBezTo>
                      <a:pt x="5" y="832"/>
                      <a:pt x="0" y="852"/>
                      <a:pt x="0" y="863"/>
                    </a:cubicBezTo>
                    <a:cubicBezTo>
                      <a:pt x="0" y="921"/>
                      <a:pt x="47" y="968"/>
                      <a:pt x="106" y="968"/>
                    </a:cubicBezTo>
                    <a:cubicBezTo>
                      <a:pt x="118" y="968"/>
                      <a:pt x="140" y="963"/>
                      <a:pt x="141" y="963"/>
                    </a:cubicBezTo>
                    <a:lnTo>
                      <a:pt x="397" y="895"/>
                    </a:lnTo>
                    <a:cubicBezTo>
                      <a:pt x="417" y="890"/>
                      <a:pt x="435" y="879"/>
                      <a:pt x="449" y="865"/>
                    </a:cubicBezTo>
                    <a:lnTo>
                      <a:pt x="910" y="399"/>
                    </a:lnTo>
                    <a:cubicBezTo>
                      <a:pt x="994" y="315"/>
                      <a:pt x="984" y="174"/>
                      <a:pt x="889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685" name="Group 5"/>
            <p:cNvGrpSpPr/>
            <p:nvPr/>
          </p:nvGrpSpPr>
          <p:grpSpPr>
            <a:xfrm>
              <a:off x="3219456" y="3422774"/>
              <a:ext cx="996562" cy="2217121"/>
              <a:chOff x="3219455" y="2567079"/>
              <a:chExt cx="996562" cy="1662841"/>
            </a:xfrm>
          </p:grpSpPr>
          <p:sp>
            <p:nvSpPr>
              <p:cNvPr id="9239" name="Freeform 49"/>
              <p:cNvSpPr/>
              <p:nvPr/>
            </p:nvSpPr>
            <p:spPr bwMode="auto">
              <a:xfrm rot="5400000">
                <a:off x="2886781" y="2900178"/>
                <a:ext cx="1662144" cy="996802"/>
              </a:xfrm>
              <a:custGeom>
                <a:avLst/>
                <a:gdLst>
                  <a:gd name="T0" fmla="*/ 852899989 w 738"/>
                  <a:gd name="T1" fmla="*/ 1880900341 h 442"/>
                  <a:gd name="T2" fmla="*/ 1523036238 w 738"/>
                  <a:gd name="T3" fmla="*/ 2147483647 h 442"/>
                  <a:gd name="T4" fmla="*/ 2040866835 w 738"/>
                  <a:gd name="T5" fmla="*/ 2147483647 h 442"/>
                  <a:gd name="T6" fmla="*/ 2147483647 w 738"/>
                  <a:gd name="T7" fmla="*/ 1896150892 h 442"/>
                  <a:gd name="T8" fmla="*/ 2147483647 w 738"/>
                  <a:gd name="T9" fmla="*/ 0 h 442"/>
                  <a:gd name="T10" fmla="*/ 2147483647 w 738"/>
                  <a:gd name="T11" fmla="*/ 396514465 h 442"/>
                  <a:gd name="T12" fmla="*/ 0 w 738"/>
                  <a:gd name="T13" fmla="*/ 396514465 h 442"/>
                  <a:gd name="T14" fmla="*/ 852899989 w 738"/>
                  <a:gd name="T15" fmla="*/ 1880900341 h 4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442"/>
                  <a:gd name="T26" fmla="*/ 738 w 738"/>
                  <a:gd name="T27" fmla="*/ 442 h 4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16"/>
              <p:cNvSpPr>
                <a:spLocks noEditPoints="1"/>
              </p:cNvSpPr>
              <p:nvPr/>
            </p:nvSpPr>
            <p:spPr bwMode="auto">
              <a:xfrm>
                <a:off x="3546547" y="3205185"/>
                <a:ext cx="250693" cy="242759"/>
              </a:xfrm>
              <a:custGeom>
                <a:avLst/>
                <a:gdLst>
                  <a:gd name="T0" fmla="*/ 718 w 977"/>
                  <a:gd name="T1" fmla="*/ 556 h 938"/>
                  <a:gd name="T2" fmla="*/ 699 w 977"/>
                  <a:gd name="T3" fmla="*/ 614 h 938"/>
                  <a:gd name="T4" fmla="*/ 742 w 977"/>
                  <a:gd name="T5" fmla="*/ 870 h 938"/>
                  <a:gd name="T6" fmla="*/ 522 w 977"/>
                  <a:gd name="T7" fmla="*/ 752 h 938"/>
                  <a:gd name="T8" fmla="*/ 488 w 977"/>
                  <a:gd name="T9" fmla="*/ 743 h 938"/>
                  <a:gd name="T10" fmla="*/ 455 w 977"/>
                  <a:gd name="T11" fmla="*/ 752 h 938"/>
                  <a:gd name="T12" fmla="*/ 235 w 977"/>
                  <a:gd name="T13" fmla="*/ 870 h 938"/>
                  <a:gd name="T14" fmla="*/ 278 w 977"/>
                  <a:gd name="T15" fmla="*/ 614 h 938"/>
                  <a:gd name="T16" fmla="*/ 259 w 977"/>
                  <a:gd name="T17" fmla="*/ 556 h 938"/>
                  <a:gd name="T18" fmla="*/ 75 w 977"/>
                  <a:gd name="T19" fmla="*/ 371 h 938"/>
                  <a:gd name="T20" fmla="*/ 326 w 977"/>
                  <a:gd name="T21" fmla="*/ 334 h 938"/>
                  <a:gd name="T22" fmla="*/ 379 w 977"/>
                  <a:gd name="T23" fmla="*/ 296 h 938"/>
                  <a:gd name="T24" fmla="*/ 488 w 977"/>
                  <a:gd name="T25" fmla="*/ 68 h 938"/>
                  <a:gd name="T26" fmla="*/ 598 w 977"/>
                  <a:gd name="T27" fmla="*/ 296 h 938"/>
                  <a:gd name="T28" fmla="*/ 650 w 977"/>
                  <a:gd name="T29" fmla="*/ 334 h 938"/>
                  <a:gd name="T30" fmla="*/ 902 w 977"/>
                  <a:gd name="T31" fmla="*/ 371 h 938"/>
                  <a:gd name="T32" fmla="*/ 718 w 977"/>
                  <a:gd name="T33" fmla="*/ 556 h 938"/>
                  <a:gd name="T34" fmla="*/ 968 w 977"/>
                  <a:gd name="T35" fmla="*/ 350 h 938"/>
                  <a:gd name="T36" fmla="*/ 913 w 977"/>
                  <a:gd name="T37" fmla="*/ 304 h 938"/>
                  <a:gd name="T38" fmla="*/ 661 w 977"/>
                  <a:gd name="T39" fmla="*/ 267 h 938"/>
                  <a:gd name="T40" fmla="*/ 552 w 977"/>
                  <a:gd name="T41" fmla="*/ 39 h 938"/>
                  <a:gd name="T42" fmla="*/ 488 w 977"/>
                  <a:gd name="T43" fmla="*/ 0 h 938"/>
                  <a:gd name="T44" fmla="*/ 425 w 977"/>
                  <a:gd name="T45" fmla="*/ 39 h 938"/>
                  <a:gd name="T46" fmla="*/ 316 w 977"/>
                  <a:gd name="T47" fmla="*/ 267 h 938"/>
                  <a:gd name="T48" fmla="*/ 64 w 977"/>
                  <a:gd name="T49" fmla="*/ 304 h 938"/>
                  <a:gd name="T50" fmla="*/ 8 w 977"/>
                  <a:gd name="T51" fmla="*/ 350 h 938"/>
                  <a:gd name="T52" fmla="*/ 25 w 977"/>
                  <a:gd name="T53" fmla="*/ 419 h 938"/>
                  <a:gd name="T54" fmla="*/ 209 w 977"/>
                  <a:gd name="T55" fmla="*/ 603 h 938"/>
                  <a:gd name="T56" fmla="*/ 166 w 977"/>
                  <a:gd name="T57" fmla="*/ 859 h 938"/>
                  <a:gd name="T58" fmla="*/ 195 w 977"/>
                  <a:gd name="T59" fmla="*/ 925 h 938"/>
                  <a:gd name="T60" fmla="*/ 235 w 977"/>
                  <a:gd name="T61" fmla="*/ 938 h 938"/>
                  <a:gd name="T62" fmla="*/ 269 w 977"/>
                  <a:gd name="T63" fmla="*/ 929 h 938"/>
                  <a:gd name="T64" fmla="*/ 488 w 977"/>
                  <a:gd name="T65" fmla="*/ 811 h 938"/>
                  <a:gd name="T66" fmla="*/ 708 w 977"/>
                  <a:gd name="T67" fmla="*/ 929 h 938"/>
                  <a:gd name="T68" fmla="*/ 742 w 977"/>
                  <a:gd name="T69" fmla="*/ 938 h 938"/>
                  <a:gd name="T70" fmla="*/ 782 w 977"/>
                  <a:gd name="T71" fmla="*/ 925 h 938"/>
                  <a:gd name="T72" fmla="*/ 811 w 977"/>
                  <a:gd name="T73" fmla="*/ 859 h 938"/>
                  <a:gd name="T74" fmla="*/ 768 w 977"/>
                  <a:gd name="T75" fmla="*/ 603 h 938"/>
                  <a:gd name="T76" fmla="*/ 952 w 977"/>
                  <a:gd name="T77" fmla="*/ 419 h 938"/>
                  <a:gd name="T78" fmla="*/ 968 w 977"/>
                  <a:gd name="T79" fmla="*/ 35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7" h="938">
                    <a:moveTo>
                      <a:pt x="718" y="556"/>
                    </a:moveTo>
                    <a:cubicBezTo>
                      <a:pt x="702" y="571"/>
                      <a:pt x="695" y="593"/>
                      <a:pt x="699" y="614"/>
                    </a:cubicBezTo>
                    <a:lnTo>
                      <a:pt x="742" y="870"/>
                    </a:lnTo>
                    <a:lnTo>
                      <a:pt x="522" y="752"/>
                    </a:lnTo>
                    <a:cubicBezTo>
                      <a:pt x="512" y="746"/>
                      <a:pt x="500" y="743"/>
                      <a:pt x="488" y="743"/>
                    </a:cubicBezTo>
                    <a:cubicBezTo>
                      <a:pt x="477" y="743"/>
                      <a:pt x="465" y="746"/>
                      <a:pt x="455" y="752"/>
                    </a:cubicBezTo>
                    <a:lnTo>
                      <a:pt x="235" y="870"/>
                    </a:lnTo>
                    <a:lnTo>
                      <a:pt x="278" y="614"/>
                    </a:lnTo>
                    <a:cubicBezTo>
                      <a:pt x="281" y="593"/>
                      <a:pt x="275" y="571"/>
                      <a:pt x="259" y="556"/>
                    </a:cubicBezTo>
                    <a:lnTo>
                      <a:pt x="75" y="371"/>
                    </a:lnTo>
                    <a:lnTo>
                      <a:pt x="326" y="334"/>
                    </a:lnTo>
                    <a:cubicBezTo>
                      <a:pt x="349" y="330"/>
                      <a:pt x="369" y="316"/>
                      <a:pt x="379" y="296"/>
                    </a:cubicBezTo>
                    <a:lnTo>
                      <a:pt x="488" y="68"/>
                    </a:lnTo>
                    <a:lnTo>
                      <a:pt x="598" y="296"/>
                    </a:lnTo>
                    <a:cubicBezTo>
                      <a:pt x="608" y="316"/>
                      <a:pt x="627" y="330"/>
                      <a:pt x="650" y="334"/>
                    </a:cubicBezTo>
                    <a:lnTo>
                      <a:pt x="902" y="371"/>
                    </a:lnTo>
                    <a:cubicBezTo>
                      <a:pt x="902" y="371"/>
                      <a:pt x="718" y="556"/>
                      <a:pt x="718" y="556"/>
                    </a:cubicBezTo>
                    <a:close/>
                    <a:moveTo>
                      <a:pt x="968" y="350"/>
                    </a:moveTo>
                    <a:cubicBezTo>
                      <a:pt x="960" y="326"/>
                      <a:pt x="939" y="308"/>
                      <a:pt x="913" y="304"/>
                    </a:cubicBezTo>
                    <a:lnTo>
                      <a:pt x="661" y="267"/>
                    </a:lnTo>
                    <a:lnTo>
                      <a:pt x="552" y="39"/>
                    </a:lnTo>
                    <a:cubicBezTo>
                      <a:pt x="540" y="16"/>
                      <a:pt x="516" y="0"/>
                      <a:pt x="488" y="0"/>
                    </a:cubicBezTo>
                    <a:cubicBezTo>
                      <a:pt x="461" y="0"/>
                      <a:pt x="437" y="16"/>
                      <a:pt x="425" y="39"/>
                    </a:cubicBezTo>
                    <a:lnTo>
                      <a:pt x="316" y="267"/>
                    </a:lnTo>
                    <a:lnTo>
                      <a:pt x="64" y="304"/>
                    </a:lnTo>
                    <a:cubicBezTo>
                      <a:pt x="38" y="308"/>
                      <a:pt x="17" y="326"/>
                      <a:pt x="8" y="350"/>
                    </a:cubicBezTo>
                    <a:cubicBezTo>
                      <a:pt x="0" y="374"/>
                      <a:pt x="6" y="401"/>
                      <a:pt x="25" y="419"/>
                    </a:cubicBezTo>
                    <a:lnTo>
                      <a:pt x="209" y="603"/>
                    </a:lnTo>
                    <a:lnTo>
                      <a:pt x="166" y="859"/>
                    </a:lnTo>
                    <a:cubicBezTo>
                      <a:pt x="162" y="884"/>
                      <a:pt x="173" y="910"/>
                      <a:pt x="195" y="925"/>
                    </a:cubicBezTo>
                    <a:cubicBezTo>
                      <a:pt x="207" y="934"/>
                      <a:pt x="221" y="938"/>
                      <a:pt x="235" y="938"/>
                    </a:cubicBezTo>
                    <a:cubicBezTo>
                      <a:pt x="247" y="938"/>
                      <a:pt x="258" y="935"/>
                      <a:pt x="269" y="929"/>
                    </a:cubicBezTo>
                    <a:lnTo>
                      <a:pt x="488" y="811"/>
                    </a:lnTo>
                    <a:lnTo>
                      <a:pt x="708" y="929"/>
                    </a:lnTo>
                    <a:cubicBezTo>
                      <a:pt x="718" y="935"/>
                      <a:pt x="730" y="938"/>
                      <a:pt x="742" y="938"/>
                    </a:cubicBezTo>
                    <a:cubicBezTo>
                      <a:pt x="756" y="938"/>
                      <a:pt x="770" y="934"/>
                      <a:pt x="782" y="925"/>
                    </a:cubicBezTo>
                    <a:cubicBezTo>
                      <a:pt x="804" y="910"/>
                      <a:pt x="815" y="884"/>
                      <a:pt x="811" y="859"/>
                    </a:cubicBezTo>
                    <a:lnTo>
                      <a:pt x="768" y="603"/>
                    </a:lnTo>
                    <a:lnTo>
                      <a:pt x="952" y="419"/>
                    </a:lnTo>
                    <a:cubicBezTo>
                      <a:pt x="971" y="401"/>
                      <a:pt x="977" y="374"/>
                      <a:pt x="968" y="3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686" name="Group 2"/>
            <p:cNvGrpSpPr/>
            <p:nvPr/>
          </p:nvGrpSpPr>
          <p:grpSpPr>
            <a:xfrm>
              <a:off x="4928937" y="2022954"/>
              <a:ext cx="995611" cy="2217121"/>
              <a:chOff x="4928936" y="1517214"/>
              <a:chExt cx="995611" cy="1662841"/>
            </a:xfrm>
          </p:grpSpPr>
          <p:sp>
            <p:nvSpPr>
              <p:cNvPr id="9237" name="Freeform 46"/>
              <p:cNvSpPr/>
              <p:nvPr/>
            </p:nvSpPr>
            <p:spPr bwMode="auto">
              <a:xfrm rot="5400000">
                <a:off x="4595671" y="1850755"/>
                <a:ext cx="1662144" cy="995608"/>
              </a:xfrm>
              <a:custGeom>
                <a:avLst/>
                <a:gdLst>
                  <a:gd name="T0" fmla="*/ 2147483647 w 738"/>
                  <a:gd name="T1" fmla="*/ 370389856 h 442"/>
                  <a:gd name="T2" fmla="*/ 2147483647 w 738"/>
                  <a:gd name="T3" fmla="*/ 0 h 442"/>
                  <a:gd name="T4" fmla="*/ 1700723583 w 738"/>
                  <a:gd name="T5" fmla="*/ 0 h 442"/>
                  <a:gd name="T6" fmla="*/ 1091508581 w 738"/>
                  <a:gd name="T7" fmla="*/ 350092461 h 442"/>
                  <a:gd name="T8" fmla="*/ 0 w 738"/>
                  <a:gd name="T9" fmla="*/ 2147483647 h 442"/>
                  <a:gd name="T10" fmla="*/ 649828416 w 738"/>
                  <a:gd name="T11" fmla="*/ 1851944632 h 442"/>
                  <a:gd name="T12" fmla="*/ 2147483647 w 738"/>
                  <a:gd name="T13" fmla="*/ 1851944632 h 442"/>
                  <a:gd name="T14" fmla="*/ 2147483647 w 738"/>
                  <a:gd name="T15" fmla="*/ 370389856 h 4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442"/>
                  <a:gd name="T26" fmla="*/ 738 w 738"/>
                  <a:gd name="T27" fmla="*/ 442 h 4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53"/>
              <p:cNvSpPr>
                <a:spLocks noEditPoints="1"/>
              </p:cNvSpPr>
              <p:nvPr/>
            </p:nvSpPr>
            <p:spPr bwMode="auto">
              <a:xfrm>
                <a:off x="5279909" y="2291063"/>
                <a:ext cx="293669" cy="212560"/>
              </a:xfrm>
              <a:custGeom>
                <a:avLst/>
                <a:gdLst>
                  <a:gd name="T0" fmla="*/ 583 w 762"/>
                  <a:gd name="T1" fmla="*/ 501 h 549"/>
                  <a:gd name="T2" fmla="*/ 583 w 762"/>
                  <a:gd name="T3" fmla="*/ 501 h 549"/>
                  <a:gd name="T4" fmla="*/ 155 w 762"/>
                  <a:gd name="T5" fmla="*/ 501 h 549"/>
                  <a:gd name="T6" fmla="*/ 47 w 762"/>
                  <a:gd name="T7" fmla="*/ 394 h 549"/>
                  <a:gd name="T8" fmla="*/ 101 w 762"/>
                  <a:gd name="T9" fmla="*/ 301 h 549"/>
                  <a:gd name="T10" fmla="*/ 122 w 762"/>
                  <a:gd name="T11" fmla="*/ 245 h 549"/>
                  <a:gd name="T12" fmla="*/ 119 w 762"/>
                  <a:gd name="T13" fmla="*/ 227 h 549"/>
                  <a:gd name="T14" fmla="*/ 178 w 762"/>
                  <a:gd name="T15" fmla="*/ 167 h 549"/>
                  <a:gd name="T16" fmla="*/ 211 w 762"/>
                  <a:gd name="T17" fmla="*/ 173 h 549"/>
                  <a:gd name="T18" fmla="*/ 254 w 762"/>
                  <a:gd name="T19" fmla="*/ 145 h 549"/>
                  <a:gd name="T20" fmla="*/ 405 w 762"/>
                  <a:gd name="T21" fmla="*/ 48 h 549"/>
                  <a:gd name="T22" fmla="*/ 570 w 762"/>
                  <a:gd name="T23" fmla="*/ 199 h 549"/>
                  <a:gd name="T24" fmla="*/ 608 w 762"/>
                  <a:gd name="T25" fmla="*/ 241 h 549"/>
                  <a:gd name="T26" fmla="*/ 714 w 762"/>
                  <a:gd name="T27" fmla="*/ 370 h 549"/>
                  <a:gd name="T28" fmla="*/ 583 w 762"/>
                  <a:gd name="T29" fmla="*/ 501 h 549"/>
                  <a:gd name="T30" fmla="*/ 617 w 762"/>
                  <a:gd name="T31" fmla="*/ 194 h 549"/>
                  <a:gd name="T32" fmla="*/ 405 w 762"/>
                  <a:gd name="T33" fmla="*/ 0 h 549"/>
                  <a:gd name="T34" fmla="*/ 211 w 762"/>
                  <a:gd name="T35" fmla="*/ 125 h 549"/>
                  <a:gd name="T36" fmla="*/ 178 w 762"/>
                  <a:gd name="T37" fmla="*/ 119 h 549"/>
                  <a:gd name="T38" fmla="*/ 71 w 762"/>
                  <a:gd name="T39" fmla="*/ 227 h 549"/>
                  <a:gd name="T40" fmla="*/ 77 w 762"/>
                  <a:gd name="T41" fmla="*/ 260 h 549"/>
                  <a:gd name="T42" fmla="*/ 0 w 762"/>
                  <a:gd name="T43" fmla="*/ 394 h 549"/>
                  <a:gd name="T44" fmla="*/ 155 w 762"/>
                  <a:gd name="T45" fmla="*/ 548 h 549"/>
                  <a:gd name="T46" fmla="*/ 155 w 762"/>
                  <a:gd name="T47" fmla="*/ 549 h 549"/>
                  <a:gd name="T48" fmla="*/ 583 w 762"/>
                  <a:gd name="T49" fmla="*/ 549 h 549"/>
                  <a:gd name="T50" fmla="*/ 583 w 762"/>
                  <a:gd name="T51" fmla="*/ 548 h 549"/>
                  <a:gd name="T52" fmla="*/ 762 w 762"/>
                  <a:gd name="T53" fmla="*/ 370 h 549"/>
                  <a:gd name="T54" fmla="*/ 617 w 762"/>
                  <a:gd name="T55" fmla="*/ 194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62" h="549">
                    <a:moveTo>
                      <a:pt x="583" y="501"/>
                    </a:moveTo>
                    <a:lnTo>
                      <a:pt x="583" y="501"/>
                    </a:lnTo>
                    <a:lnTo>
                      <a:pt x="155" y="501"/>
                    </a:lnTo>
                    <a:cubicBezTo>
                      <a:pt x="96" y="501"/>
                      <a:pt x="47" y="453"/>
                      <a:pt x="47" y="394"/>
                    </a:cubicBezTo>
                    <a:cubicBezTo>
                      <a:pt x="47" y="356"/>
                      <a:pt x="67" y="321"/>
                      <a:pt x="101" y="301"/>
                    </a:cubicBezTo>
                    <a:cubicBezTo>
                      <a:pt x="134" y="283"/>
                      <a:pt x="136" y="279"/>
                      <a:pt x="122" y="245"/>
                    </a:cubicBezTo>
                    <a:cubicBezTo>
                      <a:pt x="120" y="238"/>
                      <a:pt x="119" y="232"/>
                      <a:pt x="119" y="227"/>
                    </a:cubicBezTo>
                    <a:cubicBezTo>
                      <a:pt x="119" y="194"/>
                      <a:pt x="146" y="167"/>
                      <a:pt x="178" y="167"/>
                    </a:cubicBezTo>
                    <a:cubicBezTo>
                      <a:pt x="178" y="167"/>
                      <a:pt x="194" y="166"/>
                      <a:pt x="211" y="173"/>
                    </a:cubicBezTo>
                    <a:cubicBezTo>
                      <a:pt x="238" y="184"/>
                      <a:pt x="241" y="173"/>
                      <a:pt x="254" y="145"/>
                    </a:cubicBezTo>
                    <a:cubicBezTo>
                      <a:pt x="281" y="86"/>
                      <a:pt x="340" y="48"/>
                      <a:pt x="405" y="48"/>
                    </a:cubicBezTo>
                    <a:cubicBezTo>
                      <a:pt x="490" y="48"/>
                      <a:pt x="561" y="113"/>
                      <a:pt x="570" y="199"/>
                    </a:cubicBezTo>
                    <a:cubicBezTo>
                      <a:pt x="572" y="233"/>
                      <a:pt x="572" y="233"/>
                      <a:pt x="608" y="241"/>
                    </a:cubicBezTo>
                    <a:cubicBezTo>
                      <a:pt x="670" y="253"/>
                      <a:pt x="714" y="307"/>
                      <a:pt x="714" y="370"/>
                    </a:cubicBezTo>
                    <a:cubicBezTo>
                      <a:pt x="714" y="442"/>
                      <a:pt x="655" y="501"/>
                      <a:pt x="583" y="501"/>
                    </a:cubicBezTo>
                    <a:close/>
                    <a:moveTo>
                      <a:pt x="617" y="194"/>
                    </a:moveTo>
                    <a:cubicBezTo>
                      <a:pt x="606" y="86"/>
                      <a:pt x="516" y="0"/>
                      <a:pt x="405" y="0"/>
                    </a:cubicBezTo>
                    <a:cubicBezTo>
                      <a:pt x="318" y="0"/>
                      <a:pt x="245" y="51"/>
                      <a:pt x="211" y="125"/>
                    </a:cubicBezTo>
                    <a:cubicBezTo>
                      <a:pt x="200" y="122"/>
                      <a:pt x="190" y="119"/>
                      <a:pt x="178" y="119"/>
                    </a:cubicBezTo>
                    <a:cubicBezTo>
                      <a:pt x="119" y="119"/>
                      <a:pt x="71" y="167"/>
                      <a:pt x="71" y="227"/>
                    </a:cubicBezTo>
                    <a:cubicBezTo>
                      <a:pt x="71" y="239"/>
                      <a:pt x="74" y="250"/>
                      <a:pt x="77" y="260"/>
                    </a:cubicBezTo>
                    <a:cubicBezTo>
                      <a:pt x="31" y="287"/>
                      <a:pt x="0" y="336"/>
                      <a:pt x="0" y="394"/>
                    </a:cubicBezTo>
                    <a:cubicBezTo>
                      <a:pt x="0" y="479"/>
                      <a:pt x="69" y="548"/>
                      <a:pt x="155" y="548"/>
                    </a:cubicBezTo>
                    <a:lnTo>
                      <a:pt x="155" y="549"/>
                    </a:lnTo>
                    <a:lnTo>
                      <a:pt x="583" y="549"/>
                    </a:lnTo>
                    <a:lnTo>
                      <a:pt x="583" y="548"/>
                    </a:lnTo>
                    <a:cubicBezTo>
                      <a:pt x="682" y="548"/>
                      <a:pt x="762" y="468"/>
                      <a:pt x="762" y="370"/>
                    </a:cubicBezTo>
                    <a:cubicBezTo>
                      <a:pt x="762" y="283"/>
                      <a:pt x="699" y="210"/>
                      <a:pt x="617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687" name="Group 3"/>
            <p:cNvGrpSpPr/>
            <p:nvPr/>
          </p:nvGrpSpPr>
          <p:grpSpPr>
            <a:xfrm>
              <a:off x="4571999" y="3339015"/>
              <a:ext cx="1352547" cy="1889693"/>
              <a:chOff x="4571998" y="2504260"/>
              <a:chExt cx="1352547" cy="1417270"/>
            </a:xfrm>
          </p:grpSpPr>
          <p:sp>
            <p:nvSpPr>
              <p:cNvPr id="9235" name="Freeform 47"/>
              <p:cNvSpPr/>
              <p:nvPr/>
            </p:nvSpPr>
            <p:spPr bwMode="auto">
              <a:xfrm rot="5400000">
                <a:off x="4539742" y="2537042"/>
                <a:ext cx="1417062" cy="1352547"/>
              </a:xfrm>
              <a:custGeom>
                <a:avLst/>
                <a:gdLst>
                  <a:gd name="T0" fmla="*/ 2147483647 w 629"/>
                  <a:gd name="T1" fmla="*/ 1565138010 h 600"/>
                  <a:gd name="T2" fmla="*/ 2147483647 w 629"/>
                  <a:gd name="T3" fmla="*/ 802896651 h 600"/>
                  <a:gd name="T4" fmla="*/ 2147483647 w 629"/>
                  <a:gd name="T5" fmla="*/ 350632028 h 600"/>
                  <a:gd name="T6" fmla="*/ 2147483647 w 629"/>
                  <a:gd name="T7" fmla="*/ 0 h 600"/>
                  <a:gd name="T8" fmla="*/ 0 w 629"/>
                  <a:gd name="T9" fmla="*/ 0 h 600"/>
                  <a:gd name="T10" fmla="*/ 665082699 w 629"/>
                  <a:gd name="T11" fmla="*/ 370958547 h 600"/>
                  <a:gd name="T12" fmla="*/ 2147483647 w 629"/>
                  <a:gd name="T13" fmla="*/ 2147483647 h 600"/>
                  <a:gd name="T14" fmla="*/ 2147483647 w 629"/>
                  <a:gd name="T15" fmla="*/ 1565138010 h 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9"/>
                  <a:gd name="T25" fmla="*/ 0 h 600"/>
                  <a:gd name="T26" fmla="*/ 629 w 629"/>
                  <a:gd name="T27" fmla="*/ 600 h 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54"/>
              <p:cNvSpPr>
                <a:spLocks noEditPoints="1"/>
              </p:cNvSpPr>
              <p:nvPr/>
            </p:nvSpPr>
            <p:spPr bwMode="auto">
              <a:xfrm>
                <a:off x="5314527" y="3251646"/>
                <a:ext cx="293669" cy="295028"/>
              </a:xfrm>
              <a:custGeom>
                <a:avLst/>
                <a:gdLst>
                  <a:gd name="T0" fmla="*/ 524 w 762"/>
                  <a:gd name="T1" fmla="*/ 428 h 761"/>
                  <a:gd name="T2" fmla="*/ 428 w 762"/>
                  <a:gd name="T3" fmla="*/ 401 h 761"/>
                  <a:gd name="T4" fmla="*/ 419 w 762"/>
                  <a:gd name="T5" fmla="*/ 409 h 761"/>
                  <a:gd name="T6" fmla="*/ 393 w 762"/>
                  <a:gd name="T7" fmla="*/ 436 h 761"/>
                  <a:gd name="T8" fmla="*/ 347 w 762"/>
                  <a:gd name="T9" fmla="*/ 481 h 761"/>
                  <a:gd name="T10" fmla="*/ 333 w 762"/>
                  <a:gd name="T11" fmla="*/ 515 h 761"/>
                  <a:gd name="T12" fmla="*/ 333 w 762"/>
                  <a:gd name="T13" fmla="*/ 571 h 761"/>
                  <a:gd name="T14" fmla="*/ 286 w 762"/>
                  <a:gd name="T15" fmla="*/ 571 h 761"/>
                  <a:gd name="T16" fmla="*/ 238 w 762"/>
                  <a:gd name="T17" fmla="*/ 618 h 761"/>
                  <a:gd name="T18" fmla="*/ 238 w 762"/>
                  <a:gd name="T19" fmla="*/ 666 h 761"/>
                  <a:gd name="T20" fmla="*/ 182 w 762"/>
                  <a:gd name="T21" fmla="*/ 666 h 761"/>
                  <a:gd name="T22" fmla="*/ 148 w 762"/>
                  <a:gd name="T23" fmla="*/ 680 h 761"/>
                  <a:gd name="T24" fmla="*/ 115 w 762"/>
                  <a:gd name="T25" fmla="*/ 714 h 761"/>
                  <a:gd name="T26" fmla="*/ 48 w 762"/>
                  <a:gd name="T27" fmla="*/ 713 h 761"/>
                  <a:gd name="T28" fmla="*/ 47 w 762"/>
                  <a:gd name="T29" fmla="*/ 646 h 761"/>
                  <a:gd name="T30" fmla="*/ 325 w 762"/>
                  <a:gd name="T31" fmla="*/ 369 h 761"/>
                  <a:gd name="T32" fmla="*/ 325 w 762"/>
                  <a:gd name="T33" fmla="*/ 369 h 761"/>
                  <a:gd name="T34" fmla="*/ 360 w 762"/>
                  <a:gd name="T35" fmla="*/ 334 h 761"/>
                  <a:gd name="T36" fmla="*/ 333 w 762"/>
                  <a:gd name="T37" fmla="*/ 238 h 761"/>
                  <a:gd name="T38" fmla="*/ 524 w 762"/>
                  <a:gd name="T39" fmla="*/ 48 h 761"/>
                  <a:gd name="T40" fmla="*/ 714 w 762"/>
                  <a:gd name="T41" fmla="*/ 238 h 761"/>
                  <a:gd name="T42" fmla="*/ 524 w 762"/>
                  <a:gd name="T43" fmla="*/ 428 h 761"/>
                  <a:gd name="T44" fmla="*/ 590 w 762"/>
                  <a:gd name="T45" fmla="*/ 261 h 761"/>
                  <a:gd name="T46" fmla="*/ 500 w 762"/>
                  <a:gd name="T47" fmla="*/ 171 h 761"/>
                  <a:gd name="T48" fmla="*/ 551 w 762"/>
                  <a:gd name="T49" fmla="*/ 118 h 761"/>
                  <a:gd name="T50" fmla="*/ 642 w 762"/>
                  <a:gd name="T51" fmla="*/ 209 h 761"/>
                  <a:gd name="T52" fmla="*/ 590 w 762"/>
                  <a:gd name="T53" fmla="*/ 261 h 761"/>
                  <a:gd name="T54" fmla="*/ 662 w 762"/>
                  <a:gd name="T55" fmla="*/ 195 h 761"/>
                  <a:gd name="T56" fmla="*/ 565 w 762"/>
                  <a:gd name="T57" fmla="*/ 99 h 761"/>
                  <a:gd name="T58" fmla="*/ 544 w 762"/>
                  <a:gd name="T59" fmla="*/ 96 h 761"/>
                  <a:gd name="T60" fmla="*/ 477 w 762"/>
                  <a:gd name="T61" fmla="*/ 163 h 761"/>
                  <a:gd name="T62" fmla="*/ 476 w 762"/>
                  <a:gd name="T63" fmla="*/ 171 h 761"/>
                  <a:gd name="T64" fmla="*/ 480 w 762"/>
                  <a:gd name="T65" fmla="*/ 185 h 761"/>
                  <a:gd name="T66" fmla="*/ 576 w 762"/>
                  <a:gd name="T67" fmla="*/ 281 h 761"/>
                  <a:gd name="T68" fmla="*/ 597 w 762"/>
                  <a:gd name="T69" fmla="*/ 284 h 761"/>
                  <a:gd name="T70" fmla="*/ 665 w 762"/>
                  <a:gd name="T71" fmla="*/ 217 h 761"/>
                  <a:gd name="T72" fmla="*/ 666 w 762"/>
                  <a:gd name="T73" fmla="*/ 209 h 761"/>
                  <a:gd name="T74" fmla="*/ 662 w 762"/>
                  <a:gd name="T75" fmla="*/ 195 h 761"/>
                  <a:gd name="T76" fmla="*/ 524 w 762"/>
                  <a:gd name="T77" fmla="*/ 0 h 761"/>
                  <a:gd name="T78" fmla="*/ 286 w 762"/>
                  <a:gd name="T79" fmla="*/ 238 h 761"/>
                  <a:gd name="T80" fmla="*/ 303 w 762"/>
                  <a:gd name="T81" fmla="*/ 324 h 761"/>
                  <a:gd name="T82" fmla="*/ 13 w 762"/>
                  <a:gd name="T83" fmla="*/ 613 h 761"/>
                  <a:gd name="T84" fmla="*/ 0 w 762"/>
                  <a:gd name="T85" fmla="*/ 642 h 761"/>
                  <a:gd name="T86" fmla="*/ 0 w 762"/>
                  <a:gd name="T87" fmla="*/ 713 h 761"/>
                  <a:gd name="T88" fmla="*/ 47 w 762"/>
                  <a:gd name="T89" fmla="*/ 761 h 761"/>
                  <a:gd name="T90" fmla="*/ 119 w 762"/>
                  <a:gd name="T91" fmla="*/ 761 h 761"/>
                  <a:gd name="T92" fmla="*/ 148 w 762"/>
                  <a:gd name="T93" fmla="*/ 748 h 761"/>
                  <a:gd name="T94" fmla="*/ 182 w 762"/>
                  <a:gd name="T95" fmla="*/ 713 h 761"/>
                  <a:gd name="T96" fmla="*/ 238 w 762"/>
                  <a:gd name="T97" fmla="*/ 713 h 761"/>
                  <a:gd name="T98" fmla="*/ 286 w 762"/>
                  <a:gd name="T99" fmla="*/ 666 h 761"/>
                  <a:gd name="T100" fmla="*/ 286 w 762"/>
                  <a:gd name="T101" fmla="*/ 618 h 761"/>
                  <a:gd name="T102" fmla="*/ 333 w 762"/>
                  <a:gd name="T103" fmla="*/ 618 h 761"/>
                  <a:gd name="T104" fmla="*/ 381 w 762"/>
                  <a:gd name="T105" fmla="*/ 571 h 761"/>
                  <a:gd name="T106" fmla="*/ 381 w 762"/>
                  <a:gd name="T107" fmla="*/ 515 h 761"/>
                  <a:gd name="T108" fmla="*/ 437 w 762"/>
                  <a:gd name="T109" fmla="*/ 458 h 761"/>
                  <a:gd name="T110" fmla="*/ 524 w 762"/>
                  <a:gd name="T111" fmla="*/ 476 h 761"/>
                  <a:gd name="T112" fmla="*/ 762 w 762"/>
                  <a:gd name="T113" fmla="*/ 238 h 761"/>
                  <a:gd name="T114" fmla="*/ 524 w 762"/>
                  <a:gd name="T115" fmla="*/ 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2" h="761">
                    <a:moveTo>
                      <a:pt x="524" y="428"/>
                    </a:moveTo>
                    <a:cubicBezTo>
                      <a:pt x="488" y="428"/>
                      <a:pt x="456" y="418"/>
                      <a:pt x="428" y="401"/>
                    </a:cubicBezTo>
                    <a:lnTo>
                      <a:pt x="419" y="409"/>
                    </a:lnTo>
                    <a:lnTo>
                      <a:pt x="393" y="436"/>
                    </a:lnTo>
                    <a:lnTo>
                      <a:pt x="347" y="481"/>
                    </a:lnTo>
                    <a:cubicBezTo>
                      <a:pt x="338" y="490"/>
                      <a:pt x="333" y="503"/>
                      <a:pt x="333" y="515"/>
                    </a:cubicBezTo>
                    <a:lnTo>
                      <a:pt x="333" y="571"/>
                    </a:lnTo>
                    <a:lnTo>
                      <a:pt x="286" y="571"/>
                    </a:lnTo>
                    <a:cubicBezTo>
                      <a:pt x="260" y="571"/>
                      <a:pt x="238" y="592"/>
                      <a:pt x="238" y="618"/>
                    </a:cubicBezTo>
                    <a:lnTo>
                      <a:pt x="238" y="666"/>
                    </a:lnTo>
                    <a:lnTo>
                      <a:pt x="182" y="666"/>
                    </a:lnTo>
                    <a:cubicBezTo>
                      <a:pt x="170" y="666"/>
                      <a:pt x="158" y="671"/>
                      <a:pt x="148" y="680"/>
                    </a:cubicBezTo>
                    <a:lnTo>
                      <a:pt x="115" y="714"/>
                    </a:lnTo>
                    <a:lnTo>
                      <a:pt x="48" y="713"/>
                    </a:lnTo>
                    <a:lnTo>
                      <a:pt x="47" y="646"/>
                    </a:lnTo>
                    <a:lnTo>
                      <a:pt x="325" y="369"/>
                    </a:lnTo>
                    <a:cubicBezTo>
                      <a:pt x="325" y="369"/>
                      <a:pt x="325" y="369"/>
                      <a:pt x="325" y="369"/>
                    </a:cubicBezTo>
                    <a:lnTo>
                      <a:pt x="360" y="334"/>
                    </a:lnTo>
                    <a:cubicBezTo>
                      <a:pt x="344" y="306"/>
                      <a:pt x="333" y="273"/>
                      <a:pt x="333" y="238"/>
                    </a:cubicBezTo>
                    <a:cubicBezTo>
                      <a:pt x="333" y="133"/>
                      <a:pt x="419" y="48"/>
                      <a:pt x="524" y="48"/>
                    </a:cubicBezTo>
                    <a:cubicBezTo>
                      <a:pt x="629" y="48"/>
                      <a:pt x="714" y="133"/>
                      <a:pt x="714" y="238"/>
                    </a:cubicBezTo>
                    <a:cubicBezTo>
                      <a:pt x="714" y="343"/>
                      <a:pt x="629" y="428"/>
                      <a:pt x="524" y="428"/>
                    </a:cubicBezTo>
                    <a:close/>
                    <a:moveTo>
                      <a:pt x="590" y="261"/>
                    </a:moveTo>
                    <a:cubicBezTo>
                      <a:pt x="555" y="236"/>
                      <a:pt x="525" y="205"/>
                      <a:pt x="500" y="171"/>
                    </a:cubicBezTo>
                    <a:cubicBezTo>
                      <a:pt x="509" y="145"/>
                      <a:pt x="526" y="128"/>
                      <a:pt x="551" y="118"/>
                    </a:cubicBezTo>
                    <a:cubicBezTo>
                      <a:pt x="586" y="144"/>
                      <a:pt x="617" y="174"/>
                      <a:pt x="642" y="209"/>
                    </a:cubicBezTo>
                    <a:cubicBezTo>
                      <a:pt x="632" y="235"/>
                      <a:pt x="615" y="252"/>
                      <a:pt x="590" y="261"/>
                    </a:cubicBezTo>
                    <a:close/>
                    <a:moveTo>
                      <a:pt x="662" y="195"/>
                    </a:moveTo>
                    <a:cubicBezTo>
                      <a:pt x="635" y="158"/>
                      <a:pt x="602" y="126"/>
                      <a:pt x="565" y="99"/>
                    </a:cubicBezTo>
                    <a:cubicBezTo>
                      <a:pt x="559" y="95"/>
                      <a:pt x="551" y="94"/>
                      <a:pt x="544" y="96"/>
                    </a:cubicBezTo>
                    <a:cubicBezTo>
                      <a:pt x="511" y="108"/>
                      <a:pt x="489" y="131"/>
                      <a:pt x="477" y="163"/>
                    </a:cubicBezTo>
                    <a:cubicBezTo>
                      <a:pt x="476" y="166"/>
                      <a:pt x="476" y="168"/>
                      <a:pt x="476" y="171"/>
                    </a:cubicBezTo>
                    <a:cubicBezTo>
                      <a:pt x="476" y="176"/>
                      <a:pt x="477" y="180"/>
                      <a:pt x="480" y="185"/>
                    </a:cubicBezTo>
                    <a:cubicBezTo>
                      <a:pt x="507" y="222"/>
                      <a:pt x="539" y="254"/>
                      <a:pt x="576" y="281"/>
                    </a:cubicBezTo>
                    <a:cubicBezTo>
                      <a:pt x="583" y="285"/>
                      <a:pt x="590" y="286"/>
                      <a:pt x="597" y="284"/>
                    </a:cubicBezTo>
                    <a:cubicBezTo>
                      <a:pt x="630" y="272"/>
                      <a:pt x="653" y="250"/>
                      <a:pt x="665" y="217"/>
                    </a:cubicBezTo>
                    <a:cubicBezTo>
                      <a:pt x="665" y="214"/>
                      <a:pt x="666" y="212"/>
                      <a:pt x="666" y="209"/>
                    </a:cubicBezTo>
                    <a:cubicBezTo>
                      <a:pt x="666" y="204"/>
                      <a:pt x="664" y="200"/>
                      <a:pt x="662" y="195"/>
                    </a:cubicBezTo>
                    <a:close/>
                    <a:moveTo>
                      <a:pt x="524" y="0"/>
                    </a:moveTo>
                    <a:cubicBezTo>
                      <a:pt x="392" y="0"/>
                      <a:pt x="286" y="106"/>
                      <a:pt x="286" y="238"/>
                    </a:cubicBezTo>
                    <a:cubicBezTo>
                      <a:pt x="286" y="268"/>
                      <a:pt x="292" y="297"/>
                      <a:pt x="303" y="324"/>
                    </a:cubicBezTo>
                    <a:lnTo>
                      <a:pt x="13" y="613"/>
                    </a:lnTo>
                    <a:cubicBezTo>
                      <a:pt x="5" y="621"/>
                      <a:pt x="0" y="629"/>
                      <a:pt x="0" y="642"/>
                    </a:cubicBezTo>
                    <a:lnTo>
                      <a:pt x="0" y="713"/>
                    </a:lnTo>
                    <a:cubicBezTo>
                      <a:pt x="0" y="739"/>
                      <a:pt x="22" y="761"/>
                      <a:pt x="47" y="761"/>
                    </a:cubicBezTo>
                    <a:lnTo>
                      <a:pt x="119" y="761"/>
                    </a:lnTo>
                    <a:cubicBezTo>
                      <a:pt x="132" y="761"/>
                      <a:pt x="140" y="756"/>
                      <a:pt x="148" y="748"/>
                    </a:cubicBezTo>
                    <a:lnTo>
                      <a:pt x="182" y="713"/>
                    </a:lnTo>
                    <a:lnTo>
                      <a:pt x="238" y="713"/>
                    </a:lnTo>
                    <a:cubicBezTo>
                      <a:pt x="264" y="713"/>
                      <a:pt x="286" y="692"/>
                      <a:pt x="286" y="666"/>
                    </a:cubicBezTo>
                    <a:lnTo>
                      <a:pt x="286" y="618"/>
                    </a:lnTo>
                    <a:lnTo>
                      <a:pt x="333" y="618"/>
                    </a:lnTo>
                    <a:cubicBezTo>
                      <a:pt x="359" y="618"/>
                      <a:pt x="381" y="597"/>
                      <a:pt x="381" y="571"/>
                    </a:cubicBezTo>
                    <a:lnTo>
                      <a:pt x="381" y="515"/>
                    </a:lnTo>
                    <a:lnTo>
                      <a:pt x="437" y="458"/>
                    </a:lnTo>
                    <a:cubicBezTo>
                      <a:pt x="464" y="469"/>
                      <a:pt x="493" y="476"/>
                      <a:pt x="524" y="476"/>
                    </a:cubicBezTo>
                    <a:cubicBezTo>
                      <a:pt x="655" y="476"/>
                      <a:pt x="762" y="369"/>
                      <a:pt x="762" y="238"/>
                    </a:cubicBezTo>
                    <a:cubicBezTo>
                      <a:pt x="762" y="106"/>
                      <a:pt x="655" y="0"/>
                      <a:pt x="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688" name="Group 4"/>
            <p:cNvGrpSpPr/>
            <p:nvPr/>
          </p:nvGrpSpPr>
          <p:grpSpPr>
            <a:xfrm>
              <a:off x="4039930" y="4240076"/>
              <a:ext cx="1528634" cy="1619375"/>
              <a:chOff x="4039930" y="3180056"/>
              <a:chExt cx="1528634" cy="1214531"/>
            </a:xfrm>
          </p:grpSpPr>
          <p:sp>
            <p:nvSpPr>
              <p:cNvPr id="9233" name="Freeform 48"/>
              <p:cNvSpPr/>
              <p:nvPr/>
            </p:nvSpPr>
            <p:spPr bwMode="auto">
              <a:xfrm rot="5400000">
                <a:off x="4196712" y="3022496"/>
                <a:ext cx="1214956" cy="1529226"/>
              </a:xfrm>
              <a:custGeom>
                <a:avLst/>
                <a:gdLst>
                  <a:gd name="T0" fmla="*/ 1711075677 w 539"/>
                  <a:gd name="T1" fmla="*/ 2147483647 h 678"/>
                  <a:gd name="T2" fmla="*/ 2147483647 w 539"/>
                  <a:gd name="T3" fmla="*/ 2147483647 h 678"/>
                  <a:gd name="T4" fmla="*/ 2147483647 w 539"/>
                  <a:gd name="T5" fmla="*/ 2147483647 h 678"/>
                  <a:gd name="T6" fmla="*/ 2147483647 w 539"/>
                  <a:gd name="T7" fmla="*/ 1896078715 h 678"/>
                  <a:gd name="T8" fmla="*/ 1533368916 w 539"/>
                  <a:gd name="T9" fmla="*/ 0 h 678"/>
                  <a:gd name="T10" fmla="*/ 1543522300 w 539"/>
                  <a:gd name="T11" fmla="*/ 762497527 h 678"/>
                  <a:gd name="T12" fmla="*/ 0 w 539"/>
                  <a:gd name="T13" fmla="*/ 2147483647 h 678"/>
                  <a:gd name="T14" fmla="*/ 1711075677 w 539"/>
                  <a:gd name="T15" fmla="*/ 2147483647 h 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9"/>
                  <a:gd name="T25" fmla="*/ 0 h 678"/>
                  <a:gd name="T26" fmla="*/ 539 w 539"/>
                  <a:gd name="T27" fmla="*/ 678 h 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58"/>
              <p:cNvSpPr>
                <a:spLocks noEditPoints="1"/>
              </p:cNvSpPr>
              <p:nvPr/>
            </p:nvSpPr>
            <p:spPr bwMode="auto">
              <a:xfrm>
                <a:off x="4367866" y="3742971"/>
                <a:ext cx="294862" cy="296189"/>
              </a:xfrm>
              <a:custGeom>
                <a:avLst/>
                <a:gdLst>
                  <a:gd name="T0" fmla="*/ 528 w 762"/>
                  <a:gd name="T1" fmla="*/ 571 h 765"/>
                  <a:gd name="T2" fmla="*/ 712 w 762"/>
                  <a:gd name="T3" fmla="*/ 395 h 765"/>
                  <a:gd name="T4" fmla="*/ 49 w 762"/>
                  <a:gd name="T5" fmla="*/ 395 h 765"/>
                  <a:gd name="T6" fmla="*/ 234 w 762"/>
                  <a:gd name="T7" fmla="*/ 571 h 765"/>
                  <a:gd name="T8" fmla="*/ 49 w 762"/>
                  <a:gd name="T9" fmla="*/ 395 h 765"/>
                  <a:gd name="T10" fmla="*/ 225 w 762"/>
                  <a:gd name="T11" fmla="*/ 216 h 765"/>
                  <a:gd name="T12" fmla="*/ 49 w 762"/>
                  <a:gd name="T13" fmla="*/ 370 h 765"/>
                  <a:gd name="T14" fmla="*/ 393 w 762"/>
                  <a:gd name="T15" fmla="*/ 370 h 765"/>
                  <a:gd name="T16" fmla="*/ 514 w 762"/>
                  <a:gd name="T17" fmla="*/ 224 h 765"/>
                  <a:gd name="T18" fmla="*/ 393 w 762"/>
                  <a:gd name="T19" fmla="*/ 370 h 765"/>
                  <a:gd name="T20" fmla="*/ 504 w 762"/>
                  <a:gd name="T21" fmla="*/ 562 h 765"/>
                  <a:gd name="T22" fmla="*/ 393 w 762"/>
                  <a:gd name="T23" fmla="*/ 395 h 765"/>
                  <a:gd name="T24" fmla="*/ 504 w 762"/>
                  <a:gd name="T25" fmla="*/ 562 h 765"/>
                  <a:gd name="T26" fmla="*/ 597 w 762"/>
                  <a:gd name="T27" fmla="*/ 636 h 765"/>
                  <a:gd name="T28" fmla="*/ 518 w 762"/>
                  <a:gd name="T29" fmla="*/ 593 h 765"/>
                  <a:gd name="T30" fmla="*/ 393 w 762"/>
                  <a:gd name="T31" fmla="*/ 568 h 765"/>
                  <a:gd name="T32" fmla="*/ 394 w 762"/>
                  <a:gd name="T33" fmla="*/ 715 h 765"/>
                  <a:gd name="T34" fmla="*/ 393 w 762"/>
                  <a:gd name="T35" fmla="*/ 715 h 765"/>
                  <a:gd name="T36" fmla="*/ 166 w 762"/>
                  <a:gd name="T37" fmla="*/ 636 h 765"/>
                  <a:gd name="T38" fmla="*/ 326 w 762"/>
                  <a:gd name="T39" fmla="*/ 711 h 765"/>
                  <a:gd name="T40" fmla="*/ 368 w 762"/>
                  <a:gd name="T41" fmla="*/ 543 h 765"/>
                  <a:gd name="T42" fmla="*/ 222 w 762"/>
                  <a:gd name="T43" fmla="*/ 395 h 765"/>
                  <a:gd name="T44" fmla="*/ 368 w 762"/>
                  <a:gd name="T45" fmla="*/ 395 h 765"/>
                  <a:gd name="T46" fmla="*/ 368 w 762"/>
                  <a:gd name="T47" fmla="*/ 246 h 765"/>
                  <a:gd name="T48" fmla="*/ 222 w 762"/>
                  <a:gd name="T49" fmla="*/ 370 h 765"/>
                  <a:gd name="T50" fmla="*/ 235 w 762"/>
                  <a:gd name="T51" fmla="*/ 193 h 765"/>
                  <a:gd name="T52" fmla="*/ 326 w 762"/>
                  <a:gd name="T53" fmla="*/ 55 h 765"/>
                  <a:gd name="T54" fmla="*/ 368 w 762"/>
                  <a:gd name="T55" fmla="*/ 50 h 765"/>
                  <a:gd name="T56" fmla="*/ 258 w 762"/>
                  <a:gd name="T57" fmla="*/ 201 h 765"/>
                  <a:gd name="T58" fmla="*/ 368 w 762"/>
                  <a:gd name="T59" fmla="*/ 50 h 765"/>
                  <a:gd name="T60" fmla="*/ 611 w 762"/>
                  <a:gd name="T61" fmla="*/ 143 h 765"/>
                  <a:gd name="T62" fmla="*/ 436 w 762"/>
                  <a:gd name="T63" fmla="*/ 55 h 765"/>
                  <a:gd name="T64" fmla="*/ 504 w 762"/>
                  <a:gd name="T65" fmla="*/ 201 h 765"/>
                  <a:gd name="T66" fmla="*/ 393 w 762"/>
                  <a:gd name="T67" fmla="*/ 50 h 765"/>
                  <a:gd name="T68" fmla="*/ 367 w 762"/>
                  <a:gd name="T69" fmla="*/ 715 h 765"/>
                  <a:gd name="T70" fmla="*/ 368 w 762"/>
                  <a:gd name="T71" fmla="*/ 568 h 765"/>
                  <a:gd name="T72" fmla="*/ 367 w 762"/>
                  <a:gd name="T73" fmla="*/ 715 h 765"/>
                  <a:gd name="T74" fmla="*/ 712 w 762"/>
                  <a:gd name="T75" fmla="*/ 370 h 765"/>
                  <a:gd name="T76" fmla="*/ 536 w 762"/>
                  <a:gd name="T77" fmla="*/ 216 h 765"/>
                  <a:gd name="T78" fmla="*/ 712 w 762"/>
                  <a:gd name="T79" fmla="*/ 370 h 765"/>
                  <a:gd name="T80" fmla="*/ 0 w 762"/>
                  <a:gd name="T81" fmla="*/ 382 h 765"/>
                  <a:gd name="T82" fmla="*/ 762 w 762"/>
                  <a:gd name="T83" fmla="*/ 382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2" h="765">
                    <a:moveTo>
                      <a:pt x="615" y="618"/>
                    </a:moveTo>
                    <a:cubicBezTo>
                      <a:pt x="588" y="599"/>
                      <a:pt x="559" y="583"/>
                      <a:pt x="528" y="571"/>
                    </a:cubicBezTo>
                    <a:cubicBezTo>
                      <a:pt x="550" y="518"/>
                      <a:pt x="563" y="458"/>
                      <a:pt x="565" y="395"/>
                    </a:cubicBezTo>
                    <a:lnTo>
                      <a:pt x="712" y="395"/>
                    </a:lnTo>
                    <a:cubicBezTo>
                      <a:pt x="709" y="482"/>
                      <a:pt x="673" y="561"/>
                      <a:pt x="615" y="618"/>
                    </a:cubicBezTo>
                    <a:close/>
                    <a:moveTo>
                      <a:pt x="49" y="395"/>
                    </a:moveTo>
                    <a:lnTo>
                      <a:pt x="197" y="395"/>
                    </a:lnTo>
                    <a:cubicBezTo>
                      <a:pt x="198" y="458"/>
                      <a:pt x="211" y="518"/>
                      <a:pt x="234" y="571"/>
                    </a:cubicBezTo>
                    <a:cubicBezTo>
                      <a:pt x="203" y="583"/>
                      <a:pt x="173" y="599"/>
                      <a:pt x="147" y="618"/>
                    </a:cubicBezTo>
                    <a:cubicBezTo>
                      <a:pt x="89" y="561"/>
                      <a:pt x="53" y="482"/>
                      <a:pt x="49" y="395"/>
                    </a:cubicBezTo>
                    <a:close/>
                    <a:moveTo>
                      <a:pt x="134" y="162"/>
                    </a:moveTo>
                    <a:cubicBezTo>
                      <a:pt x="161" y="183"/>
                      <a:pt x="192" y="201"/>
                      <a:pt x="225" y="216"/>
                    </a:cubicBezTo>
                    <a:cubicBezTo>
                      <a:pt x="208" y="263"/>
                      <a:pt x="198" y="316"/>
                      <a:pt x="197" y="370"/>
                    </a:cubicBezTo>
                    <a:lnTo>
                      <a:pt x="49" y="370"/>
                    </a:lnTo>
                    <a:cubicBezTo>
                      <a:pt x="53" y="290"/>
                      <a:pt x="84" y="218"/>
                      <a:pt x="134" y="162"/>
                    </a:cubicBezTo>
                    <a:close/>
                    <a:moveTo>
                      <a:pt x="393" y="370"/>
                    </a:moveTo>
                    <a:lnTo>
                      <a:pt x="393" y="246"/>
                    </a:lnTo>
                    <a:cubicBezTo>
                      <a:pt x="436" y="245"/>
                      <a:pt x="476" y="237"/>
                      <a:pt x="514" y="224"/>
                    </a:cubicBezTo>
                    <a:cubicBezTo>
                      <a:pt x="529" y="269"/>
                      <a:pt x="539" y="318"/>
                      <a:pt x="541" y="370"/>
                    </a:cubicBezTo>
                    <a:cubicBezTo>
                      <a:pt x="541" y="370"/>
                      <a:pt x="393" y="370"/>
                      <a:pt x="393" y="370"/>
                    </a:cubicBezTo>
                    <a:close/>
                    <a:moveTo>
                      <a:pt x="393" y="370"/>
                    </a:moveTo>
                    <a:close/>
                    <a:moveTo>
                      <a:pt x="504" y="562"/>
                    </a:moveTo>
                    <a:cubicBezTo>
                      <a:pt x="469" y="551"/>
                      <a:pt x="432" y="545"/>
                      <a:pt x="393" y="543"/>
                    </a:cubicBezTo>
                    <a:lnTo>
                      <a:pt x="393" y="395"/>
                    </a:lnTo>
                    <a:lnTo>
                      <a:pt x="541" y="395"/>
                    </a:lnTo>
                    <a:cubicBezTo>
                      <a:pt x="539" y="455"/>
                      <a:pt x="526" y="512"/>
                      <a:pt x="504" y="562"/>
                    </a:cubicBezTo>
                    <a:close/>
                    <a:moveTo>
                      <a:pt x="518" y="593"/>
                    </a:moveTo>
                    <a:cubicBezTo>
                      <a:pt x="546" y="605"/>
                      <a:pt x="573" y="618"/>
                      <a:pt x="597" y="636"/>
                    </a:cubicBezTo>
                    <a:cubicBezTo>
                      <a:pt x="552" y="674"/>
                      <a:pt x="496" y="700"/>
                      <a:pt x="436" y="711"/>
                    </a:cubicBezTo>
                    <a:cubicBezTo>
                      <a:pt x="468" y="678"/>
                      <a:pt x="497" y="638"/>
                      <a:pt x="518" y="593"/>
                    </a:cubicBezTo>
                    <a:close/>
                    <a:moveTo>
                      <a:pt x="393" y="715"/>
                    </a:moveTo>
                    <a:lnTo>
                      <a:pt x="393" y="568"/>
                    </a:lnTo>
                    <a:cubicBezTo>
                      <a:pt x="429" y="569"/>
                      <a:pt x="462" y="575"/>
                      <a:pt x="495" y="585"/>
                    </a:cubicBezTo>
                    <a:cubicBezTo>
                      <a:pt x="470" y="637"/>
                      <a:pt x="436" y="680"/>
                      <a:pt x="394" y="715"/>
                    </a:cubicBezTo>
                    <a:cubicBezTo>
                      <a:pt x="394" y="715"/>
                      <a:pt x="393" y="715"/>
                      <a:pt x="393" y="715"/>
                    </a:cubicBezTo>
                    <a:close/>
                    <a:moveTo>
                      <a:pt x="393" y="715"/>
                    </a:moveTo>
                    <a:close/>
                    <a:moveTo>
                      <a:pt x="326" y="711"/>
                    </a:moveTo>
                    <a:cubicBezTo>
                      <a:pt x="266" y="700"/>
                      <a:pt x="211" y="674"/>
                      <a:pt x="166" y="636"/>
                    </a:cubicBezTo>
                    <a:cubicBezTo>
                      <a:pt x="190" y="618"/>
                      <a:pt x="216" y="605"/>
                      <a:pt x="244" y="593"/>
                    </a:cubicBezTo>
                    <a:cubicBezTo>
                      <a:pt x="266" y="638"/>
                      <a:pt x="293" y="678"/>
                      <a:pt x="326" y="711"/>
                    </a:cubicBezTo>
                    <a:close/>
                    <a:moveTo>
                      <a:pt x="368" y="395"/>
                    </a:moveTo>
                    <a:lnTo>
                      <a:pt x="368" y="543"/>
                    </a:lnTo>
                    <a:cubicBezTo>
                      <a:pt x="330" y="545"/>
                      <a:pt x="292" y="551"/>
                      <a:pt x="257" y="562"/>
                    </a:cubicBezTo>
                    <a:cubicBezTo>
                      <a:pt x="236" y="512"/>
                      <a:pt x="223" y="455"/>
                      <a:pt x="222" y="395"/>
                    </a:cubicBezTo>
                    <a:cubicBezTo>
                      <a:pt x="222" y="395"/>
                      <a:pt x="368" y="395"/>
                      <a:pt x="368" y="395"/>
                    </a:cubicBezTo>
                    <a:close/>
                    <a:moveTo>
                      <a:pt x="368" y="395"/>
                    </a:moveTo>
                    <a:close/>
                    <a:moveTo>
                      <a:pt x="248" y="224"/>
                    </a:moveTo>
                    <a:cubicBezTo>
                      <a:pt x="286" y="237"/>
                      <a:pt x="327" y="245"/>
                      <a:pt x="368" y="246"/>
                    </a:cubicBezTo>
                    <a:lnTo>
                      <a:pt x="368" y="370"/>
                    </a:lnTo>
                    <a:lnTo>
                      <a:pt x="222" y="370"/>
                    </a:lnTo>
                    <a:cubicBezTo>
                      <a:pt x="223" y="318"/>
                      <a:pt x="232" y="269"/>
                      <a:pt x="248" y="224"/>
                    </a:cubicBezTo>
                    <a:close/>
                    <a:moveTo>
                      <a:pt x="235" y="193"/>
                    </a:moveTo>
                    <a:cubicBezTo>
                      <a:pt x="205" y="181"/>
                      <a:pt x="176" y="163"/>
                      <a:pt x="150" y="143"/>
                    </a:cubicBezTo>
                    <a:cubicBezTo>
                      <a:pt x="198" y="98"/>
                      <a:pt x="259" y="66"/>
                      <a:pt x="326" y="55"/>
                    </a:cubicBezTo>
                    <a:cubicBezTo>
                      <a:pt x="288" y="93"/>
                      <a:pt x="257" y="139"/>
                      <a:pt x="235" y="193"/>
                    </a:cubicBezTo>
                    <a:close/>
                    <a:moveTo>
                      <a:pt x="368" y="50"/>
                    </a:moveTo>
                    <a:lnTo>
                      <a:pt x="368" y="222"/>
                    </a:lnTo>
                    <a:cubicBezTo>
                      <a:pt x="330" y="220"/>
                      <a:pt x="292" y="213"/>
                      <a:pt x="258" y="201"/>
                    </a:cubicBezTo>
                    <a:cubicBezTo>
                      <a:pt x="283" y="141"/>
                      <a:pt x="321" y="89"/>
                      <a:pt x="367" y="50"/>
                    </a:cubicBezTo>
                    <a:cubicBezTo>
                      <a:pt x="367" y="50"/>
                      <a:pt x="368" y="50"/>
                      <a:pt x="368" y="50"/>
                    </a:cubicBezTo>
                    <a:close/>
                    <a:moveTo>
                      <a:pt x="436" y="55"/>
                    </a:moveTo>
                    <a:cubicBezTo>
                      <a:pt x="504" y="66"/>
                      <a:pt x="564" y="98"/>
                      <a:pt x="611" y="143"/>
                    </a:cubicBezTo>
                    <a:cubicBezTo>
                      <a:pt x="586" y="163"/>
                      <a:pt x="558" y="181"/>
                      <a:pt x="528" y="193"/>
                    </a:cubicBezTo>
                    <a:cubicBezTo>
                      <a:pt x="505" y="139"/>
                      <a:pt x="473" y="93"/>
                      <a:pt x="436" y="55"/>
                    </a:cubicBezTo>
                    <a:close/>
                    <a:moveTo>
                      <a:pt x="394" y="50"/>
                    </a:moveTo>
                    <a:cubicBezTo>
                      <a:pt x="441" y="89"/>
                      <a:pt x="479" y="141"/>
                      <a:pt x="504" y="201"/>
                    </a:cubicBezTo>
                    <a:cubicBezTo>
                      <a:pt x="469" y="213"/>
                      <a:pt x="432" y="220"/>
                      <a:pt x="393" y="222"/>
                    </a:cubicBezTo>
                    <a:lnTo>
                      <a:pt x="393" y="50"/>
                    </a:lnTo>
                    <a:cubicBezTo>
                      <a:pt x="393" y="50"/>
                      <a:pt x="394" y="50"/>
                      <a:pt x="394" y="50"/>
                    </a:cubicBezTo>
                    <a:close/>
                    <a:moveTo>
                      <a:pt x="367" y="715"/>
                    </a:moveTo>
                    <a:cubicBezTo>
                      <a:pt x="327" y="680"/>
                      <a:pt x="292" y="637"/>
                      <a:pt x="267" y="585"/>
                    </a:cubicBezTo>
                    <a:cubicBezTo>
                      <a:pt x="299" y="575"/>
                      <a:pt x="334" y="569"/>
                      <a:pt x="368" y="568"/>
                    </a:cubicBezTo>
                    <a:lnTo>
                      <a:pt x="368" y="715"/>
                    </a:lnTo>
                    <a:cubicBezTo>
                      <a:pt x="368" y="715"/>
                      <a:pt x="367" y="715"/>
                      <a:pt x="367" y="715"/>
                    </a:cubicBezTo>
                    <a:close/>
                    <a:moveTo>
                      <a:pt x="367" y="715"/>
                    </a:moveTo>
                    <a:close/>
                    <a:moveTo>
                      <a:pt x="712" y="370"/>
                    </a:moveTo>
                    <a:lnTo>
                      <a:pt x="565" y="370"/>
                    </a:lnTo>
                    <a:cubicBezTo>
                      <a:pt x="563" y="316"/>
                      <a:pt x="554" y="263"/>
                      <a:pt x="536" y="216"/>
                    </a:cubicBezTo>
                    <a:cubicBezTo>
                      <a:pt x="570" y="201"/>
                      <a:pt x="600" y="183"/>
                      <a:pt x="629" y="162"/>
                    </a:cubicBezTo>
                    <a:cubicBezTo>
                      <a:pt x="679" y="218"/>
                      <a:pt x="710" y="290"/>
                      <a:pt x="712" y="370"/>
                    </a:cubicBezTo>
                    <a:close/>
                    <a:moveTo>
                      <a:pt x="381" y="0"/>
                    </a:moveTo>
                    <a:cubicBezTo>
                      <a:pt x="171" y="0"/>
                      <a:pt x="0" y="171"/>
                      <a:pt x="0" y="382"/>
                    </a:cubicBezTo>
                    <a:cubicBezTo>
                      <a:pt x="0" y="593"/>
                      <a:pt x="171" y="765"/>
                      <a:pt x="381" y="765"/>
                    </a:cubicBezTo>
                    <a:cubicBezTo>
                      <a:pt x="592" y="765"/>
                      <a:pt x="762" y="593"/>
                      <a:pt x="762" y="382"/>
                    </a:cubicBezTo>
                    <a:cubicBezTo>
                      <a:pt x="762" y="171"/>
                      <a:pt x="592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867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867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867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867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867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8680" name="矩形 12"/>
          <p:cNvSpPr/>
          <p:nvPr/>
        </p:nvSpPr>
        <p:spPr>
          <a:xfrm>
            <a:off x="3857625" y="142875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8681" name="矩形 13"/>
          <p:cNvSpPr/>
          <p:nvPr/>
        </p:nvSpPr>
        <p:spPr>
          <a:xfrm>
            <a:off x="5786438" y="35004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8682" name="矩形 14"/>
          <p:cNvSpPr/>
          <p:nvPr/>
        </p:nvSpPr>
        <p:spPr>
          <a:xfrm>
            <a:off x="2214563" y="43576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708534" y="3286204"/>
            <a:ext cx="1506540" cy="1711769"/>
            <a:chOff x="2544762" y="3013075"/>
            <a:chExt cx="1506538" cy="1504950"/>
          </a:xfrm>
          <a:solidFill>
            <a:schemeClr val="bg1">
              <a:lumMod val="50000"/>
            </a:schemeClr>
          </a:solidFill>
        </p:grpSpPr>
        <p:sp>
          <p:nvSpPr>
            <p:cNvPr id="12" name="Freeform 16"/>
            <p:cNvSpPr/>
            <p:nvPr/>
          </p:nvSpPr>
          <p:spPr bwMode="auto">
            <a:xfrm>
              <a:off x="2544762" y="3013075"/>
              <a:ext cx="1506538" cy="1504950"/>
            </a:xfrm>
            <a:custGeom>
              <a:avLst/>
              <a:gdLst>
                <a:gd name="T0" fmla="*/ 2271 w 2750"/>
                <a:gd name="T1" fmla="*/ 2271 h 2750"/>
                <a:gd name="T2" fmla="*/ 2271 w 2750"/>
                <a:gd name="T3" fmla="*/ 538 h 2750"/>
                <a:gd name="T4" fmla="*/ 139 w 2750"/>
                <a:gd name="T5" fmla="*/ 139 h 2750"/>
                <a:gd name="T6" fmla="*/ 538 w 2750"/>
                <a:gd name="T7" fmla="*/ 2271 h 2750"/>
                <a:gd name="T8" fmla="*/ 2271 w 2750"/>
                <a:gd name="T9" fmla="*/ 2271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2271" y="2271"/>
                  </a:moveTo>
                  <a:cubicBezTo>
                    <a:pt x="2750" y="1792"/>
                    <a:pt x="2750" y="1016"/>
                    <a:pt x="2271" y="538"/>
                  </a:cubicBezTo>
                  <a:cubicBezTo>
                    <a:pt x="1733" y="0"/>
                    <a:pt x="844" y="98"/>
                    <a:pt x="139" y="139"/>
                  </a:cubicBezTo>
                  <a:cubicBezTo>
                    <a:pt x="98" y="844"/>
                    <a:pt x="0" y="1733"/>
                    <a:pt x="538" y="2271"/>
                  </a:cubicBezTo>
                  <a:cubicBezTo>
                    <a:pt x="1016" y="2750"/>
                    <a:pt x="1792" y="2750"/>
                    <a:pt x="2271" y="22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087687" y="3554413"/>
              <a:ext cx="423863" cy="412750"/>
            </a:xfrm>
            <a:custGeom>
              <a:avLst/>
              <a:gdLst>
                <a:gd name="T0" fmla="*/ 635 w 774"/>
                <a:gd name="T1" fmla="*/ 318 h 755"/>
                <a:gd name="T2" fmla="*/ 576 w 774"/>
                <a:gd name="T3" fmla="*/ 178 h 755"/>
                <a:gd name="T4" fmla="*/ 475 w 774"/>
                <a:gd name="T5" fmla="*/ 77 h 755"/>
                <a:gd name="T6" fmla="*/ 658 w 774"/>
                <a:gd name="T7" fmla="*/ 94 h 755"/>
                <a:gd name="T8" fmla="*/ 675 w 774"/>
                <a:gd name="T9" fmla="*/ 278 h 755"/>
                <a:gd name="T10" fmla="*/ 169 w 774"/>
                <a:gd name="T11" fmla="*/ 585 h 755"/>
                <a:gd name="T12" fmla="*/ 104 w 774"/>
                <a:gd name="T13" fmla="*/ 459 h 755"/>
                <a:gd name="T14" fmla="*/ 283 w 774"/>
                <a:gd name="T15" fmla="*/ 470 h 755"/>
                <a:gd name="T16" fmla="*/ 296 w 774"/>
                <a:gd name="T17" fmla="*/ 652 h 755"/>
                <a:gd name="T18" fmla="*/ 208 w 774"/>
                <a:gd name="T19" fmla="*/ 675 h 755"/>
                <a:gd name="T20" fmla="*/ 82 w 774"/>
                <a:gd name="T21" fmla="*/ 708 h 755"/>
                <a:gd name="T22" fmla="*/ 49 w 774"/>
                <a:gd name="T23" fmla="*/ 659 h 755"/>
                <a:gd name="T24" fmla="*/ 152 w 774"/>
                <a:gd name="T25" fmla="*/ 601 h 755"/>
                <a:gd name="T26" fmla="*/ 98 w 774"/>
                <a:gd name="T27" fmla="*/ 704 h 755"/>
                <a:gd name="T28" fmla="*/ 246 w 774"/>
                <a:gd name="T29" fmla="*/ 391 h 755"/>
                <a:gd name="T30" fmla="*/ 360 w 774"/>
                <a:gd name="T31" fmla="*/ 193 h 755"/>
                <a:gd name="T32" fmla="*/ 246 w 774"/>
                <a:gd name="T33" fmla="*/ 391 h 755"/>
                <a:gd name="T34" fmla="*/ 348 w 774"/>
                <a:gd name="T35" fmla="*/ 478 h 755"/>
                <a:gd name="T36" fmla="*/ 269 w 774"/>
                <a:gd name="T37" fmla="*/ 402 h 755"/>
                <a:gd name="T38" fmla="*/ 542 w 774"/>
                <a:gd name="T39" fmla="*/ 211 h 755"/>
                <a:gd name="T40" fmla="*/ 348 w 774"/>
                <a:gd name="T41" fmla="*/ 478 h 755"/>
                <a:gd name="T42" fmla="*/ 376 w 774"/>
                <a:gd name="T43" fmla="*/ 561 h 755"/>
                <a:gd name="T44" fmla="*/ 582 w 774"/>
                <a:gd name="T45" fmla="*/ 276 h 755"/>
                <a:gd name="T46" fmla="*/ 559 w 774"/>
                <a:gd name="T47" fmla="*/ 395 h 755"/>
                <a:gd name="T48" fmla="*/ 377 w 774"/>
                <a:gd name="T49" fmla="*/ 579 h 755"/>
                <a:gd name="T50" fmla="*/ 692 w 774"/>
                <a:gd name="T51" fmla="*/ 61 h 755"/>
                <a:gd name="T52" fmla="*/ 441 w 774"/>
                <a:gd name="T53" fmla="*/ 44 h 755"/>
                <a:gd name="T54" fmla="*/ 326 w 774"/>
                <a:gd name="T55" fmla="*/ 161 h 755"/>
                <a:gd name="T56" fmla="*/ 326 w 774"/>
                <a:gd name="T57" fmla="*/ 161 h 755"/>
                <a:gd name="T58" fmla="*/ 59 w 774"/>
                <a:gd name="T59" fmla="*/ 447 h 755"/>
                <a:gd name="T60" fmla="*/ 0 w 774"/>
                <a:gd name="T61" fmla="*/ 672 h 755"/>
                <a:gd name="T62" fmla="*/ 109 w 774"/>
                <a:gd name="T63" fmla="*/ 750 h 755"/>
                <a:gd name="T64" fmla="*/ 349 w 774"/>
                <a:gd name="T65" fmla="*/ 674 h 755"/>
                <a:gd name="T66" fmla="*/ 692 w 774"/>
                <a:gd name="T67" fmla="*/ 6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755">
                  <a:moveTo>
                    <a:pt x="675" y="278"/>
                  </a:moveTo>
                  <a:lnTo>
                    <a:pt x="635" y="318"/>
                  </a:lnTo>
                  <a:cubicBezTo>
                    <a:pt x="635" y="312"/>
                    <a:pt x="636" y="307"/>
                    <a:pt x="636" y="302"/>
                  </a:cubicBezTo>
                  <a:cubicBezTo>
                    <a:pt x="632" y="256"/>
                    <a:pt x="610" y="212"/>
                    <a:pt x="576" y="178"/>
                  </a:cubicBezTo>
                  <a:cubicBezTo>
                    <a:pt x="538" y="139"/>
                    <a:pt x="486" y="117"/>
                    <a:pt x="436" y="117"/>
                  </a:cubicBezTo>
                  <a:lnTo>
                    <a:pt x="475" y="77"/>
                  </a:lnTo>
                  <a:cubicBezTo>
                    <a:pt x="495" y="58"/>
                    <a:pt x="522" y="47"/>
                    <a:pt x="552" y="47"/>
                  </a:cubicBezTo>
                  <a:cubicBezTo>
                    <a:pt x="589" y="47"/>
                    <a:pt x="629" y="64"/>
                    <a:pt x="658" y="94"/>
                  </a:cubicBezTo>
                  <a:cubicBezTo>
                    <a:pt x="686" y="122"/>
                    <a:pt x="703" y="157"/>
                    <a:pt x="706" y="192"/>
                  </a:cubicBezTo>
                  <a:cubicBezTo>
                    <a:pt x="708" y="225"/>
                    <a:pt x="697" y="255"/>
                    <a:pt x="675" y="278"/>
                  </a:cubicBezTo>
                  <a:close/>
                  <a:moveTo>
                    <a:pt x="208" y="675"/>
                  </a:moveTo>
                  <a:cubicBezTo>
                    <a:pt x="208" y="644"/>
                    <a:pt x="195" y="611"/>
                    <a:pt x="169" y="585"/>
                  </a:cubicBezTo>
                  <a:cubicBezTo>
                    <a:pt x="144" y="560"/>
                    <a:pt x="112" y="546"/>
                    <a:pt x="80" y="545"/>
                  </a:cubicBezTo>
                  <a:lnTo>
                    <a:pt x="104" y="459"/>
                  </a:lnTo>
                  <a:cubicBezTo>
                    <a:pt x="106" y="454"/>
                    <a:pt x="109" y="448"/>
                    <a:pt x="113" y="443"/>
                  </a:cubicBezTo>
                  <a:cubicBezTo>
                    <a:pt x="160" y="410"/>
                    <a:pt x="233" y="420"/>
                    <a:pt x="283" y="470"/>
                  </a:cubicBezTo>
                  <a:cubicBezTo>
                    <a:pt x="337" y="524"/>
                    <a:pt x="345" y="602"/>
                    <a:pt x="304" y="649"/>
                  </a:cubicBezTo>
                  <a:cubicBezTo>
                    <a:pt x="301" y="650"/>
                    <a:pt x="298" y="652"/>
                    <a:pt x="296" y="652"/>
                  </a:cubicBezTo>
                  <a:cubicBezTo>
                    <a:pt x="296" y="652"/>
                    <a:pt x="208" y="675"/>
                    <a:pt x="208" y="675"/>
                  </a:cubicBezTo>
                  <a:close/>
                  <a:moveTo>
                    <a:pt x="208" y="675"/>
                  </a:moveTo>
                  <a:close/>
                  <a:moveTo>
                    <a:pt x="98" y="704"/>
                  </a:moveTo>
                  <a:cubicBezTo>
                    <a:pt x="95" y="705"/>
                    <a:pt x="87" y="707"/>
                    <a:pt x="82" y="708"/>
                  </a:cubicBezTo>
                  <a:cubicBezTo>
                    <a:pt x="62" y="707"/>
                    <a:pt x="47" y="692"/>
                    <a:pt x="47" y="672"/>
                  </a:cubicBezTo>
                  <a:cubicBezTo>
                    <a:pt x="47" y="668"/>
                    <a:pt x="48" y="661"/>
                    <a:pt x="49" y="659"/>
                  </a:cubicBezTo>
                  <a:lnTo>
                    <a:pt x="74" y="569"/>
                  </a:lnTo>
                  <a:cubicBezTo>
                    <a:pt x="101" y="568"/>
                    <a:pt x="129" y="579"/>
                    <a:pt x="152" y="601"/>
                  </a:cubicBezTo>
                  <a:cubicBezTo>
                    <a:pt x="176" y="625"/>
                    <a:pt x="186" y="654"/>
                    <a:pt x="185" y="681"/>
                  </a:cubicBezTo>
                  <a:cubicBezTo>
                    <a:pt x="185" y="681"/>
                    <a:pt x="98" y="704"/>
                    <a:pt x="98" y="704"/>
                  </a:cubicBezTo>
                  <a:close/>
                  <a:moveTo>
                    <a:pt x="98" y="704"/>
                  </a:moveTo>
                  <a:close/>
                  <a:moveTo>
                    <a:pt x="246" y="391"/>
                  </a:moveTo>
                  <a:cubicBezTo>
                    <a:pt x="225" y="382"/>
                    <a:pt x="202" y="377"/>
                    <a:pt x="179" y="376"/>
                  </a:cubicBezTo>
                  <a:lnTo>
                    <a:pt x="360" y="193"/>
                  </a:lnTo>
                  <a:cubicBezTo>
                    <a:pt x="388" y="166"/>
                    <a:pt x="428" y="158"/>
                    <a:pt x="468" y="168"/>
                  </a:cubicBezTo>
                  <a:cubicBezTo>
                    <a:pt x="468" y="168"/>
                    <a:pt x="246" y="391"/>
                    <a:pt x="246" y="391"/>
                  </a:cubicBezTo>
                  <a:close/>
                  <a:moveTo>
                    <a:pt x="246" y="391"/>
                  </a:moveTo>
                  <a:close/>
                  <a:moveTo>
                    <a:pt x="348" y="478"/>
                  </a:moveTo>
                  <a:cubicBezTo>
                    <a:pt x="339" y="463"/>
                    <a:pt x="329" y="449"/>
                    <a:pt x="317" y="437"/>
                  </a:cubicBezTo>
                  <a:cubicBezTo>
                    <a:pt x="302" y="422"/>
                    <a:pt x="286" y="411"/>
                    <a:pt x="269" y="402"/>
                  </a:cubicBezTo>
                  <a:lnTo>
                    <a:pt x="493" y="177"/>
                  </a:lnTo>
                  <a:cubicBezTo>
                    <a:pt x="511" y="185"/>
                    <a:pt x="528" y="196"/>
                    <a:pt x="542" y="211"/>
                  </a:cubicBezTo>
                  <a:cubicBezTo>
                    <a:pt x="555" y="223"/>
                    <a:pt x="565" y="238"/>
                    <a:pt x="573" y="253"/>
                  </a:cubicBezTo>
                  <a:cubicBezTo>
                    <a:pt x="573" y="253"/>
                    <a:pt x="348" y="478"/>
                    <a:pt x="348" y="478"/>
                  </a:cubicBezTo>
                  <a:close/>
                  <a:moveTo>
                    <a:pt x="348" y="478"/>
                  </a:moveTo>
                  <a:close/>
                  <a:moveTo>
                    <a:pt x="376" y="561"/>
                  </a:moveTo>
                  <a:cubicBezTo>
                    <a:pt x="375" y="540"/>
                    <a:pt x="368" y="519"/>
                    <a:pt x="359" y="499"/>
                  </a:cubicBezTo>
                  <a:lnTo>
                    <a:pt x="582" y="276"/>
                  </a:lnTo>
                  <a:cubicBezTo>
                    <a:pt x="596" y="319"/>
                    <a:pt x="589" y="364"/>
                    <a:pt x="559" y="394"/>
                  </a:cubicBezTo>
                  <a:cubicBezTo>
                    <a:pt x="559" y="394"/>
                    <a:pt x="559" y="394"/>
                    <a:pt x="559" y="395"/>
                  </a:cubicBezTo>
                  <a:lnTo>
                    <a:pt x="559" y="395"/>
                  </a:lnTo>
                  <a:lnTo>
                    <a:pt x="377" y="579"/>
                  </a:lnTo>
                  <a:cubicBezTo>
                    <a:pt x="377" y="573"/>
                    <a:pt x="377" y="567"/>
                    <a:pt x="376" y="561"/>
                  </a:cubicBezTo>
                  <a:close/>
                  <a:moveTo>
                    <a:pt x="692" y="61"/>
                  </a:moveTo>
                  <a:cubicBezTo>
                    <a:pt x="653" y="22"/>
                    <a:pt x="602" y="0"/>
                    <a:pt x="552" y="0"/>
                  </a:cubicBezTo>
                  <a:cubicBezTo>
                    <a:pt x="509" y="0"/>
                    <a:pt x="470" y="16"/>
                    <a:pt x="441" y="44"/>
                  </a:cubicBezTo>
                  <a:lnTo>
                    <a:pt x="327" y="160"/>
                  </a:lnTo>
                  <a:cubicBezTo>
                    <a:pt x="327" y="160"/>
                    <a:pt x="326" y="160"/>
                    <a:pt x="326" y="161"/>
                  </a:cubicBezTo>
                  <a:cubicBezTo>
                    <a:pt x="326" y="161"/>
                    <a:pt x="326" y="161"/>
                    <a:pt x="326" y="161"/>
                  </a:cubicBezTo>
                  <a:lnTo>
                    <a:pt x="326" y="161"/>
                  </a:lnTo>
                  <a:lnTo>
                    <a:pt x="82" y="407"/>
                  </a:lnTo>
                  <a:cubicBezTo>
                    <a:pt x="71" y="418"/>
                    <a:pt x="63" y="432"/>
                    <a:pt x="59" y="447"/>
                  </a:cubicBezTo>
                  <a:lnTo>
                    <a:pt x="3" y="648"/>
                  </a:lnTo>
                  <a:cubicBezTo>
                    <a:pt x="3" y="648"/>
                    <a:pt x="0" y="664"/>
                    <a:pt x="0" y="672"/>
                  </a:cubicBezTo>
                  <a:cubicBezTo>
                    <a:pt x="0" y="718"/>
                    <a:pt x="36" y="755"/>
                    <a:pt x="82" y="755"/>
                  </a:cubicBezTo>
                  <a:cubicBezTo>
                    <a:pt x="91" y="755"/>
                    <a:pt x="108" y="751"/>
                    <a:pt x="109" y="750"/>
                  </a:cubicBezTo>
                  <a:lnTo>
                    <a:pt x="309" y="698"/>
                  </a:lnTo>
                  <a:cubicBezTo>
                    <a:pt x="324" y="693"/>
                    <a:pt x="338" y="685"/>
                    <a:pt x="349" y="674"/>
                  </a:cubicBezTo>
                  <a:lnTo>
                    <a:pt x="709" y="311"/>
                  </a:lnTo>
                  <a:cubicBezTo>
                    <a:pt x="774" y="245"/>
                    <a:pt x="766" y="135"/>
                    <a:pt x="692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3262322" y="3286204"/>
            <a:ext cx="1508127" cy="1711769"/>
            <a:chOff x="1098549" y="3013075"/>
            <a:chExt cx="1508125" cy="1504950"/>
          </a:xfrm>
          <a:solidFill>
            <a:schemeClr val="bg1">
              <a:lumMod val="85000"/>
            </a:schemeClr>
          </a:solidFill>
        </p:grpSpPr>
        <p:sp>
          <p:nvSpPr>
            <p:cNvPr id="15" name="Freeform 19"/>
            <p:cNvSpPr/>
            <p:nvPr/>
          </p:nvSpPr>
          <p:spPr bwMode="auto">
            <a:xfrm>
              <a:off x="1098549" y="3013075"/>
              <a:ext cx="1508125" cy="1504950"/>
            </a:xfrm>
            <a:custGeom>
              <a:avLst/>
              <a:gdLst>
                <a:gd name="T0" fmla="*/ 478 w 2750"/>
                <a:gd name="T1" fmla="*/ 2271 h 2750"/>
                <a:gd name="T2" fmla="*/ 478 w 2750"/>
                <a:gd name="T3" fmla="*/ 538 h 2750"/>
                <a:gd name="T4" fmla="*/ 2610 w 2750"/>
                <a:gd name="T5" fmla="*/ 139 h 2750"/>
                <a:gd name="T6" fmla="*/ 2212 w 2750"/>
                <a:gd name="T7" fmla="*/ 2271 h 2750"/>
                <a:gd name="T8" fmla="*/ 478 w 2750"/>
                <a:gd name="T9" fmla="*/ 2271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478" y="2271"/>
                  </a:moveTo>
                  <a:cubicBezTo>
                    <a:pt x="0" y="1792"/>
                    <a:pt x="0" y="1016"/>
                    <a:pt x="478" y="538"/>
                  </a:cubicBezTo>
                  <a:cubicBezTo>
                    <a:pt x="1016" y="0"/>
                    <a:pt x="1905" y="98"/>
                    <a:pt x="2610" y="139"/>
                  </a:cubicBezTo>
                  <a:cubicBezTo>
                    <a:pt x="2652" y="844"/>
                    <a:pt x="2750" y="1733"/>
                    <a:pt x="2212" y="2271"/>
                  </a:cubicBezTo>
                  <a:cubicBezTo>
                    <a:pt x="1733" y="2750"/>
                    <a:pt x="957" y="2750"/>
                    <a:pt x="478" y="22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1714499" y="3554413"/>
              <a:ext cx="284163" cy="412750"/>
            </a:xfrm>
            <a:custGeom>
              <a:avLst/>
              <a:gdLst>
                <a:gd name="T0" fmla="*/ 369 w 518"/>
                <a:gd name="T1" fmla="*/ 495 h 755"/>
                <a:gd name="T2" fmla="*/ 149 w 518"/>
                <a:gd name="T3" fmla="*/ 495 h 755"/>
                <a:gd name="T4" fmla="*/ 109 w 518"/>
                <a:gd name="T5" fmla="*/ 420 h 755"/>
                <a:gd name="T6" fmla="*/ 47 w 518"/>
                <a:gd name="T7" fmla="*/ 259 h 755"/>
                <a:gd name="T8" fmla="*/ 259 w 518"/>
                <a:gd name="T9" fmla="*/ 47 h 755"/>
                <a:gd name="T10" fmla="*/ 471 w 518"/>
                <a:gd name="T11" fmla="*/ 259 h 755"/>
                <a:gd name="T12" fmla="*/ 408 w 518"/>
                <a:gd name="T13" fmla="*/ 420 h 755"/>
                <a:gd name="T14" fmla="*/ 369 w 518"/>
                <a:gd name="T15" fmla="*/ 495 h 755"/>
                <a:gd name="T16" fmla="*/ 259 w 518"/>
                <a:gd name="T17" fmla="*/ 118 h 755"/>
                <a:gd name="T18" fmla="*/ 117 w 518"/>
                <a:gd name="T19" fmla="*/ 260 h 755"/>
                <a:gd name="T20" fmla="*/ 129 w 518"/>
                <a:gd name="T21" fmla="*/ 272 h 755"/>
                <a:gd name="T22" fmla="*/ 141 w 518"/>
                <a:gd name="T23" fmla="*/ 260 h 755"/>
                <a:gd name="T24" fmla="*/ 259 w 518"/>
                <a:gd name="T25" fmla="*/ 142 h 755"/>
                <a:gd name="T26" fmla="*/ 271 w 518"/>
                <a:gd name="T27" fmla="*/ 130 h 755"/>
                <a:gd name="T28" fmla="*/ 259 w 518"/>
                <a:gd name="T29" fmla="*/ 118 h 755"/>
                <a:gd name="T30" fmla="*/ 259 w 518"/>
                <a:gd name="T31" fmla="*/ 708 h 755"/>
                <a:gd name="T32" fmla="*/ 212 w 518"/>
                <a:gd name="T33" fmla="*/ 678 h 755"/>
                <a:gd name="T34" fmla="*/ 312 w 518"/>
                <a:gd name="T35" fmla="*/ 666 h 755"/>
                <a:gd name="T36" fmla="*/ 259 w 518"/>
                <a:gd name="T37" fmla="*/ 708 h 755"/>
                <a:gd name="T38" fmla="*/ 182 w 518"/>
                <a:gd name="T39" fmla="*/ 587 h 755"/>
                <a:gd name="T40" fmla="*/ 168 w 518"/>
                <a:gd name="T41" fmla="*/ 542 h 755"/>
                <a:gd name="T42" fmla="*/ 351 w 518"/>
                <a:gd name="T43" fmla="*/ 542 h 755"/>
                <a:gd name="T44" fmla="*/ 342 w 518"/>
                <a:gd name="T45" fmla="*/ 568 h 755"/>
                <a:gd name="T46" fmla="*/ 182 w 518"/>
                <a:gd name="T47" fmla="*/ 587 h 755"/>
                <a:gd name="T48" fmla="*/ 320 w 518"/>
                <a:gd name="T49" fmla="*/ 641 h 755"/>
                <a:gd name="T50" fmla="*/ 203 w 518"/>
                <a:gd name="T51" fmla="*/ 656 h 755"/>
                <a:gd name="T52" fmla="*/ 189 w 518"/>
                <a:gd name="T53" fmla="*/ 611 h 755"/>
                <a:gd name="T54" fmla="*/ 189 w 518"/>
                <a:gd name="T55" fmla="*/ 610 h 755"/>
                <a:gd name="T56" fmla="*/ 335 w 518"/>
                <a:gd name="T57" fmla="*/ 592 h 755"/>
                <a:gd name="T58" fmla="*/ 328 w 518"/>
                <a:gd name="T59" fmla="*/ 613 h 755"/>
                <a:gd name="T60" fmla="*/ 320 w 518"/>
                <a:gd name="T61" fmla="*/ 641 h 755"/>
                <a:gd name="T62" fmla="*/ 259 w 518"/>
                <a:gd name="T63" fmla="*/ 0 h 755"/>
                <a:gd name="T64" fmla="*/ 0 w 518"/>
                <a:gd name="T65" fmla="*/ 259 h 755"/>
                <a:gd name="T66" fmla="*/ 119 w 518"/>
                <a:gd name="T67" fmla="*/ 544 h 755"/>
                <a:gd name="T68" fmla="*/ 259 w 518"/>
                <a:gd name="T69" fmla="*/ 755 h 755"/>
                <a:gd name="T70" fmla="*/ 400 w 518"/>
                <a:gd name="T71" fmla="*/ 544 h 755"/>
                <a:gd name="T72" fmla="*/ 518 w 518"/>
                <a:gd name="T73" fmla="*/ 259 h 755"/>
                <a:gd name="T74" fmla="*/ 259 w 518"/>
                <a:gd name="T75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8" h="755">
                  <a:moveTo>
                    <a:pt x="369" y="495"/>
                  </a:moveTo>
                  <a:lnTo>
                    <a:pt x="149" y="495"/>
                  </a:lnTo>
                  <a:cubicBezTo>
                    <a:pt x="137" y="470"/>
                    <a:pt x="123" y="444"/>
                    <a:pt x="109" y="420"/>
                  </a:cubicBezTo>
                  <a:cubicBezTo>
                    <a:pt x="79" y="364"/>
                    <a:pt x="47" y="307"/>
                    <a:pt x="47" y="259"/>
                  </a:cubicBezTo>
                  <a:cubicBezTo>
                    <a:pt x="47" y="142"/>
                    <a:pt x="142" y="47"/>
                    <a:pt x="259" y="47"/>
                  </a:cubicBezTo>
                  <a:cubicBezTo>
                    <a:pt x="376" y="47"/>
                    <a:pt x="471" y="142"/>
                    <a:pt x="471" y="259"/>
                  </a:cubicBezTo>
                  <a:cubicBezTo>
                    <a:pt x="471" y="307"/>
                    <a:pt x="439" y="364"/>
                    <a:pt x="408" y="420"/>
                  </a:cubicBezTo>
                  <a:cubicBezTo>
                    <a:pt x="395" y="445"/>
                    <a:pt x="381" y="470"/>
                    <a:pt x="369" y="495"/>
                  </a:cubicBezTo>
                  <a:close/>
                  <a:moveTo>
                    <a:pt x="259" y="118"/>
                  </a:moveTo>
                  <a:cubicBezTo>
                    <a:pt x="181" y="118"/>
                    <a:pt x="117" y="182"/>
                    <a:pt x="117" y="260"/>
                  </a:cubicBezTo>
                  <a:cubicBezTo>
                    <a:pt x="117" y="266"/>
                    <a:pt x="123" y="272"/>
                    <a:pt x="129" y="272"/>
                  </a:cubicBezTo>
                  <a:cubicBezTo>
                    <a:pt x="136" y="272"/>
                    <a:pt x="141" y="266"/>
                    <a:pt x="141" y="260"/>
                  </a:cubicBezTo>
                  <a:cubicBezTo>
                    <a:pt x="141" y="195"/>
                    <a:pt x="194" y="142"/>
                    <a:pt x="259" y="142"/>
                  </a:cubicBezTo>
                  <a:cubicBezTo>
                    <a:pt x="265" y="142"/>
                    <a:pt x="271" y="137"/>
                    <a:pt x="271" y="130"/>
                  </a:cubicBezTo>
                  <a:cubicBezTo>
                    <a:pt x="271" y="124"/>
                    <a:pt x="265" y="118"/>
                    <a:pt x="259" y="118"/>
                  </a:cubicBezTo>
                  <a:close/>
                  <a:moveTo>
                    <a:pt x="259" y="708"/>
                  </a:moveTo>
                  <a:cubicBezTo>
                    <a:pt x="235" y="708"/>
                    <a:pt x="224" y="705"/>
                    <a:pt x="212" y="678"/>
                  </a:cubicBezTo>
                  <a:lnTo>
                    <a:pt x="312" y="666"/>
                  </a:lnTo>
                  <a:cubicBezTo>
                    <a:pt x="297" y="704"/>
                    <a:pt x="287" y="708"/>
                    <a:pt x="259" y="708"/>
                  </a:cubicBezTo>
                  <a:close/>
                  <a:moveTo>
                    <a:pt x="182" y="587"/>
                  </a:moveTo>
                  <a:cubicBezTo>
                    <a:pt x="178" y="573"/>
                    <a:pt x="173" y="558"/>
                    <a:pt x="168" y="542"/>
                  </a:cubicBezTo>
                  <a:lnTo>
                    <a:pt x="351" y="542"/>
                  </a:lnTo>
                  <a:cubicBezTo>
                    <a:pt x="348" y="551"/>
                    <a:pt x="345" y="559"/>
                    <a:pt x="342" y="568"/>
                  </a:cubicBezTo>
                  <a:cubicBezTo>
                    <a:pt x="342" y="568"/>
                    <a:pt x="182" y="587"/>
                    <a:pt x="182" y="587"/>
                  </a:cubicBezTo>
                  <a:close/>
                  <a:moveTo>
                    <a:pt x="320" y="641"/>
                  </a:moveTo>
                  <a:lnTo>
                    <a:pt x="203" y="656"/>
                  </a:lnTo>
                  <a:cubicBezTo>
                    <a:pt x="199" y="643"/>
                    <a:pt x="195" y="629"/>
                    <a:pt x="189" y="611"/>
                  </a:cubicBezTo>
                  <a:cubicBezTo>
                    <a:pt x="189" y="611"/>
                    <a:pt x="189" y="610"/>
                    <a:pt x="189" y="610"/>
                  </a:cubicBezTo>
                  <a:lnTo>
                    <a:pt x="335" y="592"/>
                  </a:lnTo>
                  <a:cubicBezTo>
                    <a:pt x="332" y="599"/>
                    <a:pt x="330" y="606"/>
                    <a:pt x="328" y="613"/>
                  </a:cubicBezTo>
                  <a:cubicBezTo>
                    <a:pt x="325" y="623"/>
                    <a:pt x="323" y="633"/>
                    <a:pt x="320" y="641"/>
                  </a:cubicBezTo>
                  <a:close/>
                  <a:moveTo>
                    <a:pt x="259" y="0"/>
                  </a:moveTo>
                  <a:cubicBezTo>
                    <a:pt x="116" y="0"/>
                    <a:pt x="0" y="116"/>
                    <a:pt x="0" y="259"/>
                  </a:cubicBezTo>
                  <a:cubicBezTo>
                    <a:pt x="0" y="354"/>
                    <a:pt x="87" y="455"/>
                    <a:pt x="119" y="544"/>
                  </a:cubicBezTo>
                  <a:cubicBezTo>
                    <a:pt x="166" y="676"/>
                    <a:pt x="161" y="755"/>
                    <a:pt x="259" y="755"/>
                  </a:cubicBezTo>
                  <a:cubicBezTo>
                    <a:pt x="359" y="755"/>
                    <a:pt x="352" y="676"/>
                    <a:pt x="400" y="544"/>
                  </a:cubicBezTo>
                  <a:cubicBezTo>
                    <a:pt x="431" y="455"/>
                    <a:pt x="518" y="354"/>
                    <a:pt x="518" y="259"/>
                  </a:cubicBezTo>
                  <a:cubicBezTo>
                    <a:pt x="518" y="116"/>
                    <a:pt x="402" y="0"/>
                    <a:pt x="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4708534" y="1643049"/>
            <a:ext cx="1506540" cy="1713577"/>
            <a:chOff x="2544762" y="1568450"/>
            <a:chExt cx="1506538" cy="1506538"/>
          </a:xfrm>
          <a:solidFill>
            <a:schemeClr val="bg1">
              <a:lumMod val="85000"/>
            </a:schemeClr>
          </a:solidFill>
        </p:grpSpPr>
        <p:sp>
          <p:nvSpPr>
            <p:cNvPr id="18" name="Freeform 18"/>
            <p:cNvSpPr/>
            <p:nvPr/>
          </p:nvSpPr>
          <p:spPr bwMode="auto">
            <a:xfrm>
              <a:off x="2544762" y="1568450"/>
              <a:ext cx="1506538" cy="1506538"/>
            </a:xfrm>
            <a:custGeom>
              <a:avLst/>
              <a:gdLst>
                <a:gd name="T0" fmla="*/ 2271 w 2750"/>
                <a:gd name="T1" fmla="*/ 478 h 2750"/>
                <a:gd name="T2" fmla="*/ 538 w 2750"/>
                <a:gd name="T3" fmla="*/ 478 h 2750"/>
                <a:gd name="T4" fmla="*/ 139 w 2750"/>
                <a:gd name="T5" fmla="*/ 2610 h 2750"/>
                <a:gd name="T6" fmla="*/ 2271 w 2750"/>
                <a:gd name="T7" fmla="*/ 2212 h 2750"/>
                <a:gd name="T8" fmla="*/ 2271 w 2750"/>
                <a:gd name="T9" fmla="*/ 478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2271" y="478"/>
                  </a:moveTo>
                  <a:cubicBezTo>
                    <a:pt x="1792" y="0"/>
                    <a:pt x="1016" y="0"/>
                    <a:pt x="538" y="478"/>
                  </a:cubicBezTo>
                  <a:cubicBezTo>
                    <a:pt x="0" y="1016"/>
                    <a:pt x="98" y="1905"/>
                    <a:pt x="139" y="2610"/>
                  </a:cubicBezTo>
                  <a:cubicBezTo>
                    <a:pt x="844" y="2652"/>
                    <a:pt x="1733" y="2750"/>
                    <a:pt x="2271" y="2212"/>
                  </a:cubicBezTo>
                  <a:cubicBezTo>
                    <a:pt x="2750" y="1733"/>
                    <a:pt x="2750" y="957"/>
                    <a:pt x="2271" y="4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3086099" y="2119313"/>
              <a:ext cx="414338" cy="412750"/>
            </a:xfrm>
            <a:custGeom>
              <a:avLst/>
              <a:gdLst>
                <a:gd name="T0" fmla="*/ 519 w 755"/>
                <a:gd name="T1" fmla="*/ 424 h 754"/>
                <a:gd name="T2" fmla="*/ 424 w 755"/>
                <a:gd name="T3" fmla="*/ 397 h 754"/>
                <a:gd name="T4" fmla="*/ 415 w 755"/>
                <a:gd name="T5" fmla="*/ 406 h 754"/>
                <a:gd name="T6" fmla="*/ 389 w 755"/>
                <a:gd name="T7" fmla="*/ 432 h 754"/>
                <a:gd name="T8" fmla="*/ 344 w 755"/>
                <a:gd name="T9" fmla="*/ 477 h 754"/>
                <a:gd name="T10" fmla="*/ 330 w 755"/>
                <a:gd name="T11" fmla="*/ 510 h 754"/>
                <a:gd name="T12" fmla="*/ 330 w 755"/>
                <a:gd name="T13" fmla="*/ 565 h 754"/>
                <a:gd name="T14" fmla="*/ 283 w 755"/>
                <a:gd name="T15" fmla="*/ 565 h 754"/>
                <a:gd name="T16" fmla="*/ 236 w 755"/>
                <a:gd name="T17" fmla="*/ 612 h 754"/>
                <a:gd name="T18" fmla="*/ 236 w 755"/>
                <a:gd name="T19" fmla="*/ 659 h 754"/>
                <a:gd name="T20" fmla="*/ 180 w 755"/>
                <a:gd name="T21" fmla="*/ 659 h 754"/>
                <a:gd name="T22" fmla="*/ 147 w 755"/>
                <a:gd name="T23" fmla="*/ 673 h 754"/>
                <a:gd name="T24" fmla="*/ 114 w 755"/>
                <a:gd name="T25" fmla="*/ 707 h 754"/>
                <a:gd name="T26" fmla="*/ 47 w 755"/>
                <a:gd name="T27" fmla="*/ 706 h 754"/>
                <a:gd name="T28" fmla="*/ 47 w 755"/>
                <a:gd name="T29" fmla="*/ 640 h 754"/>
                <a:gd name="T30" fmla="*/ 322 w 755"/>
                <a:gd name="T31" fmla="*/ 366 h 754"/>
                <a:gd name="T32" fmla="*/ 322 w 755"/>
                <a:gd name="T33" fmla="*/ 366 h 754"/>
                <a:gd name="T34" fmla="*/ 357 w 755"/>
                <a:gd name="T35" fmla="*/ 331 h 754"/>
                <a:gd name="T36" fmla="*/ 330 w 755"/>
                <a:gd name="T37" fmla="*/ 236 h 754"/>
                <a:gd name="T38" fmla="*/ 519 w 755"/>
                <a:gd name="T39" fmla="*/ 47 h 754"/>
                <a:gd name="T40" fmla="*/ 708 w 755"/>
                <a:gd name="T41" fmla="*/ 236 h 754"/>
                <a:gd name="T42" fmla="*/ 519 w 755"/>
                <a:gd name="T43" fmla="*/ 424 h 754"/>
                <a:gd name="T44" fmla="*/ 585 w 755"/>
                <a:gd name="T45" fmla="*/ 259 h 754"/>
                <a:gd name="T46" fmla="*/ 495 w 755"/>
                <a:gd name="T47" fmla="*/ 170 h 754"/>
                <a:gd name="T48" fmla="*/ 546 w 755"/>
                <a:gd name="T49" fmla="*/ 117 h 754"/>
                <a:gd name="T50" fmla="*/ 636 w 755"/>
                <a:gd name="T51" fmla="*/ 207 h 754"/>
                <a:gd name="T52" fmla="*/ 585 w 755"/>
                <a:gd name="T53" fmla="*/ 259 h 754"/>
                <a:gd name="T54" fmla="*/ 655 w 755"/>
                <a:gd name="T55" fmla="*/ 194 h 754"/>
                <a:gd name="T56" fmla="*/ 560 w 755"/>
                <a:gd name="T57" fmla="*/ 98 h 754"/>
                <a:gd name="T58" fmla="*/ 539 w 755"/>
                <a:gd name="T59" fmla="*/ 96 h 754"/>
                <a:gd name="T60" fmla="*/ 473 w 755"/>
                <a:gd name="T61" fmla="*/ 162 h 754"/>
                <a:gd name="T62" fmla="*/ 471 w 755"/>
                <a:gd name="T63" fmla="*/ 169 h 754"/>
                <a:gd name="T64" fmla="*/ 476 w 755"/>
                <a:gd name="T65" fmla="*/ 183 h 754"/>
                <a:gd name="T66" fmla="*/ 571 w 755"/>
                <a:gd name="T67" fmla="*/ 278 h 754"/>
                <a:gd name="T68" fmla="*/ 591 w 755"/>
                <a:gd name="T69" fmla="*/ 281 h 754"/>
                <a:gd name="T70" fmla="*/ 658 w 755"/>
                <a:gd name="T71" fmla="*/ 215 h 754"/>
                <a:gd name="T72" fmla="*/ 659 w 755"/>
                <a:gd name="T73" fmla="*/ 207 h 754"/>
                <a:gd name="T74" fmla="*/ 655 w 755"/>
                <a:gd name="T75" fmla="*/ 194 h 754"/>
                <a:gd name="T76" fmla="*/ 519 w 755"/>
                <a:gd name="T77" fmla="*/ 0 h 754"/>
                <a:gd name="T78" fmla="*/ 283 w 755"/>
                <a:gd name="T79" fmla="*/ 236 h 754"/>
                <a:gd name="T80" fmla="*/ 300 w 755"/>
                <a:gd name="T81" fmla="*/ 321 h 754"/>
                <a:gd name="T82" fmla="*/ 13 w 755"/>
                <a:gd name="T83" fmla="*/ 607 h 754"/>
                <a:gd name="T84" fmla="*/ 0 w 755"/>
                <a:gd name="T85" fmla="*/ 636 h 754"/>
                <a:gd name="T86" fmla="*/ 0 w 755"/>
                <a:gd name="T87" fmla="*/ 706 h 754"/>
                <a:gd name="T88" fmla="*/ 47 w 755"/>
                <a:gd name="T89" fmla="*/ 754 h 754"/>
                <a:gd name="T90" fmla="*/ 118 w 755"/>
                <a:gd name="T91" fmla="*/ 754 h 754"/>
                <a:gd name="T92" fmla="*/ 147 w 755"/>
                <a:gd name="T93" fmla="*/ 741 h 754"/>
                <a:gd name="T94" fmla="*/ 180 w 755"/>
                <a:gd name="T95" fmla="*/ 706 h 754"/>
                <a:gd name="T96" fmla="*/ 236 w 755"/>
                <a:gd name="T97" fmla="*/ 706 h 754"/>
                <a:gd name="T98" fmla="*/ 283 w 755"/>
                <a:gd name="T99" fmla="*/ 659 h 754"/>
                <a:gd name="T100" fmla="*/ 283 w 755"/>
                <a:gd name="T101" fmla="*/ 612 h 754"/>
                <a:gd name="T102" fmla="*/ 330 w 755"/>
                <a:gd name="T103" fmla="*/ 612 h 754"/>
                <a:gd name="T104" fmla="*/ 377 w 755"/>
                <a:gd name="T105" fmla="*/ 565 h 754"/>
                <a:gd name="T106" fmla="*/ 377 w 755"/>
                <a:gd name="T107" fmla="*/ 510 h 754"/>
                <a:gd name="T108" fmla="*/ 433 w 755"/>
                <a:gd name="T109" fmla="*/ 454 h 754"/>
                <a:gd name="T110" fmla="*/ 519 w 755"/>
                <a:gd name="T111" fmla="*/ 471 h 754"/>
                <a:gd name="T112" fmla="*/ 755 w 755"/>
                <a:gd name="T113" fmla="*/ 236 h 754"/>
                <a:gd name="T114" fmla="*/ 519 w 755"/>
                <a:gd name="T1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5" h="754">
                  <a:moveTo>
                    <a:pt x="519" y="424"/>
                  </a:moveTo>
                  <a:cubicBezTo>
                    <a:pt x="484" y="424"/>
                    <a:pt x="452" y="414"/>
                    <a:pt x="424" y="397"/>
                  </a:cubicBezTo>
                  <a:lnTo>
                    <a:pt x="415" y="406"/>
                  </a:lnTo>
                  <a:lnTo>
                    <a:pt x="389" y="432"/>
                  </a:lnTo>
                  <a:lnTo>
                    <a:pt x="344" y="477"/>
                  </a:lnTo>
                  <a:cubicBezTo>
                    <a:pt x="335" y="486"/>
                    <a:pt x="330" y="498"/>
                    <a:pt x="330" y="510"/>
                  </a:cubicBezTo>
                  <a:lnTo>
                    <a:pt x="330" y="565"/>
                  </a:lnTo>
                  <a:lnTo>
                    <a:pt x="283" y="565"/>
                  </a:lnTo>
                  <a:cubicBezTo>
                    <a:pt x="257" y="565"/>
                    <a:pt x="236" y="587"/>
                    <a:pt x="236" y="612"/>
                  </a:cubicBezTo>
                  <a:lnTo>
                    <a:pt x="236" y="659"/>
                  </a:lnTo>
                  <a:lnTo>
                    <a:pt x="180" y="659"/>
                  </a:lnTo>
                  <a:cubicBezTo>
                    <a:pt x="168" y="659"/>
                    <a:pt x="156" y="664"/>
                    <a:pt x="147" y="673"/>
                  </a:cubicBezTo>
                  <a:lnTo>
                    <a:pt x="114" y="707"/>
                  </a:lnTo>
                  <a:lnTo>
                    <a:pt x="47" y="706"/>
                  </a:lnTo>
                  <a:lnTo>
                    <a:pt x="47" y="640"/>
                  </a:lnTo>
                  <a:lnTo>
                    <a:pt x="322" y="366"/>
                  </a:lnTo>
                  <a:cubicBezTo>
                    <a:pt x="322" y="366"/>
                    <a:pt x="322" y="366"/>
                    <a:pt x="322" y="366"/>
                  </a:cubicBezTo>
                  <a:lnTo>
                    <a:pt x="357" y="331"/>
                  </a:lnTo>
                  <a:cubicBezTo>
                    <a:pt x="340" y="303"/>
                    <a:pt x="330" y="270"/>
                    <a:pt x="330" y="236"/>
                  </a:cubicBezTo>
                  <a:cubicBezTo>
                    <a:pt x="330" y="131"/>
                    <a:pt x="415" y="47"/>
                    <a:pt x="519" y="47"/>
                  </a:cubicBezTo>
                  <a:cubicBezTo>
                    <a:pt x="623" y="47"/>
                    <a:pt x="708" y="131"/>
                    <a:pt x="708" y="236"/>
                  </a:cubicBezTo>
                  <a:cubicBezTo>
                    <a:pt x="708" y="340"/>
                    <a:pt x="623" y="424"/>
                    <a:pt x="519" y="424"/>
                  </a:cubicBezTo>
                  <a:close/>
                  <a:moveTo>
                    <a:pt x="585" y="259"/>
                  </a:moveTo>
                  <a:cubicBezTo>
                    <a:pt x="550" y="234"/>
                    <a:pt x="520" y="204"/>
                    <a:pt x="495" y="170"/>
                  </a:cubicBezTo>
                  <a:cubicBezTo>
                    <a:pt x="504" y="144"/>
                    <a:pt x="521" y="127"/>
                    <a:pt x="546" y="117"/>
                  </a:cubicBezTo>
                  <a:cubicBezTo>
                    <a:pt x="581" y="143"/>
                    <a:pt x="611" y="173"/>
                    <a:pt x="636" y="207"/>
                  </a:cubicBezTo>
                  <a:cubicBezTo>
                    <a:pt x="626" y="233"/>
                    <a:pt x="610" y="250"/>
                    <a:pt x="585" y="259"/>
                  </a:cubicBezTo>
                  <a:close/>
                  <a:moveTo>
                    <a:pt x="655" y="194"/>
                  </a:moveTo>
                  <a:cubicBezTo>
                    <a:pt x="629" y="157"/>
                    <a:pt x="597" y="125"/>
                    <a:pt x="560" y="98"/>
                  </a:cubicBezTo>
                  <a:cubicBezTo>
                    <a:pt x="554" y="94"/>
                    <a:pt x="546" y="93"/>
                    <a:pt x="539" y="96"/>
                  </a:cubicBezTo>
                  <a:cubicBezTo>
                    <a:pt x="506" y="107"/>
                    <a:pt x="484" y="129"/>
                    <a:pt x="473" y="162"/>
                  </a:cubicBezTo>
                  <a:cubicBezTo>
                    <a:pt x="472" y="164"/>
                    <a:pt x="471" y="167"/>
                    <a:pt x="471" y="169"/>
                  </a:cubicBezTo>
                  <a:cubicBezTo>
                    <a:pt x="471" y="174"/>
                    <a:pt x="473" y="179"/>
                    <a:pt x="476" y="183"/>
                  </a:cubicBezTo>
                  <a:cubicBezTo>
                    <a:pt x="502" y="220"/>
                    <a:pt x="534" y="252"/>
                    <a:pt x="571" y="278"/>
                  </a:cubicBezTo>
                  <a:cubicBezTo>
                    <a:pt x="577" y="282"/>
                    <a:pt x="585" y="284"/>
                    <a:pt x="591" y="281"/>
                  </a:cubicBezTo>
                  <a:cubicBezTo>
                    <a:pt x="624" y="270"/>
                    <a:pt x="647" y="247"/>
                    <a:pt x="658" y="215"/>
                  </a:cubicBezTo>
                  <a:cubicBezTo>
                    <a:pt x="659" y="212"/>
                    <a:pt x="659" y="210"/>
                    <a:pt x="659" y="207"/>
                  </a:cubicBezTo>
                  <a:cubicBezTo>
                    <a:pt x="659" y="202"/>
                    <a:pt x="658" y="198"/>
                    <a:pt x="655" y="194"/>
                  </a:cubicBezTo>
                  <a:close/>
                  <a:moveTo>
                    <a:pt x="519" y="0"/>
                  </a:moveTo>
                  <a:cubicBezTo>
                    <a:pt x="389" y="0"/>
                    <a:pt x="283" y="105"/>
                    <a:pt x="283" y="236"/>
                  </a:cubicBezTo>
                  <a:cubicBezTo>
                    <a:pt x="283" y="266"/>
                    <a:pt x="289" y="295"/>
                    <a:pt x="300" y="321"/>
                  </a:cubicBezTo>
                  <a:lnTo>
                    <a:pt x="13" y="607"/>
                  </a:lnTo>
                  <a:cubicBezTo>
                    <a:pt x="5" y="615"/>
                    <a:pt x="0" y="623"/>
                    <a:pt x="0" y="636"/>
                  </a:cubicBezTo>
                  <a:lnTo>
                    <a:pt x="0" y="706"/>
                  </a:lnTo>
                  <a:cubicBezTo>
                    <a:pt x="0" y="732"/>
                    <a:pt x="22" y="754"/>
                    <a:pt x="47" y="754"/>
                  </a:cubicBezTo>
                  <a:lnTo>
                    <a:pt x="118" y="754"/>
                  </a:lnTo>
                  <a:cubicBezTo>
                    <a:pt x="131" y="754"/>
                    <a:pt x="138" y="749"/>
                    <a:pt x="147" y="741"/>
                  </a:cubicBezTo>
                  <a:lnTo>
                    <a:pt x="180" y="706"/>
                  </a:lnTo>
                  <a:lnTo>
                    <a:pt x="236" y="706"/>
                  </a:lnTo>
                  <a:cubicBezTo>
                    <a:pt x="262" y="706"/>
                    <a:pt x="283" y="685"/>
                    <a:pt x="283" y="659"/>
                  </a:cubicBezTo>
                  <a:lnTo>
                    <a:pt x="283" y="612"/>
                  </a:lnTo>
                  <a:lnTo>
                    <a:pt x="330" y="612"/>
                  </a:lnTo>
                  <a:cubicBezTo>
                    <a:pt x="356" y="612"/>
                    <a:pt x="377" y="591"/>
                    <a:pt x="377" y="565"/>
                  </a:cubicBezTo>
                  <a:lnTo>
                    <a:pt x="377" y="510"/>
                  </a:lnTo>
                  <a:lnTo>
                    <a:pt x="433" y="454"/>
                  </a:lnTo>
                  <a:cubicBezTo>
                    <a:pt x="460" y="465"/>
                    <a:pt x="488" y="471"/>
                    <a:pt x="519" y="471"/>
                  </a:cubicBezTo>
                  <a:cubicBezTo>
                    <a:pt x="649" y="471"/>
                    <a:pt x="755" y="366"/>
                    <a:pt x="755" y="236"/>
                  </a:cubicBezTo>
                  <a:cubicBezTo>
                    <a:pt x="755" y="105"/>
                    <a:pt x="649" y="0"/>
                    <a:pt x="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grpSp>
        <p:nvGrpSpPr>
          <p:cNvPr id="5" name="Group 1"/>
          <p:cNvGrpSpPr/>
          <p:nvPr/>
        </p:nvGrpSpPr>
        <p:grpSpPr>
          <a:xfrm>
            <a:off x="3262322" y="1643049"/>
            <a:ext cx="1508127" cy="1713577"/>
            <a:chOff x="1098549" y="1568450"/>
            <a:chExt cx="1508125" cy="1506538"/>
          </a:xfrm>
          <a:solidFill>
            <a:schemeClr val="bg1">
              <a:lumMod val="50000"/>
            </a:schemeClr>
          </a:solidFill>
        </p:grpSpPr>
        <p:sp>
          <p:nvSpPr>
            <p:cNvPr id="21" name="Freeform 17"/>
            <p:cNvSpPr/>
            <p:nvPr/>
          </p:nvSpPr>
          <p:spPr bwMode="auto">
            <a:xfrm>
              <a:off x="1098549" y="1568450"/>
              <a:ext cx="1508125" cy="1506538"/>
            </a:xfrm>
            <a:custGeom>
              <a:avLst/>
              <a:gdLst>
                <a:gd name="T0" fmla="*/ 478 w 2750"/>
                <a:gd name="T1" fmla="*/ 478 h 2750"/>
                <a:gd name="T2" fmla="*/ 2212 w 2750"/>
                <a:gd name="T3" fmla="*/ 478 h 2750"/>
                <a:gd name="T4" fmla="*/ 2610 w 2750"/>
                <a:gd name="T5" fmla="*/ 2610 h 2750"/>
                <a:gd name="T6" fmla="*/ 478 w 2750"/>
                <a:gd name="T7" fmla="*/ 2212 h 2750"/>
                <a:gd name="T8" fmla="*/ 478 w 2750"/>
                <a:gd name="T9" fmla="*/ 478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0" h="2750">
                  <a:moveTo>
                    <a:pt x="478" y="478"/>
                  </a:moveTo>
                  <a:cubicBezTo>
                    <a:pt x="957" y="0"/>
                    <a:pt x="1733" y="0"/>
                    <a:pt x="2212" y="478"/>
                  </a:cubicBezTo>
                  <a:cubicBezTo>
                    <a:pt x="2750" y="1016"/>
                    <a:pt x="2652" y="1905"/>
                    <a:pt x="2610" y="2610"/>
                  </a:cubicBezTo>
                  <a:cubicBezTo>
                    <a:pt x="1905" y="2652"/>
                    <a:pt x="1016" y="2750"/>
                    <a:pt x="478" y="2212"/>
                  </a:cubicBezTo>
                  <a:cubicBezTo>
                    <a:pt x="0" y="1733"/>
                    <a:pt x="0" y="957"/>
                    <a:pt x="478" y="4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auto">
            <a:xfrm>
              <a:off x="1630362" y="2163763"/>
              <a:ext cx="452438" cy="323850"/>
            </a:xfrm>
            <a:custGeom>
              <a:avLst/>
              <a:gdLst>
                <a:gd name="T0" fmla="*/ 632 w 826"/>
                <a:gd name="T1" fmla="*/ 543 h 594"/>
                <a:gd name="T2" fmla="*/ 632 w 826"/>
                <a:gd name="T3" fmla="*/ 543 h 594"/>
                <a:gd name="T4" fmla="*/ 168 w 826"/>
                <a:gd name="T5" fmla="*/ 543 h 594"/>
                <a:gd name="T6" fmla="*/ 52 w 826"/>
                <a:gd name="T7" fmla="*/ 426 h 594"/>
                <a:gd name="T8" fmla="*/ 110 w 826"/>
                <a:gd name="T9" fmla="*/ 326 h 594"/>
                <a:gd name="T10" fmla="*/ 133 w 826"/>
                <a:gd name="T11" fmla="*/ 265 h 594"/>
                <a:gd name="T12" fmla="*/ 129 w 826"/>
                <a:gd name="T13" fmla="*/ 245 h 594"/>
                <a:gd name="T14" fmla="*/ 194 w 826"/>
                <a:gd name="T15" fmla="*/ 181 h 594"/>
                <a:gd name="T16" fmla="*/ 229 w 826"/>
                <a:gd name="T17" fmla="*/ 187 h 594"/>
                <a:gd name="T18" fmla="*/ 275 w 826"/>
                <a:gd name="T19" fmla="*/ 157 h 594"/>
                <a:gd name="T20" fmla="*/ 439 w 826"/>
                <a:gd name="T21" fmla="*/ 52 h 594"/>
                <a:gd name="T22" fmla="*/ 618 w 826"/>
                <a:gd name="T23" fmla="*/ 215 h 594"/>
                <a:gd name="T24" fmla="*/ 659 w 826"/>
                <a:gd name="T25" fmla="*/ 261 h 594"/>
                <a:gd name="T26" fmla="*/ 774 w 826"/>
                <a:gd name="T27" fmla="*/ 400 h 594"/>
                <a:gd name="T28" fmla="*/ 632 w 826"/>
                <a:gd name="T29" fmla="*/ 543 h 594"/>
                <a:gd name="T30" fmla="*/ 669 w 826"/>
                <a:gd name="T31" fmla="*/ 210 h 594"/>
                <a:gd name="T32" fmla="*/ 439 w 826"/>
                <a:gd name="T33" fmla="*/ 0 h 594"/>
                <a:gd name="T34" fmla="*/ 229 w 826"/>
                <a:gd name="T35" fmla="*/ 135 h 594"/>
                <a:gd name="T36" fmla="*/ 194 w 826"/>
                <a:gd name="T37" fmla="*/ 129 h 594"/>
                <a:gd name="T38" fmla="*/ 77 w 826"/>
                <a:gd name="T39" fmla="*/ 245 h 594"/>
                <a:gd name="T40" fmla="*/ 84 w 826"/>
                <a:gd name="T41" fmla="*/ 282 h 594"/>
                <a:gd name="T42" fmla="*/ 0 w 826"/>
                <a:gd name="T43" fmla="*/ 426 h 594"/>
                <a:gd name="T44" fmla="*/ 168 w 826"/>
                <a:gd name="T45" fmla="*/ 594 h 594"/>
                <a:gd name="T46" fmla="*/ 168 w 826"/>
                <a:gd name="T47" fmla="*/ 594 h 594"/>
                <a:gd name="T48" fmla="*/ 632 w 826"/>
                <a:gd name="T49" fmla="*/ 594 h 594"/>
                <a:gd name="T50" fmla="*/ 632 w 826"/>
                <a:gd name="T51" fmla="*/ 594 h 594"/>
                <a:gd name="T52" fmla="*/ 826 w 826"/>
                <a:gd name="T53" fmla="*/ 400 h 594"/>
                <a:gd name="T54" fmla="*/ 669 w 826"/>
                <a:gd name="T55" fmla="*/ 21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6" h="594">
                  <a:moveTo>
                    <a:pt x="632" y="543"/>
                  </a:moveTo>
                  <a:lnTo>
                    <a:pt x="632" y="543"/>
                  </a:lnTo>
                  <a:lnTo>
                    <a:pt x="168" y="543"/>
                  </a:lnTo>
                  <a:cubicBezTo>
                    <a:pt x="104" y="543"/>
                    <a:pt x="52" y="490"/>
                    <a:pt x="52" y="426"/>
                  </a:cubicBezTo>
                  <a:cubicBezTo>
                    <a:pt x="52" y="385"/>
                    <a:pt x="73" y="348"/>
                    <a:pt x="110" y="326"/>
                  </a:cubicBezTo>
                  <a:cubicBezTo>
                    <a:pt x="145" y="306"/>
                    <a:pt x="148" y="302"/>
                    <a:pt x="133" y="265"/>
                  </a:cubicBezTo>
                  <a:cubicBezTo>
                    <a:pt x="130" y="258"/>
                    <a:pt x="129" y="251"/>
                    <a:pt x="129" y="245"/>
                  </a:cubicBezTo>
                  <a:cubicBezTo>
                    <a:pt x="129" y="210"/>
                    <a:pt x="158" y="181"/>
                    <a:pt x="194" y="181"/>
                  </a:cubicBezTo>
                  <a:cubicBezTo>
                    <a:pt x="194" y="181"/>
                    <a:pt x="210" y="180"/>
                    <a:pt x="229" y="187"/>
                  </a:cubicBezTo>
                  <a:cubicBezTo>
                    <a:pt x="258" y="199"/>
                    <a:pt x="261" y="187"/>
                    <a:pt x="275" y="157"/>
                  </a:cubicBezTo>
                  <a:cubicBezTo>
                    <a:pt x="305" y="93"/>
                    <a:pt x="369" y="52"/>
                    <a:pt x="439" y="52"/>
                  </a:cubicBezTo>
                  <a:cubicBezTo>
                    <a:pt x="532" y="52"/>
                    <a:pt x="608" y="122"/>
                    <a:pt x="618" y="215"/>
                  </a:cubicBezTo>
                  <a:cubicBezTo>
                    <a:pt x="621" y="252"/>
                    <a:pt x="621" y="252"/>
                    <a:pt x="659" y="261"/>
                  </a:cubicBezTo>
                  <a:cubicBezTo>
                    <a:pt x="726" y="274"/>
                    <a:pt x="774" y="333"/>
                    <a:pt x="774" y="400"/>
                  </a:cubicBezTo>
                  <a:cubicBezTo>
                    <a:pt x="774" y="479"/>
                    <a:pt x="711" y="543"/>
                    <a:pt x="632" y="543"/>
                  </a:cubicBezTo>
                  <a:close/>
                  <a:moveTo>
                    <a:pt x="669" y="210"/>
                  </a:moveTo>
                  <a:cubicBezTo>
                    <a:pt x="657" y="92"/>
                    <a:pt x="559" y="0"/>
                    <a:pt x="439" y="0"/>
                  </a:cubicBezTo>
                  <a:cubicBezTo>
                    <a:pt x="345" y="0"/>
                    <a:pt x="265" y="55"/>
                    <a:pt x="229" y="135"/>
                  </a:cubicBezTo>
                  <a:cubicBezTo>
                    <a:pt x="218" y="132"/>
                    <a:pt x="206" y="129"/>
                    <a:pt x="194" y="129"/>
                  </a:cubicBezTo>
                  <a:cubicBezTo>
                    <a:pt x="129" y="129"/>
                    <a:pt x="77" y="181"/>
                    <a:pt x="77" y="245"/>
                  </a:cubicBezTo>
                  <a:cubicBezTo>
                    <a:pt x="77" y="258"/>
                    <a:pt x="80" y="270"/>
                    <a:pt x="84" y="282"/>
                  </a:cubicBezTo>
                  <a:cubicBezTo>
                    <a:pt x="34" y="311"/>
                    <a:pt x="0" y="364"/>
                    <a:pt x="0" y="426"/>
                  </a:cubicBezTo>
                  <a:cubicBezTo>
                    <a:pt x="0" y="519"/>
                    <a:pt x="75" y="594"/>
                    <a:pt x="168" y="594"/>
                  </a:cubicBezTo>
                  <a:lnTo>
                    <a:pt x="168" y="594"/>
                  </a:lnTo>
                  <a:lnTo>
                    <a:pt x="632" y="594"/>
                  </a:lnTo>
                  <a:lnTo>
                    <a:pt x="632" y="594"/>
                  </a:lnTo>
                  <a:cubicBezTo>
                    <a:pt x="739" y="594"/>
                    <a:pt x="826" y="507"/>
                    <a:pt x="826" y="400"/>
                  </a:cubicBezTo>
                  <a:cubicBezTo>
                    <a:pt x="826" y="306"/>
                    <a:pt x="758" y="228"/>
                    <a:pt x="669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</p:grpSp>
      <p:sp>
        <p:nvSpPr>
          <p:cNvPr id="2970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70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70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70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70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9707" name="矩形 12"/>
          <p:cNvSpPr/>
          <p:nvPr/>
        </p:nvSpPr>
        <p:spPr>
          <a:xfrm>
            <a:off x="4929188" y="25717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708" name="矩形 13"/>
          <p:cNvSpPr/>
          <p:nvPr/>
        </p:nvSpPr>
        <p:spPr>
          <a:xfrm>
            <a:off x="4786313" y="38576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709" name="矩形 14"/>
          <p:cNvSpPr/>
          <p:nvPr/>
        </p:nvSpPr>
        <p:spPr>
          <a:xfrm>
            <a:off x="3000375" y="378618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710" name="矩形 15"/>
          <p:cNvSpPr/>
          <p:nvPr/>
        </p:nvSpPr>
        <p:spPr>
          <a:xfrm>
            <a:off x="2928938" y="25717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3565525" y="2446338"/>
            <a:ext cx="2136775" cy="671513"/>
          </a:xfrm>
          <a:custGeom>
            <a:avLst/>
            <a:gdLst>
              <a:gd name="T0" fmla="*/ 141605396 w 4911"/>
              <a:gd name="T1" fmla="*/ 0 h 1496"/>
              <a:gd name="T2" fmla="*/ 929709954 w 4911"/>
              <a:gd name="T3" fmla="*/ 0 h 1496"/>
              <a:gd name="T4" fmla="*/ 929709954 w 4911"/>
              <a:gd name="T5" fmla="*/ 301458628 h 1496"/>
              <a:gd name="T6" fmla="*/ 141605396 w 4911"/>
              <a:gd name="T7" fmla="*/ 301458628 h 1496"/>
              <a:gd name="T8" fmla="*/ 0 w 4911"/>
              <a:gd name="T9" fmla="*/ 150729314 h 1496"/>
              <a:gd name="T10" fmla="*/ 0 w 4911"/>
              <a:gd name="T11" fmla="*/ 150729314 h 1496"/>
              <a:gd name="T12" fmla="*/ 141605396 w 4911"/>
              <a:gd name="T13" fmla="*/ 0 h 1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11"/>
              <a:gd name="T22" fmla="*/ 0 h 1496"/>
              <a:gd name="T23" fmla="*/ 4911 w 4911"/>
              <a:gd name="T24" fmla="*/ 1496 h 1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11" h="1496">
                <a:moveTo>
                  <a:pt x="748" y="0"/>
                </a:moveTo>
                <a:lnTo>
                  <a:pt x="4911" y="0"/>
                </a:lnTo>
                <a:lnTo>
                  <a:pt x="4911" y="1496"/>
                </a:lnTo>
                <a:lnTo>
                  <a:pt x="748" y="1496"/>
                </a:lnTo>
                <a:cubicBezTo>
                  <a:pt x="337" y="1496"/>
                  <a:pt x="0" y="1160"/>
                  <a:pt x="0" y="748"/>
                </a:cubicBezTo>
                <a:cubicBezTo>
                  <a:pt x="0" y="337"/>
                  <a:pt x="337" y="0"/>
                  <a:pt x="7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3565525" y="3565525"/>
            <a:ext cx="2136775" cy="671513"/>
          </a:xfrm>
          <a:custGeom>
            <a:avLst/>
            <a:gdLst>
              <a:gd name="T0" fmla="*/ 141605396 w 4911"/>
              <a:gd name="T1" fmla="*/ 0 h 1497"/>
              <a:gd name="T2" fmla="*/ 929709954 w 4911"/>
              <a:gd name="T3" fmla="*/ 0 h 1497"/>
              <a:gd name="T4" fmla="*/ 929709954 w 4911"/>
              <a:gd name="T5" fmla="*/ 301257702 h 1497"/>
              <a:gd name="T6" fmla="*/ 141605396 w 4911"/>
              <a:gd name="T7" fmla="*/ 301257702 h 1497"/>
              <a:gd name="T8" fmla="*/ 0 w 4911"/>
              <a:gd name="T9" fmla="*/ 150729331 h 1497"/>
              <a:gd name="T10" fmla="*/ 0 w 4911"/>
              <a:gd name="T11" fmla="*/ 150528371 h 1497"/>
              <a:gd name="T12" fmla="*/ 141605396 w 4911"/>
              <a:gd name="T13" fmla="*/ 0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11"/>
              <a:gd name="T22" fmla="*/ 0 h 1497"/>
              <a:gd name="T23" fmla="*/ 4911 w 4911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11" h="1497">
                <a:moveTo>
                  <a:pt x="748" y="0"/>
                </a:moveTo>
                <a:lnTo>
                  <a:pt x="4911" y="0"/>
                </a:lnTo>
                <a:lnTo>
                  <a:pt x="4911" y="1497"/>
                </a:lnTo>
                <a:lnTo>
                  <a:pt x="748" y="1497"/>
                </a:lnTo>
                <a:cubicBezTo>
                  <a:pt x="337" y="1497"/>
                  <a:pt x="0" y="1160"/>
                  <a:pt x="0" y="749"/>
                </a:cubicBezTo>
                <a:lnTo>
                  <a:pt x="0" y="748"/>
                </a:lnTo>
                <a:cubicBezTo>
                  <a:pt x="0" y="337"/>
                  <a:pt x="337" y="0"/>
                  <a:pt x="74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3565525" y="4687888"/>
            <a:ext cx="2136775" cy="669925"/>
          </a:xfrm>
          <a:custGeom>
            <a:avLst/>
            <a:gdLst>
              <a:gd name="T0" fmla="*/ 141605396 w 4911"/>
              <a:gd name="T1" fmla="*/ 0 h 1496"/>
              <a:gd name="T2" fmla="*/ 929709954 w 4911"/>
              <a:gd name="T3" fmla="*/ 0 h 1496"/>
              <a:gd name="T4" fmla="*/ 929709954 w 4911"/>
              <a:gd name="T5" fmla="*/ 300012670 h 1496"/>
              <a:gd name="T6" fmla="*/ 141605396 w 4911"/>
              <a:gd name="T7" fmla="*/ 300012670 h 1496"/>
              <a:gd name="T8" fmla="*/ 0 w 4911"/>
              <a:gd name="T9" fmla="*/ 150006335 h 1496"/>
              <a:gd name="T10" fmla="*/ 0 w 4911"/>
              <a:gd name="T11" fmla="*/ 150006335 h 1496"/>
              <a:gd name="T12" fmla="*/ 141605396 w 4911"/>
              <a:gd name="T13" fmla="*/ 0 h 1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11"/>
              <a:gd name="T22" fmla="*/ 0 h 1496"/>
              <a:gd name="T23" fmla="*/ 4911 w 4911"/>
              <a:gd name="T24" fmla="*/ 1496 h 1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11" h="1496">
                <a:moveTo>
                  <a:pt x="748" y="0"/>
                </a:moveTo>
                <a:lnTo>
                  <a:pt x="4911" y="0"/>
                </a:lnTo>
                <a:lnTo>
                  <a:pt x="4911" y="1496"/>
                </a:lnTo>
                <a:lnTo>
                  <a:pt x="748" y="1496"/>
                </a:lnTo>
                <a:cubicBezTo>
                  <a:pt x="337" y="1496"/>
                  <a:pt x="0" y="1159"/>
                  <a:pt x="0" y="748"/>
                </a:cubicBezTo>
                <a:cubicBezTo>
                  <a:pt x="0" y="336"/>
                  <a:pt x="337" y="0"/>
                  <a:pt x="74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3565525" y="1327150"/>
            <a:ext cx="2136775" cy="669925"/>
          </a:xfrm>
          <a:custGeom>
            <a:avLst/>
            <a:gdLst>
              <a:gd name="T0" fmla="*/ 141605396 w 4911"/>
              <a:gd name="T1" fmla="*/ 0 h 1496"/>
              <a:gd name="T2" fmla="*/ 929709954 w 4911"/>
              <a:gd name="T3" fmla="*/ 0 h 1496"/>
              <a:gd name="T4" fmla="*/ 929709954 w 4911"/>
              <a:gd name="T5" fmla="*/ 300012670 h 1496"/>
              <a:gd name="T6" fmla="*/ 141605396 w 4911"/>
              <a:gd name="T7" fmla="*/ 300012670 h 1496"/>
              <a:gd name="T8" fmla="*/ 0 w 4911"/>
              <a:gd name="T9" fmla="*/ 150006335 h 1496"/>
              <a:gd name="T10" fmla="*/ 0 w 4911"/>
              <a:gd name="T11" fmla="*/ 150006335 h 1496"/>
              <a:gd name="T12" fmla="*/ 141605396 w 4911"/>
              <a:gd name="T13" fmla="*/ 0 h 1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11"/>
              <a:gd name="T22" fmla="*/ 0 h 1496"/>
              <a:gd name="T23" fmla="*/ 4911 w 4911"/>
              <a:gd name="T24" fmla="*/ 1496 h 1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11" h="1496">
                <a:moveTo>
                  <a:pt x="748" y="0"/>
                </a:moveTo>
                <a:lnTo>
                  <a:pt x="4911" y="0"/>
                </a:lnTo>
                <a:lnTo>
                  <a:pt x="4911" y="1496"/>
                </a:lnTo>
                <a:lnTo>
                  <a:pt x="748" y="1496"/>
                </a:lnTo>
                <a:cubicBezTo>
                  <a:pt x="337" y="1496"/>
                  <a:pt x="0" y="1159"/>
                  <a:pt x="0" y="748"/>
                </a:cubicBezTo>
                <a:cubicBezTo>
                  <a:pt x="0" y="337"/>
                  <a:pt x="337" y="0"/>
                  <a:pt x="74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2313" y="1214423"/>
            <a:ext cx="727075" cy="671592"/>
            <a:chOff x="5276850" y="1428751"/>
            <a:chExt cx="727075" cy="650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" name="Freeform 12"/>
            <p:cNvSpPr/>
            <p:nvPr/>
          </p:nvSpPr>
          <p:spPr bwMode="auto">
            <a:xfrm>
              <a:off x="5276850" y="1428751"/>
              <a:ext cx="727075" cy="650875"/>
            </a:xfrm>
            <a:custGeom>
              <a:avLst/>
              <a:gdLst>
                <a:gd name="T0" fmla="*/ 0 w 1672"/>
                <a:gd name="T1" fmla="*/ 0 h 1496"/>
                <a:gd name="T2" fmla="*/ 924 w 1672"/>
                <a:gd name="T3" fmla="*/ 0 h 1496"/>
                <a:gd name="T4" fmla="*/ 1672 w 1672"/>
                <a:gd name="T5" fmla="*/ 748 h 1496"/>
                <a:gd name="T6" fmla="*/ 1672 w 1672"/>
                <a:gd name="T7" fmla="*/ 748 h 1496"/>
                <a:gd name="T8" fmla="*/ 924 w 1672"/>
                <a:gd name="T9" fmla="*/ 1496 h 1496"/>
                <a:gd name="T10" fmla="*/ 0 w 1672"/>
                <a:gd name="T11" fmla="*/ 1496 h 1496"/>
                <a:gd name="T12" fmla="*/ 0 w 1672"/>
                <a:gd name="T13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2" h="1496">
                  <a:moveTo>
                    <a:pt x="0" y="0"/>
                  </a:moveTo>
                  <a:lnTo>
                    <a:pt x="924" y="0"/>
                  </a:lnTo>
                  <a:cubicBezTo>
                    <a:pt x="1335" y="0"/>
                    <a:pt x="1672" y="337"/>
                    <a:pt x="1672" y="748"/>
                  </a:cubicBezTo>
                  <a:lnTo>
                    <a:pt x="1672" y="748"/>
                  </a:lnTo>
                  <a:cubicBezTo>
                    <a:pt x="1672" y="1159"/>
                    <a:pt x="1335" y="1496"/>
                    <a:pt x="924" y="1496"/>
                  </a:cubicBez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503863" y="1655763"/>
              <a:ext cx="273050" cy="195263"/>
            </a:xfrm>
            <a:custGeom>
              <a:avLst/>
              <a:gdLst>
                <a:gd name="T0" fmla="*/ 479 w 625"/>
                <a:gd name="T1" fmla="*/ 411 h 450"/>
                <a:gd name="T2" fmla="*/ 479 w 625"/>
                <a:gd name="T3" fmla="*/ 411 h 450"/>
                <a:gd name="T4" fmla="*/ 127 w 625"/>
                <a:gd name="T5" fmla="*/ 411 h 450"/>
                <a:gd name="T6" fmla="*/ 39 w 625"/>
                <a:gd name="T7" fmla="*/ 323 h 450"/>
                <a:gd name="T8" fmla="*/ 83 w 625"/>
                <a:gd name="T9" fmla="*/ 247 h 450"/>
                <a:gd name="T10" fmla="*/ 101 w 625"/>
                <a:gd name="T11" fmla="*/ 201 h 450"/>
                <a:gd name="T12" fmla="*/ 98 w 625"/>
                <a:gd name="T13" fmla="*/ 186 h 450"/>
                <a:gd name="T14" fmla="*/ 147 w 625"/>
                <a:gd name="T15" fmla="*/ 137 h 450"/>
                <a:gd name="T16" fmla="*/ 173 w 625"/>
                <a:gd name="T17" fmla="*/ 141 h 450"/>
                <a:gd name="T18" fmla="*/ 209 w 625"/>
                <a:gd name="T19" fmla="*/ 119 h 450"/>
                <a:gd name="T20" fmla="*/ 332 w 625"/>
                <a:gd name="T21" fmla="*/ 39 h 450"/>
                <a:gd name="T22" fmla="*/ 468 w 625"/>
                <a:gd name="T23" fmla="*/ 163 h 450"/>
                <a:gd name="T24" fmla="*/ 499 w 625"/>
                <a:gd name="T25" fmla="*/ 198 h 450"/>
                <a:gd name="T26" fmla="*/ 586 w 625"/>
                <a:gd name="T27" fmla="*/ 303 h 450"/>
                <a:gd name="T28" fmla="*/ 479 w 625"/>
                <a:gd name="T29" fmla="*/ 411 h 450"/>
                <a:gd name="T30" fmla="*/ 506 w 625"/>
                <a:gd name="T31" fmla="*/ 159 h 450"/>
                <a:gd name="T32" fmla="*/ 332 w 625"/>
                <a:gd name="T33" fmla="*/ 0 h 450"/>
                <a:gd name="T34" fmla="*/ 173 w 625"/>
                <a:gd name="T35" fmla="*/ 102 h 450"/>
                <a:gd name="T36" fmla="*/ 147 w 625"/>
                <a:gd name="T37" fmla="*/ 98 h 450"/>
                <a:gd name="T38" fmla="*/ 59 w 625"/>
                <a:gd name="T39" fmla="*/ 186 h 450"/>
                <a:gd name="T40" fmla="*/ 63 w 625"/>
                <a:gd name="T41" fmla="*/ 213 h 450"/>
                <a:gd name="T42" fmla="*/ 0 w 625"/>
                <a:gd name="T43" fmla="*/ 323 h 450"/>
                <a:gd name="T44" fmla="*/ 127 w 625"/>
                <a:gd name="T45" fmla="*/ 450 h 450"/>
                <a:gd name="T46" fmla="*/ 127 w 625"/>
                <a:gd name="T47" fmla="*/ 450 h 450"/>
                <a:gd name="T48" fmla="*/ 479 w 625"/>
                <a:gd name="T49" fmla="*/ 450 h 450"/>
                <a:gd name="T50" fmla="*/ 479 w 625"/>
                <a:gd name="T51" fmla="*/ 450 h 450"/>
                <a:gd name="T52" fmla="*/ 625 w 625"/>
                <a:gd name="T53" fmla="*/ 303 h 450"/>
                <a:gd name="T54" fmla="*/ 506 w 625"/>
                <a:gd name="T55" fmla="*/ 15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5" h="450">
                  <a:moveTo>
                    <a:pt x="479" y="411"/>
                  </a:moveTo>
                  <a:lnTo>
                    <a:pt x="479" y="411"/>
                  </a:lnTo>
                  <a:lnTo>
                    <a:pt x="127" y="411"/>
                  </a:lnTo>
                  <a:cubicBezTo>
                    <a:pt x="79" y="411"/>
                    <a:pt x="39" y="371"/>
                    <a:pt x="39" y="323"/>
                  </a:cubicBezTo>
                  <a:cubicBezTo>
                    <a:pt x="39" y="292"/>
                    <a:pt x="56" y="263"/>
                    <a:pt x="83" y="247"/>
                  </a:cubicBezTo>
                  <a:cubicBezTo>
                    <a:pt x="110" y="232"/>
                    <a:pt x="112" y="229"/>
                    <a:pt x="101" y="201"/>
                  </a:cubicBezTo>
                  <a:cubicBezTo>
                    <a:pt x="99" y="195"/>
                    <a:pt x="98" y="190"/>
                    <a:pt x="98" y="186"/>
                  </a:cubicBezTo>
                  <a:cubicBezTo>
                    <a:pt x="98" y="159"/>
                    <a:pt x="120" y="137"/>
                    <a:pt x="147" y="137"/>
                  </a:cubicBezTo>
                  <a:cubicBezTo>
                    <a:pt x="147" y="137"/>
                    <a:pt x="159" y="136"/>
                    <a:pt x="173" y="141"/>
                  </a:cubicBezTo>
                  <a:cubicBezTo>
                    <a:pt x="196" y="150"/>
                    <a:pt x="198" y="142"/>
                    <a:pt x="209" y="119"/>
                  </a:cubicBezTo>
                  <a:cubicBezTo>
                    <a:pt x="231" y="70"/>
                    <a:pt x="279" y="39"/>
                    <a:pt x="332" y="39"/>
                  </a:cubicBezTo>
                  <a:cubicBezTo>
                    <a:pt x="403" y="39"/>
                    <a:pt x="461" y="92"/>
                    <a:pt x="468" y="163"/>
                  </a:cubicBezTo>
                  <a:cubicBezTo>
                    <a:pt x="470" y="191"/>
                    <a:pt x="470" y="191"/>
                    <a:pt x="499" y="198"/>
                  </a:cubicBezTo>
                  <a:cubicBezTo>
                    <a:pt x="550" y="207"/>
                    <a:pt x="586" y="252"/>
                    <a:pt x="586" y="303"/>
                  </a:cubicBezTo>
                  <a:cubicBezTo>
                    <a:pt x="586" y="363"/>
                    <a:pt x="538" y="411"/>
                    <a:pt x="479" y="411"/>
                  </a:cubicBezTo>
                  <a:close/>
                  <a:moveTo>
                    <a:pt x="506" y="159"/>
                  </a:moveTo>
                  <a:cubicBezTo>
                    <a:pt x="498" y="70"/>
                    <a:pt x="424" y="0"/>
                    <a:pt x="332" y="0"/>
                  </a:cubicBezTo>
                  <a:cubicBezTo>
                    <a:pt x="262" y="0"/>
                    <a:pt x="201" y="42"/>
                    <a:pt x="173" y="102"/>
                  </a:cubicBezTo>
                  <a:cubicBezTo>
                    <a:pt x="165" y="100"/>
                    <a:pt x="156" y="98"/>
                    <a:pt x="147" y="98"/>
                  </a:cubicBezTo>
                  <a:cubicBezTo>
                    <a:pt x="98" y="98"/>
                    <a:pt x="59" y="137"/>
                    <a:pt x="59" y="186"/>
                  </a:cubicBezTo>
                  <a:cubicBezTo>
                    <a:pt x="59" y="196"/>
                    <a:pt x="61" y="205"/>
                    <a:pt x="63" y="213"/>
                  </a:cubicBezTo>
                  <a:cubicBezTo>
                    <a:pt x="26" y="235"/>
                    <a:pt x="0" y="276"/>
                    <a:pt x="0" y="323"/>
                  </a:cubicBezTo>
                  <a:cubicBezTo>
                    <a:pt x="0" y="393"/>
                    <a:pt x="57" y="450"/>
                    <a:pt x="127" y="450"/>
                  </a:cubicBezTo>
                  <a:lnTo>
                    <a:pt x="127" y="450"/>
                  </a:lnTo>
                  <a:lnTo>
                    <a:pt x="479" y="450"/>
                  </a:lnTo>
                  <a:lnTo>
                    <a:pt x="479" y="450"/>
                  </a:lnTo>
                  <a:cubicBezTo>
                    <a:pt x="560" y="450"/>
                    <a:pt x="625" y="384"/>
                    <a:pt x="625" y="303"/>
                  </a:cubicBezTo>
                  <a:cubicBezTo>
                    <a:pt x="625" y="232"/>
                    <a:pt x="574" y="172"/>
                    <a:pt x="506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02313" y="2334139"/>
            <a:ext cx="727075" cy="671592"/>
            <a:chOff x="5276850" y="2268534"/>
            <a:chExt cx="727075" cy="650874"/>
          </a:xfrm>
          <a:solidFill>
            <a:schemeClr val="bg1">
              <a:lumMod val="85000"/>
            </a:schemeClr>
          </a:solidFill>
        </p:grpSpPr>
        <p:sp>
          <p:nvSpPr>
            <p:cNvPr id="19" name="Freeform 9"/>
            <p:cNvSpPr/>
            <p:nvPr/>
          </p:nvSpPr>
          <p:spPr bwMode="auto">
            <a:xfrm>
              <a:off x="5276850" y="2268534"/>
              <a:ext cx="727075" cy="650874"/>
            </a:xfrm>
            <a:custGeom>
              <a:avLst/>
              <a:gdLst>
                <a:gd name="T0" fmla="*/ 0 w 1672"/>
                <a:gd name="T1" fmla="*/ 1496 h 1496"/>
                <a:gd name="T2" fmla="*/ 0 w 1672"/>
                <a:gd name="T3" fmla="*/ 0 h 1496"/>
                <a:gd name="T4" fmla="*/ 924 w 1672"/>
                <a:gd name="T5" fmla="*/ 0 h 1496"/>
                <a:gd name="T6" fmla="*/ 1672 w 1672"/>
                <a:gd name="T7" fmla="*/ 748 h 1496"/>
                <a:gd name="T8" fmla="*/ 1672 w 1672"/>
                <a:gd name="T9" fmla="*/ 748 h 1496"/>
                <a:gd name="T10" fmla="*/ 924 w 1672"/>
                <a:gd name="T11" fmla="*/ 1496 h 1496"/>
                <a:gd name="T12" fmla="*/ 0 w 1672"/>
                <a:gd name="T13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2" h="1496">
                  <a:moveTo>
                    <a:pt x="0" y="1496"/>
                  </a:moveTo>
                  <a:lnTo>
                    <a:pt x="0" y="0"/>
                  </a:lnTo>
                  <a:lnTo>
                    <a:pt x="924" y="0"/>
                  </a:lnTo>
                  <a:cubicBezTo>
                    <a:pt x="1335" y="0"/>
                    <a:pt x="1672" y="337"/>
                    <a:pt x="1672" y="748"/>
                  </a:cubicBezTo>
                  <a:lnTo>
                    <a:pt x="1672" y="748"/>
                  </a:lnTo>
                  <a:cubicBezTo>
                    <a:pt x="1672" y="1160"/>
                    <a:pt x="1335" y="1496"/>
                    <a:pt x="924" y="1496"/>
                  </a:cubicBezTo>
                  <a:lnTo>
                    <a:pt x="0" y="14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03863" y="2459038"/>
              <a:ext cx="273050" cy="271463"/>
            </a:xfrm>
            <a:custGeom>
              <a:avLst/>
              <a:gdLst>
                <a:gd name="T0" fmla="*/ 430 w 626"/>
                <a:gd name="T1" fmla="*/ 351 h 625"/>
                <a:gd name="T2" fmla="*/ 351 w 626"/>
                <a:gd name="T3" fmla="*/ 329 h 625"/>
                <a:gd name="T4" fmla="*/ 344 w 626"/>
                <a:gd name="T5" fmla="*/ 336 h 625"/>
                <a:gd name="T6" fmla="*/ 323 w 626"/>
                <a:gd name="T7" fmla="*/ 358 h 625"/>
                <a:gd name="T8" fmla="*/ 285 w 626"/>
                <a:gd name="T9" fmla="*/ 395 h 625"/>
                <a:gd name="T10" fmla="*/ 274 w 626"/>
                <a:gd name="T11" fmla="*/ 423 h 625"/>
                <a:gd name="T12" fmla="*/ 274 w 626"/>
                <a:gd name="T13" fmla="*/ 469 h 625"/>
                <a:gd name="T14" fmla="*/ 235 w 626"/>
                <a:gd name="T15" fmla="*/ 469 h 625"/>
                <a:gd name="T16" fmla="*/ 195 w 626"/>
                <a:gd name="T17" fmla="*/ 508 h 625"/>
                <a:gd name="T18" fmla="*/ 195 w 626"/>
                <a:gd name="T19" fmla="*/ 547 h 625"/>
                <a:gd name="T20" fmla="*/ 150 w 626"/>
                <a:gd name="T21" fmla="*/ 547 h 625"/>
                <a:gd name="T22" fmla="*/ 122 w 626"/>
                <a:gd name="T23" fmla="*/ 558 h 625"/>
                <a:gd name="T24" fmla="*/ 94 w 626"/>
                <a:gd name="T25" fmla="*/ 586 h 625"/>
                <a:gd name="T26" fmla="*/ 39 w 626"/>
                <a:gd name="T27" fmla="*/ 586 h 625"/>
                <a:gd name="T28" fmla="*/ 39 w 626"/>
                <a:gd name="T29" fmla="*/ 530 h 625"/>
                <a:gd name="T30" fmla="*/ 267 w 626"/>
                <a:gd name="T31" fmla="*/ 303 h 625"/>
                <a:gd name="T32" fmla="*/ 267 w 626"/>
                <a:gd name="T33" fmla="*/ 303 h 625"/>
                <a:gd name="T34" fmla="*/ 296 w 626"/>
                <a:gd name="T35" fmla="*/ 274 h 625"/>
                <a:gd name="T36" fmla="*/ 274 w 626"/>
                <a:gd name="T37" fmla="*/ 195 h 625"/>
                <a:gd name="T38" fmla="*/ 430 w 626"/>
                <a:gd name="T39" fmla="*/ 39 h 625"/>
                <a:gd name="T40" fmla="*/ 587 w 626"/>
                <a:gd name="T41" fmla="*/ 195 h 625"/>
                <a:gd name="T42" fmla="*/ 430 w 626"/>
                <a:gd name="T43" fmla="*/ 351 h 625"/>
                <a:gd name="T44" fmla="*/ 485 w 626"/>
                <a:gd name="T45" fmla="*/ 214 h 625"/>
                <a:gd name="T46" fmla="*/ 411 w 626"/>
                <a:gd name="T47" fmla="*/ 140 h 625"/>
                <a:gd name="T48" fmla="*/ 453 w 626"/>
                <a:gd name="T49" fmla="*/ 97 h 625"/>
                <a:gd name="T50" fmla="*/ 527 w 626"/>
                <a:gd name="T51" fmla="*/ 171 h 625"/>
                <a:gd name="T52" fmla="*/ 485 w 626"/>
                <a:gd name="T53" fmla="*/ 214 h 625"/>
                <a:gd name="T54" fmla="*/ 544 w 626"/>
                <a:gd name="T55" fmla="*/ 160 h 625"/>
                <a:gd name="T56" fmla="*/ 464 w 626"/>
                <a:gd name="T57" fmla="*/ 81 h 625"/>
                <a:gd name="T58" fmla="*/ 447 w 626"/>
                <a:gd name="T59" fmla="*/ 79 h 625"/>
                <a:gd name="T60" fmla="*/ 392 w 626"/>
                <a:gd name="T61" fmla="*/ 134 h 625"/>
                <a:gd name="T62" fmla="*/ 391 w 626"/>
                <a:gd name="T63" fmla="*/ 140 h 625"/>
                <a:gd name="T64" fmla="*/ 394 w 626"/>
                <a:gd name="T65" fmla="*/ 151 h 625"/>
                <a:gd name="T66" fmla="*/ 473 w 626"/>
                <a:gd name="T67" fmla="*/ 230 h 625"/>
                <a:gd name="T68" fmla="*/ 491 w 626"/>
                <a:gd name="T69" fmla="*/ 233 h 625"/>
                <a:gd name="T70" fmla="*/ 546 w 626"/>
                <a:gd name="T71" fmla="*/ 178 h 625"/>
                <a:gd name="T72" fmla="*/ 547 w 626"/>
                <a:gd name="T73" fmla="*/ 171 h 625"/>
                <a:gd name="T74" fmla="*/ 544 w 626"/>
                <a:gd name="T75" fmla="*/ 160 h 625"/>
                <a:gd name="T76" fmla="*/ 430 w 626"/>
                <a:gd name="T77" fmla="*/ 0 h 625"/>
                <a:gd name="T78" fmla="*/ 235 w 626"/>
                <a:gd name="T79" fmla="*/ 195 h 625"/>
                <a:gd name="T80" fmla="*/ 249 w 626"/>
                <a:gd name="T81" fmla="*/ 266 h 625"/>
                <a:gd name="T82" fmla="*/ 11 w 626"/>
                <a:gd name="T83" fmla="*/ 503 h 625"/>
                <a:gd name="T84" fmla="*/ 0 w 626"/>
                <a:gd name="T85" fmla="*/ 527 h 625"/>
                <a:gd name="T86" fmla="*/ 0 w 626"/>
                <a:gd name="T87" fmla="*/ 586 h 625"/>
                <a:gd name="T88" fmla="*/ 39 w 626"/>
                <a:gd name="T89" fmla="*/ 625 h 625"/>
                <a:gd name="T90" fmla="*/ 98 w 626"/>
                <a:gd name="T91" fmla="*/ 625 h 625"/>
                <a:gd name="T92" fmla="*/ 121 w 626"/>
                <a:gd name="T93" fmla="*/ 614 h 625"/>
                <a:gd name="T94" fmla="*/ 150 w 626"/>
                <a:gd name="T95" fmla="*/ 586 h 625"/>
                <a:gd name="T96" fmla="*/ 195 w 626"/>
                <a:gd name="T97" fmla="*/ 586 h 625"/>
                <a:gd name="T98" fmla="*/ 235 w 626"/>
                <a:gd name="T99" fmla="*/ 547 h 625"/>
                <a:gd name="T100" fmla="*/ 235 w 626"/>
                <a:gd name="T101" fmla="*/ 508 h 625"/>
                <a:gd name="T102" fmla="*/ 274 w 626"/>
                <a:gd name="T103" fmla="*/ 508 h 625"/>
                <a:gd name="T104" fmla="*/ 313 w 626"/>
                <a:gd name="T105" fmla="*/ 469 h 625"/>
                <a:gd name="T106" fmla="*/ 313 w 626"/>
                <a:gd name="T107" fmla="*/ 423 h 625"/>
                <a:gd name="T108" fmla="*/ 359 w 626"/>
                <a:gd name="T109" fmla="*/ 376 h 625"/>
                <a:gd name="T110" fmla="*/ 430 w 626"/>
                <a:gd name="T111" fmla="*/ 390 h 625"/>
                <a:gd name="T112" fmla="*/ 626 w 626"/>
                <a:gd name="T113" fmla="*/ 195 h 625"/>
                <a:gd name="T114" fmla="*/ 430 w 626"/>
                <a:gd name="T115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6" h="625">
                  <a:moveTo>
                    <a:pt x="430" y="351"/>
                  </a:moveTo>
                  <a:cubicBezTo>
                    <a:pt x="401" y="351"/>
                    <a:pt x="375" y="343"/>
                    <a:pt x="351" y="329"/>
                  </a:cubicBezTo>
                  <a:lnTo>
                    <a:pt x="344" y="336"/>
                  </a:lnTo>
                  <a:lnTo>
                    <a:pt x="323" y="358"/>
                  </a:lnTo>
                  <a:lnTo>
                    <a:pt x="285" y="395"/>
                  </a:lnTo>
                  <a:cubicBezTo>
                    <a:pt x="278" y="402"/>
                    <a:pt x="274" y="413"/>
                    <a:pt x="274" y="423"/>
                  </a:cubicBezTo>
                  <a:lnTo>
                    <a:pt x="274" y="469"/>
                  </a:lnTo>
                  <a:lnTo>
                    <a:pt x="235" y="469"/>
                  </a:lnTo>
                  <a:cubicBezTo>
                    <a:pt x="213" y="469"/>
                    <a:pt x="195" y="486"/>
                    <a:pt x="195" y="508"/>
                  </a:cubicBezTo>
                  <a:lnTo>
                    <a:pt x="195" y="547"/>
                  </a:lnTo>
                  <a:lnTo>
                    <a:pt x="150" y="547"/>
                  </a:lnTo>
                  <a:cubicBezTo>
                    <a:pt x="139" y="547"/>
                    <a:pt x="129" y="551"/>
                    <a:pt x="122" y="558"/>
                  </a:cubicBezTo>
                  <a:lnTo>
                    <a:pt x="94" y="586"/>
                  </a:lnTo>
                  <a:lnTo>
                    <a:pt x="39" y="586"/>
                  </a:lnTo>
                  <a:lnTo>
                    <a:pt x="39" y="530"/>
                  </a:lnTo>
                  <a:lnTo>
                    <a:pt x="267" y="303"/>
                  </a:lnTo>
                  <a:cubicBezTo>
                    <a:pt x="267" y="303"/>
                    <a:pt x="267" y="303"/>
                    <a:pt x="267" y="303"/>
                  </a:cubicBezTo>
                  <a:lnTo>
                    <a:pt x="296" y="274"/>
                  </a:lnTo>
                  <a:cubicBezTo>
                    <a:pt x="282" y="251"/>
                    <a:pt x="274" y="224"/>
                    <a:pt x="274" y="195"/>
                  </a:cubicBezTo>
                  <a:cubicBezTo>
                    <a:pt x="274" y="108"/>
                    <a:pt x="344" y="39"/>
                    <a:pt x="430" y="39"/>
                  </a:cubicBezTo>
                  <a:cubicBezTo>
                    <a:pt x="517" y="39"/>
                    <a:pt x="587" y="108"/>
                    <a:pt x="587" y="195"/>
                  </a:cubicBezTo>
                  <a:cubicBezTo>
                    <a:pt x="587" y="281"/>
                    <a:pt x="517" y="351"/>
                    <a:pt x="430" y="351"/>
                  </a:cubicBezTo>
                  <a:close/>
                  <a:moveTo>
                    <a:pt x="485" y="214"/>
                  </a:moveTo>
                  <a:cubicBezTo>
                    <a:pt x="456" y="194"/>
                    <a:pt x="431" y="168"/>
                    <a:pt x="411" y="140"/>
                  </a:cubicBezTo>
                  <a:cubicBezTo>
                    <a:pt x="418" y="119"/>
                    <a:pt x="432" y="105"/>
                    <a:pt x="453" y="97"/>
                  </a:cubicBezTo>
                  <a:cubicBezTo>
                    <a:pt x="482" y="118"/>
                    <a:pt x="507" y="143"/>
                    <a:pt x="527" y="171"/>
                  </a:cubicBezTo>
                  <a:cubicBezTo>
                    <a:pt x="520" y="193"/>
                    <a:pt x="506" y="207"/>
                    <a:pt x="485" y="214"/>
                  </a:cubicBezTo>
                  <a:close/>
                  <a:moveTo>
                    <a:pt x="544" y="160"/>
                  </a:moveTo>
                  <a:cubicBezTo>
                    <a:pt x="522" y="130"/>
                    <a:pt x="495" y="103"/>
                    <a:pt x="464" y="81"/>
                  </a:cubicBezTo>
                  <a:cubicBezTo>
                    <a:pt x="459" y="78"/>
                    <a:pt x="453" y="77"/>
                    <a:pt x="447" y="79"/>
                  </a:cubicBezTo>
                  <a:cubicBezTo>
                    <a:pt x="420" y="88"/>
                    <a:pt x="402" y="107"/>
                    <a:pt x="392" y="134"/>
                  </a:cubicBezTo>
                  <a:cubicBezTo>
                    <a:pt x="391" y="136"/>
                    <a:pt x="391" y="138"/>
                    <a:pt x="391" y="140"/>
                  </a:cubicBezTo>
                  <a:cubicBezTo>
                    <a:pt x="391" y="144"/>
                    <a:pt x="392" y="148"/>
                    <a:pt x="394" y="151"/>
                  </a:cubicBezTo>
                  <a:cubicBezTo>
                    <a:pt x="416" y="182"/>
                    <a:pt x="443" y="208"/>
                    <a:pt x="473" y="230"/>
                  </a:cubicBezTo>
                  <a:cubicBezTo>
                    <a:pt x="479" y="234"/>
                    <a:pt x="485" y="235"/>
                    <a:pt x="491" y="233"/>
                  </a:cubicBezTo>
                  <a:cubicBezTo>
                    <a:pt x="518" y="223"/>
                    <a:pt x="536" y="205"/>
                    <a:pt x="546" y="178"/>
                  </a:cubicBezTo>
                  <a:cubicBezTo>
                    <a:pt x="547" y="176"/>
                    <a:pt x="547" y="173"/>
                    <a:pt x="547" y="171"/>
                  </a:cubicBezTo>
                  <a:cubicBezTo>
                    <a:pt x="547" y="167"/>
                    <a:pt x="546" y="164"/>
                    <a:pt x="544" y="160"/>
                  </a:cubicBezTo>
                  <a:close/>
                  <a:moveTo>
                    <a:pt x="430" y="0"/>
                  </a:moveTo>
                  <a:cubicBezTo>
                    <a:pt x="322" y="0"/>
                    <a:pt x="235" y="87"/>
                    <a:pt x="235" y="195"/>
                  </a:cubicBezTo>
                  <a:cubicBezTo>
                    <a:pt x="235" y="220"/>
                    <a:pt x="240" y="244"/>
                    <a:pt x="249" y="266"/>
                  </a:cubicBezTo>
                  <a:lnTo>
                    <a:pt x="11" y="503"/>
                  </a:lnTo>
                  <a:cubicBezTo>
                    <a:pt x="4" y="510"/>
                    <a:pt x="0" y="517"/>
                    <a:pt x="0" y="527"/>
                  </a:cubicBezTo>
                  <a:lnTo>
                    <a:pt x="0" y="586"/>
                  </a:lnTo>
                  <a:cubicBezTo>
                    <a:pt x="0" y="607"/>
                    <a:pt x="18" y="625"/>
                    <a:pt x="39" y="625"/>
                  </a:cubicBezTo>
                  <a:lnTo>
                    <a:pt x="98" y="625"/>
                  </a:lnTo>
                  <a:cubicBezTo>
                    <a:pt x="108" y="625"/>
                    <a:pt x="115" y="621"/>
                    <a:pt x="121" y="614"/>
                  </a:cubicBezTo>
                  <a:lnTo>
                    <a:pt x="150" y="586"/>
                  </a:lnTo>
                  <a:lnTo>
                    <a:pt x="195" y="586"/>
                  </a:lnTo>
                  <a:cubicBezTo>
                    <a:pt x="217" y="586"/>
                    <a:pt x="235" y="568"/>
                    <a:pt x="235" y="547"/>
                  </a:cubicBezTo>
                  <a:lnTo>
                    <a:pt x="235" y="508"/>
                  </a:lnTo>
                  <a:lnTo>
                    <a:pt x="274" y="508"/>
                  </a:lnTo>
                  <a:cubicBezTo>
                    <a:pt x="295" y="508"/>
                    <a:pt x="313" y="490"/>
                    <a:pt x="313" y="469"/>
                  </a:cubicBezTo>
                  <a:lnTo>
                    <a:pt x="313" y="423"/>
                  </a:lnTo>
                  <a:lnTo>
                    <a:pt x="359" y="376"/>
                  </a:lnTo>
                  <a:cubicBezTo>
                    <a:pt x="381" y="385"/>
                    <a:pt x="405" y="390"/>
                    <a:pt x="430" y="390"/>
                  </a:cubicBezTo>
                  <a:cubicBezTo>
                    <a:pt x="538" y="390"/>
                    <a:pt x="626" y="303"/>
                    <a:pt x="626" y="195"/>
                  </a:cubicBezTo>
                  <a:cubicBezTo>
                    <a:pt x="626" y="87"/>
                    <a:pt x="53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02313" y="3455970"/>
            <a:ext cx="727075" cy="669954"/>
            <a:chOff x="5276850" y="3109911"/>
            <a:chExt cx="727075" cy="6492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10"/>
            <p:cNvSpPr/>
            <p:nvPr/>
          </p:nvSpPr>
          <p:spPr bwMode="auto">
            <a:xfrm>
              <a:off x="5276850" y="3109911"/>
              <a:ext cx="727075" cy="649288"/>
            </a:xfrm>
            <a:custGeom>
              <a:avLst/>
              <a:gdLst>
                <a:gd name="T0" fmla="*/ 0 w 1672"/>
                <a:gd name="T1" fmla="*/ 1496 h 1496"/>
                <a:gd name="T2" fmla="*/ 0 w 1672"/>
                <a:gd name="T3" fmla="*/ 0 h 1496"/>
                <a:gd name="T4" fmla="*/ 924 w 1672"/>
                <a:gd name="T5" fmla="*/ 0 h 1496"/>
                <a:gd name="T6" fmla="*/ 1672 w 1672"/>
                <a:gd name="T7" fmla="*/ 748 h 1496"/>
                <a:gd name="T8" fmla="*/ 1672 w 1672"/>
                <a:gd name="T9" fmla="*/ 748 h 1496"/>
                <a:gd name="T10" fmla="*/ 924 w 1672"/>
                <a:gd name="T11" fmla="*/ 1496 h 1496"/>
                <a:gd name="T12" fmla="*/ 0 w 1672"/>
                <a:gd name="T13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2" h="1496">
                  <a:moveTo>
                    <a:pt x="0" y="1496"/>
                  </a:moveTo>
                  <a:lnTo>
                    <a:pt x="0" y="0"/>
                  </a:lnTo>
                  <a:lnTo>
                    <a:pt x="924" y="0"/>
                  </a:lnTo>
                  <a:cubicBezTo>
                    <a:pt x="1335" y="0"/>
                    <a:pt x="1672" y="336"/>
                    <a:pt x="1672" y="748"/>
                  </a:cubicBezTo>
                  <a:lnTo>
                    <a:pt x="1672" y="748"/>
                  </a:lnTo>
                  <a:cubicBezTo>
                    <a:pt x="1672" y="1159"/>
                    <a:pt x="1335" y="1496"/>
                    <a:pt x="924" y="1496"/>
                  </a:cubicBezTo>
                  <a:lnTo>
                    <a:pt x="0" y="14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5546725" y="3297238"/>
              <a:ext cx="187325" cy="273050"/>
            </a:xfrm>
            <a:custGeom>
              <a:avLst/>
              <a:gdLst>
                <a:gd name="T0" fmla="*/ 306 w 430"/>
                <a:gd name="T1" fmla="*/ 412 h 627"/>
                <a:gd name="T2" fmla="*/ 124 w 430"/>
                <a:gd name="T3" fmla="*/ 412 h 627"/>
                <a:gd name="T4" fmla="*/ 91 w 430"/>
                <a:gd name="T5" fmla="*/ 349 h 627"/>
                <a:gd name="T6" fmla="*/ 39 w 430"/>
                <a:gd name="T7" fmla="*/ 216 h 627"/>
                <a:gd name="T8" fmla="*/ 215 w 430"/>
                <a:gd name="T9" fmla="*/ 39 h 627"/>
                <a:gd name="T10" fmla="*/ 391 w 430"/>
                <a:gd name="T11" fmla="*/ 216 h 627"/>
                <a:gd name="T12" fmla="*/ 339 w 430"/>
                <a:gd name="T13" fmla="*/ 349 h 627"/>
                <a:gd name="T14" fmla="*/ 306 w 430"/>
                <a:gd name="T15" fmla="*/ 412 h 627"/>
                <a:gd name="T16" fmla="*/ 215 w 430"/>
                <a:gd name="T17" fmla="*/ 99 h 627"/>
                <a:gd name="T18" fmla="*/ 97 w 430"/>
                <a:gd name="T19" fmla="*/ 216 h 627"/>
                <a:gd name="T20" fmla="*/ 107 w 430"/>
                <a:gd name="T21" fmla="*/ 226 h 627"/>
                <a:gd name="T22" fmla="*/ 117 w 430"/>
                <a:gd name="T23" fmla="*/ 216 h 627"/>
                <a:gd name="T24" fmla="*/ 215 w 430"/>
                <a:gd name="T25" fmla="*/ 118 h 627"/>
                <a:gd name="T26" fmla="*/ 224 w 430"/>
                <a:gd name="T27" fmla="*/ 109 h 627"/>
                <a:gd name="T28" fmla="*/ 215 w 430"/>
                <a:gd name="T29" fmla="*/ 99 h 627"/>
                <a:gd name="T30" fmla="*/ 215 w 430"/>
                <a:gd name="T31" fmla="*/ 588 h 627"/>
                <a:gd name="T32" fmla="*/ 176 w 430"/>
                <a:gd name="T33" fmla="*/ 563 h 627"/>
                <a:gd name="T34" fmla="*/ 259 w 430"/>
                <a:gd name="T35" fmla="*/ 553 h 627"/>
                <a:gd name="T36" fmla="*/ 215 w 430"/>
                <a:gd name="T37" fmla="*/ 588 h 627"/>
                <a:gd name="T38" fmla="*/ 151 w 430"/>
                <a:gd name="T39" fmla="*/ 488 h 627"/>
                <a:gd name="T40" fmla="*/ 139 w 430"/>
                <a:gd name="T41" fmla="*/ 451 h 627"/>
                <a:gd name="T42" fmla="*/ 291 w 430"/>
                <a:gd name="T43" fmla="*/ 451 h 627"/>
                <a:gd name="T44" fmla="*/ 284 w 430"/>
                <a:gd name="T45" fmla="*/ 471 h 627"/>
                <a:gd name="T46" fmla="*/ 151 w 430"/>
                <a:gd name="T47" fmla="*/ 488 h 627"/>
                <a:gd name="T48" fmla="*/ 265 w 430"/>
                <a:gd name="T49" fmla="*/ 532 h 627"/>
                <a:gd name="T50" fmla="*/ 169 w 430"/>
                <a:gd name="T51" fmla="*/ 545 h 627"/>
                <a:gd name="T52" fmla="*/ 157 w 430"/>
                <a:gd name="T53" fmla="*/ 507 h 627"/>
                <a:gd name="T54" fmla="*/ 157 w 430"/>
                <a:gd name="T55" fmla="*/ 507 h 627"/>
                <a:gd name="T56" fmla="*/ 277 w 430"/>
                <a:gd name="T57" fmla="*/ 492 h 627"/>
                <a:gd name="T58" fmla="*/ 272 w 430"/>
                <a:gd name="T59" fmla="*/ 509 h 627"/>
                <a:gd name="T60" fmla="*/ 265 w 430"/>
                <a:gd name="T61" fmla="*/ 532 h 627"/>
                <a:gd name="T62" fmla="*/ 215 w 430"/>
                <a:gd name="T63" fmla="*/ 0 h 627"/>
                <a:gd name="T64" fmla="*/ 0 w 430"/>
                <a:gd name="T65" fmla="*/ 216 h 627"/>
                <a:gd name="T66" fmla="*/ 98 w 430"/>
                <a:gd name="T67" fmla="*/ 452 h 627"/>
                <a:gd name="T68" fmla="*/ 215 w 430"/>
                <a:gd name="T69" fmla="*/ 627 h 627"/>
                <a:gd name="T70" fmla="*/ 331 w 430"/>
                <a:gd name="T71" fmla="*/ 452 h 627"/>
                <a:gd name="T72" fmla="*/ 430 w 430"/>
                <a:gd name="T73" fmla="*/ 216 h 627"/>
                <a:gd name="T74" fmla="*/ 215 w 430"/>
                <a:gd name="T75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" h="627">
                  <a:moveTo>
                    <a:pt x="306" y="412"/>
                  </a:moveTo>
                  <a:lnTo>
                    <a:pt x="124" y="412"/>
                  </a:lnTo>
                  <a:cubicBezTo>
                    <a:pt x="114" y="390"/>
                    <a:pt x="102" y="369"/>
                    <a:pt x="91" y="349"/>
                  </a:cubicBezTo>
                  <a:cubicBezTo>
                    <a:pt x="65" y="303"/>
                    <a:pt x="39" y="256"/>
                    <a:pt x="39" y="216"/>
                  </a:cubicBezTo>
                  <a:cubicBezTo>
                    <a:pt x="39" y="118"/>
                    <a:pt x="118" y="39"/>
                    <a:pt x="215" y="39"/>
                  </a:cubicBezTo>
                  <a:cubicBezTo>
                    <a:pt x="312" y="39"/>
                    <a:pt x="391" y="118"/>
                    <a:pt x="391" y="216"/>
                  </a:cubicBezTo>
                  <a:cubicBezTo>
                    <a:pt x="391" y="255"/>
                    <a:pt x="364" y="303"/>
                    <a:pt x="339" y="349"/>
                  </a:cubicBezTo>
                  <a:cubicBezTo>
                    <a:pt x="327" y="370"/>
                    <a:pt x="316" y="390"/>
                    <a:pt x="306" y="412"/>
                  </a:cubicBezTo>
                  <a:close/>
                  <a:moveTo>
                    <a:pt x="215" y="99"/>
                  </a:moveTo>
                  <a:cubicBezTo>
                    <a:pt x="150" y="99"/>
                    <a:pt x="97" y="151"/>
                    <a:pt x="97" y="216"/>
                  </a:cubicBezTo>
                  <a:cubicBezTo>
                    <a:pt x="97" y="221"/>
                    <a:pt x="102" y="226"/>
                    <a:pt x="107" y="226"/>
                  </a:cubicBezTo>
                  <a:cubicBezTo>
                    <a:pt x="113" y="226"/>
                    <a:pt x="117" y="221"/>
                    <a:pt x="117" y="216"/>
                  </a:cubicBezTo>
                  <a:cubicBezTo>
                    <a:pt x="117" y="162"/>
                    <a:pt x="161" y="118"/>
                    <a:pt x="215" y="118"/>
                  </a:cubicBezTo>
                  <a:cubicBezTo>
                    <a:pt x="220" y="118"/>
                    <a:pt x="224" y="114"/>
                    <a:pt x="224" y="109"/>
                  </a:cubicBezTo>
                  <a:cubicBezTo>
                    <a:pt x="224" y="103"/>
                    <a:pt x="220" y="99"/>
                    <a:pt x="215" y="99"/>
                  </a:cubicBezTo>
                  <a:close/>
                  <a:moveTo>
                    <a:pt x="215" y="588"/>
                  </a:moveTo>
                  <a:cubicBezTo>
                    <a:pt x="195" y="588"/>
                    <a:pt x="186" y="585"/>
                    <a:pt x="176" y="563"/>
                  </a:cubicBezTo>
                  <a:lnTo>
                    <a:pt x="259" y="553"/>
                  </a:lnTo>
                  <a:cubicBezTo>
                    <a:pt x="247" y="585"/>
                    <a:pt x="238" y="588"/>
                    <a:pt x="215" y="588"/>
                  </a:cubicBezTo>
                  <a:close/>
                  <a:moveTo>
                    <a:pt x="151" y="488"/>
                  </a:moveTo>
                  <a:cubicBezTo>
                    <a:pt x="147" y="476"/>
                    <a:pt x="143" y="464"/>
                    <a:pt x="139" y="451"/>
                  </a:cubicBezTo>
                  <a:lnTo>
                    <a:pt x="291" y="451"/>
                  </a:lnTo>
                  <a:cubicBezTo>
                    <a:pt x="288" y="458"/>
                    <a:pt x="286" y="465"/>
                    <a:pt x="284" y="471"/>
                  </a:cubicBezTo>
                  <a:cubicBezTo>
                    <a:pt x="284" y="471"/>
                    <a:pt x="151" y="488"/>
                    <a:pt x="151" y="488"/>
                  </a:cubicBezTo>
                  <a:close/>
                  <a:moveTo>
                    <a:pt x="265" y="532"/>
                  </a:moveTo>
                  <a:lnTo>
                    <a:pt x="169" y="545"/>
                  </a:lnTo>
                  <a:cubicBezTo>
                    <a:pt x="165" y="534"/>
                    <a:pt x="161" y="523"/>
                    <a:pt x="157" y="507"/>
                  </a:cubicBezTo>
                  <a:cubicBezTo>
                    <a:pt x="157" y="507"/>
                    <a:pt x="157" y="507"/>
                    <a:pt x="157" y="507"/>
                  </a:cubicBezTo>
                  <a:lnTo>
                    <a:pt x="277" y="492"/>
                  </a:lnTo>
                  <a:cubicBezTo>
                    <a:pt x="276" y="497"/>
                    <a:pt x="274" y="504"/>
                    <a:pt x="272" y="509"/>
                  </a:cubicBezTo>
                  <a:cubicBezTo>
                    <a:pt x="270" y="518"/>
                    <a:pt x="268" y="525"/>
                    <a:pt x="265" y="532"/>
                  </a:cubicBezTo>
                  <a:close/>
                  <a:moveTo>
                    <a:pt x="215" y="0"/>
                  </a:moveTo>
                  <a:cubicBezTo>
                    <a:pt x="96" y="0"/>
                    <a:pt x="0" y="97"/>
                    <a:pt x="0" y="216"/>
                  </a:cubicBezTo>
                  <a:cubicBezTo>
                    <a:pt x="0" y="295"/>
                    <a:pt x="72" y="378"/>
                    <a:pt x="98" y="452"/>
                  </a:cubicBezTo>
                  <a:cubicBezTo>
                    <a:pt x="137" y="561"/>
                    <a:pt x="133" y="627"/>
                    <a:pt x="215" y="627"/>
                  </a:cubicBezTo>
                  <a:cubicBezTo>
                    <a:pt x="298" y="627"/>
                    <a:pt x="292" y="561"/>
                    <a:pt x="331" y="452"/>
                  </a:cubicBezTo>
                  <a:cubicBezTo>
                    <a:pt x="358" y="378"/>
                    <a:pt x="430" y="294"/>
                    <a:pt x="430" y="216"/>
                  </a:cubicBezTo>
                  <a:cubicBezTo>
                    <a:pt x="430" y="97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313" y="4575686"/>
            <a:ext cx="727075" cy="669954"/>
            <a:chOff x="5276850" y="3949704"/>
            <a:chExt cx="727075" cy="649289"/>
          </a:xfrm>
          <a:solidFill>
            <a:schemeClr val="bg1">
              <a:lumMod val="85000"/>
            </a:schemeClr>
          </a:solidFill>
        </p:grpSpPr>
        <p:sp>
          <p:nvSpPr>
            <p:cNvPr id="25" name="Freeform 11"/>
            <p:cNvSpPr/>
            <p:nvPr/>
          </p:nvSpPr>
          <p:spPr bwMode="auto">
            <a:xfrm>
              <a:off x="5276850" y="3949704"/>
              <a:ext cx="727075" cy="649289"/>
            </a:xfrm>
            <a:custGeom>
              <a:avLst/>
              <a:gdLst>
                <a:gd name="T0" fmla="*/ 0 w 1672"/>
                <a:gd name="T1" fmla="*/ 1496 h 1496"/>
                <a:gd name="T2" fmla="*/ 0 w 1672"/>
                <a:gd name="T3" fmla="*/ 0 h 1496"/>
                <a:gd name="T4" fmla="*/ 924 w 1672"/>
                <a:gd name="T5" fmla="*/ 0 h 1496"/>
                <a:gd name="T6" fmla="*/ 1672 w 1672"/>
                <a:gd name="T7" fmla="*/ 748 h 1496"/>
                <a:gd name="T8" fmla="*/ 1672 w 1672"/>
                <a:gd name="T9" fmla="*/ 748 h 1496"/>
                <a:gd name="T10" fmla="*/ 924 w 1672"/>
                <a:gd name="T11" fmla="*/ 1496 h 1496"/>
                <a:gd name="T12" fmla="*/ 0 w 1672"/>
                <a:gd name="T13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2" h="1496">
                  <a:moveTo>
                    <a:pt x="0" y="1496"/>
                  </a:moveTo>
                  <a:lnTo>
                    <a:pt x="0" y="0"/>
                  </a:lnTo>
                  <a:lnTo>
                    <a:pt x="924" y="0"/>
                  </a:lnTo>
                  <a:cubicBezTo>
                    <a:pt x="1335" y="0"/>
                    <a:pt x="1672" y="336"/>
                    <a:pt x="1672" y="748"/>
                  </a:cubicBezTo>
                  <a:lnTo>
                    <a:pt x="1672" y="748"/>
                  </a:lnTo>
                  <a:cubicBezTo>
                    <a:pt x="1672" y="1159"/>
                    <a:pt x="1335" y="1496"/>
                    <a:pt x="924" y="1496"/>
                  </a:cubicBezTo>
                  <a:lnTo>
                    <a:pt x="0" y="14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5503863" y="4138613"/>
              <a:ext cx="280988" cy="271463"/>
            </a:xfrm>
            <a:custGeom>
              <a:avLst/>
              <a:gdLst>
                <a:gd name="T0" fmla="*/ 528 w 643"/>
                <a:gd name="T1" fmla="*/ 263 h 626"/>
                <a:gd name="T2" fmla="*/ 478 w 643"/>
                <a:gd name="T3" fmla="*/ 147 h 626"/>
                <a:gd name="T4" fmla="*/ 395 w 643"/>
                <a:gd name="T5" fmla="*/ 64 h 626"/>
                <a:gd name="T6" fmla="*/ 547 w 643"/>
                <a:gd name="T7" fmla="*/ 78 h 626"/>
                <a:gd name="T8" fmla="*/ 561 w 643"/>
                <a:gd name="T9" fmla="*/ 230 h 626"/>
                <a:gd name="T10" fmla="*/ 141 w 643"/>
                <a:gd name="T11" fmla="*/ 485 h 626"/>
                <a:gd name="T12" fmla="*/ 87 w 643"/>
                <a:gd name="T13" fmla="*/ 381 h 626"/>
                <a:gd name="T14" fmla="*/ 236 w 643"/>
                <a:gd name="T15" fmla="*/ 390 h 626"/>
                <a:gd name="T16" fmla="*/ 246 w 643"/>
                <a:gd name="T17" fmla="*/ 541 h 626"/>
                <a:gd name="T18" fmla="*/ 173 w 643"/>
                <a:gd name="T19" fmla="*/ 560 h 626"/>
                <a:gd name="T20" fmla="*/ 68 w 643"/>
                <a:gd name="T21" fmla="*/ 587 h 626"/>
                <a:gd name="T22" fmla="*/ 41 w 643"/>
                <a:gd name="T23" fmla="*/ 547 h 626"/>
                <a:gd name="T24" fmla="*/ 127 w 643"/>
                <a:gd name="T25" fmla="*/ 499 h 626"/>
                <a:gd name="T26" fmla="*/ 82 w 643"/>
                <a:gd name="T27" fmla="*/ 584 h 626"/>
                <a:gd name="T28" fmla="*/ 205 w 643"/>
                <a:gd name="T29" fmla="*/ 324 h 626"/>
                <a:gd name="T30" fmla="*/ 300 w 643"/>
                <a:gd name="T31" fmla="*/ 160 h 626"/>
                <a:gd name="T32" fmla="*/ 205 w 643"/>
                <a:gd name="T33" fmla="*/ 324 h 626"/>
                <a:gd name="T34" fmla="*/ 289 w 643"/>
                <a:gd name="T35" fmla="*/ 396 h 626"/>
                <a:gd name="T36" fmla="*/ 224 w 643"/>
                <a:gd name="T37" fmla="*/ 333 h 626"/>
                <a:gd name="T38" fmla="*/ 451 w 643"/>
                <a:gd name="T39" fmla="*/ 175 h 626"/>
                <a:gd name="T40" fmla="*/ 289 w 643"/>
                <a:gd name="T41" fmla="*/ 396 h 626"/>
                <a:gd name="T42" fmla="*/ 313 w 643"/>
                <a:gd name="T43" fmla="*/ 466 h 626"/>
                <a:gd name="T44" fmla="*/ 484 w 643"/>
                <a:gd name="T45" fmla="*/ 229 h 626"/>
                <a:gd name="T46" fmla="*/ 464 w 643"/>
                <a:gd name="T47" fmla="*/ 327 h 626"/>
                <a:gd name="T48" fmla="*/ 313 w 643"/>
                <a:gd name="T49" fmla="*/ 480 h 626"/>
                <a:gd name="T50" fmla="*/ 575 w 643"/>
                <a:gd name="T51" fmla="*/ 50 h 626"/>
                <a:gd name="T52" fmla="*/ 367 w 643"/>
                <a:gd name="T53" fmla="*/ 36 h 626"/>
                <a:gd name="T54" fmla="*/ 271 w 643"/>
                <a:gd name="T55" fmla="*/ 133 h 626"/>
                <a:gd name="T56" fmla="*/ 271 w 643"/>
                <a:gd name="T57" fmla="*/ 134 h 626"/>
                <a:gd name="T58" fmla="*/ 49 w 643"/>
                <a:gd name="T59" fmla="*/ 371 h 626"/>
                <a:gd name="T60" fmla="*/ 0 w 643"/>
                <a:gd name="T61" fmla="*/ 558 h 626"/>
                <a:gd name="T62" fmla="*/ 91 w 643"/>
                <a:gd name="T63" fmla="*/ 622 h 626"/>
                <a:gd name="T64" fmla="*/ 290 w 643"/>
                <a:gd name="T65" fmla="*/ 559 h 626"/>
                <a:gd name="T66" fmla="*/ 575 w 643"/>
                <a:gd name="T67" fmla="*/ 5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3" h="626">
                  <a:moveTo>
                    <a:pt x="561" y="230"/>
                  </a:moveTo>
                  <a:lnTo>
                    <a:pt x="528" y="263"/>
                  </a:lnTo>
                  <a:cubicBezTo>
                    <a:pt x="528" y="259"/>
                    <a:pt x="528" y="255"/>
                    <a:pt x="528" y="250"/>
                  </a:cubicBezTo>
                  <a:cubicBezTo>
                    <a:pt x="525" y="212"/>
                    <a:pt x="507" y="176"/>
                    <a:pt x="478" y="147"/>
                  </a:cubicBezTo>
                  <a:cubicBezTo>
                    <a:pt x="447" y="115"/>
                    <a:pt x="404" y="97"/>
                    <a:pt x="363" y="97"/>
                  </a:cubicBezTo>
                  <a:lnTo>
                    <a:pt x="395" y="64"/>
                  </a:lnTo>
                  <a:cubicBezTo>
                    <a:pt x="411" y="48"/>
                    <a:pt x="434" y="39"/>
                    <a:pt x="458" y="39"/>
                  </a:cubicBezTo>
                  <a:cubicBezTo>
                    <a:pt x="490" y="39"/>
                    <a:pt x="522" y="53"/>
                    <a:pt x="547" y="78"/>
                  </a:cubicBezTo>
                  <a:cubicBezTo>
                    <a:pt x="570" y="101"/>
                    <a:pt x="584" y="130"/>
                    <a:pt x="586" y="159"/>
                  </a:cubicBezTo>
                  <a:cubicBezTo>
                    <a:pt x="588" y="187"/>
                    <a:pt x="579" y="212"/>
                    <a:pt x="561" y="230"/>
                  </a:cubicBezTo>
                  <a:close/>
                  <a:moveTo>
                    <a:pt x="173" y="560"/>
                  </a:moveTo>
                  <a:cubicBezTo>
                    <a:pt x="173" y="534"/>
                    <a:pt x="162" y="507"/>
                    <a:pt x="141" y="485"/>
                  </a:cubicBezTo>
                  <a:cubicBezTo>
                    <a:pt x="120" y="465"/>
                    <a:pt x="94" y="453"/>
                    <a:pt x="67" y="452"/>
                  </a:cubicBezTo>
                  <a:lnTo>
                    <a:pt x="87" y="381"/>
                  </a:lnTo>
                  <a:cubicBezTo>
                    <a:pt x="88" y="377"/>
                    <a:pt x="91" y="372"/>
                    <a:pt x="94" y="368"/>
                  </a:cubicBezTo>
                  <a:cubicBezTo>
                    <a:pt x="134" y="340"/>
                    <a:pt x="194" y="348"/>
                    <a:pt x="236" y="390"/>
                  </a:cubicBezTo>
                  <a:cubicBezTo>
                    <a:pt x="280" y="434"/>
                    <a:pt x="287" y="499"/>
                    <a:pt x="253" y="538"/>
                  </a:cubicBezTo>
                  <a:cubicBezTo>
                    <a:pt x="251" y="539"/>
                    <a:pt x="248" y="541"/>
                    <a:pt x="246" y="541"/>
                  </a:cubicBezTo>
                  <a:cubicBezTo>
                    <a:pt x="246" y="541"/>
                    <a:pt x="173" y="560"/>
                    <a:pt x="173" y="560"/>
                  </a:cubicBezTo>
                  <a:close/>
                  <a:moveTo>
                    <a:pt x="173" y="560"/>
                  </a:moveTo>
                  <a:close/>
                  <a:moveTo>
                    <a:pt x="82" y="584"/>
                  </a:moveTo>
                  <a:cubicBezTo>
                    <a:pt x="79" y="585"/>
                    <a:pt x="73" y="587"/>
                    <a:pt x="68" y="587"/>
                  </a:cubicBezTo>
                  <a:cubicBezTo>
                    <a:pt x="52" y="587"/>
                    <a:pt x="39" y="574"/>
                    <a:pt x="39" y="558"/>
                  </a:cubicBezTo>
                  <a:cubicBezTo>
                    <a:pt x="40" y="554"/>
                    <a:pt x="41" y="549"/>
                    <a:pt x="41" y="547"/>
                  </a:cubicBezTo>
                  <a:lnTo>
                    <a:pt x="62" y="472"/>
                  </a:lnTo>
                  <a:cubicBezTo>
                    <a:pt x="84" y="471"/>
                    <a:pt x="108" y="480"/>
                    <a:pt x="127" y="499"/>
                  </a:cubicBezTo>
                  <a:cubicBezTo>
                    <a:pt x="146" y="518"/>
                    <a:pt x="155" y="543"/>
                    <a:pt x="154" y="565"/>
                  </a:cubicBezTo>
                  <a:cubicBezTo>
                    <a:pt x="154" y="565"/>
                    <a:pt x="82" y="584"/>
                    <a:pt x="82" y="584"/>
                  </a:cubicBezTo>
                  <a:close/>
                  <a:moveTo>
                    <a:pt x="82" y="584"/>
                  </a:moveTo>
                  <a:close/>
                  <a:moveTo>
                    <a:pt x="205" y="324"/>
                  </a:moveTo>
                  <a:cubicBezTo>
                    <a:pt x="187" y="316"/>
                    <a:pt x="168" y="312"/>
                    <a:pt x="149" y="312"/>
                  </a:cubicBezTo>
                  <a:lnTo>
                    <a:pt x="300" y="160"/>
                  </a:lnTo>
                  <a:cubicBezTo>
                    <a:pt x="322" y="138"/>
                    <a:pt x="356" y="131"/>
                    <a:pt x="389" y="139"/>
                  </a:cubicBezTo>
                  <a:cubicBezTo>
                    <a:pt x="389" y="139"/>
                    <a:pt x="205" y="324"/>
                    <a:pt x="205" y="324"/>
                  </a:cubicBezTo>
                  <a:close/>
                  <a:moveTo>
                    <a:pt x="205" y="324"/>
                  </a:moveTo>
                  <a:close/>
                  <a:moveTo>
                    <a:pt x="289" y="396"/>
                  </a:moveTo>
                  <a:cubicBezTo>
                    <a:pt x="282" y="384"/>
                    <a:pt x="274" y="373"/>
                    <a:pt x="263" y="362"/>
                  </a:cubicBezTo>
                  <a:cubicBezTo>
                    <a:pt x="251" y="350"/>
                    <a:pt x="238" y="341"/>
                    <a:pt x="224" y="333"/>
                  </a:cubicBezTo>
                  <a:lnTo>
                    <a:pt x="410" y="146"/>
                  </a:lnTo>
                  <a:cubicBezTo>
                    <a:pt x="424" y="153"/>
                    <a:pt x="438" y="162"/>
                    <a:pt x="451" y="175"/>
                  </a:cubicBezTo>
                  <a:cubicBezTo>
                    <a:pt x="461" y="185"/>
                    <a:pt x="470" y="197"/>
                    <a:pt x="476" y="209"/>
                  </a:cubicBezTo>
                  <a:cubicBezTo>
                    <a:pt x="476" y="209"/>
                    <a:pt x="289" y="396"/>
                    <a:pt x="289" y="396"/>
                  </a:cubicBezTo>
                  <a:close/>
                  <a:moveTo>
                    <a:pt x="289" y="396"/>
                  </a:moveTo>
                  <a:close/>
                  <a:moveTo>
                    <a:pt x="313" y="466"/>
                  </a:moveTo>
                  <a:cubicBezTo>
                    <a:pt x="312" y="448"/>
                    <a:pt x="306" y="430"/>
                    <a:pt x="299" y="414"/>
                  </a:cubicBezTo>
                  <a:lnTo>
                    <a:pt x="484" y="229"/>
                  </a:lnTo>
                  <a:cubicBezTo>
                    <a:pt x="495" y="265"/>
                    <a:pt x="489" y="302"/>
                    <a:pt x="464" y="327"/>
                  </a:cubicBezTo>
                  <a:cubicBezTo>
                    <a:pt x="464" y="327"/>
                    <a:pt x="464" y="327"/>
                    <a:pt x="464" y="327"/>
                  </a:cubicBezTo>
                  <a:lnTo>
                    <a:pt x="464" y="327"/>
                  </a:lnTo>
                  <a:lnTo>
                    <a:pt x="313" y="480"/>
                  </a:lnTo>
                  <a:cubicBezTo>
                    <a:pt x="313" y="475"/>
                    <a:pt x="314" y="470"/>
                    <a:pt x="313" y="466"/>
                  </a:cubicBezTo>
                  <a:close/>
                  <a:moveTo>
                    <a:pt x="575" y="50"/>
                  </a:moveTo>
                  <a:cubicBezTo>
                    <a:pt x="542" y="18"/>
                    <a:pt x="500" y="0"/>
                    <a:pt x="458" y="0"/>
                  </a:cubicBezTo>
                  <a:cubicBezTo>
                    <a:pt x="423" y="0"/>
                    <a:pt x="391" y="13"/>
                    <a:pt x="367" y="36"/>
                  </a:cubicBezTo>
                  <a:lnTo>
                    <a:pt x="272" y="132"/>
                  </a:lnTo>
                  <a:cubicBezTo>
                    <a:pt x="272" y="133"/>
                    <a:pt x="272" y="133"/>
                    <a:pt x="271" y="133"/>
                  </a:cubicBezTo>
                  <a:cubicBezTo>
                    <a:pt x="271" y="133"/>
                    <a:pt x="271" y="133"/>
                    <a:pt x="271" y="134"/>
                  </a:cubicBezTo>
                  <a:lnTo>
                    <a:pt x="271" y="134"/>
                  </a:lnTo>
                  <a:lnTo>
                    <a:pt x="69" y="337"/>
                  </a:lnTo>
                  <a:cubicBezTo>
                    <a:pt x="59" y="347"/>
                    <a:pt x="53" y="358"/>
                    <a:pt x="49" y="371"/>
                  </a:cubicBezTo>
                  <a:lnTo>
                    <a:pt x="3" y="537"/>
                  </a:lnTo>
                  <a:cubicBezTo>
                    <a:pt x="3" y="538"/>
                    <a:pt x="0" y="551"/>
                    <a:pt x="0" y="558"/>
                  </a:cubicBezTo>
                  <a:cubicBezTo>
                    <a:pt x="0" y="595"/>
                    <a:pt x="31" y="626"/>
                    <a:pt x="69" y="626"/>
                  </a:cubicBezTo>
                  <a:cubicBezTo>
                    <a:pt x="76" y="626"/>
                    <a:pt x="91" y="623"/>
                    <a:pt x="91" y="622"/>
                  </a:cubicBezTo>
                  <a:lnTo>
                    <a:pt x="257" y="579"/>
                  </a:lnTo>
                  <a:cubicBezTo>
                    <a:pt x="269" y="575"/>
                    <a:pt x="281" y="568"/>
                    <a:pt x="290" y="559"/>
                  </a:cubicBezTo>
                  <a:lnTo>
                    <a:pt x="589" y="258"/>
                  </a:lnTo>
                  <a:cubicBezTo>
                    <a:pt x="643" y="203"/>
                    <a:pt x="636" y="112"/>
                    <a:pt x="5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4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50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4351" name="矩形 20"/>
          <p:cNvSpPr/>
          <p:nvPr/>
        </p:nvSpPr>
        <p:spPr>
          <a:xfrm>
            <a:off x="4002088" y="26273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52" name="矩形 21"/>
          <p:cNvSpPr/>
          <p:nvPr/>
        </p:nvSpPr>
        <p:spPr>
          <a:xfrm>
            <a:off x="3929063" y="14843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53" name="矩形 22"/>
          <p:cNvSpPr/>
          <p:nvPr/>
        </p:nvSpPr>
        <p:spPr>
          <a:xfrm>
            <a:off x="3929063" y="36988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54" name="矩形 22"/>
          <p:cNvSpPr/>
          <p:nvPr/>
        </p:nvSpPr>
        <p:spPr>
          <a:xfrm>
            <a:off x="4000500" y="48418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15367" name="组合 56"/>
          <p:cNvGrpSpPr/>
          <p:nvPr/>
        </p:nvGrpSpPr>
        <p:grpSpPr>
          <a:xfrm>
            <a:off x="636588" y="2257425"/>
            <a:ext cx="7751762" cy="2466975"/>
            <a:chOff x="1631580" y="1682750"/>
            <a:chExt cx="9871445" cy="3141663"/>
          </a:xfrm>
        </p:grpSpPr>
        <p:sp>
          <p:nvSpPr>
            <p:cNvPr id="17" name="六边形 16"/>
            <p:cNvSpPr/>
            <p:nvPr/>
          </p:nvSpPr>
          <p:spPr>
            <a:xfrm>
              <a:off x="1767026" y="4290694"/>
              <a:ext cx="1900299" cy="533719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4239437" y="4290694"/>
              <a:ext cx="1900299" cy="533719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>
              <a:off x="6768451" y="4290694"/>
              <a:ext cx="1900299" cy="533719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9412696" y="4290694"/>
              <a:ext cx="1900299" cy="533719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14"/>
            <p:cNvGrpSpPr/>
            <p:nvPr/>
          </p:nvGrpSpPr>
          <p:grpSpPr>
            <a:xfrm>
              <a:off x="1631580" y="1734054"/>
              <a:ext cx="2080225" cy="208022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" name="组合 17"/>
            <p:cNvGrpSpPr/>
            <p:nvPr/>
          </p:nvGrpSpPr>
          <p:grpSpPr>
            <a:xfrm>
              <a:off x="4183299" y="1734054"/>
              <a:ext cx="2080225" cy="208022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" name="组合 20"/>
            <p:cNvGrpSpPr/>
            <p:nvPr/>
          </p:nvGrpSpPr>
          <p:grpSpPr>
            <a:xfrm>
              <a:off x="6755252" y="1734054"/>
              <a:ext cx="2080225" cy="208022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组合 23"/>
            <p:cNvGrpSpPr/>
            <p:nvPr/>
          </p:nvGrpSpPr>
          <p:grpSpPr>
            <a:xfrm>
              <a:off x="9342688" y="1734054"/>
              <a:ext cx="2080225" cy="208022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3" name="等腰三角形 15"/>
            <p:cNvSpPr>
              <a:spLocks noChangeArrowheads="1"/>
            </p:cNvSpPr>
            <p:nvPr/>
          </p:nvSpPr>
          <p:spPr bwMode="auto">
            <a:xfrm flipV="1">
              <a:off x="2545341" y="4011705"/>
              <a:ext cx="301217" cy="202166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53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黑_GBK" panose="02000000000000000000" charset="-122"/>
              </a:endParaRPr>
            </a:p>
          </p:txBody>
        </p:sp>
        <p:sp>
          <p:nvSpPr>
            <p:cNvPr id="34" name="等腰三角形 26"/>
            <p:cNvSpPr>
              <a:spLocks noChangeArrowheads="1"/>
            </p:cNvSpPr>
            <p:nvPr/>
          </p:nvSpPr>
          <p:spPr bwMode="auto">
            <a:xfrm flipV="1">
              <a:off x="5046052" y="4011705"/>
              <a:ext cx="303239" cy="202166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53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黑_GBK" panose="02000000000000000000" charset="-122"/>
              </a:endParaRPr>
            </a:p>
          </p:txBody>
        </p:sp>
        <p:sp>
          <p:nvSpPr>
            <p:cNvPr id="35" name="等腰三角形 32"/>
            <p:cNvSpPr>
              <a:spLocks noChangeArrowheads="1"/>
            </p:cNvSpPr>
            <p:nvPr/>
          </p:nvSpPr>
          <p:spPr bwMode="auto">
            <a:xfrm flipV="1">
              <a:off x="7629650" y="4011705"/>
              <a:ext cx="303239" cy="202166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53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黑_GBK" panose="02000000000000000000" charset="-122"/>
              </a:endParaRPr>
            </a:p>
          </p:txBody>
        </p:sp>
        <p:sp>
          <p:nvSpPr>
            <p:cNvPr id="36" name="等腰三角形 38"/>
            <p:cNvSpPr>
              <a:spLocks noChangeArrowheads="1"/>
            </p:cNvSpPr>
            <p:nvPr/>
          </p:nvSpPr>
          <p:spPr bwMode="auto">
            <a:xfrm flipV="1">
              <a:off x="10213248" y="4011705"/>
              <a:ext cx="303239" cy="202166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53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黑_GBK" panose="02000000000000000000" charset="-122"/>
              </a:endParaRPr>
            </a:p>
          </p:txBody>
        </p:sp>
        <p:sp>
          <p:nvSpPr>
            <p:cNvPr id="15380" name="Rectangle 60"/>
            <p:cNvSpPr/>
            <p:nvPr/>
          </p:nvSpPr>
          <p:spPr>
            <a:xfrm>
              <a:off x="1857375" y="4400550"/>
              <a:ext cx="1714500" cy="339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5381" name="Rectangle 60"/>
            <p:cNvSpPr/>
            <p:nvPr/>
          </p:nvSpPr>
          <p:spPr>
            <a:xfrm>
              <a:off x="4271963" y="4400550"/>
              <a:ext cx="1752600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5382" name="Rectangle 60"/>
            <p:cNvSpPr/>
            <p:nvPr/>
          </p:nvSpPr>
          <p:spPr>
            <a:xfrm>
              <a:off x="6864350" y="4400550"/>
              <a:ext cx="1752600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5383" name="Rectangle 60"/>
            <p:cNvSpPr/>
            <p:nvPr/>
          </p:nvSpPr>
          <p:spPr>
            <a:xfrm>
              <a:off x="9507538" y="4400550"/>
              <a:ext cx="1752600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请替换文字内容</a:t>
              </a:r>
            </a:p>
          </p:txBody>
        </p:sp>
        <p:grpSp>
          <p:nvGrpSpPr>
            <p:cNvPr id="15384" name="组合 1"/>
            <p:cNvGrpSpPr/>
            <p:nvPr/>
          </p:nvGrpSpPr>
          <p:grpSpPr>
            <a:xfrm>
              <a:off x="1631950" y="1682750"/>
              <a:ext cx="2182813" cy="2182813"/>
              <a:chOff x="1752735" y="879940"/>
              <a:chExt cx="2070478" cy="2070476"/>
            </a:xfrm>
          </p:grpSpPr>
          <p:sp>
            <p:nvSpPr>
              <p:cNvPr id="42" name="同心圆 41"/>
              <p:cNvSpPr/>
              <p:nvPr/>
            </p:nvSpPr>
            <p:spPr>
              <a:xfrm>
                <a:off x="1752383" y="879940"/>
                <a:ext cx="2070961" cy="207102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同心圆 42"/>
              <p:cNvSpPr/>
              <p:nvPr/>
            </p:nvSpPr>
            <p:spPr>
              <a:xfrm rot="9000000">
                <a:off x="1850178" y="971986"/>
                <a:ext cx="1884959" cy="1906113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5385" name="组合 67"/>
            <p:cNvGrpSpPr/>
            <p:nvPr/>
          </p:nvGrpSpPr>
          <p:grpSpPr>
            <a:xfrm>
              <a:off x="4137025" y="1682750"/>
              <a:ext cx="2184400" cy="2182813"/>
              <a:chOff x="1752735" y="879940"/>
              <a:chExt cx="2070478" cy="2070476"/>
            </a:xfrm>
          </p:grpSpPr>
          <p:sp>
            <p:nvSpPr>
              <p:cNvPr id="45" name="同心圆 44"/>
              <p:cNvSpPr/>
              <p:nvPr/>
            </p:nvSpPr>
            <p:spPr>
              <a:xfrm>
                <a:off x="1752081" y="879940"/>
                <a:ext cx="2071372" cy="207102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同心圆 45"/>
              <p:cNvSpPr/>
              <p:nvPr/>
            </p:nvSpPr>
            <p:spPr>
              <a:xfrm rot="9000000">
                <a:off x="1849806" y="971986"/>
                <a:ext cx="1885504" cy="1906113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5386" name="组合 70"/>
            <p:cNvGrpSpPr/>
            <p:nvPr/>
          </p:nvGrpSpPr>
          <p:grpSpPr>
            <a:xfrm>
              <a:off x="6729413" y="1682750"/>
              <a:ext cx="2182812" cy="2182813"/>
              <a:chOff x="1752735" y="879940"/>
              <a:chExt cx="2070478" cy="2070476"/>
            </a:xfrm>
          </p:grpSpPr>
          <p:sp>
            <p:nvSpPr>
              <p:cNvPr id="48" name="同心圆 47"/>
              <p:cNvSpPr/>
              <p:nvPr/>
            </p:nvSpPr>
            <p:spPr>
              <a:xfrm>
                <a:off x="1753330" y="879940"/>
                <a:ext cx="2069043" cy="207102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同心圆 48"/>
              <p:cNvSpPr/>
              <p:nvPr/>
            </p:nvSpPr>
            <p:spPr>
              <a:xfrm rot="9000000">
                <a:off x="1851125" y="971986"/>
                <a:ext cx="1883041" cy="1906113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5387" name="组合 73"/>
            <p:cNvGrpSpPr/>
            <p:nvPr/>
          </p:nvGrpSpPr>
          <p:grpSpPr>
            <a:xfrm>
              <a:off x="9320213" y="1682750"/>
              <a:ext cx="2182812" cy="2182813"/>
              <a:chOff x="1752735" y="879940"/>
              <a:chExt cx="2070478" cy="2070476"/>
            </a:xfrm>
          </p:grpSpPr>
          <p:sp>
            <p:nvSpPr>
              <p:cNvPr id="51" name="同心圆 50"/>
              <p:cNvSpPr/>
              <p:nvPr/>
            </p:nvSpPr>
            <p:spPr>
              <a:xfrm>
                <a:off x="1752252" y="879940"/>
                <a:ext cx="2070961" cy="207102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同心圆 51"/>
              <p:cNvSpPr/>
              <p:nvPr/>
            </p:nvSpPr>
            <p:spPr>
              <a:xfrm rot="9000000">
                <a:off x="1850048" y="971986"/>
                <a:ext cx="1884958" cy="1906113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1835760" y="1886939"/>
              <a:ext cx="1774960" cy="1772997"/>
            </a:xfrm>
            <a:prstGeom prst="ellipse">
              <a:avLst/>
            </a:prstGeom>
            <a:blipFill dpi="0" rotWithShape="1">
              <a:blip r:embed="rId3" cstate="print">
                <a:grayscl/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64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342538" y="1886939"/>
              <a:ext cx="1772939" cy="1772997"/>
            </a:xfrm>
            <a:prstGeom prst="ellipse">
              <a:avLst/>
            </a:prstGeom>
            <a:blipFill dpi="0" rotWithShape="1">
              <a:blip r:embed="rId4" cstate="print">
                <a:grayscl/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64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6907941" y="1886939"/>
              <a:ext cx="1774960" cy="1772997"/>
            </a:xfrm>
            <a:prstGeom prst="ellipse">
              <a:avLst/>
            </a:prstGeom>
            <a:blipFill dpi="0" rotWithShape="1">
              <a:blip r:embed="rId5" cstate="print">
                <a:grayscl/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64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525906" y="1886939"/>
              <a:ext cx="1772939" cy="1772997"/>
            </a:xfrm>
            <a:prstGeom prst="ellipse">
              <a:avLst/>
            </a:prstGeom>
            <a:blipFill dpi="0" rotWithShape="1">
              <a:blip r:embed="rId6" cstate="print">
                <a:grayscl/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64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896938" y="2074863"/>
            <a:ext cx="1984375" cy="1981200"/>
          </a:xfrm>
          <a:prstGeom prst="diamond">
            <a:avLst/>
          </a:prstGeom>
          <a:blipFill dpi="0" rotWithShape="1">
            <a:blip r:embed="rId3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30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2881313" y="2074863"/>
            <a:ext cx="1984375" cy="198120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30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4851400" y="2074863"/>
            <a:ext cx="1985963" cy="1981200"/>
          </a:xfrm>
          <a:prstGeom prst="diamond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6417" tIns="48208" rIns="96417" bIns="48208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>
            <a:off x="6837363" y="2060575"/>
            <a:ext cx="1982788" cy="1984375"/>
          </a:xfrm>
          <a:prstGeom prst="diamond">
            <a:avLst/>
          </a:prstGeom>
          <a:blipFill dpi="0" rotWithShape="1">
            <a:blip r:embed="rId4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30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>
            <a:off x="1881188" y="3227388"/>
            <a:ext cx="1984375" cy="1982788"/>
          </a:xfrm>
          <a:prstGeom prst="diamond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6417" tIns="48208" rIns="96417" bIns="48208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>
            <a:off x="3865563" y="3227388"/>
            <a:ext cx="1984375" cy="1982788"/>
          </a:xfrm>
          <a:prstGeom prst="diamond">
            <a:avLst/>
          </a:prstGeom>
          <a:blipFill dpi="0" rotWithShape="1">
            <a:blip r:embed="rId5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30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5835650" y="3227388"/>
            <a:ext cx="1984375" cy="1982788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n-US" sz="30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639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6398" name="矩形 15"/>
          <p:cNvSpPr/>
          <p:nvPr/>
        </p:nvSpPr>
        <p:spPr>
          <a:xfrm>
            <a:off x="3059113" y="28527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9" name="矩形 15"/>
          <p:cNvSpPr/>
          <p:nvPr/>
        </p:nvSpPr>
        <p:spPr>
          <a:xfrm>
            <a:off x="2276475" y="40132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400" name="矩形 15"/>
          <p:cNvSpPr/>
          <p:nvPr/>
        </p:nvSpPr>
        <p:spPr>
          <a:xfrm>
            <a:off x="5076825" y="28527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401" name="矩形 15"/>
          <p:cNvSpPr/>
          <p:nvPr/>
        </p:nvSpPr>
        <p:spPr>
          <a:xfrm>
            <a:off x="6011863" y="40052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547813" y="2181225"/>
            <a:ext cx="2660650" cy="3119438"/>
            <a:chOff x="5943600" y="2125444"/>
            <a:chExt cx="2209800" cy="2590800"/>
          </a:xfrm>
        </p:grpSpPr>
        <p:sp>
          <p:nvSpPr>
            <p:cNvPr id="36" name="矩形 35"/>
            <p:cNvSpPr/>
            <p:nvPr/>
          </p:nvSpPr>
          <p:spPr>
            <a:xfrm>
              <a:off x="5943600" y="2125444"/>
              <a:ext cx="2209800" cy="6671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943600" y="2797865"/>
              <a:ext cx="2209800" cy="1918379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5295900" y="2181225"/>
            <a:ext cx="2660650" cy="3119438"/>
            <a:chOff x="1054100" y="2125444"/>
            <a:chExt cx="2209800" cy="2590800"/>
          </a:xfrm>
        </p:grpSpPr>
        <p:sp>
          <p:nvSpPr>
            <p:cNvPr id="41" name="矩形 40"/>
            <p:cNvSpPr/>
            <p:nvPr/>
          </p:nvSpPr>
          <p:spPr>
            <a:xfrm>
              <a:off x="1054100" y="2125444"/>
              <a:ext cx="2209800" cy="6671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054100" y="2797865"/>
              <a:ext cx="2209800" cy="1918379"/>
            </a:xfrm>
            <a:prstGeom prst="rect">
              <a:avLst/>
            </a:prstGeom>
            <a:blipFill dpi="0" rotWithShape="1">
              <a:blip r:embed="rId4" cstate="print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1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7417" name="矩形 14"/>
          <p:cNvSpPr/>
          <p:nvPr/>
        </p:nvSpPr>
        <p:spPr>
          <a:xfrm>
            <a:off x="5813425" y="23971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8" name="矩形 15"/>
          <p:cNvSpPr/>
          <p:nvPr/>
        </p:nvSpPr>
        <p:spPr>
          <a:xfrm>
            <a:off x="2124075" y="23971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8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9" name="MH_Other_1"/>
          <p:cNvSpPr/>
          <p:nvPr/>
        </p:nvSpPr>
        <p:spPr>
          <a:xfrm>
            <a:off x="2833688" y="1911350"/>
            <a:ext cx="3689350" cy="1844675"/>
          </a:xfrm>
          <a:custGeom>
            <a:avLst/>
            <a:gdLst>
              <a:gd name="txL" fmla="*/ 0 w 3744416"/>
              <a:gd name="txT" fmla="*/ 0 h 1872208"/>
              <a:gd name="txR" fmla="*/ 3744416 w 3744416"/>
              <a:gd name="txB" fmla="*/ 1872208 h 1872208"/>
            </a:gdLst>
            <a:ahLst/>
            <a:cxnLst>
              <a:cxn ang="0">
                <a:pos x="1872208" y="0"/>
              </a:cxn>
              <a:cxn ang="0">
                <a:pos x="3744416" y="1872208"/>
              </a:cxn>
              <a:cxn ang="0">
                <a:pos x="0" y="1872208"/>
              </a:cxn>
              <a:cxn ang="0">
                <a:pos x="1872208" y="0"/>
              </a:cxn>
            </a:cxnLst>
            <a:rect l="txL" t="txT" r="txR" b="tx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MH_Other_2"/>
          <p:cNvSpPr>
            <a:spLocks noChangeArrowheads="1"/>
          </p:cNvSpPr>
          <p:nvPr/>
        </p:nvSpPr>
        <p:spPr bwMode="auto">
          <a:xfrm>
            <a:off x="3087688" y="2222500"/>
            <a:ext cx="3121025" cy="3121025"/>
          </a:xfrm>
          <a:prstGeom prst="ellipse">
            <a:avLst/>
          </a:prstGeom>
          <a:blipFill dpi="0" rotWithShape="1">
            <a:blip r:embed="rId3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7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MH_SubTitle_1"/>
          <p:cNvSpPr>
            <a:spLocks noChangeArrowheads="1"/>
          </p:cNvSpPr>
          <p:nvPr/>
        </p:nvSpPr>
        <p:spPr bwMode="auto">
          <a:xfrm>
            <a:off x="2478088" y="3189288"/>
            <a:ext cx="1136650" cy="11350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标题文字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MH_SubTitle_3"/>
          <p:cNvSpPr>
            <a:spLocks noChangeArrowheads="1"/>
          </p:cNvSpPr>
          <p:nvPr/>
        </p:nvSpPr>
        <p:spPr bwMode="auto">
          <a:xfrm>
            <a:off x="5741988" y="3189288"/>
            <a:ext cx="1133475" cy="113506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标题文字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4110038" y="1557338"/>
            <a:ext cx="1133475" cy="11334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标题文字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5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19463" name="组合 12"/>
          <p:cNvGrpSpPr/>
          <p:nvPr/>
        </p:nvGrpSpPr>
        <p:grpSpPr>
          <a:xfrm>
            <a:off x="827088" y="2205038"/>
            <a:ext cx="7404100" cy="3517900"/>
            <a:chOff x="985838" y="1193800"/>
            <a:chExt cx="11110912" cy="5280025"/>
          </a:xfrm>
        </p:grpSpPr>
        <p:sp>
          <p:nvSpPr>
            <p:cNvPr id="8" name="矩形 7"/>
            <p:cNvSpPr/>
            <p:nvPr/>
          </p:nvSpPr>
          <p:spPr>
            <a:xfrm>
              <a:off x="985838" y="1193800"/>
              <a:ext cx="2415623" cy="2640013"/>
            </a:xfrm>
            <a:prstGeom prst="rect">
              <a:avLst/>
            </a:prstGeom>
            <a:blipFill dpi="0" rotWithShape="1">
              <a:blip r:embed="rId3" cstate="screen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85838" y="3829047"/>
              <a:ext cx="2415623" cy="2640013"/>
            </a:xfrm>
            <a:prstGeom prst="rect">
              <a:avLst/>
            </a:prstGeom>
            <a:blipFill dpi="0" rotWithShape="1">
              <a:blip r:embed="rId4" cstate="screen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394313" y="1193800"/>
              <a:ext cx="2415623" cy="2640013"/>
            </a:xfrm>
            <a:prstGeom prst="rect">
              <a:avLst/>
            </a:prstGeom>
            <a:blipFill dpi="0" rotWithShape="1">
              <a:blip r:embed="rId5" cstate="screen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401461" y="3833813"/>
              <a:ext cx="8695289" cy="2640013"/>
            </a:xfrm>
            <a:prstGeom prst="rect">
              <a:avLst/>
            </a:prstGeom>
            <a:solidFill>
              <a:srgbClr val="C1BFC0"/>
            </a:solidFill>
          </p:spPr>
          <p:txBody>
            <a:bodyPr lIns="189833" tIns="49357" rIns="37967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ts val="635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Tx/>
                <a:buNone/>
                <a:defRPr/>
              </a:pPr>
              <a:endParaRPr kumimoji="0" lang="zh-CN" altLang="en-US" sz="14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冬青黑体简体中文 W3" panose="020B0300000000000000" pitchFamily="34" charset="-122"/>
                <a:ea typeface="冬青黑体简体中文 W3" panose="020B0300000000000000" pitchFamily="34" charset="-122"/>
                <a:cs typeface="+mn-cs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837416" y="4491433"/>
              <a:ext cx="5183822" cy="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4" name="矩形 13"/>
          <p:cNvSpPr/>
          <p:nvPr/>
        </p:nvSpPr>
        <p:spPr>
          <a:xfrm>
            <a:off x="4067175" y="47244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1"/>
          <p:cNvGrpSpPr/>
          <p:nvPr/>
        </p:nvGrpSpPr>
        <p:grpSpPr>
          <a:xfrm>
            <a:off x="468313" y="1725613"/>
            <a:ext cx="8208962" cy="3790950"/>
            <a:chOff x="673100" y="1285875"/>
            <a:chExt cx="11552238" cy="5334000"/>
          </a:xfrm>
        </p:grpSpPr>
        <p:sp>
          <p:nvSpPr>
            <p:cNvPr id="10" name="矩形 9"/>
            <p:cNvSpPr/>
            <p:nvPr/>
          </p:nvSpPr>
          <p:spPr>
            <a:xfrm>
              <a:off x="673100" y="1285875"/>
              <a:ext cx="11552238" cy="5334000"/>
            </a:xfrm>
            <a:prstGeom prst="rect">
              <a:avLst/>
            </a:prstGeom>
            <a:solidFill>
              <a:srgbClr val="C1BF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8312" y="1743776"/>
              <a:ext cx="7993407" cy="4465104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48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488" name="矩形 13"/>
          <p:cNvSpPr/>
          <p:nvPr/>
        </p:nvSpPr>
        <p:spPr>
          <a:xfrm>
            <a:off x="6516688" y="34290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0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2925763"/>
            <a:ext cx="2162175" cy="39322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200275" y="2925763"/>
            <a:ext cx="0" cy="393223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232025" y="2925763"/>
            <a:ext cx="6911975" cy="3932238"/>
          </a:xfrm>
          <a:prstGeom prst="rect">
            <a:avLst/>
          </a:prstGeom>
          <a:solidFill>
            <a:srgbClr val="C1B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5"/>
          <p:cNvSpPr/>
          <p:nvPr/>
        </p:nvSpPr>
        <p:spPr>
          <a:xfrm>
            <a:off x="3708400" y="1341438"/>
            <a:ext cx="3690938" cy="3690937"/>
          </a:xfrm>
          <a:prstGeom prst="ellipse">
            <a:avLst/>
          </a:prstGeom>
          <a:blipFill rotWithShape="1">
            <a:blip r:embed="rId3">
              <a:grayscl/>
            </a:blip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全屏显示(4:3)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Helvetica Neue Medium</vt:lpstr>
      <vt:lpstr>ヒラギノ角ゴ ProN W3</vt:lpstr>
      <vt:lpstr>冬青黑体简体中文 W3</vt:lpstr>
      <vt:lpstr>方正兰亭黑_GBK</vt:lpstr>
      <vt:lpstr>宋体</vt:lpstr>
      <vt:lpstr>微软雅黑</vt:lpstr>
      <vt:lpstr>微软雅黑 Light</vt:lpstr>
      <vt:lpstr>Arial</vt:lpstr>
      <vt:lpstr>Calibri</vt:lpstr>
      <vt:lpstr>Roboto</vt:lpstr>
      <vt:lpstr>Roboto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2013-10-30T09:04:50Z</dcterms:created>
  <dcterms:modified xsi:type="dcterms:W3CDTF">2023-01-10T12:14:16Z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F5265525A65E42EDAE4A8E4BF62D67E0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