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2" r:id="rId2"/>
    <p:sldId id="257" r:id="rId3"/>
    <p:sldId id="262" r:id="rId4"/>
    <p:sldId id="258" r:id="rId5"/>
    <p:sldId id="261" r:id="rId6"/>
    <p:sldId id="259" r:id="rId7"/>
    <p:sldId id="260" r:id="rId8"/>
    <p:sldId id="269" r:id="rId9"/>
    <p:sldId id="271" r:id="rId10"/>
    <p:sldId id="270" r:id="rId11"/>
    <p:sldId id="268" r:id="rId12"/>
    <p:sldId id="263" r:id="rId13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CD757-98B3-4AF5-AAC5-2939D91A48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3D526-4B20-4898-A8B1-6918472D3FE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6"/>
          <p:cNvSpPr>
            <a:spLocks noGrp="1"/>
          </p:cNvSpPr>
          <p:nvPr>
            <p:ph sz="quarter" idx="13"/>
          </p:nvPr>
        </p:nvSpPr>
        <p:spPr>
          <a:xfrm>
            <a:off x="628651" y="334210"/>
            <a:ext cx="7886700" cy="418132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34DCD757-98B3-4AF5-AAC5-2939D91A48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A67E675-FA1B-4BE6-B264-CBF12CDCCE3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9538" y="153591"/>
            <a:ext cx="1132285" cy="1132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CD757-98B3-4AF5-AAC5-2939D91A48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41EA9-BBB5-4C0C-9BC1-ADAEF775FA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 descr="#wm#_17_07_*Z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44416" y="858441"/>
            <a:ext cx="3238500" cy="3238500"/>
          </a:xfrm>
          <a:prstGeom prst="ellipse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zh-CN">
              <a:solidFill>
                <a:srgbClr val="808080"/>
              </a:solidFill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5" name="Oval 4" descr="#wm#_17_07_*Z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59003" y="3634978"/>
            <a:ext cx="461963" cy="461963"/>
          </a:xfrm>
          <a:prstGeom prst="ellipse">
            <a:avLst/>
          </a:prstGeom>
          <a:solidFill>
            <a:srgbClr val="72AD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68580" tIns="34290" rIns="68580" bIns="34290" anchor="ctr"/>
          <a:lstStyle/>
          <a:p>
            <a:pPr algn="ctr"/>
            <a:endParaRPr lang="zh-CN" altLang="zh-CN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6" name="Oval 5" descr="#wm#_17_07_*Z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88494" y="1063229"/>
            <a:ext cx="158354" cy="158353"/>
          </a:xfrm>
          <a:prstGeom prst="ellipse">
            <a:avLst/>
          </a:prstGeom>
          <a:solidFill>
            <a:srgbClr val="72AD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68580" tIns="34290" rIns="68580" bIns="34290" anchor="ctr"/>
          <a:lstStyle/>
          <a:p>
            <a:pPr algn="ctr"/>
            <a:endParaRPr lang="zh-CN" altLang="zh-CN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7" name="AutoShape 7" descr="#wm#_17_07_110_11000_a_1_5#clear#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98032" y="2125266"/>
            <a:ext cx="2556272" cy="9057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628" tIns="35243" rIns="67628" bIns="35243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 kern="12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49" charset="-122"/>
                <a:cs typeface="+mj-cs"/>
                <a:sym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700" b="1" noProof="1" smtClean="0">
                <a:solidFill>
                  <a:schemeClr val="accent3"/>
                </a:solidFill>
              </a:rPr>
              <a:t>                </a:t>
            </a:r>
            <a:endParaRPr lang="zh-CN" altLang="en-US" sz="2700" b="1" noProof="1">
              <a:solidFill>
                <a:schemeClr val="accent3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98032" y="2308905"/>
            <a:ext cx="2546767" cy="538445"/>
          </a:xfrm>
          <a:noFill/>
        </p:spPr>
        <p:txBody>
          <a:bodyPr>
            <a:normAutofit/>
          </a:bodyPr>
          <a:lstStyle>
            <a:lvl1pPr algn="ctr">
              <a:defRPr sz="2700">
                <a:solidFill>
                  <a:srgbClr val="006600"/>
                </a:solidFill>
              </a:defRPr>
            </a:lvl1pPr>
          </a:lstStyle>
          <a:p>
            <a:r>
              <a:rPr lang="zh-CN" altLang="en-US" noProof="1" smtClean="0"/>
              <a:t>编辑标题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3440922" y="2737248"/>
            <a:ext cx="2262158" cy="276999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 smtClean="0"/>
              <a:t>添加副标题</a:t>
            </a:r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CD757-98B3-4AF5-AAC5-2939D91A48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9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F064F-74F4-444A-A725-629C515366F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9538" y="153591"/>
            <a:ext cx="1132285" cy="1132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59775"/>
            <a:ext cx="3867150" cy="323484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59775"/>
            <a:ext cx="3867150" cy="323484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CD757-98B3-4AF5-AAC5-2939D91A48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5D24D-0DD2-4003-B412-24561A1517A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9538" y="153591"/>
            <a:ext cx="1132285" cy="1132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1" y="1406666"/>
            <a:ext cx="3868737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8651" y="2045746"/>
            <a:ext cx="3868737" cy="260040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7563" y="1406666"/>
            <a:ext cx="3887788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7563" y="2045746"/>
            <a:ext cx="3887788" cy="260040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1187450" y="411957"/>
            <a:ext cx="7633022" cy="675864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CD757-98B3-4AF5-AAC5-2939D91A48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55CD9-4B23-47AE-8C04-B34A1D5404B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 descr="#wm#_17_07_*Z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44416" y="858441"/>
            <a:ext cx="3238500" cy="3238500"/>
          </a:xfrm>
          <a:prstGeom prst="ellipse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zh-CN">
              <a:solidFill>
                <a:srgbClr val="808080"/>
              </a:solidFill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5" name="Oval 4" descr="#wm#_17_07_*Z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59003" y="3634978"/>
            <a:ext cx="461963" cy="461963"/>
          </a:xfrm>
          <a:prstGeom prst="ellipse">
            <a:avLst/>
          </a:prstGeom>
          <a:solidFill>
            <a:srgbClr val="72AD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68580" tIns="34290" rIns="68580" bIns="34290" anchor="ctr"/>
          <a:lstStyle/>
          <a:p>
            <a:pPr algn="ctr"/>
            <a:endParaRPr lang="zh-CN" altLang="zh-CN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6" name="Oval 5" descr="#wm#_17_07_*Z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88494" y="1063229"/>
            <a:ext cx="158354" cy="158353"/>
          </a:xfrm>
          <a:prstGeom prst="ellipse">
            <a:avLst/>
          </a:prstGeom>
          <a:solidFill>
            <a:srgbClr val="72AD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68580" tIns="34290" rIns="68580" bIns="34290" anchor="ctr"/>
          <a:lstStyle/>
          <a:p>
            <a:pPr algn="ctr"/>
            <a:endParaRPr lang="zh-CN" altLang="zh-CN">
              <a:solidFill>
                <a:schemeClr val="bg1"/>
              </a:solidFill>
              <a:sym typeface="Arial" panose="020B0604020202020204" pitchFamily="34" charset="0"/>
            </a:endParaRPr>
          </a:p>
        </p:txBody>
      </p:sp>
      <p:sp>
        <p:nvSpPr>
          <p:cNvPr id="9" name="AutoShape 7" descr="#wm#_17_07_110_11000_a_1_5#clear#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98032" y="2125266"/>
            <a:ext cx="2556272" cy="5381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628" tIns="35243" rIns="67628" bIns="35243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 kern="12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49" charset="-122"/>
                <a:cs typeface="+mj-cs"/>
                <a:sym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rgbClr val="80808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700" b="1" noProof="1" smtClean="0">
                <a:solidFill>
                  <a:schemeClr val="accent3"/>
                </a:solidFill>
              </a:rPr>
              <a:t>                </a:t>
            </a:r>
            <a:endParaRPr lang="zh-CN" altLang="en-US" sz="2700" b="1" noProof="1">
              <a:solidFill>
                <a:schemeClr val="accent3"/>
              </a:solidFill>
            </a:endParaRPr>
          </a:p>
        </p:txBody>
      </p:sp>
      <p:sp>
        <p:nvSpPr>
          <p:cNvPr id="7" name="标题 1"/>
          <p:cNvSpPr>
            <a:spLocks noGrp="1"/>
          </p:cNvSpPr>
          <p:nvPr>
            <p:ph type="title" hasCustomPrompt="1"/>
          </p:nvPr>
        </p:nvSpPr>
        <p:spPr>
          <a:xfrm>
            <a:off x="3298617" y="2125126"/>
            <a:ext cx="2546767" cy="538445"/>
          </a:xfrm>
          <a:noFill/>
        </p:spPr>
        <p:txBody>
          <a:bodyPr>
            <a:normAutofit/>
          </a:bodyPr>
          <a:lstStyle>
            <a:lvl1pPr algn="ctr">
              <a:defRPr sz="2700">
                <a:solidFill>
                  <a:srgbClr val="006600"/>
                </a:solidFill>
              </a:defRPr>
            </a:lvl1pPr>
          </a:lstStyle>
          <a:p>
            <a:r>
              <a:rPr lang="zh-CN" altLang="en-US" noProof="1" smtClean="0"/>
              <a:t>编辑标题</a:t>
            </a:r>
            <a:endParaRPr lang="zh-CN" altLang="en-US" noProof="1"/>
          </a:p>
        </p:txBody>
      </p:sp>
      <p:sp>
        <p:nvSpPr>
          <p:cNvPr id="8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3440922" y="2737248"/>
            <a:ext cx="2262158" cy="276999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 smtClean="0"/>
              <a:t>编辑副标题</a:t>
            </a:r>
          </a:p>
        </p:txBody>
      </p:sp>
      <p:sp>
        <p:nvSpPr>
          <p:cNvPr id="10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CD757-98B3-4AF5-AAC5-2939D91A48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1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2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58403-C45D-42D1-9AD9-68ACA1AC74B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CD757-98B3-4AF5-AAC5-2939D91A48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A6061-A7A1-4790-A5C4-BC3BA09EDB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4724" y="1347951"/>
            <a:ext cx="733097" cy="3204342"/>
          </a:xfrm>
        </p:spPr>
        <p:txBody>
          <a:bodyPr vert="eaVert">
            <a:normAutofit/>
          </a:bodyPr>
          <a:lstStyle>
            <a:lvl1pPr>
              <a:defRPr sz="2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120256" y="250033"/>
            <a:ext cx="5305301" cy="353872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120256" y="3824235"/>
            <a:ext cx="5305301" cy="1156949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CD757-98B3-4AF5-AAC5-2939D91A48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EDE87-AFE4-4570-BD2D-07F01CAD508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01406" y="411956"/>
            <a:ext cx="1213945" cy="4182666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411956"/>
            <a:ext cx="6511019" cy="4182666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CD757-98B3-4AF5-AAC5-2939D91A48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C38E2-EECD-4D7F-A350-06FFAD2DB2E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241822" y="411956"/>
            <a:ext cx="7273528" cy="615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83506"/>
            <a:ext cx="7886700" cy="3211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altLang="en-US" smtClean="0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altLang="en-US" smtClean="0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altLang="en-US" smtClean="0">
                <a:sym typeface="Arial" panose="020B0604020202020204" pitchFamily="34" charset="0"/>
              </a:rPr>
              <a:t>第五级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normAutofit/>
          </a:bodyPr>
          <a:lstStyle>
            <a:lvl1pPr algn="l" fontAlgn="auto">
              <a:defRPr sz="11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34DCD757-98B3-4AF5-AAC5-2939D91A48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normAutofit/>
          </a:bodyPr>
          <a:lstStyle>
            <a:lvl1pPr algn="ctr" fontAlgn="auto">
              <a:defRPr sz="11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r">
              <a:defRPr sz="1100">
                <a:solidFill>
                  <a:srgbClr val="898989"/>
                </a:solidFill>
              </a:defRPr>
            </a:lvl1pPr>
          </a:lstStyle>
          <a:p>
            <a:fld id="{9CD03DF4-54F8-4F91-BB1A-03810238704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486A00"/>
          </a:solidFill>
          <a:latin typeface="Arial" panose="020B0604020202020204" pitchFamily="34" charset="0"/>
          <a:ea typeface="黑体" panose="02010609060101010101" pitchFamily="49" charset="-122"/>
          <a:cs typeface="+mj-cs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486A00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486A00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486A00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486A00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486A00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486A00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486A00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486A00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0"/>
        </a:spcBef>
        <a:spcAft>
          <a:spcPct val="0"/>
        </a:spcAft>
        <a:buChar char="•"/>
        <a:defRPr sz="1800" kern="1200">
          <a:solidFill>
            <a:srgbClr val="808080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1pPr>
      <a:lvl2pPr marL="557530" indent="-21463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rgbClr val="808080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2pPr>
      <a:lvl3pPr marL="900430" indent="-21463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rgbClr val="808080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3pPr>
      <a:lvl4pPr marL="1243330" indent="-21463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rgbClr val="808080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4pPr>
      <a:lvl5pPr marL="1586230" indent="-21463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rgbClr val="808080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04796" y="2310478"/>
            <a:ext cx="2546767" cy="538445"/>
          </a:xfrm>
        </p:spPr>
        <p:txBody>
          <a:bodyPr>
            <a:noAutofit/>
          </a:bodyPr>
          <a:lstStyle/>
          <a:p>
            <a:r>
              <a:rPr lang="en-US" altLang="zh-CN" sz="3300" dirty="0">
                <a:solidFill>
                  <a:srgbClr val="05050E"/>
                </a:solidFill>
                <a:latin typeface="+mn-lt"/>
                <a:cs typeface="Times New Roman" panose="02020603050405020304" pitchFamily="18" charset="0"/>
              </a:rPr>
              <a:t>This is my new friend!</a:t>
            </a:r>
            <a:endParaRPr lang="zh-CN" altLang="en-US" sz="33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46708" y="1253180"/>
            <a:ext cx="1250583" cy="5309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3000" dirty="0">
                <a:solidFill>
                  <a:schemeClr val="bg1"/>
                </a:solidFill>
              </a:rPr>
              <a:t>Unit 1 </a:t>
            </a:r>
            <a:endParaRPr lang="zh-CN" altLang="en-US" sz="3000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-6137" y="4445039"/>
            <a:ext cx="9144000" cy="372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小习题</a:t>
            </a:r>
          </a:p>
        </p:txBody>
      </p:sp>
      <p:sp>
        <p:nvSpPr>
          <p:cNvPr id="19458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 dirty="0" smtClean="0"/>
              <a:t>一、单词连线。</a:t>
            </a:r>
          </a:p>
          <a:p>
            <a:r>
              <a:rPr lang="zh-CN" altLang="en-US" sz="2000" dirty="0" smtClean="0"/>
              <a:t>doctor        农民</a:t>
            </a:r>
          </a:p>
          <a:p>
            <a:r>
              <a:rPr lang="zh-CN" altLang="en-US" sz="2000" dirty="0" smtClean="0"/>
              <a:t>nurse         医生</a:t>
            </a:r>
          </a:p>
          <a:p>
            <a:r>
              <a:rPr lang="zh-CN" altLang="en-US" sz="2000" dirty="0" smtClean="0"/>
              <a:t>postman    护士</a:t>
            </a:r>
          </a:p>
          <a:p>
            <a:r>
              <a:rPr lang="zh-CN" altLang="en-US" sz="2000" dirty="0" smtClean="0"/>
              <a:t>teacher      邮递员</a:t>
            </a:r>
          </a:p>
          <a:p>
            <a:r>
              <a:rPr lang="zh-CN" altLang="en-US" sz="2000" dirty="0" smtClean="0"/>
              <a:t>driver         教师</a:t>
            </a:r>
          </a:p>
          <a:p>
            <a:r>
              <a:rPr lang="zh-CN" altLang="en-US" sz="2000" dirty="0" smtClean="0"/>
              <a:t>farmer        司机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小习题</a:t>
            </a:r>
          </a:p>
        </p:txBody>
      </p:sp>
      <p:sp>
        <p:nvSpPr>
          <p:cNvPr id="20482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 dirty="0" smtClean="0"/>
              <a:t>二、背诵下列句子。</a:t>
            </a:r>
          </a:p>
          <a:p>
            <a:r>
              <a:rPr lang="zh-CN" altLang="en-US" sz="2000" dirty="0" smtClean="0"/>
              <a:t>1. Peter is a postman. 	</a:t>
            </a:r>
          </a:p>
          <a:p>
            <a:r>
              <a:rPr lang="zh-CN" altLang="en-US" sz="2000" dirty="0" smtClean="0"/>
              <a:t>2. My father is a driver. </a:t>
            </a:r>
          </a:p>
          <a:p>
            <a:r>
              <a:rPr lang="zh-CN" altLang="en-US" sz="2000" dirty="0" smtClean="0"/>
              <a:t>3. My mother is a teacher.</a:t>
            </a:r>
            <a:endParaRPr lang="en-US" altLang="zh-CN" sz="2000" dirty="0" smtClean="0"/>
          </a:p>
          <a:p>
            <a:r>
              <a:rPr lang="zh-CN" altLang="en-US" sz="2000" dirty="0" smtClean="0"/>
              <a:t>4. Jack is a farmer.</a:t>
            </a:r>
          </a:p>
          <a:p>
            <a:r>
              <a:rPr lang="en-US" altLang="zh-CN" sz="2000" dirty="0" smtClean="0"/>
              <a:t>5.</a:t>
            </a:r>
            <a:r>
              <a:rPr lang="zh-CN" altLang="en-US" sz="2000" dirty="0" smtClean="0"/>
              <a:t> My uncle is a doctor. </a:t>
            </a:r>
          </a:p>
          <a:p>
            <a:r>
              <a:rPr lang="zh-CN" altLang="en-US" sz="2000" dirty="0" smtClean="0"/>
              <a:t>6. My aunt is a nurse.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ln>
            <a:miter/>
          </a:ln>
        </p:spPr>
        <p:txBody>
          <a:bodyPr>
            <a:normAutofit/>
            <a:scene3d>
              <a:camera prst="orthographicFront"/>
              <a:lightRig rig="threePt" dir="t"/>
            </a:scene3d>
          </a:bodyPr>
          <a:lstStyle/>
          <a:p>
            <a:pPr marL="0" indent="0" algn="ctr">
              <a:buNone/>
            </a:pPr>
            <a:r>
              <a:rPr lang="en-US" altLang="zh-CN" sz="7200" b="1" i="1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see you!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doctor</a:t>
            </a:r>
          </a:p>
        </p:txBody>
      </p:sp>
      <p:pic>
        <p:nvPicPr>
          <p:cNvPr id="11267" name="图片 3" descr="doctor 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15557" y="852097"/>
            <a:ext cx="4157663" cy="3118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nurse</a:t>
            </a:r>
          </a:p>
        </p:txBody>
      </p:sp>
      <p:pic>
        <p:nvPicPr>
          <p:cNvPr id="12291" name="图片 3" descr="nurse 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82246" y="573635"/>
            <a:ext cx="3842147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driver</a:t>
            </a:r>
          </a:p>
        </p:txBody>
      </p:sp>
      <p:sp>
        <p:nvSpPr>
          <p:cNvPr id="13314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13315" name="图片 3" descr="driver 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9138" y="1235869"/>
            <a:ext cx="3813572" cy="2859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Look ,this is my mother</a:t>
            </a:r>
          </a:p>
        </p:txBody>
      </p:sp>
      <p:sp>
        <p:nvSpPr>
          <p:cNvPr id="14338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4000" dirty="0" err="1"/>
              <a:t>Wow,she</a:t>
            </a:r>
            <a:r>
              <a:rPr lang="en-US" altLang="zh-CN" sz="4000" dirty="0"/>
              <a:t> is so beautiful!</a:t>
            </a:r>
          </a:p>
          <a:p>
            <a:r>
              <a:rPr lang="en-US" altLang="zh-CN" sz="4000" dirty="0"/>
              <a:t>What does she do?</a:t>
            </a:r>
          </a:p>
          <a:p>
            <a:r>
              <a:rPr lang="en-US" altLang="zh-CN" sz="4000" dirty="0"/>
              <a:t>She is a doctor.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does she do?</a:t>
            </a:r>
          </a:p>
        </p:txBody>
      </p:sp>
      <p:sp>
        <p:nvSpPr>
          <p:cNvPr id="15362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4800" dirty="0"/>
              <a:t>She is a nurse.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说说家人的职业</a:t>
            </a:r>
          </a:p>
        </p:txBody>
      </p:sp>
      <p:sp>
        <p:nvSpPr>
          <p:cNvPr id="16386" name="内容占位符 2"/>
          <p:cNvSpPr>
            <a:spLocks noGrp="1" noChangeArrowheads="1"/>
          </p:cNvSpPr>
          <p:nvPr>
            <p:ph idx="1"/>
          </p:nvPr>
        </p:nvSpPr>
        <p:spPr>
          <a:xfrm>
            <a:off x="1205520" y="1248493"/>
            <a:ext cx="7886700" cy="3211116"/>
          </a:xfrm>
        </p:spPr>
        <p:txBody>
          <a:bodyPr/>
          <a:lstStyle/>
          <a:p>
            <a:r>
              <a:rPr lang="en-US" altLang="zh-CN" sz="3600" dirty="0">
                <a:latin typeface="Times New Roman" panose="02020603050405020304" pitchFamily="18" charset="0"/>
              </a:rPr>
              <a:t>My mother is a nurse.</a:t>
            </a:r>
          </a:p>
          <a:p>
            <a:r>
              <a:rPr lang="en-US" altLang="zh-CN" sz="3600" dirty="0">
                <a:latin typeface="Times New Roman" panose="02020603050405020304" pitchFamily="18" charset="0"/>
              </a:rPr>
              <a:t>My father is a </a:t>
            </a:r>
            <a:r>
              <a:rPr lang="en-US" altLang="zh-CN" sz="3600" dirty="0" err="1">
                <a:latin typeface="Times New Roman" panose="02020603050405020304" pitchFamily="18" charset="0"/>
              </a:rPr>
              <a:t>docter</a:t>
            </a:r>
            <a:r>
              <a:rPr lang="en-US" altLang="zh-CN" sz="3600" dirty="0">
                <a:latin typeface="Times New Roman" panose="02020603050405020304" pitchFamily="18" charset="0"/>
              </a:rPr>
              <a:t>.</a:t>
            </a:r>
          </a:p>
          <a:p>
            <a:r>
              <a:rPr lang="en-US" altLang="zh-CN" sz="3600" dirty="0">
                <a:latin typeface="Times New Roman" panose="02020603050405020304" pitchFamily="18" charset="0"/>
              </a:rPr>
              <a:t>My uncle is a postman.</a:t>
            </a:r>
          </a:p>
          <a:p>
            <a:r>
              <a:rPr lang="en-US" altLang="zh-CN" sz="3600" dirty="0">
                <a:latin typeface="Times New Roman" panose="02020603050405020304" pitchFamily="18" charset="0"/>
              </a:rPr>
              <a:t>My aunt is a driver.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职业小集锦</a:t>
            </a:r>
          </a:p>
        </p:txBody>
      </p:sp>
      <p:sp>
        <p:nvSpPr>
          <p:cNvPr id="17410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300" dirty="0">
                <a:latin typeface="Times New Roman" panose="02020603050405020304" pitchFamily="18" charset="0"/>
              </a:rPr>
              <a:t>doctor    </a:t>
            </a:r>
            <a:r>
              <a:rPr lang="zh-CN" altLang="en-US" sz="3300" dirty="0" smtClean="0">
                <a:latin typeface="Times New Roman" panose="02020603050405020304" pitchFamily="18" charset="0"/>
              </a:rPr>
              <a:t>医</a:t>
            </a:r>
            <a:r>
              <a:rPr lang="zh-CN" altLang="en-US" sz="3300" dirty="0">
                <a:latin typeface="Times New Roman" panose="02020603050405020304" pitchFamily="18" charset="0"/>
              </a:rPr>
              <a:t>生</a:t>
            </a:r>
          </a:p>
          <a:p>
            <a:r>
              <a:rPr lang="en-US" altLang="zh-CN" sz="3300" dirty="0">
                <a:latin typeface="Times New Roman" panose="02020603050405020304" pitchFamily="18" charset="0"/>
              </a:rPr>
              <a:t>nurse      </a:t>
            </a:r>
            <a:r>
              <a:rPr lang="zh-CN" altLang="en-US" sz="3300" dirty="0">
                <a:latin typeface="Times New Roman" panose="02020603050405020304" pitchFamily="18" charset="0"/>
              </a:rPr>
              <a:t>护士</a:t>
            </a:r>
          </a:p>
          <a:p>
            <a:r>
              <a:rPr lang="en-US" altLang="zh-CN" sz="3300" dirty="0">
                <a:latin typeface="Times New Roman" panose="02020603050405020304" pitchFamily="18" charset="0"/>
              </a:rPr>
              <a:t>driver     </a:t>
            </a:r>
            <a:r>
              <a:rPr lang="zh-CN" altLang="en-US" sz="3300" dirty="0" smtClean="0">
                <a:latin typeface="Times New Roman" panose="02020603050405020304" pitchFamily="18" charset="0"/>
              </a:rPr>
              <a:t>司</a:t>
            </a:r>
            <a:r>
              <a:rPr lang="zh-CN" altLang="en-US" sz="3300" dirty="0">
                <a:latin typeface="Times New Roman" panose="02020603050405020304" pitchFamily="18" charset="0"/>
              </a:rPr>
              <a:t>机</a:t>
            </a:r>
          </a:p>
        </p:txBody>
      </p:sp>
      <p:pic>
        <p:nvPicPr>
          <p:cNvPr id="17411" name="图片 3" descr="doctor 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92229" y="951310"/>
            <a:ext cx="2959894" cy="2220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重点句型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8278" y="1307946"/>
            <a:ext cx="7886700" cy="3211115"/>
          </a:xfrm>
          <a:ln>
            <a:miter/>
          </a:ln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000" noProof="1">
                <a:solidFill>
                  <a:schemeClr val="accent4"/>
                </a:solidFill>
              </a:rPr>
              <a:t>What does your mother do?</a:t>
            </a:r>
          </a:p>
        </p:txBody>
      </p:sp>
      <p:pic>
        <p:nvPicPr>
          <p:cNvPr id="18435" name="图片 3" descr="nurse 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3379" y="2091929"/>
            <a:ext cx="2949178" cy="2210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329*i*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329*i*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329*i*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YPE" val="a"/>
  <p:tag name="KSO_WM_UNIT_INDEX" val="1"/>
  <p:tag name="KSO_WM_UNIT_CLEAR" val="1"/>
  <p:tag name="KSO_WM_UNIT_LAYERLEVEL" val="1"/>
  <p:tag name="KSO_WM_UNIT_VALUE" val="5"/>
  <p:tag name="KSO_WM_UNIT_ISCONTENTSTITLE" val="0"/>
  <p:tag name="KSO_WM_UNIT_HIGHLIGHT" val="0"/>
  <p:tag name="KSO_WM_UNIT_COMPATIBLE" val="0"/>
  <p:tag name="KSO_WM_BEAUTIFY_FLAG" val="#wm#"/>
  <p:tag name="KSO_WM_UNIT_ID" val="329*a*1"/>
  <p:tag name="KSO_WM_UNIT_PRESET_TEXT_LEN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329*i*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329*i*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329*i*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YPE" val="a"/>
  <p:tag name="KSO_WM_UNIT_INDEX" val="1"/>
  <p:tag name="KSO_WM_UNIT_CLEAR" val="1"/>
  <p:tag name="KSO_WM_UNIT_LAYERLEVEL" val="1"/>
  <p:tag name="KSO_WM_UNIT_VALUE" val="5"/>
  <p:tag name="KSO_WM_UNIT_ISCONTENTSTITLE" val="0"/>
  <p:tag name="KSO_WM_UNIT_HIGHLIGHT" val="0"/>
  <p:tag name="KSO_WM_UNIT_COMPATIBLE" val="0"/>
  <p:tag name="KSO_WM_BEAUTIFY_FLAG" val="#wm#"/>
  <p:tag name="KSO_WM_UNIT_ID" val="329*a*1"/>
  <p:tag name="KSO_WM_UNIT_PRESET_TEXT_LEN" val="5"/>
</p:tagLst>
</file>

<file path=ppt/theme/theme1.xml><?xml version="1.0" encoding="utf-8"?>
<a:theme xmlns:a="http://schemas.openxmlformats.org/drawingml/2006/main" name="WWW.2PPT.COM&#10;">
  <a:themeElements>
    <a:clrScheme name="PPT17">
      <a:dk1>
        <a:srgbClr val="000000"/>
      </a:dk1>
      <a:lt1>
        <a:srgbClr val="FFFFFF"/>
      </a:lt1>
      <a:dk2>
        <a:srgbClr val="486A00"/>
      </a:dk2>
      <a:lt2>
        <a:srgbClr val="808080"/>
      </a:lt2>
      <a:accent1>
        <a:srgbClr val="339933"/>
      </a:accent1>
      <a:accent2>
        <a:srgbClr val="CCCC00"/>
      </a:accent2>
      <a:accent3>
        <a:srgbClr val="006600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全屏显示(16:9)</PresentationFormat>
  <Paragraphs>40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This is my new friend!</vt:lpstr>
      <vt:lpstr>doctor</vt:lpstr>
      <vt:lpstr>nurse</vt:lpstr>
      <vt:lpstr>driver</vt:lpstr>
      <vt:lpstr>Look ,this is my mother</vt:lpstr>
      <vt:lpstr>What does she do?</vt:lpstr>
      <vt:lpstr>说说家人的职业</vt:lpstr>
      <vt:lpstr>职业小集锦</vt:lpstr>
      <vt:lpstr>重点句型</vt:lpstr>
      <vt:lpstr>小习题</vt:lpstr>
      <vt:lpstr>小习题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2016-05-29T13:13:00Z</dcterms:created>
  <dcterms:modified xsi:type="dcterms:W3CDTF">2023-01-16T22:41:28Z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E7445BD2AD6C4E4B89B830F98E2440B9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