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2.wav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audio" Target="../media/audio4.wav"/><Relationship Id="rId10" Type="http://schemas.openxmlformats.org/officeDocument/2006/relationships/image" Target="../media/image16.jpeg"/><Relationship Id="rId4" Type="http://schemas.openxmlformats.org/officeDocument/2006/relationships/audio" Target="../media/audio3.wav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78624" y="3429000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5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545579" cy="1325880"/>
          </a:xfrm>
        </p:spPr>
        <p:txBody>
          <a:bodyPr/>
          <a:lstStyle/>
          <a:p>
            <a:r>
              <a:rPr lang="en-US" altLang="zh-CN" sz="6000" dirty="0"/>
              <a:t>I have a ball.</a:t>
            </a:r>
            <a:endParaRPr lang="zh-CN" altLang="en-US" sz="6000" dirty="0"/>
          </a:p>
        </p:txBody>
      </p:sp>
      <p:sp>
        <p:nvSpPr>
          <p:cNvPr id="8" name="矩形 7"/>
          <p:cNvSpPr/>
          <p:nvPr/>
        </p:nvSpPr>
        <p:spPr>
          <a:xfrm>
            <a:off x="3261098" y="494116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760725" y="1339608"/>
            <a:ext cx="1646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chant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43808" y="2348880"/>
            <a:ext cx="348044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Look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look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I have a plane.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Can I see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it?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Can I see it?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Sure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sure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! </a:t>
            </a: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Here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you are.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77875"/>
            <a:ext cx="8229600" cy="1143000"/>
          </a:xfrm>
        </p:spPr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idx="1"/>
          </p:nvPr>
        </p:nvSpPr>
        <p:spPr>
          <a:xfrm>
            <a:off x="2195736" y="2132856"/>
            <a:ext cx="5904656" cy="1368871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1.Make up the text into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another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song or chant.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2.Use the words to make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more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sentences.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23155" y="3536121"/>
            <a:ext cx="48720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pl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ne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321941" y="4204270"/>
            <a:ext cx="4513262" cy="793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01303" y="4740845"/>
            <a:ext cx="4605338" cy="476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01303" y="5239320"/>
            <a:ext cx="4676775" cy="5397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23528" y="3697858"/>
            <a:ext cx="4583113" cy="11112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3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49617" y="1922096"/>
            <a:ext cx="2053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have a plane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4105" name="Picture 9" descr="200707222005236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896" y="449833"/>
            <a:ext cx="5018087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utoUpdateAnimBg="0"/>
      <p:bldP spid="410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07072220052369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91571"/>
            <a:ext cx="4321175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10102009270798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0666" y="2906015"/>
            <a:ext cx="3780894" cy="302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87339" y="1655679"/>
            <a:ext cx="2916386" cy="46166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purple plane.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508104" y="4468961"/>
            <a:ext cx="2890535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yellow plane.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ldLvl="0" animBg="1" autoUpdateAnimBg="0"/>
      <p:bldP spid="5125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47663" y="2789238"/>
            <a:ext cx="26209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sh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347663" y="3471863"/>
            <a:ext cx="2620962" cy="206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327025" y="4021138"/>
            <a:ext cx="2641600" cy="9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27025" y="4527550"/>
            <a:ext cx="2641600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347663" y="2974975"/>
            <a:ext cx="2620962" cy="11113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51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508104" y="403523"/>
            <a:ext cx="1901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 ship.</a:t>
            </a:r>
          </a:p>
        </p:txBody>
      </p:sp>
      <p:pic>
        <p:nvPicPr>
          <p:cNvPr id="6153" name="Picture 9" descr="20080627224332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9952" y="1055390"/>
            <a:ext cx="4357687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 autoUpdateAnimBg="0"/>
      <p:bldP spid="6152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00806272243325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413446"/>
            <a:ext cx="2569327" cy="259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992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3923928" y="2132856"/>
            <a:ext cx="4640397" cy="31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26281" y="680021"/>
            <a:ext cx="2412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nice ship.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148064" y="1556792"/>
            <a:ext cx="2520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big ship.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utoUpdateAnimBg="0"/>
      <p:bldP spid="7173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47663" y="2789238"/>
            <a:ext cx="26209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oa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347663" y="3471863"/>
            <a:ext cx="2620962" cy="206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327025" y="4021138"/>
            <a:ext cx="2641600" cy="9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27025" y="4527550"/>
            <a:ext cx="2641600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347663" y="2974975"/>
            <a:ext cx="2620962" cy="11113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8199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124915" y="1556792"/>
            <a:ext cx="1840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have a boat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8201" name="Picture 9" descr="ac75323d6b6de243-b886a4b80976224b-bea0993cbbaad7aef6e6efe764ff7a93_i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 bwMode="auto">
          <a:xfrm>
            <a:off x="3203848" y="2348880"/>
            <a:ext cx="5759648" cy="2462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utoUpdateAnimBg="0"/>
      <p:bldP spid="8200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c75323d6b6de243-b886a4b80976224b-bea0993cbbaad7aef6e6efe764ff7a93_i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467544" y="3068960"/>
            <a:ext cx="3491880" cy="153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2009011413194879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2609070"/>
            <a:ext cx="3241823" cy="245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957259" y="620688"/>
            <a:ext cx="1840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boat.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128570" y="1556792"/>
            <a:ext cx="34979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Row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row, row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river.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-257175" y="346075"/>
            <a:ext cx="8218488" cy="1143000"/>
          </a:xfrm>
        </p:spPr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Ship</a:t>
            </a:r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ship, plane</a:t>
            </a: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. Plane</a:t>
            </a:r>
            <a:r>
              <a:rPr lang="zh-CN" altLang="en-US" sz="2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plane</a:t>
            </a:r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724128" y="686741"/>
            <a:ext cx="7745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ship.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894087" y="2045642"/>
            <a:ext cx="35766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Boat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boat, ship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Ship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ship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28827" y="2045641"/>
            <a:ext cx="790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boat.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967232" y="3713489"/>
            <a:ext cx="3695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Plane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ship, boat. Ship, boat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561987" y="3703505"/>
            <a:ext cx="9268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plane.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5800" y="438943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50" name="Picture 10" descr="214789-120Q6215425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276773"/>
            <a:ext cx="1341438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214789-120Q6215425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4698" y="1836587"/>
            <a:ext cx="1341437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2" name="Picture 12" descr="214789-120Q6215425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61987" y="3387079"/>
            <a:ext cx="1439862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ldLvl="0" autoUpdateAnimBg="0"/>
      <p:bldP spid="10246" grpId="0" bldLvl="0" autoUpdateAnimBg="0"/>
      <p:bldP spid="10248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0102009270798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0158" y="4296742"/>
            <a:ext cx="1427162" cy="1140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3" descr="2009011413194879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619250" y="4296742"/>
            <a:ext cx="1427162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4" descr="200806272243325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138284" y="4422765"/>
            <a:ext cx="863600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9" name="Picture 5" descr="10102009270798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7950" y="117476"/>
            <a:ext cx="1390648" cy="111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0" name="Picture 6" descr="10102009270798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19250" y="123021"/>
            <a:ext cx="1383356" cy="1106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1" name="Picture 7" descr="200806272243325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203575" y="293687"/>
            <a:ext cx="8636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2" name="Picture 8" descr="10102009270798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18782" y="117476"/>
            <a:ext cx="1384655" cy="1107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3" name="Picture 9" descr="10102009270798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55044" y="117476"/>
            <a:ext cx="1386091" cy="1107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4" name="Picture 10" descr="200806272243325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667625" y="260350"/>
            <a:ext cx="863600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5" name="Picture 11" descr="2009011413194879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34432" y="1560357"/>
            <a:ext cx="1427162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6" name="Picture 12" descr="2008062722433258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50825" y="1628775"/>
            <a:ext cx="8636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7" name="Picture 13" descr="2008062722433258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403350" y="1628775"/>
            <a:ext cx="8636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8" name="Picture 14" descr="2009011413194879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447800" y="1535113"/>
            <a:ext cx="1425575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9" name="Picture 15" descr="200806272243325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218782" y="1625756"/>
            <a:ext cx="863600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0" name="Picture 16" descr="200806272243325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342226" y="1653382"/>
            <a:ext cx="8636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1" name="Picture 17" descr="2009011413194879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00158" y="2946545"/>
            <a:ext cx="142716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2" name="Picture 18" descr="2009011413194879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588296" y="2946545"/>
            <a:ext cx="1427162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3" name="Picture 19" descr="10102009270798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63660" y="2946545"/>
            <a:ext cx="1348581" cy="1076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4" name="Picture 20" descr="2009011413194879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64960" y="2941528"/>
            <a:ext cx="1427163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5" name="Picture 21" descr="2009011413194879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937137" y="2951373"/>
            <a:ext cx="1427162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6" name="Picture 22" descr="10102009270798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16443" y="2912990"/>
            <a:ext cx="1531938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7" name="Picture 23" descr="2009011413194879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90726" y="4296742"/>
            <a:ext cx="14271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8" name="Picture 24" descr="10102009270798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09197" y="4287525"/>
            <a:ext cx="1531938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9" name="Picture 25" descr="200806272243325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773194" y="4489623"/>
            <a:ext cx="863600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90" name="Picture 26" descr="question-mark_2132368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399338" y="49286"/>
            <a:ext cx="16129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1" name="Picture 27" descr="question-mark_2132368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397751" y="1427163"/>
            <a:ext cx="1614487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92" name="Picture 28" descr="question-mark_2132368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399338" y="2824163"/>
            <a:ext cx="16129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93" name="Picture 29" descr="question-mark_2132368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399338" y="4226892"/>
            <a:ext cx="16129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 have a ball.-Lesson 23_课件1</Template>
  <TotalTime>0</TotalTime>
  <Words>155</Words>
  <Application>Microsoft Office PowerPoint</Application>
  <PresentationFormat>全屏显示(4:3)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I have a ball.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Ship, ship, plane. Plane, plane,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2020-05-25T08:32:00Z</dcterms:created>
  <dcterms:modified xsi:type="dcterms:W3CDTF">2023-01-16T22:41:33Z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0E7828736B6D43B09A6BBD3AAC3EB040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