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3"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224"/>
    <a:srgbClr val="7B0024"/>
    <a:srgbClr val="D8CBAD"/>
    <a:srgbClr val="E5C593"/>
    <a:srgbClr val="DBC9A5"/>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420"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9956"/>
          <a:stretch>
            <a:fillRect/>
          </a:stretch>
        </p:blipFill>
        <p:spPr>
          <a:xfrm>
            <a:off x="909637" y="0"/>
            <a:ext cx="10848975" cy="2896245"/>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t="55974"/>
          <a:stretch>
            <a:fillRect/>
          </a:stretch>
        </p:blipFill>
        <p:spPr>
          <a:xfrm>
            <a:off x="3066330" y="5034038"/>
            <a:ext cx="6192690" cy="1817612"/>
          </a:xfrm>
          <a:prstGeom prst="rect">
            <a:avLst/>
          </a:prstGeom>
        </p:spPr>
      </p:pic>
      <p:pic>
        <p:nvPicPr>
          <p:cNvPr id="9" name="图片 8"/>
          <p:cNvPicPr>
            <a:picLocks noChangeAspect="1"/>
          </p:cNvPicPr>
          <p:nvPr userDrawn="1"/>
        </p:nvPicPr>
        <p:blipFill>
          <a:blip r:embed="rId4">
            <a:clrChange>
              <a:clrFrom>
                <a:srgbClr val="FFFFFF"/>
              </a:clrFrom>
              <a:clrTo>
                <a:srgbClr val="FFFFFF">
                  <a:alpha val="0"/>
                </a:srgbClr>
              </a:clrTo>
            </a:clrChange>
          </a:blip>
          <a:stretch>
            <a:fillRect/>
          </a:stretch>
        </p:blipFill>
        <p:spPr>
          <a:xfrm>
            <a:off x="560924" y="5713"/>
            <a:ext cx="2446241" cy="4871087"/>
          </a:xfrm>
          <a:prstGeom prst="rect">
            <a:avLst/>
          </a:prstGeom>
        </p:spPr>
      </p:pic>
      <p:pic>
        <p:nvPicPr>
          <p:cNvPr id="10" name="图片 9"/>
          <p:cNvPicPr>
            <a:picLocks noChangeAspect="1"/>
          </p:cNvPicPr>
          <p:nvPr userDrawn="1"/>
        </p:nvPicPr>
        <p:blipFill rotWithShape="1">
          <a:blip r:embed="rId5" cstate="screen">
            <a:clrChange>
              <a:clrFrom>
                <a:srgbClr val="FFFFFF"/>
              </a:clrFrom>
              <a:clrTo>
                <a:srgbClr val="FFFFFF">
                  <a:alpha val="0"/>
                </a:srgbClr>
              </a:clrTo>
            </a:clrChange>
          </a:blip>
          <a:srcRect l="32614" t="26800"/>
          <a:stretch>
            <a:fillRect/>
          </a:stretch>
        </p:blipFill>
        <p:spPr>
          <a:xfrm>
            <a:off x="0" y="1"/>
            <a:ext cx="1579407" cy="2896244"/>
          </a:xfrm>
          <a:prstGeom prst="rect">
            <a:avLst/>
          </a:prstGeom>
        </p:spPr>
      </p:pic>
      <p:pic>
        <p:nvPicPr>
          <p:cNvPr id="11" name="图片 10"/>
          <p:cNvPicPr>
            <a:picLocks noChangeAspect="1"/>
          </p:cNvPicPr>
          <p:nvPr userDrawn="1"/>
        </p:nvPicPr>
        <p:blipFill rotWithShape="1">
          <a:blip r:embed="rId6" cstate="screen">
            <a:clrChange>
              <a:clrFrom>
                <a:srgbClr val="FFFFFF"/>
              </a:clrFrom>
              <a:clrTo>
                <a:srgbClr val="FFFFFF">
                  <a:alpha val="0"/>
                </a:srgbClr>
              </a:clrTo>
            </a:clrChange>
          </a:blip>
          <a:srcRect r="25894"/>
          <a:stretch>
            <a:fillRect/>
          </a:stretch>
        </p:blipFill>
        <p:spPr>
          <a:xfrm>
            <a:off x="10058399" y="0"/>
            <a:ext cx="2133601" cy="316296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1450" y="3747006"/>
            <a:ext cx="4400550" cy="3110993"/>
          </a:xfrm>
          <a:prstGeom prst="rect">
            <a:avLst/>
          </a:prstGeom>
        </p:spPr>
      </p:pic>
      <p:pic>
        <p:nvPicPr>
          <p:cNvPr id="4" name="图片 3"/>
          <p:cNvPicPr>
            <a:picLocks noChangeAspect="1"/>
          </p:cNvPicPr>
          <p:nvPr userDrawn="1"/>
        </p:nvPicPr>
        <p:blipFill>
          <a:blip r:embed="rId3">
            <a:clrChange>
              <a:clrFrom>
                <a:srgbClr val="FFFFFF"/>
              </a:clrFrom>
              <a:clrTo>
                <a:srgbClr val="FFFFFF">
                  <a:alpha val="0"/>
                </a:srgbClr>
              </a:clrTo>
            </a:clrChange>
          </a:blip>
          <a:stretch>
            <a:fillRect/>
          </a:stretch>
        </p:blipFill>
        <p:spPr>
          <a:xfrm>
            <a:off x="560924" y="5713"/>
            <a:ext cx="2942201" cy="5858669"/>
          </a:xfrm>
          <a:prstGeom prst="rect">
            <a:avLst/>
          </a:prstGeom>
        </p:spPr>
      </p:pic>
      <p:pic>
        <p:nvPicPr>
          <p:cNvPr id="5" name="图片 4"/>
          <p:cNvPicPr>
            <a:picLocks noChangeAspect="1"/>
          </p:cNvPicPr>
          <p:nvPr userDrawn="1"/>
        </p:nvPicPr>
        <p:blipFill rotWithShape="1">
          <a:blip r:embed="rId4" cstate="screen">
            <a:clrChange>
              <a:clrFrom>
                <a:srgbClr val="FFFFFF"/>
              </a:clrFrom>
              <a:clrTo>
                <a:srgbClr val="FFFFFF">
                  <a:alpha val="0"/>
                </a:srgbClr>
              </a:clrTo>
            </a:clrChange>
          </a:blip>
          <a:srcRect l="32614" t="26800"/>
          <a:stretch>
            <a:fillRect/>
          </a:stretch>
        </p:blipFill>
        <p:spPr>
          <a:xfrm>
            <a:off x="0" y="1"/>
            <a:ext cx="1990909" cy="3650838"/>
          </a:xfrm>
          <a:prstGeom prst="rect">
            <a:avLst/>
          </a:prstGeom>
        </p:spPr>
      </p:pic>
      <p:pic>
        <p:nvPicPr>
          <p:cNvPr id="6" name="图片 5"/>
          <p:cNvPicPr>
            <a:picLocks noChangeAspect="1"/>
          </p:cNvPicPr>
          <p:nvPr userDrawn="1"/>
        </p:nvPicPr>
        <p:blipFill rotWithShape="1">
          <a:blip r:embed="rId5" cstate="screen">
            <a:clrChange>
              <a:clrFrom>
                <a:srgbClr val="FFFFFF"/>
              </a:clrFrom>
              <a:clrTo>
                <a:srgbClr val="FFFFFF">
                  <a:alpha val="0"/>
                </a:srgbClr>
              </a:clrTo>
            </a:clrChange>
          </a:blip>
          <a:srcRect r="25894"/>
          <a:stretch>
            <a:fillRect/>
          </a:stretch>
        </p:blipFill>
        <p:spPr>
          <a:xfrm>
            <a:off x="9545123" y="0"/>
            <a:ext cx="2646878" cy="392387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59956"/>
          <a:stretch>
            <a:fillRect/>
          </a:stretch>
        </p:blipFill>
        <p:spPr>
          <a:xfrm>
            <a:off x="909637" y="0"/>
            <a:ext cx="10848975" cy="2896245"/>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1450" y="3747006"/>
            <a:ext cx="4400550" cy="3110993"/>
          </a:xfrm>
          <a:prstGeom prst="rect">
            <a:avLst/>
          </a:prstGeom>
        </p:spPr>
      </p:pic>
      <p:pic>
        <p:nvPicPr>
          <p:cNvPr id="4" name="图片 3"/>
          <p:cNvPicPr>
            <a:picLocks noChangeAspect="1"/>
          </p:cNvPicPr>
          <p:nvPr userDrawn="1"/>
        </p:nvPicPr>
        <p:blipFill>
          <a:blip r:embed="rId4">
            <a:clrChange>
              <a:clrFrom>
                <a:srgbClr val="FFFFFF"/>
              </a:clrFrom>
              <a:clrTo>
                <a:srgbClr val="FFFFFF">
                  <a:alpha val="0"/>
                </a:srgbClr>
              </a:clrTo>
            </a:clrChange>
          </a:blip>
          <a:stretch>
            <a:fillRect/>
          </a:stretch>
        </p:blipFill>
        <p:spPr>
          <a:xfrm>
            <a:off x="560924" y="5713"/>
            <a:ext cx="2942201" cy="5858669"/>
          </a:xfrm>
          <a:prstGeom prst="rect">
            <a:avLst/>
          </a:prstGeom>
        </p:spPr>
      </p:pic>
      <p:pic>
        <p:nvPicPr>
          <p:cNvPr id="5" name="图片 4"/>
          <p:cNvPicPr>
            <a:picLocks noChangeAspect="1"/>
          </p:cNvPicPr>
          <p:nvPr userDrawn="1"/>
        </p:nvPicPr>
        <p:blipFill rotWithShape="1">
          <a:blip r:embed="rId5" cstate="screen">
            <a:clrChange>
              <a:clrFrom>
                <a:srgbClr val="FFFFFF"/>
              </a:clrFrom>
              <a:clrTo>
                <a:srgbClr val="FFFFFF">
                  <a:alpha val="0"/>
                </a:srgbClr>
              </a:clrTo>
            </a:clrChange>
          </a:blip>
          <a:srcRect l="32614" t="26800"/>
          <a:stretch>
            <a:fillRect/>
          </a:stretch>
        </p:blipFill>
        <p:spPr>
          <a:xfrm>
            <a:off x="0" y="1"/>
            <a:ext cx="1990909" cy="3650838"/>
          </a:xfrm>
          <a:prstGeom prst="rect">
            <a:avLst/>
          </a:prstGeom>
        </p:spPr>
      </p:pic>
      <p:pic>
        <p:nvPicPr>
          <p:cNvPr id="6" name="图片 5"/>
          <p:cNvPicPr>
            <a:picLocks noChangeAspect="1"/>
          </p:cNvPicPr>
          <p:nvPr userDrawn="1"/>
        </p:nvPicPr>
        <p:blipFill rotWithShape="1">
          <a:blip r:embed="rId6" cstate="screen">
            <a:clrChange>
              <a:clrFrom>
                <a:srgbClr val="FFFFFF"/>
              </a:clrFrom>
              <a:clrTo>
                <a:srgbClr val="FFFFFF">
                  <a:alpha val="0"/>
                </a:srgbClr>
              </a:clrTo>
            </a:clrChange>
          </a:blip>
          <a:srcRect r="25894"/>
          <a:stretch>
            <a:fillRect/>
          </a:stretch>
        </p:blipFill>
        <p:spPr>
          <a:xfrm>
            <a:off x="9545123" y="0"/>
            <a:ext cx="2646878" cy="39238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18" t="31396"/>
          <a:stretch>
            <a:fillRect/>
          </a:stretch>
        </p:blipFill>
        <p:spPr>
          <a:xfrm>
            <a:off x="0" y="-8196"/>
            <a:ext cx="2319986" cy="177190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544" y="5314289"/>
            <a:ext cx="2175537" cy="15380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68765" y="2881995"/>
            <a:ext cx="4698723" cy="1446550"/>
          </a:xfrm>
          <a:prstGeom prst="rect">
            <a:avLst/>
          </a:prstGeom>
          <a:noFill/>
        </p:spPr>
        <p:txBody>
          <a:bodyPr wrap="none" rtlCol="0" anchor="ctr">
            <a:spAutoFit/>
          </a:bodyPr>
          <a:lstStyle/>
          <a:p>
            <a:pPr algn="ctr"/>
            <a:r>
              <a:rPr lang="zh-CN" altLang="en-US"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rPr>
              <a:t>圣诞快乐</a:t>
            </a:r>
          </a:p>
        </p:txBody>
      </p:sp>
      <p:sp>
        <p:nvSpPr>
          <p:cNvPr id="3" name="文本框 2"/>
          <p:cNvSpPr txBox="1"/>
          <p:nvPr/>
        </p:nvSpPr>
        <p:spPr>
          <a:xfrm>
            <a:off x="3655195" y="4445508"/>
            <a:ext cx="4717253" cy="400110"/>
          </a:xfrm>
          <a:prstGeom prst="rect">
            <a:avLst/>
          </a:prstGeom>
          <a:noFill/>
        </p:spPr>
        <p:txBody>
          <a:bodyPr wrap="none" rtlCol="0" anchor="ctr">
            <a:spAutoFit/>
          </a:bodyPr>
          <a:lstStyle/>
          <a:p>
            <a:pPr algn="ctr"/>
            <a:r>
              <a:rPr lang="en-US" altLang="zh-CN" sz="2000" spc="1300" dirty="0">
                <a:solidFill>
                  <a:srgbClr val="D93224"/>
                </a:solidFill>
              </a:rPr>
              <a:t>MERRY CHRISTMAS</a:t>
            </a:r>
            <a:endParaRPr lang="zh-CN" altLang="en-US" sz="2000" spc="1300" dirty="0">
              <a:solidFill>
                <a:srgbClr val="D93224"/>
              </a:solidFill>
            </a:endParaRPr>
          </a:p>
        </p:txBody>
      </p:sp>
      <p:sp>
        <p:nvSpPr>
          <p:cNvPr id="4" name="矩形: 圆角 3"/>
          <p:cNvSpPr/>
          <p:nvPr/>
        </p:nvSpPr>
        <p:spPr>
          <a:xfrm>
            <a:off x="3536866" y="4445508"/>
            <a:ext cx="4824949" cy="400110"/>
          </a:xfrm>
          <a:prstGeom prst="roundRect">
            <a:avLst>
              <a:gd name="adj" fmla="val 50000"/>
            </a:avLst>
          </a:prstGeom>
          <a:noFill/>
          <a:ln w="25400">
            <a:solidFill>
              <a:srgbClr val="7B0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839146" y="2654237"/>
            <a:ext cx="4284186" cy="338554"/>
          </a:xfrm>
          <a:prstGeom prst="rect">
            <a:avLst/>
          </a:prstGeom>
          <a:noFill/>
        </p:spPr>
        <p:txBody>
          <a:bodyPr wrap="none" rtlCol="0">
            <a:spAutoFit/>
          </a:bodyPr>
          <a:lstStyle/>
          <a:p>
            <a:pPr algn="ctr"/>
            <a:r>
              <a:rPr lang="en-US" altLang="zh-CN" sz="1600" spc="1000" dirty="0">
                <a:solidFill>
                  <a:schemeClr val="bg1">
                    <a:lumMod val="50000"/>
                  </a:schemeClr>
                </a:solidFill>
              </a:rPr>
              <a:t>DESIGNED BY ALONIC</a:t>
            </a:r>
            <a:endParaRPr lang="zh-CN" altLang="en-US" sz="1600" spc="10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125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500"/>
                                        <p:tgtEl>
                                          <p:spTgt spid="4"/>
                                        </p:tgtEl>
                                      </p:cBhvr>
                                    </p:animEffect>
                                  </p:childTnLst>
                                </p:cTn>
                              </p:par>
                              <p:par>
                                <p:cTn id="18" presetID="16" presetClass="entr" presetSubtype="37" fill="hold" grpId="0" nodeType="withEffect">
                                  <p:stCondLst>
                                    <p:cond delay="125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9" name="组合 8"/>
          <p:cNvGrpSpPr/>
          <p:nvPr/>
        </p:nvGrpSpPr>
        <p:grpSpPr>
          <a:xfrm>
            <a:off x="1165638" y="1436157"/>
            <a:ext cx="4711016" cy="1571466"/>
            <a:chOff x="1793820" y="1426915"/>
            <a:chExt cx="4711016" cy="1571466"/>
          </a:xfrm>
        </p:grpSpPr>
        <p:pic>
          <p:nvPicPr>
            <p:cNvPr id="2" name="图片 1"/>
            <p:cNvPicPr>
              <a:picLocks noChangeAspect="1"/>
            </p:cNvPicPr>
            <p:nvPr/>
          </p:nvPicPr>
          <p:blipFill>
            <a:blip r:embed="rId3"/>
            <a:stretch>
              <a:fillRect/>
            </a:stretch>
          </p:blipFill>
          <p:spPr>
            <a:xfrm>
              <a:off x="1793820" y="1426915"/>
              <a:ext cx="1349083" cy="1571466"/>
            </a:xfrm>
            <a:prstGeom prst="rect">
              <a:avLst/>
            </a:prstGeom>
          </p:spPr>
        </p:pic>
        <p:sp>
          <p:nvSpPr>
            <p:cNvPr id="8" name="文本框 7"/>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5" name="直接连接符 4"/>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42404" y="2159483"/>
              <a:ext cx="3262432" cy="707886"/>
            </a:xfrm>
            <a:prstGeom prst="rect">
              <a:avLst/>
            </a:prstGeom>
            <a:noFill/>
          </p:spPr>
          <p:txBody>
            <a:bodyPr wrap="none" rtlCol="0" anchor="ctr">
              <a:spAutoFit/>
            </a:bodyPr>
            <a:lstStyle/>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4" name="组合 13"/>
          <p:cNvGrpSpPr/>
          <p:nvPr/>
        </p:nvGrpSpPr>
        <p:grpSpPr>
          <a:xfrm>
            <a:off x="1165638" y="3850378"/>
            <a:ext cx="4711016" cy="1571466"/>
            <a:chOff x="1793820" y="1426915"/>
            <a:chExt cx="4711016" cy="1571466"/>
          </a:xfrm>
        </p:grpSpPr>
        <p:pic>
          <p:nvPicPr>
            <p:cNvPr id="15" name="图片 14"/>
            <p:cNvPicPr>
              <a:picLocks noChangeAspect="1"/>
            </p:cNvPicPr>
            <p:nvPr/>
          </p:nvPicPr>
          <p:blipFill>
            <a:blip r:embed="rId3"/>
            <a:stretch>
              <a:fillRect/>
            </a:stretch>
          </p:blipFill>
          <p:spPr>
            <a:xfrm>
              <a:off x="1793820" y="1426915"/>
              <a:ext cx="1349083" cy="1571466"/>
            </a:xfrm>
            <a:prstGeom prst="rect">
              <a:avLst/>
            </a:prstGeom>
          </p:spPr>
        </p:pic>
        <p:sp>
          <p:nvSpPr>
            <p:cNvPr id="16" name="文本框 15"/>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17" name="直接连接符 16"/>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242404" y="2159483"/>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19" name="组合 18"/>
          <p:cNvGrpSpPr/>
          <p:nvPr/>
        </p:nvGrpSpPr>
        <p:grpSpPr>
          <a:xfrm>
            <a:off x="6315346" y="1436157"/>
            <a:ext cx="4711016" cy="1571466"/>
            <a:chOff x="1793820" y="1426915"/>
            <a:chExt cx="4711016" cy="1571466"/>
          </a:xfrm>
        </p:grpSpPr>
        <p:pic>
          <p:nvPicPr>
            <p:cNvPr id="20" name="图片 19"/>
            <p:cNvPicPr>
              <a:picLocks noChangeAspect="1"/>
            </p:cNvPicPr>
            <p:nvPr/>
          </p:nvPicPr>
          <p:blipFill>
            <a:blip r:embed="rId3"/>
            <a:stretch>
              <a:fillRect/>
            </a:stretch>
          </p:blipFill>
          <p:spPr>
            <a:xfrm>
              <a:off x="1793820" y="1426915"/>
              <a:ext cx="1349083" cy="1571466"/>
            </a:xfrm>
            <a:prstGeom prst="rect">
              <a:avLst/>
            </a:prstGeom>
          </p:spPr>
        </p:pic>
        <p:sp>
          <p:nvSpPr>
            <p:cNvPr id="21" name="文本框 20"/>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22" name="直接连接符 21"/>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242404" y="2159483"/>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24" name="组合 23"/>
          <p:cNvGrpSpPr/>
          <p:nvPr/>
        </p:nvGrpSpPr>
        <p:grpSpPr>
          <a:xfrm>
            <a:off x="6315346" y="3850378"/>
            <a:ext cx="4711016" cy="1571466"/>
            <a:chOff x="1793820" y="1426915"/>
            <a:chExt cx="4711016" cy="1571466"/>
          </a:xfrm>
        </p:grpSpPr>
        <p:pic>
          <p:nvPicPr>
            <p:cNvPr id="25" name="图片 24"/>
            <p:cNvPicPr>
              <a:picLocks noChangeAspect="1"/>
            </p:cNvPicPr>
            <p:nvPr/>
          </p:nvPicPr>
          <p:blipFill>
            <a:blip r:embed="rId3"/>
            <a:stretch>
              <a:fillRect/>
            </a:stretch>
          </p:blipFill>
          <p:spPr>
            <a:xfrm>
              <a:off x="1793820" y="1426915"/>
              <a:ext cx="1349083" cy="1571466"/>
            </a:xfrm>
            <a:prstGeom prst="rect">
              <a:avLst/>
            </a:prstGeom>
          </p:spPr>
        </p:pic>
        <p:sp>
          <p:nvSpPr>
            <p:cNvPr id="26" name="文本框 25"/>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27" name="直接连接符 26"/>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242404" y="2159483"/>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4640730" y="1254782"/>
            <a:ext cx="2910540" cy="4348436"/>
          </a:xfrm>
          <a:prstGeom prst="rect">
            <a:avLst/>
          </a:prstGeom>
        </p:spPr>
      </p:pic>
      <p:sp>
        <p:nvSpPr>
          <p:cNvPr id="7" name="文本框 6"/>
          <p:cNvSpPr txBox="1"/>
          <p:nvPr/>
        </p:nvSpPr>
        <p:spPr>
          <a:xfrm>
            <a:off x="1395044" y="1889299"/>
            <a:ext cx="2749471" cy="1169551"/>
          </a:xfrm>
          <a:prstGeom prst="rect">
            <a:avLst/>
          </a:prstGeom>
          <a:noFill/>
        </p:spPr>
        <p:txBody>
          <a:bodyPr wrap="none" rtlCol="0" anchor="ctr">
            <a:spAutoFit/>
          </a:bodyPr>
          <a:lstStyle/>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p:txBody>
      </p:sp>
      <p:cxnSp>
        <p:nvCxnSpPr>
          <p:cNvPr id="5" name="直接连接符 4"/>
          <p:cNvCxnSpPr/>
          <p:nvPr/>
        </p:nvCxnSpPr>
        <p:spPr>
          <a:xfrm>
            <a:off x="1275905" y="3429000"/>
            <a:ext cx="2987749"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95044" y="3799150"/>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13" name="文本框 12"/>
          <p:cNvSpPr txBox="1"/>
          <p:nvPr/>
        </p:nvSpPr>
        <p:spPr>
          <a:xfrm>
            <a:off x="8047485" y="1889299"/>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cxnSp>
        <p:nvCxnSpPr>
          <p:cNvPr id="14" name="直接连接符 13"/>
          <p:cNvCxnSpPr/>
          <p:nvPr/>
        </p:nvCxnSpPr>
        <p:spPr>
          <a:xfrm>
            <a:off x="7928346" y="3429000"/>
            <a:ext cx="2987749"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047485" y="3799150"/>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7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6526618" y="1053444"/>
            <a:ext cx="4509376" cy="4509376"/>
          </a:xfrm>
          <a:prstGeom prst="rect">
            <a:avLst/>
          </a:prstGeom>
        </p:spPr>
      </p:pic>
      <p:grpSp>
        <p:nvGrpSpPr>
          <p:cNvPr id="8" name="组合 7"/>
          <p:cNvGrpSpPr/>
          <p:nvPr/>
        </p:nvGrpSpPr>
        <p:grpSpPr>
          <a:xfrm>
            <a:off x="1651590" y="1571290"/>
            <a:ext cx="4723274" cy="810478"/>
            <a:chOff x="5893981" y="1623040"/>
            <a:chExt cx="4723274" cy="810478"/>
          </a:xfrm>
        </p:grpSpPr>
        <p:grpSp>
          <p:nvGrpSpPr>
            <p:cNvPr id="9" name="组合 8"/>
            <p:cNvGrpSpPr/>
            <p:nvPr/>
          </p:nvGrpSpPr>
          <p:grpSpPr>
            <a:xfrm>
              <a:off x="5893981" y="1656140"/>
              <a:ext cx="765545" cy="765545"/>
              <a:chOff x="2541181" y="2445488"/>
              <a:chExt cx="765545" cy="765545"/>
            </a:xfrm>
          </p:grpSpPr>
          <p:sp>
            <p:nvSpPr>
              <p:cNvPr id="11" name="椭圆 10"/>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0" name="文本框 9"/>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3" name="组合 12"/>
          <p:cNvGrpSpPr/>
          <p:nvPr/>
        </p:nvGrpSpPr>
        <p:grpSpPr>
          <a:xfrm>
            <a:off x="1651590" y="3023761"/>
            <a:ext cx="4723274" cy="810478"/>
            <a:chOff x="5893981" y="1623040"/>
            <a:chExt cx="4723274" cy="810478"/>
          </a:xfrm>
        </p:grpSpPr>
        <p:grpSp>
          <p:nvGrpSpPr>
            <p:cNvPr id="14" name="组合 13"/>
            <p:cNvGrpSpPr/>
            <p:nvPr/>
          </p:nvGrpSpPr>
          <p:grpSpPr>
            <a:xfrm>
              <a:off x="5893981" y="1656140"/>
              <a:ext cx="765545" cy="765545"/>
              <a:chOff x="2541181" y="2445488"/>
              <a:chExt cx="765545" cy="765545"/>
            </a:xfrm>
          </p:grpSpPr>
          <p:sp>
            <p:nvSpPr>
              <p:cNvPr id="16" name="椭圆 1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5" name="文本框 14"/>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8" name="组合 17"/>
          <p:cNvGrpSpPr/>
          <p:nvPr/>
        </p:nvGrpSpPr>
        <p:grpSpPr>
          <a:xfrm>
            <a:off x="1651590" y="4476231"/>
            <a:ext cx="4723274" cy="810478"/>
            <a:chOff x="5893981" y="1623040"/>
            <a:chExt cx="4723274" cy="810478"/>
          </a:xfrm>
        </p:grpSpPr>
        <p:grpSp>
          <p:nvGrpSpPr>
            <p:cNvPr id="19" name="组合 18"/>
            <p:cNvGrpSpPr/>
            <p:nvPr/>
          </p:nvGrpSpPr>
          <p:grpSpPr>
            <a:xfrm>
              <a:off x="5893981" y="1656140"/>
              <a:ext cx="765545" cy="765545"/>
              <a:chOff x="2541181" y="2445488"/>
              <a:chExt cx="765545" cy="765545"/>
            </a:xfrm>
          </p:grpSpPr>
          <p:sp>
            <p:nvSpPr>
              <p:cNvPr id="21" name="椭圆 20"/>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0" name="文本框 19"/>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a:stretch>
            <a:fillRect/>
          </a:stretch>
        </p:blipFill>
        <p:spPr>
          <a:xfrm>
            <a:off x="1484243" y="1359135"/>
            <a:ext cx="4138612" cy="4138612"/>
          </a:xfrm>
          <a:prstGeom prst="rect">
            <a:avLst/>
          </a:prstGeom>
        </p:spPr>
      </p:pic>
      <p:grpSp>
        <p:nvGrpSpPr>
          <p:cNvPr id="6" name="组合 5"/>
          <p:cNvGrpSpPr/>
          <p:nvPr/>
        </p:nvGrpSpPr>
        <p:grpSpPr>
          <a:xfrm>
            <a:off x="8021382" y="1571838"/>
            <a:ext cx="765545" cy="765545"/>
            <a:chOff x="9031915" y="1710955"/>
            <a:chExt cx="765545" cy="765545"/>
          </a:xfrm>
        </p:grpSpPr>
        <p:sp>
          <p:nvSpPr>
            <p:cNvPr id="12" name="椭圆 11"/>
            <p:cNvSpPr/>
            <p:nvPr/>
          </p:nvSpPr>
          <p:spPr>
            <a:xfrm>
              <a:off x="9031915" y="1710955"/>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screen"/>
            <a:stretch>
              <a:fillRect/>
            </a:stretch>
          </p:blipFill>
          <p:spPr>
            <a:xfrm>
              <a:off x="9166116" y="1845156"/>
              <a:ext cx="497143" cy="497143"/>
            </a:xfrm>
            <a:prstGeom prst="rect">
              <a:avLst/>
            </a:prstGeom>
            <a:effectLst>
              <a:outerShdw blurRad="63500" sx="102000" sy="102000" algn="ctr" rotWithShape="0">
                <a:prstClr val="black">
                  <a:alpha val="40000"/>
                </a:prstClr>
              </a:outerShdw>
            </a:effectLst>
          </p:spPr>
        </p:pic>
      </p:grpSp>
      <p:sp>
        <p:nvSpPr>
          <p:cNvPr id="15" name="文本框 14"/>
          <p:cNvSpPr txBox="1"/>
          <p:nvPr/>
        </p:nvSpPr>
        <p:spPr>
          <a:xfrm>
            <a:off x="6464858" y="2607660"/>
            <a:ext cx="3877985" cy="1169551"/>
          </a:xfrm>
          <a:prstGeom prst="rect">
            <a:avLst/>
          </a:prstGeom>
          <a:noFill/>
        </p:spPr>
        <p:txBody>
          <a:bodyPr wrap="none" rtlCol="0" anchor="ctr">
            <a:spAutoFit/>
          </a:bodyPr>
          <a:lstStyle/>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cxnSp>
        <p:nvCxnSpPr>
          <p:cNvPr id="8" name="直接连接符 7"/>
          <p:cNvCxnSpPr/>
          <p:nvPr/>
        </p:nvCxnSpPr>
        <p:spPr>
          <a:xfrm>
            <a:off x="6560293" y="3943790"/>
            <a:ext cx="370013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464857" y="4116611"/>
            <a:ext cx="3877985" cy="1169551"/>
          </a:xfrm>
          <a:prstGeom prst="rect">
            <a:avLst/>
          </a:prstGeom>
          <a:noFill/>
        </p:spPr>
        <p:txBody>
          <a:bodyPr wrap="none" rtlCol="0" anchor="ctr">
            <a:spAutoFit/>
          </a:bodyPr>
          <a:lstStyle>
            <a:defPPr>
              <a:defRPr lang="en-US"/>
            </a:defPPr>
            <a:lvl1pPr algn="ct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endParaRPr lang="en-US" altLang="zh-CN" dirty="0"/>
          </a:p>
          <a:p>
            <a:r>
              <a:rPr lang="zh-CN" altLang="en-US" dirty="0"/>
              <a:t>点击输入内容点击输入内容</a:t>
            </a: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16" presetClass="entr" presetSubtype="37" fill="hold" nodeType="with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1000"/>
                                        <p:tgtEl>
                                          <p:spTgt spid="8"/>
                                        </p:tgtEl>
                                      </p:cBhvr>
                                    </p:animEffect>
                                  </p:childTnLst>
                                </p:cTn>
                              </p:par>
                              <p:par>
                                <p:cTn id="16" presetID="42" presetClass="entr" presetSubtype="0" fill="hold" grpId="0" nodeType="withEffect">
                                  <p:stCondLst>
                                    <p:cond delay="2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rotWithShape="1">
          <a:blip r:embed="rId3" cstate="screen"/>
          <a:srcRect t="25008" b="23531"/>
          <a:stretch>
            <a:fillRect/>
          </a:stretch>
        </p:blipFill>
        <p:spPr>
          <a:xfrm>
            <a:off x="1906772" y="760655"/>
            <a:ext cx="8378456" cy="4311619"/>
          </a:xfrm>
          <a:prstGeom prst="rect">
            <a:avLst/>
          </a:prstGeom>
        </p:spPr>
      </p:pic>
      <p:sp>
        <p:nvSpPr>
          <p:cNvPr id="7" name="文本框 6"/>
          <p:cNvSpPr txBox="1"/>
          <p:nvPr/>
        </p:nvSpPr>
        <p:spPr>
          <a:xfrm>
            <a:off x="1387018" y="4827870"/>
            <a:ext cx="9417963" cy="861774"/>
          </a:xfrm>
          <a:prstGeom prst="rect">
            <a:avLst/>
          </a:prstGeom>
          <a:noFill/>
        </p:spPr>
        <p:txBody>
          <a:bodyPr wrap="none" rtlCol="0" anchor="ctr">
            <a:spAutoFit/>
          </a:bodyPr>
          <a:lstStyle/>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86725" y="4040372"/>
            <a:ext cx="4801314"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圣诞老人传说</a:t>
            </a:r>
          </a:p>
        </p:txBody>
      </p:sp>
      <p:sp>
        <p:nvSpPr>
          <p:cNvPr id="5" name="文本框 4"/>
          <p:cNvSpPr txBox="1"/>
          <p:nvPr/>
        </p:nvSpPr>
        <p:spPr>
          <a:xfrm>
            <a:off x="4140652" y="5013506"/>
            <a:ext cx="5213991" cy="338554"/>
          </a:xfrm>
          <a:prstGeom prst="rect">
            <a:avLst/>
          </a:prstGeom>
          <a:noFill/>
        </p:spPr>
        <p:txBody>
          <a:bodyPr wrap="none" rtlCol="0" anchor="ctr">
            <a:spAutoFit/>
          </a:bodyPr>
          <a:lstStyle/>
          <a:p>
            <a:pPr algn="ctr"/>
            <a:r>
              <a:rPr lang="en-US" altLang="zh-CN" sz="1600" spc="2100" dirty="0">
                <a:solidFill>
                  <a:schemeClr val="bg1">
                    <a:lumMod val="50000"/>
                  </a:schemeClr>
                </a:solidFill>
              </a:rPr>
              <a:t>CHAPTER THREE</a:t>
            </a:r>
            <a:endParaRPr lang="zh-CN" altLang="en-US" sz="1600" spc="2100" dirty="0">
              <a:solidFill>
                <a:schemeClr val="bg1">
                  <a:lumMod val="50000"/>
                </a:schemeClr>
              </a:solidFill>
            </a:endParaRPr>
          </a:p>
        </p:txBody>
      </p:sp>
      <p:grpSp>
        <p:nvGrpSpPr>
          <p:cNvPr id="13" name="组合 12"/>
          <p:cNvGrpSpPr/>
          <p:nvPr/>
        </p:nvGrpSpPr>
        <p:grpSpPr>
          <a:xfrm>
            <a:off x="5821834" y="2797511"/>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3</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4" name="图片 3"/>
          <p:cNvPicPr>
            <a:picLocks noChangeAspect="1"/>
          </p:cNvPicPr>
          <p:nvPr/>
        </p:nvPicPr>
        <p:blipFill>
          <a:blip r:embed="rId3" cstate="screen"/>
          <a:stretch>
            <a:fillRect/>
          </a:stretch>
        </p:blipFill>
        <p:spPr>
          <a:xfrm>
            <a:off x="1736053" y="1142998"/>
            <a:ext cx="3292155" cy="2626241"/>
          </a:xfrm>
          <a:prstGeom prst="rect">
            <a:avLst/>
          </a:prstGeom>
          <a:effectLst>
            <a:outerShdw blurRad="50800" dist="38100" dir="2700000" algn="tl" rotWithShape="0">
              <a:prstClr val="black">
                <a:alpha val="40000"/>
              </a:prstClr>
            </a:outerShdw>
          </a:effectLst>
        </p:spPr>
      </p:pic>
      <p:grpSp>
        <p:nvGrpSpPr>
          <p:cNvPr id="6" name="组合 5"/>
          <p:cNvGrpSpPr/>
          <p:nvPr/>
        </p:nvGrpSpPr>
        <p:grpSpPr>
          <a:xfrm>
            <a:off x="1622440" y="3864929"/>
            <a:ext cx="3179135" cy="1573618"/>
            <a:chOff x="1807535" y="4104167"/>
            <a:chExt cx="3179135" cy="1573618"/>
          </a:xfrm>
        </p:grpSpPr>
        <p:sp>
          <p:nvSpPr>
            <p:cNvPr id="5" name="矩形 4"/>
            <p:cNvSpPr/>
            <p:nvPr/>
          </p:nvSpPr>
          <p:spPr>
            <a:xfrm>
              <a:off x="1807535" y="4104167"/>
              <a:ext cx="3179135" cy="1573618"/>
            </a:xfrm>
            <a:prstGeom prst="rect">
              <a:avLst/>
            </a:prstGeom>
            <a:solidFill>
              <a:srgbClr val="D93224"/>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22367" y="4267729"/>
              <a:ext cx="2749471" cy="1246495"/>
            </a:xfrm>
            <a:prstGeom prst="rect">
              <a:avLst/>
            </a:prstGeom>
            <a:noFill/>
          </p:spPr>
          <p:txBody>
            <a:bodyPr wrap="none" rtlCol="0" anchor="ctr">
              <a:spAutoFit/>
            </a:bodyPr>
            <a:lstStyle/>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p:txBody>
        </p:sp>
      </p:grpSp>
      <p:grpSp>
        <p:nvGrpSpPr>
          <p:cNvPr id="12" name="组合 11"/>
          <p:cNvGrpSpPr/>
          <p:nvPr/>
        </p:nvGrpSpPr>
        <p:grpSpPr>
          <a:xfrm>
            <a:off x="6299972" y="1482482"/>
            <a:ext cx="4114655" cy="767159"/>
            <a:chOff x="6018396" y="1444413"/>
            <a:chExt cx="4114655" cy="767159"/>
          </a:xfrm>
        </p:grpSpPr>
        <p:pic>
          <p:nvPicPr>
            <p:cNvPr id="11" name="图片 10"/>
            <p:cNvPicPr>
              <a:picLocks noChangeAspect="1"/>
            </p:cNvPicPr>
            <p:nvPr/>
          </p:nvPicPr>
          <p:blipFill>
            <a:blip r:embed="rId4" cstate="screen"/>
            <a:stretch>
              <a:fillRect/>
            </a:stretch>
          </p:blipFill>
          <p:spPr>
            <a:xfrm>
              <a:off x="6018396" y="1444413"/>
              <a:ext cx="767159" cy="767159"/>
            </a:xfrm>
            <a:prstGeom prst="rect">
              <a:avLst/>
            </a:prstGeom>
          </p:spPr>
        </p:pic>
        <p:sp>
          <p:nvSpPr>
            <p:cNvPr id="15" name="文本框 14"/>
            <p:cNvSpPr txBox="1"/>
            <p:nvPr/>
          </p:nvSpPr>
          <p:spPr>
            <a:xfrm>
              <a:off x="6870619" y="1474049"/>
              <a:ext cx="3262432" cy="707886"/>
            </a:xfrm>
            <a:prstGeom prst="rect">
              <a:avLst/>
            </a:prstGeom>
            <a:noFill/>
          </p:spPr>
          <p:txBody>
            <a:bodyPr wrap="none" rtlCol="0" anchor="ctr">
              <a:spAutoFit/>
            </a:bodyPr>
            <a:lstStyle/>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7" name="组合 16"/>
          <p:cNvGrpSpPr/>
          <p:nvPr/>
        </p:nvGrpSpPr>
        <p:grpSpPr>
          <a:xfrm>
            <a:off x="6299972" y="2524441"/>
            <a:ext cx="4114655" cy="767159"/>
            <a:chOff x="6018396" y="1444413"/>
            <a:chExt cx="4114655" cy="767159"/>
          </a:xfrm>
        </p:grpSpPr>
        <p:pic>
          <p:nvPicPr>
            <p:cNvPr id="18" name="图片 17"/>
            <p:cNvPicPr>
              <a:picLocks noChangeAspect="1"/>
            </p:cNvPicPr>
            <p:nvPr/>
          </p:nvPicPr>
          <p:blipFill>
            <a:blip r:embed="rId4" cstate="screen"/>
            <a:stretch>
              <a:fillRect/>
            </a:stretch>
          </p:blipFill>
          <p:spPr>
            <a:xfrm>
              <a:off x="6018396" y="1444413"/>
              <a:ext cx="767159" cy="767159"/>
            </a:xfrm>
            <a:prstGeom prst="rect">
              <a:avLst/>
            </a:prstGeom>
          </p:spPr>
        </p:pic>
        <p:sp>
          <p:nvSpPr>
            <p:cNvPr id="19" name="文本框 18"/>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20" name="组合 19"/>
          <p:cNvGrpSpPr/>
          <p:nvPr/>
        </p:nvGrpSpPr>
        <p:grpSpPr>
          <a:xfrm>
            <a:off x="6299972" y="3566400"/>
            <a:ext cx="4114655" cy="767159"/>
            <a:chOff x="6018396" y="1444413"/>
            <a:chExt cx="4114655" cy="767159"/>
          </a:xfrm>
        </p:grpSpPr>
        <p:pic>
          <p:nvPicPr>
            <p:cNvPr id="21" name="图片 20"/>
            <p:cNvPicPr>
              <a:picLocks noChangeAspect="1"/>
            </p:cNvPicPr>
            <p:nvPr/>
          </p:nvPicPr>
          <p:blipFill>
            <a:blip r:embed="rId4" cstate="screen"/>
            <a:stretch>
              <a:fillRect/>
            </a:stretch>
          </p:blipFill>
          <p:spPr>
            <a:xfrm>
              <a:off x="6018396" y="1444413"/>
              <a:ext cx="767159" cy="767159"/>
            </a:xfrm>
            <a:prstGeom prst="rect">
              <a:avLst/>
            </a:prstGeom>
          </p:spPr>
        </p:pic>
        <p:sp>
          <p:nvSpPr>
            <p:cNvPr id="22" name="文本框 21"/>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23" name="组合 22"/>
          <p:cNvGrpSpPr/>
          <p:nvPr/>
        </p:nvGrpSpPr>
        <p:grpSpPr>
          <a:xfrm>
            <a:off x="6299972" y="4608360"/>
            <a:ext cx="4114655" cy="767159"/>
            <a:chOff x="6018396" y="1444413"/>
            <a:chExt cx="4114655" cy="767159"/>
          </a:xfrm>
        </p:grpSpPr>
        <p:pic>
          <p:nvPicPr>
            <p:cNvPr id="24" name="图片 23"/>
            <p:cNvPicPr>
              <a:picLocks noChangeAspect="1"/>
            </p:cNvPicPr>
            <p:nvPr/>
          </p:nvPicPr>
          <p:blipFill>
            <a:blip r:embed="rId4" cstate="screen"/>
            <a:stretch>
              <a:fillRect/>
            </a:stretch>
          </p:blipFill>
          <p:spPr>
            <a:xfrm>
              <a:off x="6018396" y="1444413"/>
              <a:ext cx="767159" cy="767159"/>
            </a:xfrm>
            <a:prstGeom prst="rect">
              <a:avLst/>
            </a:prstGeom>
          </p:spPr>
        </p:pic>
        <p:sp>
          <p:nvSpPr>
            <p:cNvPr id="25" name="文本框 24"/>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0" presetClass="entr" presetSubtype="0" fill="hold"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2" presetClass="entr" presetSubtype="4" fill="hold" nodeType="withEffect">
                                  <p:stCondLst>
                                    <p:cond delay="1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ppt_x"/>
                                          </p:val>
                                        </p:tav>
                                        <p:tav tm="100000">
                                          <p:val>
                                            <p:strVal val="#ppt_x"/>
                                          </p:val>
                                        </p:tav>
                                      </p:tavLst>
                                    </p:anim>
                                    <p:anim calcmode="lin" valueType="num">
                                      <p:cBhvr additive="base">
                                        <p:cTn id="21" dur="10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30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ppt_x"/>
                                          </p:val>
                                        </p:tav>
                                        <p:tav tm="100000">
                                          <p:val>
                                            <p:strVal val="#ppt_x"/>
                                          </p:val>
                                        </p:tav>
                                      </p:tavLst>
                                    </p:anim>
                                    <p:anim calcmode="lin" valueType="num">
                                      <p:cBhvr additive="base">
                                        <p:cTn id="25" dur="10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37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6366291" y="1413828"/>
            <a:ext cx="4539408" cy="4029226"/>
          </a:xfrm>
          <a:prstGeom prst="rect">
            <a:avLst/>
          </a:prstGeom>
        </p:spPr>
      </p:pic>
      <p:grpSp>
        <p:nvGrpSpPr>
          <p:cNvPr id="5" name="组合 4"/>
          <p:cNvGrpSpPr/>
          <p:nvPr/>
        </p:nvGrpSpPr>
        <p:grpSpPr>
          <a:xfrm>
            <a:off x="1424526" y="1567546"/>
            <a:ext cx="4356994" cy="916728"/>
            <a:chOff x="1647800" y="2007225"/>
            <a:chExt cx="4356994" cy="916728"/>
          </a:xfrm>
        </p:grpSpPr>
        <p:sp>
          <p:nvSpPr>
            <p:cNvPr id="4" name="矩形: 圆角 3"/>
            <p:cNvSpPr/>
            <p:nvPr/>
          </p:nvSpPr>
          <p:spPr>
            <a:xfrm>
              <a:off x="1647800" y="2007225"/>
              <a:ext cx="4356994" cy="916728"/>
            </a:xfrm>
            <a:prstGeom prst="roundRect">
              <a:avLst>
                <a:gd name="adj" fmla="val 50000"/>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887305" y="2060350"/>
              <a:ext cx="3877985" cy="810478"/>
            </a:xfrm>
            <a:prstGeom prst="rect">
              <a:avLst/>
            </a:prstGeom>
            <a:noFill/>
          </p:spPr>
          <p:txBody>
            <a:bodyPr wrap="none" rtlCol="0" anchor="ctr">
              <a:spAutoFit/>
            </a:bodyPr>
            <a:lstStyle/>
            <a:p>
              <a:pPr algn="ctr">
                <a:lnSpc>
                  <a:spcPts val="2800"/>
                </a:lnSpc>
              </a:pPr>
              <a:r>
                <a:rPr lang="zh-CN" altLang="en-US" sz="2400" dirty="0">
                  <a:solidFill>
                    <a:schemeClr val="bg1"/>
                  </a:solidFill>
                  <a:latin typeface="微软雅黑 Light" panose="020B0502040204020203" pitchFamily="34" charset="-122"/>
                  <a:ea typeface="微软雅黑 Light" panose="020B0502040204020203" pitchFamily="34" charset="-122"/>
                </a:rPr>
                <a:t>点击输入内容点击输入内容</a:t>
              </a:r>
            </a:p>
            <a:p>
              <a:pPr algn="ctr">
                <a:lnSpc>
                  <a:spcPts val="2800"/>
                </a:lnSpc>
              </a:pPr>
              <a:r>
                <a:rPr lang="zh-CN" altLang="en-US" sz="2400" dirty="0">
                  <a:solidFill>
                    <a:schemeClr val="bg1"/>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0" name="组合 9"/>
          <p:cNvGrpSpPr/>
          <p:nvPr/>
        </p:nvGrpSpPr>
        <p:grpSpPr>
          <a:xfrm>
            <a:off x="1424526" y="2970636"/>
            <a:ext cx="4356994" cy="916728"/>
            <a:chOff x="1647800" y="2007225"/>
            <a:chExt cx="4356994" cy="916728"/>
          </a:xfrm>
        </p:grpSpPr>
        <p:sp>
          <p:nvSpPr>
            <p:cNvPr id="11" name="矩形: 圆角 10"/>
            <p:cNvSpPr/>
            <p:nvPr/>
          </p:nvSpPr>
          <p:spPr>
            <a:xfrm>
              <a:off x="1647800" y="2007225"/>
              <a:ext cx="4356994" cy="916728"/>
            </a:xfrm>
            <a:prstGeom prst="roundRect">
              <a:avLst>
                <a:gd name="adj" fmla="val 50000"/>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887305" y="2060350"/>
              <a:ext cx="3877985" cy="810478"/>
            </a:xfrm>
            <a:prstGeom prst="rect">
              <a:avLst/>
            </a:prstGeom>
            <a:noFill/>
          </p:spPr>
          <p:txBody>
            <a:bodyPr wrap="none" rtlCol="0" anchor="ctr">
              <a:spAutoFit/>
            </a:bodyPr>
            <a:lstStyle>
              <a:defPPr>
                <a:defRPr lang="en-US"/>
              </a:defPPr>
              <a:lvl1pPr algn="ctr">
                <a:lnSpc>
                  <a:spcPts val="2800"/>
                </a:lnSpc>
                <a:defRPr sz="24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3" name="组合 12"/>
          <p:cNvGrpSpPr/>
          <p:nvPr/>
        </p:nvGrpSpPr>
        <p:grpSpPr>
          <a:xfrm>
            <a:off x="1424526" y="4373726"/>
            <a:ext cx="4356994" cy="916728"/>
            <a:chOff x="1647800" y="2007225"/>
            <a:chExt cx="4356994" cy="916728"/>
          </a:xfrm>
        </p:grpSpPr>
        <p:sp>
          <p:nvSpPr>
            <p:cNvPr id="14" name="矩形: 圆角 13"/>
            <p:cNvSpPr/>
            <p:nvPr/>
          </p:nvSpPr>
          <p:spPr>
            <a:xfrm>
              <a:off x="1647800" y="2007225"/>
              <a:ext cx="4356994" cy="916728"/>
            </a:xfrm>
            <a:prstGeom prst="roundRect">
              <a:avLst>
                <a:gd name="adj" fmla="val 50000"/>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87305" y="2060350"/>
              <a:ext cx="3877985" cy="810478"/>
            </a:xfrm>
            <a:prstGeom prst="rect">
              <a:avLst/>
            </a:prstGeom>
            <a:noFill/>
          </p:spPr>
          <p:txBody>
            <a:bodyPr wrap="none" rtlCol="0" anchor="ctr">
              <a:spAutoFit/>
            </a:bodyPr>
            <a:lstStyle>
              <a:defPPr>
                <a:defRPr lang="en-US"/>
              </a:defPPr>
              <a:lvl1pPr algn="ctr">
                <a:lnSpc>
                  <a:spcPts val="2800"/>
                </a:lnSpc>
                <a:defRPr sz="24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3976453" y="1248440"/>
            <a:ext cx="4361120" cy="4361120"/>
          </a:xfrm>
          <a:prstGeom prst="rect">
            <a:avLst/>
          </a:prstGeom>
        </p:spPr>
      </p:pic>
      <p:sp>
        <p:nvSpPr>
          <p:cNvPr id="7" name="文本框 6"/>
          <p:cNvSpPr txBox="1"/>
          <p:nvPr/>
        </p:nvSpPr>
        <p:spPr>
          <a:xfrm>
            <a:off x="1269801" y="1782945"/>
            <a:ext cx="2749471" cy="707886"/>
          </a:xfrm>
          <a:prstGeom prst="rect">
            <a:avLst/>
          </a:prstGeom>
          <a:noFill/>
        </p:spPr>
        <p:txBody>
          <a:bodyPr wrap="none" rtlCol="0" anchor="ctr">
            <a:spAutoFit/>
          </a:bodyPr>
          <a:lstStyle/>
          <a:p>
            <a:pPr algn="r">
              <a:lnSpc>
                <a:spcPts val="2400"/>
              </a:lnSpc>
            </a:pPr>
            <a:r>
              <a:rPr lang="zh-CN" altLang="en-US" sz="2000" dirty="0">
                <a:latin typeface="微软雅黑 Light" panose="020B0502040204020203" pitchFamily="34" charset="-122"/>
                <a:ea typeface="微软雅黑 Light" panose="020B0502040204020203" pitchFamily="34" charset="-122"/>
              </a:rPr>
              <a:t>点击输入内容点击输入</a:t>
            </a:r>
          </a:p>
          <a:p>
            <a:pPr algn="r">
              <a:lnSpc>
                <a:spcPts val="2400"/>
              </a:lnSpc>
            </a:pPr>
            <a:r>
              <a:rPr lang="zh-CN" altLang="en-US" sz="2000" dirty="0">
                <a:latin typeface="微软雅黑 Light" panose="020B0502040204020203" pitchFamily="34" charset="-122"/>
                <a:ea typeface="微软雅黑 Light" panose="020B0502040204020203" pitchFamily="34" charset="-122"/>
              </a:rPr>
              <a:t>点击输入内容点击输入</a:t>
            </a:r>
          </a:p>
        </p:txBody>
      </p:sp>
      <p:sp>
        <p:nvSpPr>
          <p:cNvPr id="8" name="文本框 7"/>
          <p:cNvSpPr txBox="1"/>
          <p:nvPr/>
        </p:nvSpPr>
        <p:spPr>
          <a:xfrm>
            <a:off x="897662" y="3075057"/>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9" name="文本框 8"/>
          <p:cNvSpPr txBox="1"/>
          <p:nvPr/>
        </p:nvSpPr>
        <p:spPr>
          <a:xfrm>
            <a:off x="1269800" y="4367169"/>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10" name="文本框 9"/>
          <p:cNvSpPr txBox="1"/>
          <p:nvPr/>
        </p:nvSpPr>
        <p:spPr>
          <a:xfrm>
            <a:off x="8326638" y="1782945"/>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11" name="文本框 10"/>
          <p:cNvSpPr txBox="1"/>
          <p:nvPr/>
        </p:nvSpPr>
        <p:spPr>
          <a:xfrm>
            <a:off x="8544867" y="3075057"/>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12" name="文本框 11"/>
          <p:cNvSpPr txBox="1"/>
          <p:nvPr/>
        </p:nvSpPr>
        <p:spPr>
          <a:xfrm>
            <a:off x="8326637" y="4367169"/>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1+#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0-#ppt_w/2"/>
                                          </p:val>
                                        </p:tav>
                                        <p:tav tm="100000">
                                          <p:val>
                                            <p:strVal val="#ppt_x"/>
                                          </p:val>
                                        </p:tav>
                                      </p:tavLst>
                                    </p:anim>
                                    <p:anim calcmode="lin" valueType="num">
                                      <p:cBhvr additive="base">
                                        <p:cTn id="27" dur="10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0-#ppt_w/2"/>
                                          </p:val>
                                        </p:tav>
                                        <p:tav tm="100000">
                                          <p:val>
                                            <p:strVal val="#ppt_x"/>
                                          </p:val>
                                        </p:tav>
                                      </p:tavLst>
                                    </p:anim>
                                    <p:anim calcmode="lin" valueType="num">
                                      <p:cBhvr additive="base">
                                        <p:cTn id="3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15" name="图片 14"/>
          <p:cNvPicPr>
            <a:picLocks noChangeAspect="1"/>
          </p:cNvPicPr>
          <p:nvPr/>
        </p:nvPicPr>
        <p:blipFill>
          <a:blip r:embed="rId3"/>
          <a:stretch>
            <a:fillRect/>
          </a:stretch>
        </p:blipFill>
        <p:spPr>
          <a:xfrm>
            <a:off x="1636389" y="1084885"/>
            <a:ext cx="8919221" cy="4688230"/>
          </a:xfrm>
          <a:prstGeom prst="rect">
            <a:avLst/>
          </a:prstGeom>
          <a:effectLst>
            <a:softEdge rad="3175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5" name="文本框 4"/>
          <p:cNvSpPr txBox="1"/>
          <p:nvPr/>
        </p:nvSpPr>
        <p:spPr>
          <a:xfrm>
            <a:off x="2604500" y="803890"/>
            <a:ext cx="6983002" cy="1015663"/>
          </a:xfrm>
          <a:prstGeom prst="rect">
            <a:avLst/>
          </a:prstGeom>
          <a:noFill/>
        </p:spPr>
        <p:txBody>
          <a:bodyPr wrap="none" rtlCol="0" anchor="ctr">
            <a:spAutoFit/>
          </a:bodyPr>
          <a:lstStyle/>
          <a:p>
            <a:pPr algn="ctr"/>
            <a:r>
              <a:rPr lang="en-US" altLang="zh-CN" sz="6000" dirty="0">
                <a:ln w="25400">
                  <a:solidFill>
                    <a:srgbClr val="7B0024">
                      <a:alpha val="70000"/>
                    </a:srgbClr>
                  </a:solidFill>
                </a:ln>
                <a:solidFill>
                  <a:srgbClr val="D93224"/>
                </a:solidFill>
                <a:latin typeface="Arial Black" panose="020B0A04020102020204" pitchFamily="34" charset="0"/>
              </a:rPr>
              <a:t>— CONTENTS —</a:t>
            </a:r>
            <a:endParaRPr lang="zh-CN" altLang="en-US" sz="6000" dirty="0">
              <a:ln w="25400">
                <a:solidFill>
                  <a:srgbClr val="7B0024">
                    <a:alpha val="70000"/>
                  </a:srgbClr>
                </a:solidFill>
              </a:ln>
              <a:solidFill>
                <a:srgbClr val="D93224"/>
              </a:solidFill>
              <a:latin typeface="Arial Black" panose="020B0A04020102020204" pitchFamily="34" charset="0"/>
            </a:endParaRPr>
          </a:p>
        </p:txBody>
      </p:sp>
      <p:grpSp>
        <p:nvGrpSpPr>
          <p:cNvPr id="13" name="组合 12"/>
          <p:cNvGrpSpPr/>
          <p:nvPr/>
        </p:nvGrpSpPr>
        <p:grpSpPr>
          <a:xfrm>
            <a:off x="4280634" y="2179670"/>
            <a:ext cx="3630732" cy="811856"/>
            <a:chOff x="2955744" y="2498651"/>
            <a:chExt cx="3630732" cy="811856"/>
          </a:xfrm>
        </p:grpSpPr>
        <p:grpSp>
          <p:nvGrpSpPr>
            <p:cNvPr id="10" name="组合 9"/>
            <p:cNvGrpSpPr/>
            <p:nvPr/>
          </p:nvGrpSpPr>
          <p:grpSpPr>
            <a:xfrm>
              <a:off x="2955744" y="2498651"/>
              <a:ext cx="765545" cy="765545"/>
              <a:chOff x="2541181" y="2445488"/>
              <a:chExt cx="765545" cy="765545"/>
            </a:xfrm>
          </p:grpSpPr>
          <p:sp>
            <p:nvSpPr>
              <p:cNvPr id="9" name="椭圆 8"/>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1" name="文本框 10"/>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圣诞节的由来</a:t>
              </a:r>
            </a:p>
          </p:txBody>
        </p:sp>
        <p:sp>
          <p:nvSpPr>
            <p:cNvPr id="12" name="文本框 11"/>
            <p:cNvSpPr txBox="1"/>
            <p:nvPr/>
          </p:nvSpPr>
          <p:spPr>
            <a:xfrm>
              <a:off x="3801033" y="2971953"/>
              <a:ext cx="2785443" cy="338554"/>
            </a:xfrm>
            <a:prstGeom prst="rect">
              <a:avLst/>
            </a:prstGeom>
            <a:noFill/>
          </p:spPr>
          <p:txBody>
            <a:bodyPr wrap="none" rtlCol="0">
              <a:spAutoFit/>
            </a:bodyPr>
            <a:lstStyle/>
            <a:p>
              <a:r>
                <a:rPr lang="en-US" altLang="zh-CN" sz="1600" spc="1000" dirty="0">
                  <a:solidFill>
                    <a:schemeClr val="bg1">
                      <a:lumMod val="50000"/>
                    </a:schemeClr>
                  </a:solidFill>
                </a:rPr>
                <a:t>CHAPTER ONE</a:t>
              </a:r>
              <a:endParaRPr lang="zh-CN" altLang="en-US" sz="1600" spc="1000" dirty="0">
                <a:solidFill>
                  <a:schemeClr val="bg1">
                    <a:lumMod val="50000"/>
                  </a:schemeClr>
                </a:solidFill>
              </a:endParaRPr>
            </a:p>
          </p:txBody>
        </p:sp>
      </p:grpSp>
      <p:grpSp>
        <p:nvGrpSpPr>
          <p:cNvPr id="14" name="组合 13"/>
          <p:cNvGrpSpPr/>
          <p:nvPr/>
        </p:nvGrpSpPr>
        <p:grpSpPr>
          <a:xfrm>
            <a:off x="4280634" y="3177536"/>
            <a:ext cx="3676642" cy="811856"/>
            <a:chOff x="2955744" y="2498651"/>
            <a:chExt cx="3676642" cy="811856"/>
          </a:xfrm>
        </p:grpSpPr>
        <p:grpSp>
          <p:nvGrpSpPr>
            <p:cNvPr id="15" name="组合 14"/>
            <p:cNvGrpSpPr/>
            <p:nvPr/>
          </p:nvGrpSpPr>
          <p:grpSpPr>
            <a:xfrm>
              <a:off x="2955744" y="2498651"/>
              <a:ext cx="765545" cy="765545"/>
              <a:chOff x="2541181" y="2445488"/>
              <a:chExt cx="765545" cy="765545"/>
            </a:xfrm>
          </p:grpSpPr>
          <p:sp>
            <p:nvSpPr>
              <p:cNvPr id="18" name="椭圆 17"/>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6" name="文本框 15"/>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圣诞节的习俗</a:t>
              </a:r>
            </a:p>
          </p:txBody>
        </p:sp>
        <p:sp>
          <p:nvSpPr>
            <p:cNvPr id="17" name="文本框 16"/>
            <p:cNvSpPr txBox="1"/>
            <p:nvPr/>
          </p:nvSpPr>
          <p:spPr>
            <a:xfrm>
              <a:off x="3801033" y="2971953"/>
              <a:ext cx="2831353" cy="338554"/>
            </a:xfrm>
            <a:prstGeom prst="rect">
              <a:avLst/>
            </a:prstGeom>
            <a:noFill/>
          </p:spPr>
          <p:txBody>
            <a:bodyPr wrap="none" rtlCol="0">
              <a:spAutoFit/>
            </a:bodyPr>
            <a:lstStyle/>
            <a:p>
              <a:r>
                <a:rPr lang="en-US" altLang="zh-CN" sz="1600" spc="1000" dirty="0">
                  <a:solidFill>
                    <a:schemeClr val="bg1">
                      <a:lumMod val="50000"/>
                    </a:schemeClr>
                  </a:solidFill>
                </a:rPr>
                <a:t>CHAPTER TWO</a:t>
              </a:r>
              <a:endParaRPr lang="zh-CN" altLang="en-US" sz="1600" spc="1000" dirty="0">
                <a:solidFill>
                  <a:schemeClr val="bg1">
                    <a:lumMod val="50000"/>
                  </a:schemeClr>
                </a:solidFill>
              </a:endParaRPr>
            </a:p>
          </p:txBody>
        </p:sp>
      </p:grpSp>
      <p:grpSp>
        <p:nvGrpSpPr>
          <p:cNvPr id="20" name="组合 19"/>
          <p:cNvGrpSpPr/>
          <p:nvPr/>
        </p:nvGrpSpPr>
        <p:grpSpPr>
          <a:xfrm>
            <a:off x="4280634" y="4175402"/>
            <a:ext cx="4058733" cy="811856"/>
            <a:chOff x="2955744" y="2498651"/>
            <a:chExt cx="4058733" cy="811856"/>
          </a:xfrm>
        </p:grpSpPr>
        <p:grpSp>
          <p:nvGrpSpPr>
            <p:cNvPr id="21" name="组合 20"/>
            <p:cNvGrpSpPr/>
            <p:nvPr/>
          </p:nvGrpSpPr>
          <p:grpSpPr>
            <a:xfrm>
              <a:off x="2955744" y="2498651"/>
              <a:ext cx="765545" cy="765545"/>
              <a:chOff x="2541181" y="2445488"/>
              <a:chExt cx="765545" cy="765545"/>
            </a:xfrm>
          </p:grpSpPr>
          <p:sp>
            <p:nvSpPr>
              <p:cNvPr id="24" name="椭圆 23"/>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2" name="文本框 21"/>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圣诞老人传说</a:t>
              </a:r>
            </a:p>
          </p:txBody>
        </p:sp>
        <p:sp>
          <p:nvSpPr>
            <p:cNvPr id="23" name="文本框 22"/>
            <p:cNvSpPr txBox="1"/>
            <p:nvPr/>
          </p:nvSpPr>
          <p:spPr>
            <a:xfrm>
              <a:off x="3801033" y="2971953"/>
              <a:ext cx="3213444" cy="338554"/>
            </a:xfrm>
            <a:prstGeom prst="rect">
              <a:avLst/>
            </a:prstGeom>
            <a:noFill/>
          </p:spPr>
          <p:txBody>
            <a:bodyPr wrap="none" rtlCol="0">
              <a:spAutoFit/>
            </a:bodyPr>
            <a:lstStyle/>
            <a:p>
              <a:r>
                <a:rPr lang="en-US" altLang="zh-CN" sz="1600" spc="1000" dirty="0">
                  <a:solidFill>
                    <a:schemeClr val="bg1">
                      <a:lumMod val="50000"/>
                    </a:schemeClr>
                  </a:solidFill>
                </a:rPr>
                <a:t>CHAPTER THREE</a:t>
              </a:r>
              <a:endParaRPr lang="zh-CN" altLang="en-US" sz="1600" spc="1000" dirty="0">
                <a:solidFill>
                  <a:schemeClr val="bg1">
                    <a:lumMod val="50000"/>
                  </a:schemeClr>
                </a:solidFill>
              </a:endParaRPr>
            </a:p>
          </p:txBody>
        </p:sp>
      </p:grpSp>
      <p:grpSp>
        <p:nvGrpSpPr>
          <p:cNvPr id="26" name="组合 25"/>
          <p:cNvGrpSpPr/>
          <p:nvPr/>
        </p:nvGrpSpPr>
        <p:grpSpPr>
          <a:xfrm>
            <a:off x="4280634" y="5173268"/>
            <a:ext cx="3861371" cy="811856"/>
            <a:chOff x="2955744" y="2498651"/>
            <a:chExt cx="3861371" cy="811856"/>
          </a:xfrm>
        </p:grpSpPr>
        <p:grpSp>
          <p:nvGrpSpPr>
            <p:cNvPr id="27" name="组合 26"/>
            <p:cNvGrpSpPr/>
            <p:nvPr/>
          </p:nvGrpSpPr>
          <p:grpSpPr>
            <a:xfrm>
              <a:off x="2955744" y="2498651"/>
              <a:ext cx="765545" cy="765545"/>
              <a:chOff x="2541181" y="2445488"/>
              <a:chExt cx="765545" cy="765545"/>
            </a:xfrm>
          </p:grpSpPr>
          <p:sp>
            <p:nvSpPr>
              <p:cNvPr id="30" name="椭圆 2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8" name="文本框 27"/>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圣诞树的装扮</a:t>
              </a:r>
            </a:p>
          </p:txBody>
        </p:sp>
        <p:sp>
          <p:nvSpPr>
            <p:cNvPr id="29" name="文本框 28"/>
            <p:cNvSpPr txBox="1"/>
            <p:nvPr/>
          </p:nvSpPr>
          <p:spPr>
            <a:xfrm>
              <a:off x="3801033" y="2971953"/>
              <a:ext cx="3016082" cy="338554"/>
            </a:xfrm>
            <a:prstGeom prst="rect">
              <a:avLst/>
            </a:prstGeom>
            <a:noFill/>
          </p:spPr>
          <p:txBody>
            <a:bodyPr wrap="none" rtlCol="0">
              <a:spAutoFit/>
            </a:bodyPr>
            <a:lstStyle/>
            <a:p>
              <a:r>
                <a:rPr lang="en-US" altLang="zh-CN" sz="1600" spc="1000" dirty="0">
                  <a:solidFill>
                    <a:schemeClr val="bg1">
                      <a:lumMod val="50000"/>
                    </a:schemeClr>
                  </a:solidFill>
                </a:rPr>
                <a:t>CHAPTER FOUR</a:t>
              </a:r>
              <a:endParaRPr lang="zh-CN" altLang="en-US" sz="1600" spc="1000" dirty="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45410" y="4040372"/>
            <a:ext cx="4801314"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圣诞树的装扮</a:t>
            </a:r>
          </a:p>
        </p:txBody>
      </p:sp>
      <p:sp>
        <p:nvSpPr>
          <p:cNvPr id="5" name="文本框 4"/>
          <p:cNvSpPr txBox="1"/>
          <p:nvPr/>
        </p:nvSpPr>
        <p:spPr>
          <a:xfrm>
            <a:off x="3899335" y="5013506"/>
            <a:ext cx="5213991" cy="338554"/>
          </a:xfrm>
          <a:prstGeom prst="rect">
            <a:avLst/>
          </a:prstGeom>
          <a:noFill/>
        </p:spPr>
        <p:txBody>
          <a:bodyPr wrap="none" rtlCol="0" anchor="ctr">
            <a:spAutoFit/>
          </a:bodyPr>
          <a:lstStyle/>
          <a:p>
            <a:pPr algn="ctr"/>
            <a:r>
              <a:rPr lang="en-US" altLang="zh-CN" sz="1600" spc="2100" dirty="0">
                <a:solidFill>
                  <a:schemeClr val="bg1">
                    <a:lumMod val="50000"/>
                  </a:schemeClr>
                </a:solidFill>
              </a:rPr>
              <a:t>CHAPTER THREE</a:t>
            </a:r>
            <a:endParaRPr lang="zh-CN" altLang="en-US" sz="1600" spc="2100" dirty="0">
              <a:solidFill>
                <a:schemeClr val="bg1">
                  <a:lumMod val="50000"/>
                </a:schemeClr>
              </a:solidFill>
            </a:endParaRPr>
          </a:p>
        </p:txBody>
      </p:sp>
      <p:grpSp>
        <p:nvGrpSpPr>
          <p:cNvPr id="13" name="组合 12"/>
          <p:cNvGrpSpPr/>
          <p:nvPr/>
        </p:nvGrpSpPr>
        <p:grpSpPr>
          <a:xfrm>
            <a:off x="5580517" y="2797511"/>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4</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6" name="组合 5"/>
          <p:cNvGrpSpPr/>
          <p:nvPr/>
        </p:nvGrpSpPr>
        <p:grpSpPr>
          <a:xfrm>
            <a:off x="1138728" y="1376916"/>
            <a:ext cx="3043072" cy="4072270"/>
            <a:chOff x="1509434" y="1392865"/>
            <a:chExt cx="3043072" cy="4072270"/>
          </a:xfrm>
        </p:grpSpPr>
        <p:pic>
          <p:nvPicPr>
            <p:cNvPr id="2" name="图片 1"/>
            <p:cNvPicPr>
              <a:picLocks noChangeAspect="1"/>
            </p:cNvPicPr>
            <p:nvPr/>
          </p:nvPicPr>
          <p:blipFill>
            <a:blip r:embed="rId3"/>
            <a:stretch>
              <a:fillRect/>
            </a:stretch>
          </p:blipFill>
          <p:spPr>
            <a:xfrm>
              <a:off x="2415291" y="1392865"/>
              <a:ext cx="1231357" cy="2147954"/>
            </a:xfrm>
            <a:prstGeom prst="rect">
              <a:avLst/>
            </a:prstGeom>
          </p:spPr>
        </p:pic>
        <p:grpSp>
          <p:nvGrpSpPr>
            <p:cNvPr id="5" name="组合 4"/>
            <p:cNvGrpSpPr/>
            <p:nvPr/>
          </p:nvGrpSpPr>
          <p:grpSpPr>
            <a:xfrm>
              <a:off x="1509434" y="3815840"/>
              <a:ext cx="3043072" cy="1649295"/>
              <a:chOff x="1837272" y="4028491"/>
              <a:chExt cx="3043072" cy="1649295"/>
            </a:xfrm>
          </p:grpSpPr>
          <p:sp>
            <p:nvSpPr>
              <p:cNvPr id="3" name="矩形: 圆角 2"/>
              <p:cNvSpPr/>
              <p:nvPr/>
            </p:nvSpPr>
            <p:spPr>
              <a:xfrm>
                <a:off x="1837272" y="4028491"/>
                <a:ext cx="3043072" cy="1649295"/>
              </a:xfrm>
              <a:prstGeom prst="roundRect">
                <a:avLst>
                  <a:gd name="adj" fmla="val 16023"/>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984073" y="4229891"/>
                <a:ext cx="2749471" cy="1246495"/>
              </a:xfrm>
              <a:prstGeom prst="rect">
                <a:avLst/>
              </a:prstGeom>
              <a:noFill/>
            </p:spPr>
            <p:txBody>
              <a:bodyPr wrap="none" rtlCol="0" anchor="ctr">
                <a:spAutoFit/>
              </a:bodyPr>
              <a:lstStyle/>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p:txBody>
          </p:sp>
        </p:grpSp>
      </p:grpSp>
      <p:grpSp>
        <p:nvGrpSpPr>
          <p:cNvPr id="47" name="组合 46"/>
          <p:cNvGrpSpPr/>
          <p:nvPr/>
        </p:nvGrpSpPr>
        <p:grpSpPr>
          <a:xfrm>
            <a:off x="4574464" y="1376916"/>
            <a:ext cx="3043072" cy="4072270"/>
            <a:chOff x="1509434" y="1392865"/>
            <a:chExt cx="3043072" cy="4072270"/>
          </a:xfrm>
        </p:grpSpPr>
        <p:pic>
          <p:nvPicPr>
            <p:cNvPr id="48" name="图片 47"/>
            <p:cNvPicPr>
              <a:picLocks noChangeAspect="1"/>
            </p:cNvPicPr>
            <p:nvPr/>
          </p:nvPicPr>
          <p:blipFill>
            <a:blip r:embed="rId3"/>
            <a:stretch>
              <a:fillRect/>
            </a:stretch>
          </p:blipFill>
          <p:spPr>
            <a:xfrm>
              <a:off x="2415291" y="1392865"/>
              <a:ext cx="1231357" cy="2147954"/>
            </a:xfrm>
            <a:prstGeom prst="rect">
              <a:avLst/>
            </a:prstGeom>
          </p:spPr>
        </p:pic>
        <p:grpSp>
          <p:nvGrpSpPr>
            <p:cNvPr id="49" name="组合 48"/>
            <p:cNvGrpSpPr/>
            <p:nvPr/>
          </p:nvGrpSpPr>
          <p:grpSpPr>
            <a:xfrm>
              <a:off x="1509434" y="3815840"/>
              <a:ext cx="3043072" cy="1649295"/>
              <a:chOff x="1837272" y="4028491"/>
              <a:chExt cx="3043072" cy="1649295"/>
            </a:xfrm>
          </p:grpSpPr>
          <p:sp>
            <p:nvSpPr>
              <p:cNvPr id="50" name="矩形: 圆角 49"/>
              <p:cNvSpPr/>
              <p:nvPr/>
            </p:nvSpPr>
            <p:spPr>
              <a:xfrm>
                <a:off x="1837272" y="4028491"/>
                <a:ext cx="3043072" cy="1649295"/>
              </a:xfrm>
              <a:prstGeom prst="roundRect">
                <a:avLst>
                  <a:gd name="adj" fmla="val 16023"/>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984073" y="4229891"/>
                <a:ext cx="2749471" cy="1246495"/>
              </a:xfrm>
              <a:prstGeom prst="rect">
                <a:avLst/>
              </a:prstGeom>
              <a:noFill/>
            </p:spPr>
            <p:txBody>
              <a:bodyPr wrap="none" rtlCol="0" anchor="ctr">
                <a:spAutoFit/>
              </a:bodyPr>
              <a:lstStyle>
                <a:defPPr>
                  <a:defRPr lang="en-US"/>
                </a:defPPr>
                <a:lvl1pPr algn="ctr">
                  <a:lnSpc>
                    <a:spcPts val="3000"/>
                  </a:lnSpc>
                  <a:defRPr sz="20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grpSp>
      </p:grpSp>
      <p:grpSp>
        <p:nvGrpSpPr>
          <p:cNvPr id="52" name="组合 51"/>
          <p:cNvGrpSpPr/>
          <p:nvPr/>
        </p:nvGrpSpPr>
        <p:grpSpPr>
          <a:xfrm>
            <a:off x="8010200" y="1376916"/>
            <a:ext cx="3043072" cy="4072270"/>
            <a:chOff x="1509434" y="1392865"/>
            <a:chExt cx="3043072" cy="4072270"/>
          </a:xfrm>
        </p:grpSpPr>
        <p:pic>
          <p:nvPicPr>
            <p:cNvPr id="53" name="图片 52"/>
            <p:cNvPicPr>
              <a:picLocks noChangeAspect="1"/>
            </p:cNvPicPr>
            <p:nvPr/>
          </p:nvPicPr>
          <p:blipFill>
            <a:blip r:embed="rId3"/>
            <a:stretch>
              <a:fillRect/>
            </a:stretch>
          </p:blipFill>
          <p:spPr>
            <a:xfrm>
              <a:off x="2415291" y="1392865"/>
              <a:ext cx="1231357" cy="2147954"/>
            </a:xfrm>
            <a:prstGeom prst="rect">
              <a:avLst/>
            </a:prstGeom>
          </p:spPr>
        </p:pic>
        <p:grpSp>
          <p:nvGrpSpPr>
            <p:cNvPr id="54" name="组合 53"/>
            <p:cNvGrpSpPr/>
            <p:nvPr/>
          </p:nvGrpSpPr>
          <p:grpSpPr>
            <a:xfrm>
              <a:off x="1509434" y="3815840"/>
              <a:ext cx="3043072" cy="1649295"/>
              <a:chOff x="1837272" y="4028491"/>
              <a:chExt cx="3043072" cy="1649295"/>
            </a:xfrm>
          </p:grpSpPr>
          <p:sp>
            <p:nvSpPr>
              <p:cNvPr id="55" name="矩形: 圆角 54"/>
              <p:cNvSpPr/>
              <p:nvPr/>
            </p:nvSpPr>
            <p:spPr>
              <a:xfrm>
                <a:off x="1837272" y="4028491"/>
                <a:ext cx="3043072" cy="1649295"/>
              </a:xfrm>
              <a:prstGeom prst="roundRect">
                <a:avLst>
                  <a:gd name="adj" fmla="val 16023"/>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1984073" y="4229891"/>
                <a:ext cx="2749471" cy="1246495"/>
              </a:xfrm>
              <a:prstGeom prst="rect">
                <a:avLst/>
              </a:prstGeom>
              <a:noFill/>
            </p:spPr>
            <p:txBody>
              <a:bodyPr wrap="none" rtlCol="0" anchor="ctr">
                <a:spAutoFit/>
              </a:bodyPr>
              <a:lstStyle>
                <a:defPPr>
                  <a:defRPr lang="en-US"/>
                </a:defPPr>
                <a:lvl1pPr algn="ctr">
                  <a:lnSpc>
                    <a:spcPts val="3000"/>
                  </a:lnSpc>
                  <a:defRPr sz="20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0-#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7" name="图片 6"/>
          <p:cNvPicPr>
            <a:picLocks noChangeAspect="1"/>
          </p:cNvPicPr>
          <p:nvPr/>
        </p:nvPicPr>
        <p:blipFill>
          <a:blip r:embed="rId3"/>
          <a:stretch>
            <a:fillRect/>
          </a:stretch>
        </p:blipFill>
        <p:spPr>
          <a:xfrm>
            <a:off x="7055960" y="640983"/>
            <a:ext cx="3873073" cy="5512239"/>
          </a:xfrm>
          <a:prstGeom prst="rect">
            <a:avLst/>
          </a:prstGeom>
        </p:spPr>
      </p:pic>
      <p:grpSp>
        <p:nvGrpSpPr>
          <p:cNvPr id="6" name="组合 5"/>
          <p:cNvGrpSpPr/>
          <p:nvPr/>
        </p:nvGrpSpPr>
        <p:grpSpPr>
          <a:xfrm>
            <a:off x="1672855" y="1583792"/>
            <a:ext cx="4723274" cy="810478"/>
            <a:chOff x="5893981" y="1623040"/>
            <a:chExt cx="4723274" cy="810478"/>
          </a:xfrm>
        </p:grpSpPr>
        <p:grpSp>
          <p:nvGrpSpPr>
            <p:cNvPr id="8" name="组合 7"/>
            <p:cNvGrpSpPr/>
            <p:nvPr/>
          </p:nvGrpSpPr>
          <p:grpSpPr>
            <a:xfrm>
              <a:off x="5893981" y="165614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9" name="文本框 8"/>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2" name="组合 11"/>
          <p:cNvGrpSpPr/>
          <p:nvPr/>
        </p:nvGrpSpPr>
        <p:grpSpPr>
          <a:xfrm>
            <a:off x="1672855" y="3036263"/>
            <a:ext cx="4723274" cy="810478"/>
            <a:chOff x="5893981" y="1623040"/>
            <a:chExt cx="4723274" cy="810478"/>
          </a:xfrm>
        </p:grpSpPr>
        <p:grpSp>
          <p:nvGrpSpPr>
            <p:cNvPr id="13" name="组合 12"/>
            <p:cNvGrpSpPr/>
            <p:nvPr/>
          </p:nvGrpSpPr>
          <p:grpSpPr>
            <a:xfrm>
              <a:off x="5893981" y="1656140"/>
              <a:ext cx="765545" cy="765545"/>
              <a:chOff x="2541181" y="2445488"/>
              <a:chExt cx="765545" cy="765545"/>
            </a:xfrm>
          </p:grpSpPr>
          <p:sp>
            <p:nvSpPr>
              <p:cNvPr id="15" name="椭圆 14"/>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4" name="文本框 13"/>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7" name="组合 16"/>
          <p:cNvGrpSpPr/>
          <p:nvPr/>
        </p:nvGrpSpPr>
        <p:grpSpPr>
          <a:xfrm>
            <a:off x="1672855" y="4488733"/>
            <a:ext cx="4723274" cy="810478"/>
            <a:chOff x="5893981" y="1623040"/>
            <a:chExt cx="4723274" cy="810478"/>
          </a:xfrm>
        </p:grpSpPr>
        <p:grpSp>
          <p:nvGrpSpPr>
            <p:cNvPr id="18" name="组合 17"/>
            <p:cNvGrpSpPr/>
            <p:nvPr/>
          </p:nvGrpSpPr>
          <p:grpSpPr>
            <a:xfrm>
              <a:off x="5893981" y="1656140"/>
              <a:ext cx="765545" cy="765545"/>
              <a:chOff x="2541181" y="2445488"/>
              <a:chExt cx="765545" cy="765545"/>
            </a:xfrm>
          </p:grpSpPr>
          <p:sp>
            <p:nvSpPr>
              <p:cNvPr id="20" name="椭圆 1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9" name="文本框 18"/>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316001" y="863328"/>
            <a:ext cx="5247433" cy="5247433"/>
          </a:xfrm>
          <a:prstGeom prst="rect">
            <a:avLst/>
          </a:prstGeom>
        </p:spPr>
      </p:pic>
      <p:grpSp>
        <p:nvGrpSpPr>
          <p:cNvPr id="6" name="组合 5"/>
          <p:cNvGrpSpPr/>
          <p:nvPr/>
        </p:nvGrpSpPr>
        <p:grpSpPr>
          <a:xfrm>
            <a:off x="5351348" y="1075148"/>
            <a:ext cx="2749471" cy="2294689"/>
            <a:chOff x="5601217" y="1493874"/>
            <a:chExt cx="2749471" cy="2294689"/>
          </a:xfrm>
        </p:grpSpPr>
        <p:pic>
          <p:nvPicPr>
            <p:cNvPr id="5" name="图片 4"/>
            <p:cNvPicPr>
              <a:picLocks noChangeAspect="1"/>
            </p:cNvPicPr>
            <p:nvPr/>
          </p:nvPicPr>
          <p:blipFill>
            <a:blip r:embed="rId4" cstate="screen"/>
            <a:stretch>
              <a:fillRect/>
            </a:stretch>
          </p:blipFill>
          <p:spPr>
            <a:xfrm>
              <a:off x="6494646" y="1493874"/>
              <a:ext cx="952500" cy="952500"/>
            </a:xfrm>
            <a:prstGeom prst="rect">
              <a:avLst/>
            </a:prstGeom>
          </p:spPr>
        </p:pic>
        <p:sp>
          <p:nvSpPr>
            <p:cNvPr id="9" name="文本框 8"/>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1" name="组合 10"/>
          <p:cNvGrpSpPr/>
          <p:nvPr/>
        </p:nvGrpSpPr>
        <p:grpSpPr>
          <a:xfrm>
            <a:off x="8278846" y="1075148"/>
            <a:ext cx="2749471" cy="2294689"/>
            <a:chOff x="5601217" y="1493874"/>
            <a:chExt cx="2749471" cy="2294689"/>
          </a:xfrm>
        </p:grpSpPr>
        <p:pic>
          <p:nvPicPr>
            <p:cNvPr id="12" name="图片 11"/>
            <p:cNvPicPr>
              <a:picLocks noChangeAspect="1"/>
            </p:cNvPicPr>
            <p:nvPr/>
          </p:nvPicPr>
          <p:blipFill>
            <a:blip r:embed="rId4" cstate="screen"/>
            <a:stretch>
              <a:fillRect/>
            </a:stretch>
          </p:blipFill>
          <p:spPr>
            <a:xfrm>
              <a:off x="6494646" y="1493874"/>
              <a:ext cx="952500" cy="952500"/>
            </a:xfrm>
            <a:prstGeom prst="rect">
              <a:avLst/>
            </a:prstGeom>
          </p:spPr>
        </p:pic>
        <p:sp>
          <p:nvSpPr>
            <p:cNvPr id="13" name="文本框 12"/>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6" name="组合 15"/>
          <p:cNvGrpSpPr/>
          <p:nvPr/>
        </p:nvGrpSpPr>
        <p:grpSpPr>
          <a:xfrm>
            <a:off x="5351348" y="3488163"/>
            <a:ext cx="2749471" cy="2294689"/>
            <a:chOff x="5601217" y="1493874"/>
            <a:chExt cx="2749471" cy="2294689"/>
          </a:xfrm>
        </p:grpSpPr>
        <p:pic>
          <p:nvPicPr>
            <p:cNvPr id="20" name="图片 19"/>
            <p:cNvPicPr>
              <a:picLocks noChangeAspect="1"/>
            </p:cNvPicPr>
            <p:nvPr/>
          </p:nvPicPr>
          <p:blipFill>
            <a:blip r:embed="rId4" cstate="screen"/>
            <a:stretch>
              <a:fillRect/>
            </a:stretch>
          </p:blipFill>
          <p:spPr>
            <a:xfrm>
              <a:off x="6494646" y="1493874"/>
              <a:ext cx="952500" cy="952500"/>
            </a:xfrm>
            <a:prstGeom prst="rect">
              <a:avLst/>
            </a:prstGeom>
          </p:spPr>
        </p:pic>
        <p:sp>
          <p:nvSpPr>
            <p:cNvPr id="21" name="文本框 20"/>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7" name="组合 16"/>
          <p:cNvGrpSpPr/>
          <p:nvPr/>
        </p:nvGrpSpPr>
        <p:grpSpPr>
          <a:xfrm>
            <a:off x="8278846" y="3488163"/>
            <a:ext cx="2749471" cy="2294689"/>
            <a:chOff x="5601217" y="1493874"/>
            <a:chExt cx="2749471" cy="2294689"/>
          </a:xfrm>
        </p:grpSpPr>
        <p:pic>
          <p:nvPicPr>
            <p:cNvPr id="18" name="图片 17"/>
            <p:cNvPicPr>
              <a:picLocks noChangeAspect="1"/>
            </p:cNvPicPr>
            <p:nvPr/>
          </p:nvPicPr>
          <p:blipFill>
            <a:blip r:embed="rId4" cstate="screen"/>
            <a:stretch>
              <a:fillRect/>
            </a:stretch>
          </p:blipFill>
          <p:spPr>
            <a:xfrm>
              <a:off x="6494646" y="1493874"/>
              <a:ext cx="952500" cy="952500"/>
            </a:xfrm>
            <a:prstGeom prst="rect">
              <a:avLst/>
            </a:prstGeom>
          </p:spPr>
        </p:pic>
        <p:sp>
          <p:nvSpPr>
            <p:cNvPr id="19" name="文本框 18"/>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2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3" name="组合 2"/>
          <p:cNvGrpSpPr/>
          <p:nvPr/>
        </p:nvGrpSpPr>
        <p:grpSpPr>
          <a:xfrm>
            <a:off x="1547365" y="841769"/>
            <a:ext cx="7662331" cy="1718852"/>
            <a:chOff x="1863110" y="1190847"/>
            <a:chExt cx="7662331" cy="1718852"/>
          </a:xfrm>
        </p:grpSpPr>
        <p:pic>
          <p:nvPicPr>
            <p:cNvPr id="2" name="图片 1"/>
            <p:cNvPicPr>
              <a:picLocks noChangeAspect="1"/>
            </p:cNvPicPr>
            <p:nvPr/>
          </p:nvPicPr>
          <p:blipFill>
            <a:blip r:embed="rId3"/>
            <a:stretch>
              <a:fillRect/>
            </a:stretch>
          </p:blipFill>
          <p:spPr>
            <a:xfrm>
              <a:off x="1863110" y="1190847"/>
              <a:ext cx="1145908" cy="1718852"/>
            </a:xfrm>
            <a:prstGeom prst="rect">
              <a:avLst/>
            </a:prstGeom>
          </p:spPr>
        </p:pic>
        <p:sp>
          <p:nvSpPr>
            <p:cNvPr id="6" name="文本框 5"/>
            <p:cNvSpPr txBox="1"/>
            <p:nvPr/>
          </p:nvSpPr>
          <p:spPr>
            <a:xfrm>
              <a:off x="3185244" y="1968319"/>
              <a:ext cx="6340197" cy="918393"/>
            </a:xfrm>
            <a:prstGeom prst="rect">
              <a:avLst/>
            </a:prstGeom>
            <a:noFill/>
          </p:spPr>
          <p:txBody>
            <a:bodyPr wrap="none" rtlCol="0" anchor="ctr">
              <a:spAutoFit/>
            </a:bodyPr>
            <a:lstStyle/>
            <a:p>
              <a:pP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grpSp>
      <p:grpSp>
        <p:nvGrpSpPr>
          <p:cNvPr id="8" name="组合 7"/>
          <p:cNvGrpSpPr/>
          <p:nvPr/>
        </p:nvGrpSpPr>
        <p:grpSpPr>
          <a:xfrm>
            <a:off x="1547365" y="3744463"/>
            <a:ext cx="7662331" cy="1718852"/>
            <a:chOff x="1863110" y="1190847"/>
            <a:chExt cx="7662331" cy="1718852"/>
          </a:xfrm>
        </p:grpSpPr>
        <p:pic>
          <p:nvPicPr>
            <p:cNvPr id="9" name="图片 8"/>
            <p:cNvPicPr>
              <a:picLocks noChangeAspect="1"/>
            </p:cNvPicPr>
            <p:nvPr/>
          </p:nvPicPr>
          <p:blipFill>
            <a:blip r:embed="rId3"/>
            <a:stretch>
              <a:fillRect/>
            </a:stretch>
          </p:blipFill>
          <p:spPr>
            <a:xfrm>
              <a:off x="1863110" y="1190847"/>
              <a:ext cx="1145908" cy="1718852"/>
            </a:xfrm>
            <a:prstGeom prst="rect">
              <a:avLst/>
            </a:prstGeom>
          </p:spPr>
        </p:pic>
        <p:sp>
          <p:nvSpPr>
            <p:cNvPr id="10" name="文本框 9"/>
            <p:cNvSpPr txBox="1"/>
            <p:nvPr/>
          </p:nvSpPr>
          <p:spPr>
            <a:xfrm>
              <a:off x="3185244" y="1945332"/>
              <a:ext cx="7571303" cy="964367"/>
            </a:xfrm>
            <a:prstGeom prst="rect">
              <a:avLst/>
            </a:prstGeom>
            <a:noFill/>
          </p:spPr>
          <p:txBody>
            <a:bodyPr wrap="none" rtlCol="0" anchor="ctr">
              <a:spAutoFit/>
            </a:bodyPr>
            <a:lstStyle>
              <a:defPPr>
                <a:defRPr lang="en-US"/>
              </a:defPPr>
              <a:lvl1pPr>
                <a:lnSpc>
                  <a:spcPts val="3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点击输入内容点击输入内容点击输入内容点击输入内容</a:t>
              </a:r>
              <a:endParaRPr lang="en-US" altLang="zh-CN" dirty="0"/>
            </a:p>
            <a:p>
              <a:r>
                <a:rPr lang="zh-CN" altLang="en-US" dirty="0"/>
                <a:t>点击输入内容点击输入内容点击输入内容点击输入内容</a:t>
              </a:r>
            </a:p>
          </p:txBody>
        </p:sp>
      </p:grpSp>
      <p:grpSp>
        <p:nvGrpSpPr>
          <p:cNvPr id="4" name="组合 3"/>
          <p:cNvGrpSpPr/>
          <p:nvPr/>
        </p:nvGrpSpPr>
        <p:grpSpPr>
          <a:xfrm>
            <a:off x="3141800" y="2293116"/>
            <a:ext cx="7662331" cy="1718852"/>
            <a:chOff x="4529669" y="2569574"/>
            <a:chExt cx="7662331" cy="1718852"/>
          </a:xfrm>
        </p:grpSpPr>
        <p:pic>
          <p:nvPicPr>
            <p:cNvPr id="12" name="图片 11"/>
            <p:cNvPicPr>
              <a:picLocks noChangeAspect="1"/>
            </p:cNvPicPr>
            <p:nvPr/>
          </p:nvPicPr>
          <p:blipFill>
            <a:blip r:embed="rId3"/>
            <a:stretch>
              <a:fillRect/>
            </a:stretch>
          </p:blipFill>
          <p:spPr>
            <a:xfrm>
              <a:off x="11046092" y="2569574"/>
              <a:ext cx="1145908" cy="1718852"/>
            </a:xfrm>
            <a:prstGeom prst="rect">
              <a:avLst/>
            </a:prstGeom>
          </p:spPr>
        </p:pic>
        <p:sp>
          <p:nvSpPr>
            <p:cNvPr id="13" name="文本框 12"/>
            <p:cNvSpPr txBox="1"/>
            <p:nvPr/>
          </p:nvSpPr>
          <p:spPr>
            <a:xfrm>
              <a:off x="4529669" y="3311318"/>
              <a:ext cx="6340197" cy="918393"/>
            </a:xfrm>
            <a:prstGeom prst="rect">
              <a:avLst/>
            </a:prstGeom>
            <a:noFill/>
          </p:spPr>
          <p:txBody>
            <a:bodyPr wrap="none" rtlCol="0" anchor="ctr">
              <a:spAutoFit/>
            </a:bodyPr>
            <a:lstStyle/>
            <a:p>
              <a:pPr algn="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grpSp>
      <p:cxnSp>
        <p:nvCxnSpPr>
          <p:cNvPr id="14" name="直接连接符 13"/>
          <p:cNvCxnSpPr/>
          <p:nvPr/>
        </p:nvCxnSpPr>
        <p:spPr>
          <a:xfrm>
            <a:off x="2667000" y="2785724"/>
            <a:ext cx="6858000"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667000" y="4256557"/>
            <a:ext cx="6858000"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2" presetClass="entr" presetSubtype="8"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7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2" presetClass="entr" presetSubtype="2" fill="hold"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24851" y="3001680"/>
            <a:ext cx="4698722" cy="1446550"/>
          </a:xfrm>
          <a:prstGeom prst="rect">
            <a:avLst/>
          </a:prstGeom>
          <a:noFill/>
        </p:spPr>
        <p:txBody>
          <a:bodyPr wrap="none" rtlCol="0" anchor="ctr">
            <a:spAutoFit/>
          </a:bodyPr>
          <a:lstStyle/>
          <a:p>
            <a:pPr algn="ctr"/>
            <a:r>
              <a:rPr lang="zh-CN" altLang="en-US"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rPr>
              <a:t>感谢观看</a:t>
            </a:r>
          </a:p>
        </p:txBody>
      </p:sp>
      <p:sp>
        <p:nvSpPr>
          <p:cNvPr id="3" name="文本框 2"/>
          <p:cNvSpPr txBox="1"/>
          <p:nvPr/>
        </p:nvSpPr>
        <p:spPr>
          <a:xfrm>
            <a:off x="4015586" y="4565193"/>
            <a:ext cx="4717253" cy="400110"/>
          </a:xfrm>
          <a:prstGeom prst="rect">
            <a:avLst/>
          </a:prstGeom>
          <a:noFill/>
        </p:spPr>
        <p:txBody>
          <a:bodyPr wrap="none" rtlCol="0" anchor="ctr">
            <a:spAutoFit/>
          </a:bodyPr>
          <a:lstStyle/>
          <a:p>
            <a:pPr algn="ctr"/>
            <a:r>
              <a:rPr lang="en-US" altLang="zh-CN" sz="2000" spc="1300" dirty="0">
                <a:solidFill>
                  <a:srgbClr val="D93224"/>
                </a:solidFill>
              </a:rPr>
              <a:t>MERRY CHRISTMAS</a:t>
            </a:r>
            <a:endParaRPr lang="zh-CN" altLang="en-US" sz="2000" spc="1300" dirty="0">
              <a:solidFill>
                <a:srgbClr val="D93224"/>
              </a:solidFill>
            </a:endParaRPr>
          </a:p>
        </p:txBody>
      </p:sp>
      <p:sp>
        <p:nvSpPr>
          <p:cNvPr id="4" name="矩形: 圆角 3"/>
          <p:cNvSpPr/>
          <p:nvPr/>
        </p:nvSpPr>
        <p:spPr>
          <a:xfrm>
            <a:off x="3961738" y="4565193"/>
            <a:ext cx="4824949" cy="400110"/>
          </a:xfrm>
          <a:prstGeom prst="roundRect">
            <a:avLst>
              <a:gd name="adj" fmla="val 50000"/>
            </a:avLst>
          </a:prstGeom>
          <a:noFill/>
          <a:ln w="25400">
            <a:solidFill>
              <a:srgbClr val="7B0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32119" y="2773922"/>
            <a:ext cx="4284186" cy="338554"/>
          </a:xfrm>
          <a:prstGeom prst="rect">
            <a:avLst/>
          </a:prstGeom>
          <a:noFill/>
        </p:spPr>
        <p:txBody>
          <a:bodyPr wrap="none" rtlCol="0">
            <a:spAutoFit/>
          </a:bodyPr>
          <a:lstStyle/>
          <a:p>
            <a:pPr algn="ctr"/>
            <a:r>
              <a:rPr lang="en-US" altLang="zh-CN" sz="1600" spc="1000" dirty="0">
                <a:solidFill>
                  <a:schemeClr val="bg1">
                    <a:lumMod val="50000"/>
                  </a:schemeClr>
                </a:solidFill>
              </a:rPr>
              <a:t>DESIGNED BY ALONIC</a:t>
            </a:r>
            <a:endParaRPr lang="zh-CN" altLang="en-US" sz="1600" spc="10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3000">
        <p:blinds/>
      </p:transition>
    </mc:Choice>
    <mc:Fallback xmlns="">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125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500"/>
                                        <p:tgtEl>
                                          <p:spTgt spid="4"/>
                                        </p:tgtEl>
                                      </p:cBhvr>
                                    </p:animEffect>
                                  </p:childTnLst>
                                </p:cTn>
                              </p:par>
                              <p:par>
                                <p:cTn id="18" presetID="16" presetClass="entr" presetSubtype="37" fill="hold" grpId="0" nodeType="withEffect">
                                  <p:stCondLst>
                                    <p:cond delay="125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705" y="3839469"/>
            <a:ext cx="4801314"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圣诞节的由来</a:t>
            </a:r>
          </a:p>
        </p:txBody>
      </p:sp>
      <p:sp>
        <p:nvSpPr>
          <p:cNvPr id="5" name="文本框 4"/>
          <p:cNvSpPr txBox="1"/>
          <p:nvPr/>
        </p:nvSpPr>
        <p:spPr>
          <a:xfrm>
            <a:off x="3874395" y="4812603"/>
            <a:ext cx="5042471" cy="338554"/>
          </a:xfrm>
          <a:prstGeom prst="rect">
            <a:avLst/>
          </a:prstGeom>
          <a:noFill/>
        </p:spPr>
        <p:txBody>
          <a:bodyPr wrap="none" rtlCol="0" anchor="ctr">
            <a:spAutoFit/>
          </a:bodyPr>
          <a:lstStyle/>
          <a:p>
            <a:pPr algn="ctr"/>
            <a:r>
              <a:rPr lang="en-US" altLang="zh-CN" sz="1600" spc="2600" dirty="0">
                <a:solidFill>
                  <a:schemeClr val="bg1">
                    <a:lumMod val="50000"/>
                  </a:schemeClr>
                </a:solidFill>
              </a:rPr>
              <a:t>CHAPTER ONE</a:t>
            </a:r>
            <a:endParaRPr lang="zh-CN" altLang="en-US" sz="1600" spc="2600" dirty="0">
              <a:solidFill>
                <a:schemeClr val="bg1">
                  <a:lumMod val="50000"/>
                </a:schemeClr>
              </a:solidFill>
            </a:endParaRPr>
          </a:p>
        </p:txBody>
      </p:sp>
      <p:grpSp>
        <p:nvGrpSpPr>
          <p:cNvPr id="13" name="组合 12"/>
          <p:cNvGrpSpPr/>
          <p:nvPr/>
        </p:nvGrpSpPr>
        <p:grpSpPr>
          <a:xfrm>
            <a:off x="5469817" y="2596608"/>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1</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43" name="组合 42"/>
          <p:cNvGrpSpPr/>
          <p:nvPr/>
        </p:nvGrpSpPr>
        <p:grpSpPr>
          <a:xfrm>
            <a:off x="1328750" y="1345320"/>
            <a:ext cx="2813591" cy="4141214"/>
            <a:chOff x="1247234" y="1276131"/>
            <a:chExt cx="2813591" cy="4141214"/>
          </a:xfrm>
        </p:grpSpPr>
        <p:pic>
          <p:nvPicPr>
            <p:cNvPr id="36" name="图片 35"/>
            <p:cNvPicPr>
              <a:picLocks noChangeAspect="1"/>
            </p:cNvPicPr>
            <p:nvPr/>
          </p:nvPicPr>
          <p:blipFill>
            <a:blip r:embed="rId3"/>
            <a:stretch>
              <a:fillRect/>
            </a:stretch>
          </p:blipFill>
          <p:spPr>
            <a:xfrm>
              <a:off x="2054496" y="1276131"/>
              <a:ext cx="1156536" cy="1742644"/>
            </a:xfrm>
            <a:prstGeom prst="rect">
              <a:avLst/>
            </a:prstGeom>
          </p:spPr>
        </p:pic>
        <p:sp>
          <p:nvSpPr>
            <p:cNvPr id="41" name="文本框 40"/>
            <p:cNvSpPr txBox="1"/>
            <p:nvPr/>
          </p:nvSpPr>
          <p:spPr>
            <a:xfrm>
              <a:off x="1247234" y="3888721"/>
              <a:ext cx="2813591" cy="1528624"/>
            </a:xfrm>
            <a:prstGeom prst="rect">
              <a:avLst/>
            </a:prstGeom>
            <a:noFill/>
          </p:spPr>
          <p:txBody>
            <a:bodyPr wrap="none" rtlCol="0" anchor="ctr">
              <a:spAutoFit/>
            </a:bodyPr>
            <a:lstStyle/>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sp>
          <p:nvSpPr>
            <p:cNvPr id="37" name="文本框 36"/>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39" name="直接连接符 38"/>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4721265" y="1345320"/>
            <a:ext cx="2749471" cy="4141214"/>
            <a:chOff x="1279294" y="1276131"/>
            <a:chExt cx="2749471" cy="4141214"/>
          </a:xfrm>
        </p:grpSpPr>
        <p:pic>
          <p:nvPicPr>
            <p:cNvPr id="45" name="图片 44"/>
            <p:cNvPicPr>
              <a:picLocks noChangeAspect="1"/>
            </p:cNvPicPr>
            <p:nvPr/>
          </p:nvPicPr>
          <p:blipFill>
            <a:blip r:embed="rId3"/>
            <a:stretch>
              <a:fillRect/>
            </a:stretch>
          </p:blipFill>
          <p:spPr>
            <a:xfrm>
              <a:off x="2054496" y="1276131"/>
              <a:ext cx="1156536" cy="1742644"/>
            </a:xfrm>
            <a:prstGeom prst="rect">
              <a:avLst/>
            </a:prstGeom>
          </p:spPr>
        </p:pic>
        <p:sp>
          <p:nvSpPr>
            <p:cNvPr id="46" name="文本框 45"/>
            <p:cNvSpPr txBox="1"/>
            <p:nvPr/>
          </p:nvSpPr>
          <p:spPr>
            <a:xfrm>
              <a:off x="1279294" y="3901994"/>
              <a:ext cx="2749471" cy="1502078"/>
            </a:xfrm>
            <a:prstGeom prst="rect">
              <a:avLst/>
            </a:prstGeom>
            <a:noFill/>
          </p:spPr>
          <p:txBody>
            <a:bodyPr wrap="none" rtlCol="0" anchor="ctr">
              <a:spAutoFit/>
            </a:bodyPr>
            <a:lstStyle>
              <a:defPPr>
                <a:defRPr lang="en-US"/>
              </a:defPPr>
              <a:lvl1pPr algn="ctr">
                <a:lnSpc>
                  <a:spcPts val="28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a:p>
              <a:r>
                <a:rPr lang="zh-CN" altLang="en-US" dirty="0"/>
                <a:t>点击输入内容点击输入</a:t>
              </a:r>
            </a:p>
          </p:txBody>
        </p:sp>
        <p:sp>
          <p:nvSpPr>
            <p:cNvPr id="47" name="文本框 46"/>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48" name="直接连接符 47"/>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8081720" y="1345320"/>
            <a:ext cx="2749471" cy="4141214"/>
            <a:chOff x="1279294" y="1276131"/>
            <a:chExt cx="2749471" cy="4141214"/>
          </a:xfrm>
        </p:grpSpPr>
        <p:pic>
          <p:nvPicPr>
            <p:cNvPr id="50" name="图片 49"/>
            <p:cNvPicPr>
              <a:picLocks noChangeAspect="1"/>
            </p:cNvPicPr>
            <p:nvPr/>
          </p:nvPicPr>
          <p:blipFill>
            <a:blip r:embed="rId3"/>
            <a:stretch>
              <a:fillRect/>
            </a:stretch>
          </p:blipFill>
          <p:spPr>
            <a:xfrm>
              <a:off x="2054496" y="1276131"/>
              <a:ext cx="1156536" cy="1742644"/>
            </a:xfrm>
            <a:prstGeom prst="rect">
              <a:avLst/>
            </a:prstGeom>
          </p:spPr>
        </p:pic>
        <p:sp>
          <p:nvSpPr>
            <p:cNvPr id="51" name="文本框 50"/>
            <p:cNvSpPr txBox="1"/>
            <p:nvPr/>
          </p:nvSpPr>
          <p:spPr>
            <a:xfrm>
              <a:off x="1279294" y="3901994"/>
              <a:ext cx="2749471" cy="1502078"/>
            </a:xfrm>
            <a:prstGeom prst="rect">
              <a:avLst/>
            </a:prstGeom>
            <a:noFill/>
          </p:spPr>
          <p:txBody>
            <a:bodyPr wrap="none" rtlCol="0" anchor="ctr">
              <a:spAutoFit/>
            </a:bodyPr>
            <a:lstStyle>
              <a:defPPr>
                <a:defRPr lang="en-US"/>
              </a:defPPr>
              <a:lvl1pPr algn="ctr">
                <a:lnSpc>
                  <a:spcPts val="28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a:p>
              <a:r>
                <a:rPr lang="zh-CN" altLang="en-US" dirty="0"/>
                <a:t>点击输入内容点击输入</a:t>
              </a:r>
            </a:p>
          </p:txBody>
        </p:sp>
        <p:sp>
          <p:nvSpPr>
            <p:cNvPr id="52" name="文本框 51"/>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53" name="直接连接符 52"/>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ppt_x"/>
                                          </p:val>
                                        </p:tav>
                                        <p:tav tm="100000">
                                          <p:val>
                                            <p:strVal val="#ppt_x"/>
                                          </p:val>
                                        </p:tav>
                                      </p:tavLst>
                                    </p:anim>
                                    <p:anim calcmode="lin" valueType="num">
                                      <p:cBhvr additive="base">
                                        <p:cTn id="12" dur="10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ppt_x"/>
                                          </p:val>
                                        </p:tav>
                                        <p:tav tm="100000">
                                          <p:val>
                                            <p:strVal val="#ppt_x"/>
                                          </p:val>
                                        </p:tav>
                                      </p:tavLst>
                                    </p:anim>
                                    <p:anim calcmode="lin" valueType="num">
                                      <p:cBhvr additive="base">
                                        <p:cTn id="16"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4032971" y="1365971"/>
            <a:ext cx="4126059" cy="4126059"/>
          </a:xfrm>
          <a:prstGeom prst="rect">
            <a:avLst/>
          </a:prstGeom>
        </p:spPr>
      </p:pic>
      <p:sp>
        <p:nvSpPr>
          <p:cNvPr id="22" name="文本框 21"/>
          <p:cNvSpPr txBox="1"/>
          <p:nvPr/>
        </p:nvSpPr>
        <p:spPr>
          <a:xfrm>
            <a:off x="1283500" y="1458936"/>
            <a:ext cx="2749471" cy="1015663"/>
          </a:xfrm>
          <a:prstGeom prst="rect">
            <a:avLst/>
          </a:prstGeom>
          <a:noFill/>
        </p:spPr>
        <p:txBody>
          <a:bodyPr wrap="none" rtlCol="0" anchor="ctr">
            <a:spAutoFit/>
          </a:bodyPr>
          <a:lstStyle/>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p:txBody>
      </p:sp>
      <p:sp>
        <p:nvSpPr>
          <p:cNvPr id="25" name="文本框 24"/>
          <p:cNvSpPr txBox="1"/>
          <p:nvPr/>
        </p:nvSpPr>
        <p:spPr>
          <a:xfrm>
            <a:off x="1283499" y="2921169"/>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6" name="文本框 25"/>
          <p:cNvSpPr txBox="1"/>
          <p:nvPr/>
        </p:nvSpPr>
        <p:spPr>
          <a:xfrm>
            <a:off x="1283498" y="4383402"/>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8" name="文本框 27"/>
          <p:cNvSpPr txBox="1"/>
          <p:nvPr/>
        </p:nvSpPr>
        <p:spPr>
          <a:xfrm>
            <a:off x="8159032" y="1551900"/>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9" name="文本框 28"/>
          <p:cNvSpPr txBox="1"/>
          <p:nvPr/>
        </p:nvSpPr>
        <p:spPr>
          <a:xfrm>
            <a:off x="8159031" y="3014133"/>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30" name="文本框 29"/>
          <p:cNvSpPr txBox="1"/>
          <p:nvPr/>
        </p:nvSpPr>
        <p:spPr>
          <a:xfrm>
            <a:off x="8159030" y="4476366"/>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1000" fill="hold"/>
                                        <p:tgtEl>
                                          <p:spTgt spid="22"/>
                                        </p:tgtEl>
                                        <p:attrNameLst>
                                          <p:attrName>ppt_x</p:attrName>
                                        </p:attrNameLst>
                                      </p:cBhvr>
                                      <p:tavLst>
                                        <p:tav tm="0">
                                          <p:val>
                                            <p:strVal val="1+#ppt_w/2"/>
                                          </p:val>
                                        </p:tav>
                                        <p:tav tm="100000">
                                          <p:val>
                                            <p:strVal val="#ppt_x"/>
                                          </p:val>
                                        </p:tav>
                                      </p:tavLst>
                                    </p:anim>
                                    <p:anim calcmode="lin" valueType="num">
                                      <p:cBhvr additive="base">
                                        <p:cTn id="11" dur="1000" fill="hold"/>
                                        <p:tgtEl>
                                          <p:spTgt spid="2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1+#ppt_w/2"/>
                                          </p:val>
                                        </p:tav>
                                        <p:tav tm="100000">
                                          <p:val>
                                            <p:strVal val="#ppt_x"/>
                                          </p:val>
                                        </p:tav>
                                      </p:tavLst>
                                    </p:anim>
                                    <p:anim calcmode="lin" valueType="num">
                                      <p:cBhvr additive="base">
                                        <p:cTn id="15" dur="10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1+#ppt_w/2"/>
                                          </p:val>
                                        </p:tav>
                                        <p:tav tm="100000">
                                          <p:val>
                                            <p:strVal val="#ppt_x"/>
                                          </p:val>
                                        </p:tav>
                                      </p:tavLst>
                                    </p:anim>
                                    <p:anim calcmode="lin" valueType="num">
                                      <p:cBhvr additive="base">
                                        <p:cTn id="19" dur="1000" fill="hold"/>
                                        <p:tgtEl>
                                          <p:spTgt spid="2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0-#ppt_w/2"/>
                                          </p:val>
                                        </p:tav>
                                        <p:tav tm="100000">
                                          <p:val>
                                            <p:strVal val="#ppt_x"/>
                                          </p:val>
                                        </p:tav>
                                      </p:tavLst>
                                    </p:anim>
                                    <p:anim calcmode="lin" valueType="num">
                                      <p:cBhvr additive="base">
                                        <p:cTn id="31"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2" name="图片 1"/>
          <p:cNvPicPr>
            <a:picLocks noChangeAspect="1"/>
          </p:cNvPicPr>
          <p:nvPr/>
        </p:nvPicPr>
        <p:blipFill>
          <a:blip r:embed="rId3"/>
          <a:stretch>
            <a:fillRect/>
          </a:stretch>
        </p:blipFill>
        <p:spPr>
          <a:xfrm>
            <a:off x="1360968" y="1657258"/>
            <a:ext cx="3795823" cy="3543484"/>
          </a:xfrm>
          <a:prstGeom prst="rect">
            <a:avLst/>
          </a:prstGeom>
          <a:effectLst>
            <a:outerShdw blurRad="63500" sx="102000" sy="102000" algn="ctr" rotWithShape="0">
              <a:prstClr val="black">
                <a:alpha val="40000"/>
              </a:prstClr>
            </a:outerShdw>
          </a:effectLst>
        </p:spPr>
      </p:pic>
      <p:grpSp>
        <p:nvGrpSpPr>
          <p:cNvPr id="4" name="组合 3"/>
          <p:cNvGrpSpPr/>
          <p:nvPr/>
        </p:nvGrpSpPr>
        <p:grpSpPr>
          <a:xfrm>
            <a:off x="5893981" y="1571291"/>
            <a:ext cx="4723274" cy="810478"/>
            <a:chOff x="5893981" y="1623040"/>
            <a:chExt cx="4723274" cy="810478"/>
          </a:xfrm>
        </p:grpSpPr>
        <p:grpSp>
          <p:nvGrpSpPr>
            <p:cNvPr id="14" name="组合 13"/>
            <p:cNvGrpSpPr/>
            <p:nvPr/>
          </p:nvGrpSpPr>
          <p:grpSpPr>
            <a:xfrm>
              <a:off x="5893981" y="1656140"/>
              <a:ext cx="765545" cy="765545"/>
              <a:chOff x="2541181" y="2445488"/>
              <a:chExt cx="765545" cy="765545"/>
            </a:xfrm>
          </p:grpSpPr>
          <p:sp>
            <p:nvSpPr>
              <p:cNvPr id="16" name="椭圆 1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8" name="文本框 17"/>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20" name="组合 19"/>
          <p:cNvGrpSpPr/>
          <p:nvPr/>
        </p:nvGrpSpPr>
        <p:grpSpPr>
          <a:xfrm>
            <a:off x="5893981" y="3023762"/>
            <a:ext cx="4723274" cy="810478"/>
            <a:chOff x="5893981" y="1623040"/>
            <a:chExt cx="4723274" cy="810478"/>
          </a:xfrm>
        </p:grpSpPr>
        <p:grpSp>
          <p:nvGrpSpPr>
            <p:cNvPr id="21" name="组合 20"/>
            <p:cNvGrpSpPr/>
            <p:nvPr/>
          </p:nvGrpSpPr>
          <p:grpSpPr>
            <a:xfrm>
              <a:off x="5893981" y="1656140"/>
              <a:ext cx="765545" cy="765545"/>
              <a:chOff x="2541181" y="2445488"/>
              <a:chExt cx="765545" cy="765545"/>
            </a:xfrm>
          </p:grpSpPr>
          <p:sp>
            <p:nvSpPr>
              <p:cNvPr id="24" name="椭圆 23"/>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3" name="文本框 22"/>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31" name="组合 30"/>
          <p:cNvGrpSpPr/>
          <p:nvPr/>
        </p:nvGrpSpPr>
        <p:grpSpPr>
          <a:xfrm>
            <a:off x="5893981" y="4476232"/>
            <a:ext cx="4723274" cy="810478"/>
            <a:chOff x="5893981" y="1623040"/>
            <a:chExt cx="4723274" cy="810478"/>
          </a:xfrm>
        </p:grpSpPr>
        <p:grpSp>
          <p:nvGrpSpPr>
            <p:cNvPr id="32" name="组合 31"/>
            <p:cNvGrpSpPr/>
            <p:nvPr/>
          </p:nvGrpSpPr>
          <p:grpSpPr>
            <a:xfrm>
              <a:off x="5893981" y="1656140"/>
              <a:ext cx="765545" cy="765545"/>
              <a:chOff x="2541181" y="2445488"/>
              <a:chExt cx="765545" cy="765545"/>
            </a:xfrm>
          </p:grpSpPr>
          <p:sp>
            <p:nvSpPr>
              <p:cNvPr id="37" name="椭圆 36"/>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36" name="文本框 35"/>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5" name="图片 4"/>
          <p:cNvPicPr>
            <a:picLocks noChangeAspect="1"/>
          </p:cNvPicPr>
          <p:nvPr/>
        </p:nvPicPr>
        <p:blipFill>
          <a:blip r:embed="rId3"/>
          <a:stretch>
            <a:fillRect/>
          </a:stretch>
        </p:blipFill>
        <p:spPr>
          <a:xfrm>
            <a:off x="7313352" y="738749"/>
            <a:ext cx="3840201" cy="5380501"/>
          </a:xfrm>
          <a:prstGeom prst="rect">
            <a:avLst/>
          </a:prstGeom>
        </p:spPr>
      </p:pic>
      <p:grpSp>
        <p:nvGrpSpPr>
          <p:cNvPr id="10" name="组合 9"/>
          <p:cNvGrpSpPr/>
          <p:nvPr/>
        </p:nvGrpSpPr>
        <p:grpSpPr>
          <a:xfrm>
            <a:off x="1438960" y="1535028"/>
            <a:ext cx="3058026" cy="718924"/>
            <a:chOff x="3299658" y="2046576"/>
            <a:chExt cx="3058026" cy="718924"/>
          </a:xfrm>
        </p:grpSpPr>
        <p:sp>
          <p:nvSpPr>
            <p:cNvPr id="39" name="文本框 38"/>
            <p:cNvSpPr txBox="1"/>
            <p:nvPr/>
          </p:nvSpPr>
          <p:spPr>
            <a:xfrm>
              <a:off x="4018582" y="2144428"/>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pic>
          <p:nvPicPr>
            <p:cNvPr id="9" name="图片 8"/>
            <p:cNvPicPr>
              <a:picLocks noChangeAspect="1"/>
            </p:cNvPicPr>
            <p:nvPr/>
          </p:nvPicPr>
          <p:blipFill>
            <a:blip r:embed="rId4" cstate="screen"/>
            <a:stretch>
              <a:fillRect/>
            </a:stretch>
          </p:blipFill>
          <p:spPr>
            <a:xfrm>
              <a:off x="3299658" y="2046576"/>
              <a:ext cx="718924" cy="718924"/>
            </a:xfrm>
            <a:prstGeom prst="rect">
              <a:avLst/>
            </a:prstGeom>
          </p:spPr>
        </p:pic>
      </p:grpSp>
      <p:cxnSp>
        <p:nvCxnSpPr>
          <p:cNvPr id="12" name="直接连接符 11"/>
          <p:cNvCxnSpPr/>
          <p:nvPr/>
        </p:nvCxnSpPr>
        <p:spPr>
          <a:xfrm>
            <a:off x="2264734" y="2166733"/>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157884" y="2179521"/>
            <a:ext cx="4288353" cy="1015663"/>
          </a:xfrm>
          <a:prstGeom prst="rect">
            <a:avLst/>
          </a:prstGeom>
          <a:noFill/>
        </p:spPr>
        <p:txBody>
          <a:bodyPr wrap="none" rtlCol="0" anchor="ctr">
            <a:spAutoFit/>
          </a:bodyPr>
          <a:lstStyle/>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点击输入内容点击输入内容点击输入</a:t>
            </a:r>
          </a:p>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点击输入内容点击输入内容点击输入</a:t>
            </a:r>
          </a:p>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点击输入内容点击输入内容点击输入</a:t>
            </a:r>
          </a:p>
        </p:txBody>
      </p:sp>
      <p:grpSp>
        <p:nvGrpSpPr>
          <p:cNvPr id="42" name="组合 41"/>
          <p:cNvGrpSpPr/>
          <p:nvPr/>
        </p:nvGrpSpPr>
        <p:grpSpPr>
          <a:xfrm>
            <a:off x="1438960" y="3662816"/>
            <a:ext cx="3058026" cy="718924"/>
            <a:chOff x="3299658" y="2046576"/>
            <a:chExt cx="3058026" cy="718924"/>
          </a:xfrm>
        </p:grpSpPr>
        <p:sp>
          <p:nvSpPr>
            <p:cNvPr id="45" name="文本框 44"/>
            <p:cNvSpPr txBox="1"/>
            <p:nvPr/>
          </p:nvSpPr>
          <p:spPr>
            <a:xfrm>
              <a:off x="4018582" y="2144428"/>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pic>
          <p:nvPicPr>
            <p:cNvPr id="46" name="图片 45"/>
            <p:cNvPicPr>
              <a:picLocks noChangeAspect="1"/>
            </p:cNvPicPr>
            <p:nvPr/>
          </p:nvPicPr>
          <p:blipFill>
            <a:blip r:embed="rId4" cstate="screen"/>
            <a:stretch>
              <a:fillRect/>
            </a:stretch>
          </p:blipFill>
          <p:spPr>
            <a:xfrm>
              <a:off x="3299658" y="2046576"/>
              <a:ext cx="718924" cy="718924"/>
            </a:xfrm>
            <a:prstGeom prst="rect">
              <a:avLst/>
            </a:prstGeom>
          </p:spPr>
        </p:pic>
      </p:grpSp>
      <p:cxnSp>
        <p:nvCxnSpPr>
          <p:cNvPr id="43" name="直接连接符 42"/>
          <p:cNvCxnSpPr/>
          <p:nvPr/>
        </p:nvCxnSpPr>
        <p:spPr>
          <a:xfrm>
            <a:off x="2264734" y="4294521"/>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2157884" y="4307309"/>
            <a:ext cx="4288353" cy="1015663"/>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点击输入内容点击输入内容点击输入</a:t>
            </a:r>
          </a:p>
          <a:p>
            <a:r>
              <a:rPr lang="zh-CN" altLang="en-US" dirty="0"/>
              <a:t>点击输入内容点击输入内容点击输入</a:t>
            </a:r>
          </a:p>
          <a:p>
            <a:r>
              <a:rPr lang="zh-CN" altLang="en-US" dirty="0"/>
              <a:t>点击输入内容点击输入内容点击输入</a:t>
            </a: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75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1000"/>
                                        <p:tgtEl>
                                          <p:spTgt spid="40"/>
                                        </p:tgtEl>
                                      </p:cBhvr>
                                    </p:animEffect>
                                  </p:childTnLst>
                                </p:cTn>
                              </p:par>
                              <p:par>
                                <p:cTn id="12" presetID="22" presetClass="entr" presetSubtype="1" fill="hold"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000"/>
                                        <p:tgtEl>
                                          <p:spTgt spid="12"/>
                                        </p:tgtEl>
                                      </p:cBhvr>
                                    </p:animEffect>
                                  </p:childTnLst>
                                </p:cTn>
                              </p:par>
                              <p:par>
                                <p:cTn id="15" presetID="2" presetClass="entr" presetSubtype="8" fill="hold" nodeType="withEffect">
                                  <p:stCondLst>
                                    <p:cond delay="150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000" fill="hold"/>
                                        <p:tgtEl>
                                          <p:spTgt spid="42"/>
                                        </p:tgtEl>
                                        <p:attrNameLst>
                                          <p:attrName>ppt_x</p:attrName>
                                        </p:attrNameLst>
                                      </p:cBhvr>
                                      <p:tavLst>
                                        <p:tav tm="0">
                                          <p:val>
                                            <p:strVal val="0-#ppt_w/2"/>
                                          </p:val>
                                        </p:tav>
                                        <p:tav tm="100000">
                                          <p:val>
                                            <p:strVal val="#ppt_x"/>
                                          </p:val>
                                        </p:tav>
                                      </p:tavLst>
                                    </p:anim>
                                    <p:anim calcmode="lin" valueType="num">
                                      <p:cBhvr additive="base">
                                        <p:cTn id="18" dur="1000" fill="hold"/>
                                        <p:tgtEl>
                                          <p:spTgt spid="42"/>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225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1000"/>
                                        <p:tgtEl>
                                          <p:spTgt spid="44"/>
                                        </p:tgtEl>
                                      </p:cBhvr>
                                    </p:animEffect>
                                  </p:childTnLst>
                                </p:cTn>
                              </p:par>
                              <p:par>
                                <p:cTn id="22" presetID="22" presetClass="entr" presetSubtype="1" fill="hold" nodeType="withEffect">
                                  <p:stCondLst>
                                    <p:cond delay="225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a:stretch>
            <a:fillRect/>
          </a:stretch>
        </p:blipFill>
        <p:spPr>
          <a:xfrm>
            <a:off x="1810083" y="1749611"/>
            <a:ext cx="8571835" cy="4698234"/>
          </a:xfrm>
          <a:prstGeom prst="rect">
            <a:avLst/>
          </a:prstGeom>
        </p:spPr>
      </p:pic>
      <p:sp>
        <p:nvSpPr>
          <p:cNvPr id="7" name="文本框 6"/>
          <p:cNvSpPr txBox="1"/>
          <p:nvPr/>
        </p:nvSpPr>
        <p:spPr>
          <a:xfrm>
            <a:off x="1387019" y="1279736"/>
            <a:ext cx="9417963" cy="1246495"/>
          </a:xfrm>
          <a:prstGeom prst="rect">
            <a:avLst/>
          </a:prstGeom>
          <a:noFill/>
        </p:spPr>
        <p:txBody>
          <a:bodyPr wrap="none" rtlCol="0" anchor="ctr">
            <a:spAutoFit/>
          </a:bodyPr>
          <a:lstStyle/>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a:t>
            </a: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69970" y="3983367"/>
            <a:ext cx="4766049"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圣诞节的习俗</a:t>
            </a:r>
          </a:p>
        </p:txBody>
      </p:sp>
      <p:sp>
        <p:nvSpPr>
          <p:cNvPr id="5" name="文本框 4"/>
          <p:cNvSpPr txBox="1"/>
          <p:nvPr/>
        </p:nvSpPr>
        <p:spPr>
          <a:xfrm>
            <a:off x="3869074" y="4956501"/>
            <a:ext cx="5088381" cy="338554"/>
          </a:xfrm>
          <a:prstGeom prst="rect">
            <a:avLst/>
          </a:prstGeom>
          <a:noFill/>
        </p:spPr>
        <p:txBody>
          <a:bodyPr wrap="none" rtlCol="0" anchor="ctr">
            <a:spAutoFit/>
          </a:bodyPr>
          <a:lstStyle/>
          <a:p>
            <a:pPr algn="ctr"/>
            <a:r>
              <a:rPr lang="en-US" altLang="zh-CN" sz="1600" spc="2600" dirty="0">
                <a:solidFill>
                  <a:schemeClr val="bg1">
                    <a:lumMod val="50000"/>
                  </a:schemeClr>
                </a:solidFill>
              </a:rPr>
              <a:t>CHAPTER TWO</a:t>
            </a:r>
            <a:endParaRPr lang="zh-CN" altLang="en-US" sz="1600" spc="2600" dirty="0">
              <a:solidFill>
                <a:schemeClr val="bg1">
                  <a:lumMod val="50000"/>
                </a:schemeClr>
              </a:solidFill>
            </a:endParaRPr>
          </a:p>
        </p:txBody>
      </p:sp>
      <p:grpSp>
        <p:nvGrpSpPr>
          <p:cNvPr id="13" name="组合 12"/>
          <p:cNvGrpSpPr/>
          <p:nvPr/>
        </p:nvGrpSpPr>
        <p:grpSpPr>
          <a:xfrm>
            <a:off x="5487450" y="2740506"/>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2</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1036</Words>
  <Application>Microsoft Office PowerPoint</Application>
  <PresentationFormat>宽屏</PresentationFormat>
  <Paragraphs>213</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等线 Light</vt:lpstr>
      <vt:lpstr>汉仪霹雳体简</vt:lpstr>
      <vt:lpstr>汉仪铸字美心体W</vt:lpstr>
      <vt:lpstr>宋体</vt:lpstr>
      <vt:lpstr>微软雅黑 Light</vt:lpstr>
      <vt:lpstr>Arial</vt:lpstr>
      <vt:lpstr>Arial Black</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2022-03-04T03:06:28Z</dcterms:created>
  <dcterms:modified xsi:type="dcterms:W3CDTF">2023-01-10T06:35:47Z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90310B0BE78E43E2B0A708E37100F28A</vt:lpwstr>
  </property>
  <property fmtid="{A09F084E-AD41-489F-8076-AA5BE3082BCA}" pid="100">
    <vt:ui4>5</vt:ui4>
  </property>
  <property fmtid="{64440492-4C8B-11D1-8B70-080036B11A03}" pid="11">
    <vt:lpwstr>www.2ppt.com-爱PPT提供资源下载</vt:lpwstr>
  </property>
</Properties>
</file>