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57" r:id="rId2"/>
    <p:sldMasterId id="2147483668" r:id="rId3"/>
  </p:sldMasterIdLst>
  <p:notesMasterIdLst>
    <p:notesMasterId r:id="rId33"/>
  </p:notesMasterIdLst>
  <p:handoutMasterIdLst>
    <p:handoutMasterId r:id="rId34"/>
  </p:handoutMasterIdLst>
  <p:sldIdLst>
    <p:sldId id="455" r:id="rId4"/>
    <p:sldId id="456" r:id="rId5"/>
    <p:sldId id="458" r:id="rId6"/>
    <p:sldId id="459" r:id="rId7"/>
    <p:sldId id="461" r:id="rId8"/>
    <p:sldId id="430" r:id="rId9"/>
    <p:sldId id="433" r:id="rId10"/>
    <p:sldId id="434" r:id="rId11"/>
    <p:sldId id="435" r:id="rId12"/>
    <p:sldId id="462" r:id="rId13"/>
    <p:sldId id="436" r:id="rId14"/>
    <p:sldId id="437" r:id="rId15"/>
    <p:sldId id="438" r:id="rId16"/>
    <p:sldId id="439" r:id="rId17"/>
    <p:sldId id="463" r:id="rId18"/>
    <p:sldId id="453" r:id="rId19"/>
    <p:sldId id="452" r:id="rId20"/>
    <p:sldId id="441" r:id="rId21"/>
    <p:sldId id="442" r:id="rId22"/>
    <p:sldId id="443" r:id="rId23"/>
    <p:sldId id="444" r:id="rId24"/>
    <p:sldId id="445" r:id="rId25"/>
    <p:sldId id="464" r:id="rId26"/>
    <p:sldId id="446" r:id="rId27"/>
    <p:sldId id="454" r:id="rId28"/>
    <p:sldId id="448" r:id="rId29"/>
    <p:sldId id="449" r:id="rId30"/>
    <p:sldId id="450" r:id="rId31"/>
    <p:sldId id="465" r:id="rId32"/>
  </p:sldIdLst>
  <p:sldSz cx="9144000" cy="5715000" type="screen16x10"/>
  <p:notesSz cx="6858000" cy="9144000"/>
  <p:custDataLst>
    <p:tags r:id="rId35"/>
  </p:custDataLst>
  <p:defaultTextStyle>
    <a:defPPr>
      <a:defRPr lang="en-US"/>
    </a:defPPr>
    <a:lvl1pPr marL="0" algn="l" defTabSz="405130" rtl="0" eaLnBrk="1" latinLnBrk="0" hangingPunct="1">
      <a:defRPr sz="1600" kern="1200">
        <a:solidFill>
          <a:schemeClr val="tx1"/>
        </a:solidFill>
        <a:latin typeface="+mn-lt"/>
        <a:ea typeface="+mn-ea"/>
        <a:cs typeface="+mn-cs"/>
      </a:defRPr>
    </a:lvl1pPr>
    <a:lvl2pPr marL="405130" algn="l" defTabSz="405130" rtl="0" eaLnBrk="1" latinLnBrk="0" hangingPunct="1">
      <a:defRPr sz="1600" kern="1200">
        <a:solidFill>
          <a:schemeClr val="tx1"/>
        </a:solidFill>
        <a:latin typeface="+mn-lt"/>
        <a:ea typeface="+mn-ea"/>
        <a:cs typeface="+mn-cs"/>
      </a:defRPr>
    </a:lvl2pPr>
    <a:lvl3pPr marL="810260" algn="l" defTabSz="405130" rtl="0" eaLnBrk="1" latinLnBrk="0" hangingPunct="1">
      <a:defRPr sz="1600" kern="1200">
        <a:solidFill>
          <a:schemeClr val="tx1"/>
        </a:solidFill>
        <a:latin typeface="+mn-lt"/>
        <a:ea typeface="+mn-ea"/>
        <a:cs typeface="+mn-cs"/>
      </a:defRPr>
    </a:lvl3pPr>
    <a:lvl4pPr marL="1215390" algn="l" defTabSz="405130" rtl="0" eaLnBrk="1" latinLnBrk="0" hangingPunct="1">
      <a:defRPr sz="1600" kern="1200">
        <a:solidFill>
          <a:schemeClr val="tx1"/>
        </a:solidFill>
        <a:latin typeface="+mn-lt"/>
        <a:ea typeface="+mn-ea"/>
        <a:cs typeface="+mn-cs"/>
      </a:defRPr>
    </a:lvl4pPr>
    <a:lvl5pPr marL="1619885" algn="l" defTabSz="405130" rtl="0" eaLnBrk="1" latinLnBrk="0" hangingPunct="1">
      <a:defRPr sz="1600" kern="1200">
        <a:solidFill>
          <a:schemeClr val="tx1"/>
        </a:solidFill>
        <a:latin typeface="+mn-lt"/>
        <a:ea typeface="+mn-ea"/>
        <a:cs typeface="+mn-cs"/>
      </a:defRPr>
    </a:lvl5pPr>
    <a:lvl6pPr marL="2025015" algn="l" defTabSz="405130" rtl="0" eaLnBrk="1" latinLnBrk="0" hangingPunct="1">
      <a:defRPr sz="1600" kern="1200">
        <a:solidFill>
          <a:schemeClr val="tx1"/>
        </a:solidFill>
        <a:latin typeface="+mn-lt"/>
        <a:ea typeface="+mn-ea"/>
        <a:cs typeface="+mn-cs"/>
      </a:defRPr>
    </a:lvl6pPr>
    <a:lvl7pPr marL="2430145" algn="l" defTabSz="405130" rtl="0" eaLnBrk="1" latinLnBrk="0" hangingPunct="1">
      <a:defRPr sz="1600" kern="1200">
        <a:solidFill>
          <a:schemeClr val="tx1"/>
        </a:solidFill>
        <a:latin typeface="+mn-lt"/>
        <a:ea typeface="+mn-ea"/>
        <a:cs typeface="+mn-cs"/>
      </a:defRPr>
    </a:lvl7pPr>
    <a:lvl8pPr marL="2835275" algn="l" defTabSz="405130" rtl="0" eaLnBrk="1" latinLnBrk="0" hangingPunct="1">
      <a:defRPr sz="1600" kern="1200">
        <a:solidFill>
          <a:schemeClr val="tx1"/>
        </a:solidFill>
        <a:latin typeface="+mn-lt"/>
        <a:ea typeface="+mn-ea"/>
        <a:cs typeface="+mn-cs"/>
      </a:defRPr>
    </a:lvl8pPr>
    <a:lvl9pPr marL="3240405" algn="l" defTabSz="405130" rtl="0" eaLnBrk="1" latinLnBrk="0" hangingPunct="1">
      <a:defRPr sz="1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71">
          <p15:clr>
            <a:srgbClr val="A4A3A4"/>
          </p15:clr>
        </p15:guide>
        <p15:guide id="2" pos="269">
          <p15:clr>
            <a:srgbClr val="A4A3A4"/>
          </p15:clr>
        </p15:guide>
        <p15:guide id="3" pos="5459">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004960"/>
    <a:srgbClr val="F37743"/>
    <a:srgbClr val="029489"/>
    <a:srgbClr val="EA4345"/>
    <a:srgbClr val="2F5898"/>
    <a:srgbClr val="D9501B"/>
    <a:srgbClr val="02726C"/>
    <a:srgbClr val="E54643"/>
    <a:srgbClr val="354050"/>
    <a:srgbClr val="44BE9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077" autoAdjust="0"/>
    <p:restoredTop sz="98896" autoAdjust="0"/>
  </p:normalViewPr>
  <p:slideViewPr>
    <p:cSldViewPr snapToGrid="0" snapToObjects="1">
      <p:cViewPr>
        <p:scale>
          <a:sx n="100" d="100"/>
          <a:sy n="100" d="100"/>
        </p:scale>
        <p:origin x="-1944" y="-762"/>
      </p:cViewPr>
      <p:guideLst>
        <p:guide orient="horz" pos="171"/>
        <p:guide pos="269"/>
        <p:guide pos="5459"/>
      </p:guideLst>
    </p:cSldViewPr>
  </p:slideViewPr>
  <p:notesTextViewPr>
    <p:cViewPr>
      <p:scale>
        <a:sx n="100" d="100"/>
        <a:sy n="100" d="100"/>
      </p:scale>
      <p:origin x="0" y="0"/>
    </p:cViewPr>
  </p:notesTextViewPr>
  <p:sorterViewPr>
    <p:cViewPr>
      <p:scale>
        <a:sx n="68" d="100"/>
        <a:sy n="68" d="100"/>
      </p:scale>
      <p:origin x="0" y="0"/>
    </p:cViewPr>
  </p:sorterViewPr>
  <p:notesViewPr>
    <p:cSldViewPr snapToGrid="0" snapToObjects="1">
      <p:cViewPr varScale="1">
        <p:scale>
          <a:sx n="88" d="100"/>
          <a:sy n="88" d="100"/>
        </p:scale>
        <p:origin x="2760"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ableStyles" Target="tableStyles.xml"/><Relationship Id="rId21" Type="http://schemas.openxmlformats.org/officeDocument/2006/relationships/slide" Target="slides/slide18.xml"/><Relationship Id="rId34" Type="http://schemas.openxmlformats.org/officeDocument/2006/relationships/handoutMaster" Target="handoutMasters/handout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ags" Target="tags/tag1.xml"/><Relationship Id="rId8" Type="http://schemas.openxmlformats.org/officeDocument/2006/relationships/slide" Target="slides/slide5.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58AD1F4-EB9B-8D4C-8330-A7FD24F71DA8}" type="datetimeFigureOut">
              <a:rPr lang="en-US" smtClean="0"/>
              <a:t>1/10/2023</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13FAAED-601C-2E42-A5D2-7D875446EB6B}" type="slidenum">
              <a:rPr lang="en-US" smtClean="0"/>
              <a:t>‹#›</a:t>
            </a:fld>
            <a:endParaRPr lang="en-US" dirty="0"/>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FB5DB0-7631-C740-8B9A-54252701A623}" type="datetimeFigureOut">
              <a:rPr lang="en-US" smtClean="0"/>
              <a:t>1/10/2023</a:t>
            </a:fld>
            <a:endParaRPr lang="en-US" dirty="0"/>
          </a:p>
        </p:txBody>
      </p:sp>
      <p:sp>
        <p:nvSpPr>
          <p:cNvPr id="4" name="Slide Image Placeholder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86955A8-62FB-E247-BFB6-6D96B50CB5D7}" type="slidenum">
              <a:rPr lang="en-US" smtClean="0"/>
              <a:t>‹#›</a:t>
            </a:fld>
            <a:endParaRPr lang="en-US" dirty="0"/>
          </a:p>
        </p:txBody>
      </p:sp>
    </p:spTree>
  </p:cSld>
  <p:clrMap bg1="lt1" tx1="dk1" bg2="lt2" tx2="dk2" accent1="accent1" accent2="accent2" accent3="accent3" accent4="accent4" accent5="accent5" accent6="accent6" hlink="hlink" folHlink="folHlink"/>
  <p:hf hdr="0" ftr="0" dt="0"/>
  <p:notesStyle>
    <a:lvl1pPr marL="0" algn="l" defTabSz="405130" rtl="0" eaLnBrk="1" latinLnBrk="0" hangingPunct="1">
      <a:defRPr sz="1100" kern="1200">
        <a:solidFill>
          <a:schemeClr val="tx1"/>
        </a:solidFill>
        <a:latin typeface="+mn-lt"/>
        <a:ea typeface="+mn-ea"/>
        <a:cs typeface="+mn-cs"/>
      </a:defRPr>
    </a:lvl1pPr>
    <a:lvl2pPr marL="405130" algn="l" defTabSz="405130" rtl="0" eaLnBrk="1" latinLnBrk="0" hangingPunct="1">
      <a:defRPr sz="1100" kern="1200">
        <a:solidFill>
          <a:schemeClr val="tx1"/>
        </a:solidFill>
        <a:latin typeface="+mn-lt"/>
        <a:ea typeface="+mn-ea"/>
        <a:cs typeface="+mn-cs"/>
      </a:defRPr>
    </a:lvl2pPr>
    <a:lvl3pPr marL="810260" algn="l" defTabSz="405130" rtl="0" eaLnBrk="1" latinLnBrk="0" hangingPunct="1">
      <a:defRPr sz="1100" kern="1200">
        <a:solidFill>
          <a:schemeClr val="tx1"/>
        </a:solidFill>
        <a:latin typeface="+mn-lt"/>
        <a:ea typeface="+mn-ea"/>
        <a:cs typeface="+mn-cs"/>
      </a:defRPr>
    </a:lvl3pPr>
    <a:lvl4pPr marL="1215390" algn="l" defTabSz="405130" rtl="0" eaLnBrk="1" latinLnBrk="0" hangingPunct="1">
      <a:defRPr sz="1100" kern="1200">
        <a:solidFill>
          <a:schemeClr val="tx1"/>
        </a:solidFill>
        <a:latin typeface="+mn-lt"/>
        <a:ea typeface="+mn-ea"/>
        <a:cs typeface="+mn-cs"/>
      </a:defRPr>
    </a:lvl4pPr>
    <a:lvl5pPr marL="1619885" algn="l" defTabSz="405130" rtl="0" eaLnBrk="1" latinLnBrk="0" hangingPunct="1">
      <a:defRPr sz="1100" kern="1200">
        <a:solidFill>
          <a:schemeClr val="tx1"/>
        </a:solidFill>
        <a:latin typeface="+mn-lt"/>
        <a:ea typeface="+mn-ea"/>
        <a:cs typeface="+mn-cs"/>
      </a:defRPr>
    </a:lvl5pPr>
    <a:lvl6pPr marL="2025015" algn="l" defTabSz="405130" rtl="0" eaLnBrk="1" latinLnBrk="0" hangingPunct="1">
      <a:defRPr sz="1100" kern="1200">
        <a:solidFill>
          <a:schemeClr val="tx1"/>
        </a:solidFill>
        <a:latin typeface="+mn-lt"/>
        <a:ea typeface="+mn-ea"/>
        <a:cs typeface="+mn-cs"/>
      </a:defRPr>
    </a:lvl6pPr>
    <a:lvl7pPr marL="2430145" algn="l" defTabSz="405130" rtl="0" eaLnBrk="1" latinLnBrk="0" hangingPunct="1">
      <a:defRPr sz="1100" kern="1200">
        <a:solidFill>
          <a:schemeClr val="tx1"/>
        </a:solidFill>
        <a:latin typeface="+mn-lt"/>
        <a:ea typeface="+mn-ea"/>
        <a:cs typeface="+mn-cs"/>
      </a:defRPr>
    </a:lvl7pPr>
    <a:lvl8pPr marL="2835275" algn="l" defTabSz="405130" rtl="0" eaLnBrk="1" latinLnBrk="0" hangingPunct="1">
      <a:defRPr sz="1100" kern="1200">
        <a:solidFill>
          <a:schemeClr val="tx1"/>
        </a:solidFill>
        <a:latin typeface="+mn-lt"/>
        <a:ea typeface="+mn-ea"/>
        <a:cs typeface="+mn-cs"/>
      </a:defRPr>
    </a:lvl8pPr>
    <a:lvl9pPr marL="3240405" algn="l" defTabSz="405130"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6955A8-62FB-E247-BFB6-6D96B50CB5D7}" type="slidenum">
              <a:rPr lang="en-US" smtClean="0"/>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6955A8-62FB-E247-BFB6-6D96B50CB5D7}" type="slidenum">
              <a:rPr lang="en-US" smtClean="0"/>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6955A8-62FB-E247-BFB6-6D96B50CB5D7}" type="slidenum">
              <a:rPr lang="en-US" smtClean="0"/>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6955A8-62FB-E247-BFB6-6D96B50CB5D7}" type="slidenum">
              <a:rPr lang="en-US" smtClean="0"/>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6955A8-62FB-E247-BFB6-6D96B50CB5D7}" type="slidenum">
              <a:rPr lang="en-US" smtClean="0"/>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6955A8-62FB-E247-BFB6-6D96B50CB5D7}" type="slidenum">
              <a:rPr lang="en-US" smtClean="0"/>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6955A8-62FB-E247-BFB6-6D96B50CB5D7}" type="slidenum">
              <a:rPr lang="en-US" smtClean="0"/>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6955A8-62FB-E247-BFB6-6D96B50CB5D7}" type="slidenum">
              <a:rPr lang="en-US" smtClean="0"/>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6955A8-62FB-E247-BFB6-6D96B50CB5D7}" type="slidenum">
              <a:rPr lang="en-US" smtClean="0"/>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6955A8-62FB-E247-BFB6-6D96B50CB5D7}" type="slidenum">
              <a:rPr lang="en-US" smtClean="0"/>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6955A8-62FB-E247-BFB6-6D96B50CB5D7}" type="slidenum">
              <a:rPr lang="en-US" smtClean="0"/>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6955A8-62FB-E247-BFB6-6D96B50CB5D7}" type="slidenum">
              <a:rPr lang="en-US" smtClean="0"/>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6955A8-62FB-E247-BFB6-6D96B50CB5D7}" type="slidenum">
              <a:rPr lang="en-US" smtClean="0"/>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6955A8-62FB-E247-BFB6-6D96B50CB5D7}" type="slidenum">
              <a:rPr lang="en-US" smtClean="0"/>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6955A8-62FB-E247-BFB6-6D96B50CB5D7}" type="slidenum">
              <a:rPr lang="en-US" smtClean="0"/>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6955A8-62FB-E247-BFB6-6D96B50CB5D7}" type="slidenum">
              <a:rPr lang="en-US" smtClean="0"/>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6955A8-62FB-E247-BFB6-6D96B50CB5D7}" type="slidenum">
              <a:rPr lang="en-US" smtClean="0"/>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6955A8-62FB-E247-BFB6-6D96B50CB5D7}" type="slidenum">
              <a:rPr lang="en-US" smtClean="0"/>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6955A8-62FB-E247-BFB6-6D96B50CB5D7}" type="slidenum">
              <a:rPr lang="en-US" smtClean="0"/>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6955A8-62FB-E247-BFB6-6D96B50CB5D7}" type="slidenum">
              <a:rPr lang="en-US" smtClean="0"/>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6955A8-62FB-E247-BFB6-6D96B50CB5D7}" type="slidenum">
              <a:rPr lang="en-US" smtClean="0"/>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6955A8-62FB-E247-BFB6-6D96B50CB5D7}" type="slidenum">
              <a:rPr lang="en-US" smtClean="0"/>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6955A8-62FB-E247-BFB6-6D96B50CB5D7}" type="slidenum">
              <a:rPr lang="en-US" smtClean="0"/>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6955A8-62FB-E247-BFB6-6D96B50CB5D7}" type="slidenum">
              <a:rPr lang="en-US" smtClean="0"/>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6955A8-62FB-E247-BFB6-6D96B50CB5D7}" type="slidenum">
              <a:rPr lang="en-US" smtClean="0"/>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6955A8-62FB-E247-BFB6-6D96B50CB5D7}" type="slidenum">
              <a:rPr lang="en-US" smtClean="0"/>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6955A8-62FB-E247-BFB6-6D96B50CB5D7}" type="slidenum">
              <a:rPr lang="en-US" smtClean="0"/>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6955A8-62FB-E247-BFB6-6D96B50CB5D7}" type="slidenum">
              <a:rPr lang="en-US" smtClean="0"/>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6955A8-62FB-E247-BFB6-6D96B50CB5D7}" type="slidenum">
              <a:rPr lang="en-US" smtClean="0"/>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hyperlink" Target="http://www.1ppt.com/xiazai/" TargetMode="External"/><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dex">
    <p:spTree>
      <p:nvGrpSpPr>
        <p:cNvPr id="1" name=""/>
        <p:cNvGrpSpPr/>
        <p:nvPr/>
      </p:nvGrpSpPr>
      <p:grpSpPr>
        <a:xfrm>
          <a:off x="0" y="0"/>
          <a:ext cx="0" cy="0"/>
          <a:chOff x="0" y="0"/>
          <a:chExt cx="0" cy="0"/>
        </a:xfrm>
      </p:grpSpPr>
      <p:pic>
        <p:nvPicPr>
          <p:cNvPr id="25" name="图片占位符 132"/>
          <p:cNvPicPr>
            <a:picLocks noChangeAspect="1"/>
          </p:cNvPicPr>
          <p:nvPr userDrawn="1"/>
        </p:nvPicPr>
        <p:blipFill>
          <a:blip r:embed="rId2">
            <a:extLst>
              <a:ext uri="{28A0092B-C50C-407E-A947-70E740481C1C}">
                <a14:useLocalDpi xmlns:a14="http://schemas.microsoft.com/office/drawing/2010/main" val="0"/>
              </a:ext>
            </a:extLst>
          </a:blip>
          <a:srcRect l="4950" r="4950"/>
          <a:stretch>
            <a:fillRect/>
          </a:stretch>
        </p:blipFill>
        <p:spPr>
          <a:xfrm>
            <a:off x="0" y="1"/>
            <a:ext cx="9144000" cy="5715000"/>
          </a:xfrm>
          <a:prstGeom prst="rect">
            <a:avLst/>
          </a:prstGeom>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4" name="Text Placeholder 4"/>
          <p:cNvSpPr>
            <a:spLocks noGrp="1"/>
          </p:cNvSpPr>
          <p:nvPr>
            <p:ph type="body" sz="quarter" idx="4294967295" hasCustomPrompt="1"/>
          </p:nvPr>
        </p:nvSpPr>
        <p:spPr>
          <a:xfrm>
            <a:off x="5577880" y="2889628"/>
            <a:ext cx="4135437" cy="1152526"/>
          </a:xfrm>
          <a:prstGeom prst="rect">
            <a:avLst/>
          </a:prstGeom>
        </p:spPr>
        <p:txBody>
          <a:bodyPr>
            <a:normAutofit/>
          </a:bodyPr>
          <a:lstStyle/>
          <a:p>
            <a:pPr marL="0" indent="0">
              <a:buNone/>
            </a:pPr>
            <a:r>
              <a:rPr lang="zh-CN" altLang="en-US" sz="6000" b="1" dirty="0">
                <a:solidFill>
                  <a:srgbClr val="C00000"/>
                </a:solidFill>
                <a:latin typeface="微软雅黑" panose="020B0503020204020204" pitchFamily="34" charset="-122"/>
                <a:ea typeface="微软雅黑" panose="020B0503020204020204" pitchFamily="34" charset="-122"/>
              </a:rPr>
              <a:t>感谢聆听</a:t>
            </a:r>
            <a:endParaRPr lang="en-US" sz="6000" b="1" dirty="0">
              <a:solidFill>
                <a:srgbClr val="C00000"/>
              </a:solidFill>
              <a:latin typeface="微软雅黑" panose="020B0503020204020204" pitchFamily="34" charset="-122"/>
              <a:ea typeface="微软雅黑" panose="020B0503020204020204" pitchFamily="34" charset="-122"/>
            </a:endParaRPr>
          </a:p>
        </p:txBody>
      </p:sp>
      <p:sp>
        <p:nvSpPr>
          <p:cNvPr id="5" name="Text Placeholder 5"/>
          <p:cNvSpPr>
            <a:spLocks noGrp="1"/>
          </p:cNvSpPr>
          <p:nvPr>
            <p:ph type="body" sz="quarter" idx="9" hasCustomPrompt="1"/>
          </p:nvPr>
        </p:nvSpPr>
        <p:spPr>
          <a:xfrm>
            <a:off x="5573273" y="3826502"/>
            <a:ext cx="4217682" cy="785527"/>
          </a:xfrm>
          <a:prstGeom prst="rect">
            <a:avLst/>
          </a:prstGeom>
        </p:spPr>
        <p:txBody>
          <a:bodyPr>
            <a:noAutofit/>
          </a:bodyPr>
          <a:lstStyle/>
          <a:p>
            <a:pPr marL="0" indent="0">
              <a:buNone/>
            </a:pPr>
            <a:r>
              <a:rPr lang="en-US" altLang="zh-CN" sz="4000" b="1" dirty="0">
                <a:solidFill>
                  <a:schemeClr val="tx1">
                    <a:lumMod val="75000"/>
                    <a:lumOff val="25000"/>
                  </a:schemeClr>
                </a:solidFill>
                <a:latin typeface="微软雅黑" panose="020B0503020204020204" pitchFamily="34" charset="-122"/>
                <a:ea typeface="微软雅黑" panose="020B0503020204020204" pitchFamily="34" charset="-122"/>
              </a:rPr>
              <a:t>THANK YOU</a:t>
            </a:r>
            <a:endParaRPr lang="en-US" sz="4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6" name="Group 17"/>
          <p:cNvGrpSpPr/>
          <p:nvPr userDrawn="1"/>
        </p:nvGrpSpPr>
        <p:grpSpPr bwMode="auto">
          <a:xfrm>
            <a:off x="1" y="2540802"/>
            <a:ext cx="3552114" cy="3508200"/>
            <a:chOff x="0" y="-107"/>
            <a:chExt cx="4368" cy="4314"/>
          </a:xfrm>
        </p:grpSpPr>
        <p:sp>
          <p:nvSpPr>
            <p:cNvPr id="7" name="AutoShape 1"/>
            <p:cNvSpPr/>
            <p:nvPr/>
          </p:nvSpPr>
          <p:spPr bwMode="auto">
            <a:xfrm>
              <a:off x="0" y="876"/>
              <a:ext cx="2580" cy="3327"/>
            </a:xfrm>
            <a:custGeom>
              <a:avLst/>
              <a:gdLst/>
              <a:ahLst/>
              <a:cxnLst/>
              <a:rect l="0" t="0" r="r" b="b"/>
              <a:pathLst>
                <a:path w="21148" h="21600">
                  <a:moveTo>
                    <a:pt x="19877" y="17225"/>
                  </a:moveTo>
                  <a:cubicBezTo>
                    <a:pt x="21432" y="15883"/>
                    <a:pt x="21600" y="13831"/>
                    <a:pt x="20162" y="12373"/>
                  </a:cubicBezTo>
                  <a:cubicBezTo>
                    <a:pt x="18756" y="10948"/>
                    <a:pt x="16283" y="10565"/>
                    <a:pt x="14286" y="11362"/>
                  </a:cubicBezTo>
                  <a:cubicBezTo>
                    <a:pt x="14898" y="10239"/>
                    <a:pt x="14773" y="8940"/>
                    <a:pt x="13807" y="7961"/>
                  </a:cubicBezTo>
                  <a:cubicBezTo>
                    <a:pt x="12815" y="6955"/>
                    <a:pt x="11197" y="6548"/>
                    <a:pt x="9636" y="6786"/>
                  </a:cubicBezTo>
                  <a:cubicBezTo>
                    <a:pt x="10475" y="5371"/>
                    <a:pt x="10346" y="3703"/>
                    <a:pt x="9115" y="2455"/>
                  </a:cubicBezTo>
                  <a:cubicBezTo>
                    <a:pt x="7326" y="640"/>
                    <a:pt x="3883" y="402"/>
                    <a:pt x="1427" y="1923"/>
                  </a:cubicBezTo>
                  <a:cubicBezTo>
                    <a:pt x="1389" y="1947"/>
                    <a:pt x="1354" y="1971"/>
                    <a:pt x="1317" y="1995"/>
                  </a:cubicBezTo>
                  <a:cubicBezTo>
                    <a:pt x="1194" y="1351"/>
                    <a:pt x="874" y="731"/>
                    <a:pt x="341" y="191"/>
                  </a:cubicBezTo>
                  <a:cubicBezTo>
                    <a:pt x="276" y="125"/>
                    <a:pt x="69" y="62"/>
                    <a:pt x="0" y="0"/>
                  </a:cubicBezTo>
                  <a:lnTo>
                    <a:pt x="0" y="16617"/>
                  </a:lnTo>
                  <a:lnTo>
                    <a:pt x="5104" y="21600"/>
                  </a:lnTo>
                  <a:lnTo>
                    <a:pt x="18987" y="21600"/>
                  </a:lnTo>
                  <a:cubicBezTo>
                    <a:pt x="18923" y="21201"/>
                    <a:pt x="18788" y="20826"/>
                    <a:pt x="18561" y="20372"/>
                  </a:cubicBezTo>
                  <a:cubicBezTo>
                    <a:pt x="19046" y="20371"/>
                    <a:pt x="19544" y="20242"/>
                    <a:pt x="19967" y="19980"/>
                  </a:cubicBezTo>
                  <a:cubicBezTo>
                    <a:pt x="20931" y="19383"/>
                    <a:pt x="21143" y="18322"/>
                    <a:pt x="20441" y="17610"/>
                  </a:cubicBezTo>
                  <a:cubicBezTo>
                    <a:pt x="20282" y="17450"/>
                    <a:pt x="20090" y="17322"/>
                    <a:pt x="19877" y="17225"/>
                  </a:cubicBezTo>
                  <a:close/>
                  <a:moveTo>
                    <a:pt x="19877" y="17225"/>
                  </a:moveTo>
                </a:path>
              </a:pathLst>
            </a:custGeom>
            <a:solidFill>
              <a:srgbClr val="C00000"/>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defTabSz="914400">
                <a:defRPr/>
              </a:pPr>
              <a:endParaRPr lang="en-US" sz="1800" kern="0">
                <a:solidFill>
                  <a:sysClr val="windowText" lastClr="000000"/>
                </a:solidFill>
              </a:endParaRPr>
            </a:p>
          </p:txBody>
        </p:sp>
        <p:sp>
          <p:nvSpPr>
            <p:cNvPr id="9" name="AutoShape 2"/>
            <p:cNvSpPr/>
            <p:nvPr/>
          </p:nvSpPr>
          <p:spPr bwMode="auto">
            <a:xfrm>
              <a:off x="0" y="1668"/>
              <a:ext cx="2118" cy="2539"/>
            </a:xfrm>
            <a:custGeom>
              <a:avLst/>
              <a:gdLst/>
              <a:ahLst/>
              <a:cxnLst/>
              <a:rect l="0" t="0" r="r" b="b"/>
              <a:pathLst>
                <a:path w="21298" h="21477">
                  <a:moveTo>
                    <a:pt x="19424" y="21477"/>
                  </a:moveTo>
                  <a:cubicBezTo>
                    <a:pt x="19105" y="20844"/>
                    <a:pt x="18545" y="20364"/>
                    <a:pt x="17987" y="19841"/>
                  </a:cubicBezTo>
                  <a:cubicBezTo>
                    <a:pt x="18812" y="20038"/>
                    <a:pt x="19424" y="19933"/>
                    <a:pt x="19892" y="19683"/>
                  </a:cubicBezTo>
                  <a:cubicBezTo>
                    <a:pt x="21505" y="18819"/>
                    <a:pt x="21600" y="17242"/>
                    <a:pt x="20832" y="16577"/>
                  </a:cubicBezTo>
                  <a:cubicBezTo>
                    <a:pt x="20430" y="16229"/>
                    <a:pt x="19947" y="16078"/>
                    <a:pt x="19947" y="16078"/>
                  </a:cubicBezTo>
                  <a:cubicBezTo>
                    <a:pt x="20406" y="15696"/>
                    <a:pt x="20741" y="15227"/>
                    <a:pt x="20855" y="14691"/>
                  </a:cubicBezTo>
                  <a:cubicBezTo>
                    <a:pt x="21003" y="13997"/>
                    <a:pt x="20837" y="13299"/>
                    <a:pt x="20481" y="12693"/>
                  </a:cubicBezTo>
                  <a:cubicBezTo>
                    <a:pt x="19821" y="11568"/>
                    <a:pt x="18476" y="10548"/>
                    <a:pt x="16871" y="10500"/>
                  </a:cubicBezTo>
                  <a:lnTo>
                    <a:pt x="16034" y="10694"/>
                  </a:lnTo>
                  <a:cubicBezTo>
                    <a:pt x="16731" y="9482"/>
                    <a:pt x="16670" y="8090"/>
                    <a:pt x="15721" y="7068"/>
                  </a:cubicBezTo>
                  <a:cubicBezTo>
                    <a:pt x="14549" y="5806"/>
                    <a:pt x="12398" y="5512"/>
                    <a:pt x="10525" y="6241"/>
                  </a:cubicBezTo>
                  <a:cubicBezTo>
                    <a:pt x="10474" y="5861"/>
                    <a:pt x="10309" y="5498"/>
                    <a:pt x="10019" y="5186"/>
                  </a:cubicBezTo>
                  <a:cubicBezTo>
                    <a:pt x="9149" y="4249"/>
                    <a:pt x="7473" y="4110"/>
                    <a:pt x="6138" y="4818"/>
                  </a:cubicBezTo>
                  <a:cubicBezTo>
                    <a:pt x="5922" y="4651"/>
                    <a:pt x="5695" y="4485"/>
                    <a:pt x="5460" y="4320"/>
                  </a:cubicBezTo>
                  <a:cubicBezTo>
                    <a:pt x="5593" y="3305"/>
                    <a:pt x="5303" y="2292"/>
                    <a:pt x="4545" y="1476"/>
                  </a:cubicBezTo>
                  <a:cubicBezTo>
                    <a:pt x="3517" y="368"/>
                    <a:pt x="1695" y="-123"/>
                    <a:pt x="0" y="26"/>
                  </a:cubicBezTo>
                  <a:lnTo>
                    <a:pt x="0" y="14914"/>
                  </a:lnTo>
                  <a:lnTo>
                    <a:pt x="6358" y="21477"/>
                  </a:lnTo>
                  <a:lnTo>
                    <a:pt x="19424" y="21477"/>
                  </a:lnTo>
                  <a:close/>
                  <a:moveTo>
                    <a:pt x="19424" y="21477"/>
                  </a:moveTo>
                </a:path>
              </a:pathLst>
            </a:custGeom>
            <a:solidFill>
              <a:srgbClr val="FFFFFF"/>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defTabSz="914400">
                <a:defRPr/>
              </a:pPr>
              <a:endParaRPr lang="en-US" sz="1800" kern="0">
                <a:solidFill>
                  <a:sysClr val="windowText" lastClr="000000"/>
                </a:solidFill>
              </a:endParaRPr>
            </a:p>
          </p:txBody>
        </p:sp>
        <p:sp>
          <p:nvSpPr>
            <p:cNvPr id="11" name="AutoShape 3"/>
            <p:cNvSpPr/>
            <p:nvPr/>
          </p:nvSpPr>
          <p:spPr bwMode="auto">
            <a:xfrm>
              <a:off x="2952" y="3372"/>
              <a:ext cx="685" cy="765"/>
            </a:xfrm>
            <a:custGeom>
              <a:avLst/>
              <a:gdLst/>
              <a:ahLst/>
              <a:cxnLst/>
              <a:rect l="0" t="0" r="r" b="b"/>
              <a:pathLst>
                <a:path w="20019" h="20243">
                  <a:moveTo>
                    <a:pt x="11588" y="14484"/>
                  </a:moveTo>
                  <a:cubicBezTo>
                    <a:pt x="13348" y="14435"/>
                    <a:pt x="15140" y="13886"/>
                    <a:pt x="16673" y="12800"/>
                  </a:cubicBezTo>
                  <a:cubicBezTo>
                    <a:pt x="20305" y="10229"/>
                    <a:pt x="21104" y="5658"/>
                    <a:pt x="18458" y="2591"/>
                  </a:cubicBezTo>
                  <a:cubicBezTo>
                    <a:pt x="15812" y="-476"/>
                    <a:pt x="10723" y="-878"/>
                    <a:pt x="7091" y="1693"/>
                  </a:cubicBezTo>
                  <a:cubicBezTo>
                    <a:pt x="4984" y="3184"/>
                    <a:pt x="3838" y="5348"/>
                    <a:pt x="3757" y="7501"/>
                  </a:cubicBezTo>
                  <a:cubicBezTo>
                    <a:pt x="2984" y="7540"/>
                    <a:pt x="2202" y="7789"/>
                    <a:pt x="1529" y="8265"/>
                  </a:cubicBezTo>
                  <a:cubicBezTo>
                    <a:pt x="-131" y="9441"/>
                    <a:pt x="-496" y="11529"/>
                    <a:pt x="713" y="12932"/>
                  </a:cubicBezTo>
                  <a:cubicBezTo>
                    <a:pt x="1505" y="13849"/>
                    <a:pt x="2776" y="14241"/>
                    <a:pt x="4024" y="14075"/>
                  </a:cubicBezTo>
                  <a:cubicBezTo>
                    <a:pt x="2833" y="15500"/>
                    <a:pt x="2736" y="17445"/>
                    <a:pt x="3931" y="18830"/>
                  </a:cubicBezTo>
                  <a:cubicBezTo>
                    <a:pt x="5374" y="20502"/>
                    <a:pt x="8149" y="20722"/>
                    <a:pt x="10130" y="19319"/>
                  </a:cubicBezTo>
                  <a:cubicBezTo>
                    <a:pt x="11837" y="18111"/>
                    <a:pt x="12394" y="16090"/>
                    <a:pt x="11588" y="14484"/>
                  </a:cubicBezTo>
                  <a:close/>
                  <a:moveTo>
                    <a:pt x="11588" y="14484"/>
                  </a:moveTo>
                </a:path>
              </a:pathLst>
            </a:custGeom>
            <a:solidFill>
              <a:srgbClr val="C00000"/>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defTabSz="914400">
                <a:defRPr/>
              </a:pPr>
              <a:endParaRPr lang="en-US" sz="1800" kern="0">
                <a:solidFill>
                  <a:sysClr val="windowText" lastClr="000000"/>
                </a:solidFill>
              </a:endParaRPr>
            </a:p>
          </p:txBody>
        </p:sp>
        <p:sp>
          <p:nvSpPr>
            <p:cNvPr id="12" name="AutoShape 4"/>
            <p:cNvSpPr/>
            <p:nvPr/>
          </p:nvSpPr>
          <p:spPr bwMode="auto">
            <a:xfrm>
              <a:off x="2400" y="2196"/>
              <a:ext cx="509" cy="653"/>
            </a:xfrm>
            <a:custGeom>
              <a:avLst/>
              <a:gdLst/>
              <a:ahLst/>
              <a:cxnLst/>
              <a:rect l="0" t="0" r="r" b="b"/>
              <a:pathLst>
                <a:path w="19988" h="20111">
                  <a:moveTo>
                    <a:pt x="17288" y="9175"/>
                  </a:moveTo>
                  <a:cubicBezTo>
                    <a:pt x="20236" y="7312"/>
                    <a:pt x="20872" y="4060"/>
                    <a:pt x="18691" y="1868"/>
                  </a:cubicBezTo>
                  <a:cubicBezTo>
                    <a:pt x="16490" y="-343"/>
                    <a:pt x="12257" y="-633"/>
                    <a:pt x="9236" y="1221"/>
                  </a:cubicBezTo>
                  <a:cubicBezTo>
                    <a:pt x="8972" y="1383"/>
                    <a:pt x="8732" y="1561"/>
                    <a:pt x="8504" y="1743"/>
                  </a:cubicBezTo>
                  <a:cubicBezTo>
                    <a:pt x="6653" y="883"/>
                    <a:pt x="4153" y="990"/>
                    <a:pt x="2246" y="2160"/>
                  </a:cubicBezTo>
                  <a:cubicBezTo>
                    <a:pt x="-192" y="3656"/>
                    <a:pt x="-728" y="6315"/>
                    <a:pt x="1048" y="8099"/>
                  </a:cubicBezTo>
                  <a:cubicBezTo>
                    <a:pt x="1388" y="8441"/>
                    <a:pt x="1789" y="8725"/>
                    <a:pt x="2230" y="8952"/>
                  </a:cubicBezTo>
                  <a:cubicBezTo>
                    <a:pt x="-348" y="11510"/>
                    <a:pt x="-598" y="15065"/>
                    <a:pt x="1908" y="17583"/>
                  </a:cubicBezTo>
                  <a:cubicBezTo>
                    <a:pt x="4886" y="20575"/>
                    <a:pt x="10613" y="20967"/>
                    <a:pt x="14698" y="18460"/>
                  </a:cubicBezTo>
                  <a:cubicBezTo>
                    <a:pt x="18489" y="16133"/>
                    <a:pt x="19532" y="12131"/>
                    <a:pt x="17288" y="9175"/>
                  </a:cubicBezTo>
                  <a:close/>
                  <a:moveTo>
                    <a:pt x="17288" y="9175"/>
                  </a:moveTo>
                </a:path>
              </a:pathLst>
            </a:custGeom>
            <a:solidFill>
              <a:srgbClr val="C00000"/>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defTabSz="914400">
                <a:defRPr/>
              </a:pPr>
              <a:endParaRPr lang="en-US" sz="1800" kern="0">
                <a:solidFill>
                  <a:sysClr val="windowText" lastClr="000000"/>
                </a:solidFill>
              </a:endParaRPr>
            </a:p>
          </p:txBody>
        </p:sp>
        <p:sp>
          <p:nvSpPr>
            <p:cNvPr id="13" name="AutoShape 5"/>
            <p:cNvSpPr/>
            <p:nvPr/>
          </p:nvSpPr>
          <p:spPr bwMode="auto">
            <a:xfrm>
              <a:off x="3040" y="1988"/>
              <a:ext cx="237" cy="233"/>
            </a:xfrm>
            <a:custGeom>
              <a:avLst/>
              <a:gdLst/>
              <a:ahLst/>
              <a:cxnLst/>
              <a:rect l="0" t="0" r="r" b="b"/>
              <a:pathLst>
                <a:path w="21562" h="21569">
                  <a:moveTo>
                    <a:pt x="2067" y="17714"/>
                  </a:moveTo>
                  <a:cubicBezTo>
                    <a:pt x="2491" y="18265"/>
                    <a:pt x="2972" y="18769"/>
                    <a:pt x="3497" y="19213"/>
                  </a:cubicBezTo>
                  <a:cubicBezTo>
                    <a:pt x="4022" y="19658"/>
                    <a:pt x="4589" y="20042"/>
                    <a:pt x="5179" y="20360"/>
                  </a:cubicBezTo>
                  <a:cubicBezTo>
                    <a:pt x="5770" y="20678"/>
                    <a:pt x="6383" y="20930"/>
                    <a:pt x="7001" y="21119"/>
                  </a:cubicBezTo>
                  <a:cubicBezTo>
                    <a:pt x="7618" y="21308"/>
                    <a:pt x="8240" y="21433"/>
                    <a:pt x="8849" y="21502"/>
                  </a:cubicBezTo>
                  <a:cubicBezTo>
                    <a:pt x="9459" y="21571"/>
                    <a:pt x="10057" y="21585"/>
                    <a:pt x="10632" y="21554"/>
                  </a:cubicBezTo>
                  <a:cubicBezTo>
                    <a:pt x="11207" y="21523"/>
                    <a:pt x="11759" y="21447"/>
                    <a:pt x="12282" y="21338"/>
                  </a:cubicBezTo>
                  <a:cubicBezTo>
                    <a:pt x="12805" y="21229"/>
                    <a:pt x="13300" y="21086"/>
                    <a:pt x="13763" y="20922"/>
                  </a:cubicBezTo>
                  <a:cubicBezTo>
                    <a:pt x="14227" y="20757"/>
                    <a:pt x="14660" y="20570"/>
                    <a:pt x="15062" y="20369"/>
                  </a:cubicBezTo>
                  <a:cubicBezTo>
                    <a:pt x="15464" y="20168"/>
                    <a:pt x="15836" y="19953"/>
                    <a:pt x="16180" y="19731"/>
                  </a:cubicBezTo>
                  <a:cubicBezTo>
                    <a:pt x="16523" y="19509"/>
                    <a:pt x="16839" y="19280"/>
                    <a:pt x="17129" y="19049"/>
                  </a:cubicBezTo>
                  <a:cubicBezTo>
                    <a:pt x="17420" y="18818"/>
                    <a:pt x="17714" y="18562"/>
                    <a:pt x="18009" y="18276"/>
                  </a:cubicBezTo>
                  <a:cubicBezTo>
                    <a:pt x="18304" y="17990"/>
                    <a:pt x="18598" y="17675"/>
                    <a:pt x="18887" y="17327"/>
                  </a:cubicBezTo>
                  <a:cubicBezTo>
                    <a:pt x="19176" y="16978"/>
                    <a:pt x="19459" y="16596"/>
                    <a:pt x="19728" y="16178"/>
                  </a:cubicBezTo>
                  <a:cubicBezTo>
                    <a:pt x="19997" y="15761"/>
                    <a:pt x="20253" y="15307"/>
                    <a:pt x="20483" y="14816"/>
                  </a:cubicBezTo>
                  <a:cubicBezTo>
                    <a:pt x="20713" y="14326"/>
                    <a:pt x="20919" y="13799"/>
                    <a:pt x="21088" y="13239"/>
                  </a:cubicBezTo>
                  <a:cubicBezTo>
                    <a:pt x="21256" y="12679"/>
                    <a:pt x="21388" y="12086"/>
                    <a:pt x="21469" y="11467"/>
                  </a:cubicBezTo>
                  <a:cubicBezTo>
                    <a:pt x="21550" y="10848"/>
                    <a:pt x="21581" y="10205"/>
                    <a:pt x="21550" y="9549"/>
                  </a:cubicBezTo>
                  <a:cubicBezTo>
                    <a:pt x="21519" y="8894"/>
                    <a:pt x="21427" y="8227"/>
                    <a:pt x="21266" y="7567"/>
                  </a:cubicBezTo>
                  <a:cubicBezTo>
                    <a:pt x="21105" y="6908"/>
                    <a:pt x="20876" y="6255"/>
                    <a:pt x="20579" y="5630"/>
                  </a:cubicBezTo>
                  <a:cubicBezTo>
                    <a:pt x="20282" y="5004"/>
                    <a:pt x="19918" y="4407"/>
                    <a:pt x="19495" y="3856"/>
                  </a:cubicBezTo>
                  <a:cubicBezTo>
                    <a:pt x="19071" y="3305"/>
                    <a:pt x="18590" y="2801"/>
                    <a:pt x="18065" y="2357"/>
                  </a:cubicBezTo>
                  <a:cubicBezTo>
                    <a:pt x="17540" y="1912"/>
                    <a:pt x="16973" y="1528"/>
                    <a:pt x="16383" y="1210"/>
                  </a:cubicBezTo>
                  <a:cubicBezTo>
                    <a:pt x="15792" y="892"/>
                    <a:pt x="15179" y="640"/>
                    <a:pt x="14561" y="451"/>
                  </a:cubicBezTo>
                  <a:cubicBezTo>
                    <a:pt x="13944" y="262"/>
                    <a:pt x="13322" y="137"/>
                    <a:pt x="12713" y="68"/>
                  </a:cubicBezTo>
                  <a:cubicBezTo>
                    <a:pt x="12103" y="-1"/>
                    <a:pt x="11505" y="-15"/>
                    <a:pt x="10930" y="16"/>
                  </a:cubicBezTo>
                  <a:cubicBezTo>
                    <a:pt x="10355" y="47"/>
                    <a:pt x="9803" y="123"/>
                    <a:pt x="9280" y="232"/>
                  </a:cubicBezTo>
                  <a:cubicBezTo>
                    <a:pt x="8757" y="341"/>
                    <a:pt x="8262" y="484"/>
                    <a:pt x="7799" y="648"/>
                  </a:cubicBezTo>
                  <a:cubicBezTo>
                    <a:pt x="7335" y="813"/>
                    <a:pt x="6902" y="1000"/>
                    <a:pt x="6500" y="1201"/>
                  </a:cubicBezTo>
                  <a:cubicBezTo>
                    <a:pt x="6098" y="1402"/>
                    <a:pt x="5726" y="1617"/>
                    <a:pt x="5382" y="1839"/>
                  </a:cubicBezTo>
                  <a:cubicBezTo>
                    <a:pt x="5039" y="2061"/>
                    <a:pt x="4723" y="2290"/>
                    <a:pt x="4433" y="2521"/>
                  </a:cubicBezTo>
                  <a:cubicBezTo>
                    <a:pt x="4142" y="2752"/>
                    <a:pt x="3848" y="3008"/>
                    <a:pt x="3553" y="3294"/>
                  </a:cubicBezTo>
                  <a:cubicBezTo>
                    <a:pt x="3258" y="3580"/>
                    <a:pt x="2964" y="3895"/>
                    <a:pt x="2675" y="4243"/>
                  </a:cubicBezTo>
                  <a:cubicBezTo>
                    <a:pt x="2386" y="4592"/>
                    <a:pt x="2103" y="4974"/>
                    <a:pt x="1834" y="5392"/>
                  </a:cubicBezTo>
                  <a:cubicBezTo>
                    <a:pt x="1565" y="5809"/>
                    <a:pt x="1309" y="6263"/>
                    <a:pt x="1079" y="6754"/>
                  </a:cubicBezTo>
                  <a:cubicBezTo>
                    <a:pt x="849" y="7244"/>
                    <a:pt x="643" y="7771"/>
                    <a:pt x="474" y="8331"/>
                  </a:cubicBezTo>
                  <a:cubicBezTo>
                    <a:pt x="306" y="8891"/>
                    <a:pt x="174" y="9484"/>
                    <a:pt x="93" y="10103"/>
                  </a:cubicBezTo>
                  <a:cubicBezTo>
                    <a:pt x="12" y="10722"/>
                    <a:pt x="-19" y="11365"/>
                    <a:pt x="12" y="12021"/>
                  </a:cubicBezTo>
                  <a:cubicBezTo>
                    <a:pt x="43" y="12676"/>
                    <a:pt x="135" y="13343"/>
                    <a:pt x="296" y="14003"/>
                  </a:cubicBezTo>
                  <a:cubicBezTo>
                    <a:pt x="457" y="14662"/>
                    <a:pt x="686" y="15315"/>
                    <a:pt x="983" y="15940"/>
                  </a:cubicBezTo>
                  <a:cubicBezTo>
                    <a:pt x="1280" y="16566"/>
                    <a:pt x="1644" y="17163"/>
                    <a:pt x="2067" y="17714"/>
                  </a:cubicBezTo>
                  <a:close/>
                  <a:moveTo>
                    <a:pt x="2067" y="17714"/>
                  </a:moveTo>
                </a:path>
              </a:pathLst>
            </a:custGeom>
            <a:solidFill>
              <a:srgbClr val="C00000"/>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defTabSz="914400">
                <a:defRPr/>
              </a:pPr>
              <a:endParaRPr lang="en-US" sz="1800" kern="0">
                <a:solidFill>
                  <a:sysClr val="windowText" lastClr="000000"/>
                </a:solidFill>
              </a:endParaRPr>
            </a:p>
          </p:txBody>
        </p:sp>
        <p:sp>
          <p:nvSpPr>
            <p:cNvPr id="14" name="AutoShape 6"/>
            <p:cNvSpPr/>
            <p:nvPr/>
          </p:nvSpPr>
          <p:spPr bwMode="auto">
            <a:xfrm>
              <a:off x="2824" y="1940"/>
              <a:ext cx="139" cy="138"/>
            </a:xfrm>
            <a:custGeom>
              <a:avLst/>
              <a:gdLst/>
              <a:ahLst/>
              <a:cxnLst/>
              <a:rect l="0" t="0" r="r" b="b"/>
              <a:pathLst>
                <a:path w="19060" h="19264">
                  <a:moveTo>
                    <a:pt x="15143" y="17013"/>
                  </a:moveTo>
                  <a:cubicBezTo>
                    <a:pt x="10888" y="20432"/>
                    <a:pt x="4925" y="19894"/>
                    <a:pt x="1828" y="15817"/>
                  </a:cubicBezTo>
                  <a:cubicBezTo>
                    <a:pt x="-1270" y="11744"/>
                    <a:pt x="-336" y="5668"/>
                    <a:pt x="3917" y="2249"/>
                  </a:cubicBezTo>
                  <a:cubicBezTo>
                    <a:pt x="8172" y="-1168"/>
                    <a:pt x="14133" y="-630"/>
                    <a:pt x="17230" y="3443"/>
                  </a:cubicBezTo>
                  <a:cubicBezTo>
                    <a:pt x="20330" y="7520"/>
                    <a:pt x="19398" y="13595"/>
                    <a:pt x="15143" y="17013"/>
                  </a:cubicBezTo>
                  <a:close/>
                  <a:moveTo>
                    <a:pt x="15143" y="17013"/>
                  </a:moveTo>
                </a:path>
              </a:pathLst>
            </a:custGeom>
            <a:solidFill>
              <a:srgbClr val="F3644D"/>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defTabSz="914400">
                <a:defRPr/>
              </a:pPr>
              <a:endParaRPr lang="en-US" sz="1800" kern="0">
                <a:solidFill>
                  <a:sysClr val="windowText" lastClr="000000"/>
                </a:solidFill>
              </a:endParaRPr>
            </a:p>
          </p:txBody>
        </p:sp>
        <p:sp>
          <p:nvSpPr>
            <p:cNvPr id="15" name="AutoShape 7"/>
            <p:cNvSpPr/>
            <p:nvPr/>
          </p:nvSpPr>
          <p:spPr bwMode="auto">
            <a:xfrm>
              <a:off x="0" y="2228"/>
              <a:ext cx="1756" cy="1976"/>
            </a:xfrm>
            <a:custGeom>
              <a:avLst/>
              <a:gdLst/>
              <a:ahLst/>
              <a:cxnLst/>
              <a:rect l="0" t="0" r="r" b="b"/>
              <a:pathLst>
                <a:path w="21221" h="21544">
                  <a:moveTo>
                    <a:pt x="19359" y="21544"/>
                  </a:moveTo>
                  <a:cubicBezTo>
                    <a:pt x="19295" y="21248"/>
                    <a:pt x="19196" y="21022"/>
                    <a:pt x="19053" y="20697"/>
                  </a:cubicBezTo>
                  <a:cubicBezTo>
                    <a:pt x="19459" y="20695"/>
                    <a:pt x="19877" y="20572"/>
                    <a:pt x="20232" y="20322"/>
                  </a:cubicBezTo>
                  <a:cubicBezTo>
                    <a:pt x="21039" y="19753"/>
                    <a:pt x="21217" y="18740"/>
                    <a:pt x="20629" y="18060"/>
                  </a:cubicBezTo>
                  <a:cubicBezTo>
                    <a:pt x="20496" y="17907"/>
                    <a:pt x="20335" y="17785"/>
                    <a:pt x="20156" y="17693"/>
                  </a:cubicBezTo>
                  <a:cubicBezTo>
                    <a:pt x="21459" y="16412"/>
                    <a:pt x="21600" y="14453"/>
                    <a:pt x="20395" y="13062"/>
                  </a:cubicBezTo>
                  <a:cubicBezTo>
                    <a:pt x="19217" y="11701"/>
                    <a:pt x="17144" y="11336"/>
                    <a:pt x="15470" y="12097"/>
                  </a:cubicBezTo>
                  <a:cubicBezTo>
                    <a:pt x="15984" y="11026"/>
                    <a:pt x="15879" y="9785"/>
                    <a:pt x="15069" y="8850"/>
                  </a:cubicBezTo>
                  <a:cubicBezTo>
                    <a:pt x="14238" y="7891"/>
                    <a:pt x="12882" y="7502"/>
                    <a:pt x="11574" y="7729"/>
                  </a:cubicBezTo>
                  <a:cubicBezTo>
                    <a:pt x="12277" y="6379"/>
                    <a:pt x="12169" y="4786"/>
                    <a:pt x="11137" y="3595"/>
                  </a:cubicBezTo>
                  <a:cubicBezTo>
                    <a:pt x="9637" y="1863"/>
                    <a:pt x="6753" y="1636"/>
                    <a:pt x="4694" y="3088"/>
                  </a:cubicBezTo>
                  <a:cubicBezTo>
                    <a:pt x="4663" y="3110"/>
                    <a:pt x="4633" y="3133"/>
                    <a:pt x="4602" y="3156"/>
                  </a:cubicBezTo>
                  <a:cubicBezTo>
                    <a:pt x="4499" y="2541"/>
                    <a:pt x="4230" y="1950"/>
                    <a:pt x="3784" y="1434"/>
                  </a:cubicBezTo>
                  <a:cubicBezTo>
                    <a:pt x="2915" y="432"/>
                    <a:pt x="1369" y="-56"/>
                    <a:pt x="0" y="5"/>
                  </a:cubicBezTo>
                  <a:lnTo>
                    <a:pt x="0" y="21544"/>
                  </a:lnTo>
                  <a:lnTo>
                    <a:pt x="19359" y="21544"/>
                  </a:lnTo>
                  <a:close/>
                  <a:moveTo>
                    <a:pt x="19359" y="21544"/>
                  </a:moveTo>
                </a:path>
              </a:pathLst>
            </a:custGeom>
            <a:solidFill>
              <a:srgbClr val="C00000"/>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defTabSz="914400">
                <a:defRPr/>
              </a:pPr>
              <a:endParaRPr lang="en-US" sz="1800" kern="0">
                <a:solidFill>
                  <a:sysClr val="windowText" lastClr="000000"/>
                </a:solidFill>
              </a:endParaRPr>
            </a:p>
          </p:txBody>
        </p:sp>
        <p:sp>
          <p:nvSpPr>
            <p:cNvPr id="16" name="AutoShape 8"/>
            <p:cNvSpPr/>
            <p:nvPr/>
          </p:nvSpPr>
          <p:spPr bwMode="auto">
            <a:xfrm>
              <a:off x="88" y="2508"/>
              <a:ext cx="1218" cy="1100"/>
            </a:xfrm>
            <a:custGeom>
              <a:avLst/>
              <a:gdLst/>
              <a:ahLst/>
              <a:cxnLst/>
              <a:rect l="0" t="0" r="r" b="b"/>
              <a:pathLst>
                <a:path w="20242" h="20195">
                  <a:moveTo>
                    <a:pt x="19049" y="13405"/>
                  </a:moveTo>
                  <a:cubicBezTo>
                    <a:pt x="18786" y="13032"/>
                    <a:pt x="18468" y="12733"/>
                    <a:pt x="18119" y="12500"/>
                  </a:cubicBezTo>
                  <a:cubicBezTo>
                    <a:pt x="20573" y="9780"/>
                    <a:pt x="20976" y="5572"/>
                    <a:pt x="18924" y="2670"/>
                  </a:cubicBezTo>
                  <a:cubicBezTo>
                    <a:pt x="16688" y="-491"/>
                    <a:pt x="12388" y="-905"/>
                    <a:pt x="9320" y="1745"/>
                  </a:cubicBezTo>
                  <a:cubicBezTo>
                    <a:pt x="8472" y="2477"/>
                    <a:pt x="7808" y="3366"/>
                    <a:pt x="7337" y="4337"/>
                  </a:cubicBezTo>
                  <a:cubicBezTo>
                    <a:pt x="5747" y="3262"/>
                    <a:pt x="3574" y="3379"/>
                    <a:pt x="1923" y="4805"/>
                  </a:cubicBezTo>
                  <a:cubicBezTo>
                    <a:pt x="-165" y="6608"/>
                    <a:pt x="-624" y="9813"/>
                    <a:pt x="897" y="11965"/>
                  </a:cubicBezTo>
                  <a:cubicBezTo>
                    <a:pt x="2418" y="14116"/>
                    <a:pt x="5345" y="14398"/>
                    <a:pt x="7432" y="12594"/>
                  </a:cubicBezTo>
                  <a:cubicBezTo>
                    <a:pt x="7561" y="12484"/>
                    <a:pt x="7682" y="12367"/>
                    <a:pt x="7799" y="12246"/>
                  </a:cubicBezTo>
                  <a:cubicBezTo>
                    <a:pt x="7803" y="12253"/>
                    <a:pt x="7807" y="12260"/>
                    <a:pt x="7812" y="12267"/>
                  </a:cubicBezTo>
                  <a:cubicBezTo>
                    <a:pt x="8950" y="13876"/>
                    <a:pt x="10624" y="14772"/>
                    <a:pt x="12397" y="14916"/>
                  </a:cubicBezTo>
                  <a:cubicBezTo>
                    <a:pt x="11981" y="16192"/>
                    <a:pt x="12124" y="17622"/>
                    <a:pt x="12899" y="18716"/>
                  </a:cubicBezTo>
                  <a:cubicBezTo>
                    <a:pt x="14136" y="20466"/>
                    <a:pt x="16516" y="20695"/>
                    <a:pt x="18214" y="19228"/>
                  </a:cubicBezTo>
                  <a:cubicBezTo>
                    <a:pt x="19912" y="17762"/>
                    <a:pt x="20286" y="15154"/>
                    <a:pt x="19049" y="13405"/>
                  </a:cubicBezTo>
                  <a:close/>
                  <a:moveTo>
                    <a:pt x="19049" y="13405"/>
                  </a:moveTo>
                </a:path>
              </a:pathLst>
            </a:custGeom>
            <a:solidFill>
              <a:schemeClr val="bg1"/>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defTabSz="914400">
                <a:defRPr/>
              </a:pPr>
              <a:endParaRPr lang="en-US" sz="1800" kern="0">
                <a:solidFill>
                  <a:sysClr val="windowText" lastClr="000000"/>
                </a:solidFill>
              </a:endParaRPr>
            </a:p>
          </p:txBody>
        </p:sp>
        <p:sp>
          <p:nvSpPr>
            <p:cNvPr id="17" name="AutoShape 9"/>
            <p:cNvSpPr/>
            <p:nvPr/>
          </p:nvSpPr>
          <p:spPr bwMode="auto">
            <a:xfrm>
              <a:off x="536" y="-107"/>
              <a:ext cx="2629" cy="1963"/>
            </a:xfrm>
            <a:custGeom>
              <a:avLst/>
              <a:gdLst/>
              <a:ahLst/>
              <a:cxnLst/>
              <a:rect l="0" t="0" r="r" b="b"/>
              <a:pathLst>
                <a:path w="21600" h="21600">
                  <a:moveTo>
                    <a:pt x="19451" y="0"/>
                  </a:moveTo>
                  <a:lnTo>
                    <a:pt x="0" y="15563"/>
                  </a:lnTo>
                  <a:lnTo>
                    <a:pt x="4648" y="21600"/>
                  </a:lnTo>
                  <a:lnTo>
                    <a:pt x="21600" y="3235"/>
                  </a:lnTo>
                  <a:close/>
                  <a:moveTo>
                    <a:pt x="19451" y="0"/>
                  </a:moveTo>
                </a:path>
              </a:pathLst>
            </a:custGeom>
            <a:solidFill>
              <a:srgbClr val="C00000"/>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defTabSz="914400">
                <a:defRPr/>
              </a:pPr>
              <a:endParaRPr lang="en-US" sz="1800" kern="0">
                <a:solidFill>
                  <a:sysClr val="windowText" lastClr="000000"/>
                </a:solidFill>
              </a:endParaRPr>
            </a:p>
          </p:txBody>
        </p:sp>
        <p:sp>
          <p:nvSpPr>
            <p:cNvPr id="18" name="AutoShape 10"/>
            <p:cNvSpPr/>
            <p:nvPr/>
          </p:nvSpPr>
          <p:spPr bwMode="auto">
            <a:xfrm>
              <a:off x="1640" y="989"/>
              <a:ext cx="2728" cy="1892"/>
            </a:xfrm>
            <a:custGeom>
              <a:avLst/>
              <a:gdLst/>
              <a:ahLst/>
              <a:cxnLst/>
              <a:rect l="0" t="0" r="r" b="b"/>
              <a:pathLst>
                <a:path w="21600" h="21600">
                  <a:moveTo>
                    <a:pt x="19199" y="0"/>
                  </a:moveTo>
                  <a:lnTo>
                    <a:pt x="0" y="16511"/>
                  </a:lnTo>
                  <a:lnTo>
                    <a:pt x="1310" y="20468"/>
                  </a:lnTo>
                  <a:lnTo>
                    <a:pt x="3491" y="21600"/>
                  </a:lnTo>
                  <a:lnTo>
                    <a:pt x="21600" y="3884"/>
                  </a:lnTo>
                  <a:close/>
                  <a:moveTo>
                    <a:pt x="19199" y="0"/>
                  </a:moveTo>
                </a:path>
              </a:pathLst>
            </a:custGeom>
            <a:solidFill>
              <a:srgbClr val="C00000"/>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defTabSz="914400">
                <a:defRPr/>
              </a:pPr>
              <a:endParaRPr lang="en-US" sz="1800" kern="0">
                <a:solidFill>
                  <a:sysClr val="windowText" lastClr="000000"/>
                </a:solidFill>
              </a:endParaRPr>
            </a:p>
          </p:txBody>
        </p:sp>
        <p:sp>
          <p:nvSpPr>
            <p:cNvPr id="19" name="AutoShape 11"/>
            <p:cNvSpPr/>
            <p:nvPr/>
          </p:nvSpPr>
          <p:spPr bwMode="auto">
            <a:xfrm>
              <a:off x="791" y="196"/>
              <a:ext cx="1294" cy="976"/>
            </a:xfrm>
            <a:custGeom>
              <a:avLst/>
              <a:gdLst/>
              <a:ahLst/>
              <a:cxnLst/>
              <a:rect l="0" t="0" r="r" b="b"/>
              <a:pathLst>
                <a:path w="21426" h="21269">
                  <a:moveTo>
                    <a:pt x="0" y="21269"/>
                  </a:moveTo>
                  <a:cubicBezTo>
                    <a:pt x="0" y="21269"/>
                    <a:pt x="21600" y="-331"/>
                    <a:pt x="21425" y="4"/>
                  </a:cubicBezTo>
                  <a:cubicBezTo>
                    <a:pt x="20526" y="1725"/>
                    <a:pt x="0" y="21269"/>
                    <a:pt x="0" y="21269"/>
                  </a:cubicBezTo>
                  <a:close/>
                  <a:moveTo>
                    <a:pt x="0" y="21269"/>
                  </a:moveTo>
                </a:path>
              </a:pathLst>
            </a:custGeom>
            <a:solidFill>
              <a:srgbClr val="FFFFFF"/>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defTabSz="914400">
                <a:defRPr/>
              </a:pPr>
              <a:endParaRPr lang="en-US" sz="1800" kern="0">
                <a:solidFill>
                  <a:sysClr val="windowText" lastClr="000000"/>
                </a:solidFill>
              </a:endParaRPr>
            </a:p>
          </p:txBody>
        </p:sp>
        <p:sp>
          <p:nvSpPr>
            <p:cNvPr id="20" name="AutoShape 12"/>
            <p:cNvSpPr/>
            <p:nvPr/>
          </p:nvSpPr>
          <p:spPr bwMode="auto">
            <a:xfrm>
              <a:off x="992" y="620"/>
              <a:ext cx="815" cy="762"/>
            </a:xfrm>
            <a:custGeom>
              <a:avLst/>
              <a:gdLst/>
              <a:ahLst/>
              <a:cxnLst/>
              <a:rect l="0" t="0" r="r" b="b"/>
              <a:pathLst>
                <a:path w="18439" h="18003">
                  <a:moveTo>
                    <a:pt x="0" y="18003"/>
                  </a:moveTo>
                  <a:cubicBezTo>
                    <a:pt x="0" y="18003"/>
                    <a:pt x="21600" y="-3597"/>
                    <a:pt x="18044" y="523"/>
                  </a:cubicBezTo>
                  <a:cubicBezTo>
                    <a:pt x="14488" y="4642"/>
                    <a:pt x="0" y="18003"/>
                    <a:pt x="0" y="18003"/>
                  </a:cubicBezTo>
                  <a:close/>
                  <a:moveTo>
                    <a:pt x="0" y="18003"/>
                  </a:moveTo>
                </a:path>
              </a:pathLst>
            </a:custGeom>
            <a:solidFill>
              <a:srgbClr val="FFFFFF"/>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defTabSz="914400">
                <a:defRPr/>
              </a:pPr>
              <a:endParaRPr lang="en-US" sz="1800" kern="0">
                <a:solidFill>
                  <a:sysClr val="windowText" lastClr="000000"/>
                </a:solidFill>
              </a:endParaRPr>
            </a:p>
          </p:txBody>
        </p:sp>
        <p:sp>
          <p:nvSpPr>
            <p:cNvPr id="21" name="AutoShape 13"/>
            <p:cNvSpPr/>
            <p:nvPr/>
          </p:nvSpPr>
          <p:spPr bwMode="auto">
            <a:xfrm>
              <a:off x="1288" y="604"/>
              <a:ext cx="868" cy="822"/>
            </a:xfrm>
            <a:custGeom>
              <a:avLst/>
              <a:gdLst/>
              <a:ahLst/>
              <a:cxnLst/>
              <a:rect l="0" t="0" r="r" b="b"/>
              <a:pathLst>
                <a:path w="19262" h="18944">
                  <a:moveTo>
                    <a:pt x="0" y="18944"/>
                  </a:moveTo>
                  <a:cubicBezTo>
                    <a:pt x="0" y="18944"/>
                    <a:pt x="21600" y="-2656"/>
                    <a:pt x="19054" y="273"/>
                  </a:cubicBezTo>
                  <a:cubicBezTo>
                    <a:pt x="16507" y="3201"/>
                    <a:pt x="0" y="18944"/>
                    <a:pt x="0" y="18944"/>
                  </a:cubicBezTo>
                  <a:close/>
                  <a:moveTo>
                    <a:pt x="0" y="18944"/>
                  </a:moveTo>
                </a:path>
              </a:pathLst>
            </a:custGeom>
            <a:solidFill>
              <a:srgbClr val="FFFFFF"/>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defTabSz="914400">
                <a:defRPr/>
              </a:pPr>
              <a:endParaRPr lang="en-US" sz="1800" kern="0">
                <a:solidFill>
                  <a:sysClr val="windowText" lastClr="000000"/>
                </a:solidFill>
              </a:endParaRPr>
            </a:p>
          </p:txBody>
        </p:sp>
        <p:sp>
          <p:nvSpPr>
            <p:cNvPr id="22" name="AutoShape 14"/>
            <p:cNvSpPr/>
            <p:nvPr/>
          </p:nvSpPr>
          <p:spPr bwMode="auto">
            <a:xfrm>
              <a:off x="1904" y="1604"/>
              <a:ext cx="1065" cy="741"/>
            </a:xfrm>
            <a:custGeom>
              <a:avLst/>
              <a:gdLst/>
              <a:ahLst/>
              <a:cxnLst/>
              <a:rect l="0" t="0" r="r" b="b"/>
              <a:pathLst>
                <a:path w="18587" h="18029">
                  <a:moveTo>
                    <a:pt x="0" y="18029"/>
                  </a:moveTo>
                  <a:cubicBezTo>
                    <a:pt x="0" y="18029"/>
                    <a:pt x="21600" y="-3571"/>
                    <a:pt x="18230" y="514"/>
                  </a:cubicBezTo>
                  <a:cubicBezTo>
                    <a:pt x="14861" y="4599"/>
                    <a:pt x="1256" y="17737"/>
                    <a:pt x="0" y="18029"/>
                  </a:cubicBezTo>
                  <a:close/>
                  <a:moveTo>
                    <a:pt x="0" y="18029"/>
                  </a:moveTo>
                </a:path>
              </a:pathLst>
            </a:custGeom>
            <a:solidFill>
              <a:srgbClr val="FFFFFF"/>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defTabSz="914400">
                <a:defRPr/>
              </a:pPr>
              <a:endParaRPr lang="en-US" sz="1800" kern="0">
                <a:solidFill>
                  <a:sysClr val="windowText" lastClr="000000"/>
                </a:solidFill>
              </a:endParaRPr>
            </a:p>
          </p:txBody>
        </p:sp>
        <p:sp>
          <p:nvSpPr>
            <p:cNvPr id="23" name="AutoShape 15"/>
            <p:cNvSpPr/>
            <p:nvPr/>
          </p:nvSpPr>
          <p:spPr bwMode="auto">
            <a:xfrm>
              <a:off x="2120" y="2148"/>
              <a:ext cx="634" cy="524"/>
            </a:xfrm>
            <a:custGeom>
              <a:avLst/>
              <a:gdLst/>
              <a:ahLst/>
              <a:cxnLst/>
              <a:rect l="0" t="0" r="r" b="b"/>
              <a:pathLst>
                <a:path w="21600" h="21600">
                  <a:moveTo>
                    <a:pt x="0" y="21600"/>
                  </a:moveTo>
                  <a:lnTo>
                    <a:pt x="21600" y="0"/>
                  </a:lnTo>
                  <a:cubicBezTo>
                    <a:pt x="21600" y="0"/>
                    <a:pt x="4428" y="13110"/>
                    <a:pt x="0" y="21600"/>
                  </a:cubicBezTo>
                  <a:close/>
                  <a:moveTo>
                    <a:pt x="0" y="21600"/>
                  </a:moveTo>
                </a:path>
              </a:pathLst>
            </a:custGeom>
            <a:solidFill>
              <a:srgbClr val="FFFFFF"/>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defTabSz="914400">
                <a:defRPr/>
              </a:pPr>
              <a:endParaRPr lang="en-US" sz="1800" kern="0">
                <a:solidFill>
                  <a:sysClr val="windowText" lastClr="000000"/>
                </a:solidFill>
              </a:endParaRPr>
            </a:p>
          </p:txBody>
        </p:sp>
        <p:sp>
          <p:nvSpPr>
            <p:cNvPr id="24" name="AutoShape 16"/>
            <p:cNvSpPr/>
            <p:nvPr/>
          </p:nvSpPr>
          <p:spPr bwMode="auto">
            <a:xfrm>
              <a:off x="1824" y="2196"/>
              <a:ext cx="605" cy="478"/>
            </a:xfrm>
            <a:custGeom>
              <a:avLst/>
              <a:gdLst/>
              <a:ahLst/>
              <a:cxnLst/>
              <a:rect l="0" t="0" r="r" b="b"/>
              <a:pathLst>
                <a:path w="21600" h="21600">
                  <a:moveTo>
                    <a:pt x="21600" y="0"/>
                  </a:moveTo>
                  <a:lnTo>
                    <a:pt x="0" y="21600"/>
                  </a:lnTo>
                  <a:cubicBezTo>
                    <a:pt x="0" y="21600"/>
                    <a:pt x="16400" y="7381"/>
                    <a:pt x="21600" y="0"/>
                  </a:cubicBezTo>
                  <a:close/>
                  <a:moveTo>
                    <a:pt x="21600" y="0"/>
                  </a:moveTo>
                </a:path>
              </a:pathLst>
            </a:custGeom>
            <a:solidFill>
              <a:srgbClr val="FFFFFF"/>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defTabSz="914400">
                <a:defRPr/>
              </a:pPr>
              <a:endParaRPr lang="en-US" sz="1800" kern="0">
                <a:solidFill>
                  <a:sysClr val="windowText" lastClr="000000"/>
                </a:solidFill>
              </a:endParaRPr>
            </a:p>
          </p:txBody>
        </p:sp>
      </p:grpSp>
      <p:grpSp>
        <p:nvGrpSpPr>
          <p:cNvPr id="25" name="Group 82"/>
          <p:cNvGrpSpPr/>
          <p:nvPr userDrawn="1"/>
        </p:nvGrpSpPr>
        <p:grpSpPr bwMode="auto">
          <a:xfrm>
            <a:off x="1692237" y="1077355"/>
            <a:ext cx="3823727" cy="2829981"/>
            <a:chOff x="0" y="0"/>
            <a:chExt cx="4702" cy="3480"/>
          </a:xfrm>
        </p:grpSpPr>
        <p:grpSp>
          <p:nvGrpSpPr>
            <p:cNvPr id="26" name="Group 51"/>
            <p:cNvGrpSpPr/>
            <p:nvPr/>
          </p:nvGrpSpPr>
          <p:grpSpPr bwMode="auto">
            <a:xfrm>
              <a:off x="472" y="1208"/>
              <a:ext cx="4230" cy="2272"/>
              <a:chOff x="0" y="0"/>
              <a:chExt cx="4230" cy="2272"/>
            </a:xfrm>
          </p:grpSpPr>
          <p:sp>
            <p:nvSpPr>
              <p:cNvPr id="57" name="AutoShape 18"/>
              <p:cNvSpPr/>
              <p:nvPr/>
            </p:nvSpPr>
            <p:spPr bwMode="auto">
              <a:xfrm>
                <a:off x="295" y="1688"/>
                <a:ext cx="1637" cy="584"/>
              </a:xfrm>
              <a:custGeom>
                <a:avLst/>
                <a:gdLst/>
                <a:ahLst/>
                <a:cxnLst/>
                <a:rect l="0" t="0" r="r" b="b"/>
                <a:pathLst>
                  <a:path w="20919" h="10948">
                    <a:moveTo>
                      <a:pt x="20641" y="7256"/>
                    </a:moveTo>
                    <a:cubicBezTo>
                      <a:pt x="20641" y="7256"/>
                      <a:pt x="14010" y="15956"/>
                      <a:pt x="3" y="6647"/>
                    </a:cubicBezTo>
                    <a:cubicBezTo>
                      <a:pt x="3" y="6647"/>
                      <a:pt x="-121" y="6427"/>
                      <a:pt x="1137" y="4553"/>
                    </a:cubicBezTo>
                    <a:cubicBezTo>
                      <a:pt x="1137" y="4553"/>
                      <a:pt x="10012" y="10608"/>
                      <a:pt x="17861" y="0"/>
                    </a:cubicBezTo>
                    <a:cubicBezTo>
                      <a:pt x="21479" y="4932"/>
                      <a:pt x="21078" y="-5644"/>
                      <a:pt x="20641" y="7256"/>
                    </a:cubicBezTo>
                    <a:close/>
                    <a:moveTo>
                      <a:pt x="20641" y="7256"/>
                    </a:moveTo>
                  </a:path>
                </a:pathLst>
              </a:custGeom>
              <a:solidFill>
                <a:srgbClr val="F3A36C"/>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defTabSz="914400">
                  <a:defRPr/>
                </a:pPr>
                <a:endParaRPr lang="en-US" sz="1800" kern="0">
                  <a:solidFill>
                    <a:sysClr val="windowText" lastClr="000000"/>
                  </a:solidFill>
                </a:endParaRPr>
              </a:p>
            </p:txBody>
          </p:sp>
          <p:sp>
            <p:nvSpPr>
              <p:cNvPr id="58" name="AutoShape 19"/>
              <p:cNvSpPr/>
              <p:nvPr/>
            </p:nvSpPr>
            <p:spPr bwMode="auto">
              <a:xfrm>
                <a:off x="607" y="1408"/>
                <a:ext cx="1091" cy="790"/>
              </a:xfrm>
              <a:custGeom>
                <a:avLst/>
                <a:gdLst/>
                <a:ahLst/>
                <a:cxnLst/>
                <a:rect l="0" t="0" r="r" b="b"/>
                <a:pathLst>
                  <a:path w="21600" h="13927">
                    <a:moveTo>
                      <a:pt x="18945" y="0"/>
                    </a:moveTo>
                    <a:cubicBezTo>
                      <a:pt x="18945" y="0"/>
                      <a:pt x="16506" y="801"/>
                      <a:pt x="15411" y="1842"/>
                    </a:cubicBezTo>
                    <a:cubicBezTo>
                      <a:pt x="14315" y="2884"/>
                      <a:pt x="14902" y="16013"/>
                      <a:pt x="2808" y="6048"/>
                    </a:cubicBezTo>
                    <a:lnTo>
                      <a:pt x="0" y="7798"/>
                    </a:lnTo>
                    <a:cubicBezTo>
                      <a:pt x="0" y="7798"/>
                      <a:pt x="15619" y="21600"/>
                      <a:pt x="21600" y="7782"/>
                    </a:cubicBezTo>
                    <a:lnTo>
                      <a:pt x="18945" y="0"/>
                    </a:lnTo>
                    <a:close/>
                    <a:moveTo>
                      <a:pt x="18945" y="0"/>
                    </a:moveTo>
                  </a:path>
                </a:pathLst>
              </a:custGeom>
              <a:solidFill>
                <a:srgbClr val="FDB980"/>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defTabSz="914400">
                  <a:defRPr/>
                </a:pPr>
                <a:endParaRPr lang="en-US" sz="1800" kern="0">
                  <a:solidFill>
                    <a:sysClr val="windowText" lastClr="000000"/>
                  </a:solidFill>
                </a:endParaRPr>
              </a:p>
            </p:txBody>
          </p:sp>
          <p:sp>
            <p:nvSpPr>
              <p:cNvPr id="59" name="AutoShape 20"/>
              <p:cNvSpPr/>
              <p:nvPr/>
            </p:nvSpPr>
            <p:spPr bwMode="auto">
              <a:xfrm>
                <a:off x="1192" y="1296"/>
                <a:ext cx="1197" cy="960"/>
              </a:xfrm>
              <a:custGeom>
                <a:avLst/>
                <a:gdLst/>
                <a:ahLst/>
                <a:cxnLst/>
                <a:rect l="0" t="0" r="r" b="b"/>
                <a:pathLst>
                  <a:path w="20018" h="20619">
                    <a:moveTo>
                      <a:pt x="19680" y="9109"/>
                    </a:moveTo>
                    <a:cubicBezTo>
                      <a:pt x="19680" y="9109"/>
                      <a:pt x="13666" y="19431"/>
                      <a:pt x="4728" y="20619"/>
                    </a:cubicBezTo>
                    <a:cubicBezTo>
                      <a:pt x="4728" y="20619"/>
                      <a:pt x="9206" y="19006"/>
                      <a:pt x="8467" y="15844"/>
                    </a:cubicBezTo>
                    <a:cubicBezTo>
                      <a:pt x="7908" y="13450"/>
                      <a:pt x="5276" y="13624"/>
                      <a:pt x="2537" y="12688"/>
                    </a:cubicBezTo>
                    <a:cubicBezTo>
                      <a:pt x="-202" y="11753"/>
                      <a:pt x="3" y="2294"/>
                      <a:pt x="3" y="2294"/>
                    </a:cubicBezTo>
                    <a:cubicBezTo>
                      <a:pt x="3" y="2294"/>
                      <a:pt x="10752" y="-981"/>
                      <a:pt x="16001" y="295"/>
                    </a:cubicBezTo>
                    <a:cubicBezTo>
                      <a:pt x="16001" y="295"/>
                      <a:pt x="21398" y="4902"/>
                      <a:pt x="19680" y="9109"/>
                    </a:cubicBezTo>
                    <a:close/>
                    <a:moveTo>
                      <a:pt x="19680" y="9109"/>
                    </a:moveTo>
                  </a:path>
                </a:pathLst>
              </a:custGeom>
              <a:solidFill>
                <a:srgbClr val="1F5271"/>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defTabSz="914400">
                  <a:defRPr/>
                </a:pPr>
                <a:endParaRPr lang="en-US" sz="1800" kern="0">
                  <a:solidFill>
                    <a:sysClr val="windowText" lastClr="000000"/>
                  </a:solidFill>
                </a:endParaRPr>
              </a:p>
            </p:txBody>
          </p:sp>
          <p:grpSp>
            <p:nvGrpSpPr>
              <p:cNvPr id="60" name="Group 23"/>
              <p:cNvGrpSpPr/>
              <p:nvPr/>
            </p:nvGrpSpPr>
            <p:grpSpPr bwMode="auto">
              <a:xfrm>
                <a:off x="1576" y="832"/>
                <a:ext cx="239" cy="264"/>
                <a:chOff x="0" y="0"/>
                <a:chExt cx="239" cy="264"/>
              </a:xfrm>
            </p:grpSpPr>
            <p:sp>
              <p:nvSpPr>
                <p:cNvPr id="88" name="AutoShape 21"/>
                <p:cNvSpPr/>
                <p:nvPr/>
              </p:nvSpPr>
              <p:spPr bwMode="auto">
                <a:xfrm>
                  <a:off x="0" y="0"/>
                  <a:ext cx="239" cy="264"/>
                </a:xfrm>
                <a:custGeom>
                  <a:avLst/>
                  <a:gdLst/>
                  <a:ahLst/>
                  <a:cxnLst/>
                  <a:rect l="0" t="0" r="r" b="b"/>
                  <a:pathLst>
                    <a:path w="21208" h="21147">
                      <a:moveTo>
                        <a:pt x="15015" y="0"/>
                      </a:moveTo>
                      <a:cubicBezTo>
                        <a:pt x="15015" y="0"/>
                        <a:pt x="1427" y="2002"/>
                        <a:pt x="11" y="10975"/>
                      </a:cubicBezTo>
                      <a:cubicBezTo>
                        <a:pt x="-229" y="12497"/>
                        <a:pt x="3784" y="15853"/>
                        <a:pt x="4008" y="18572"/>
                      </a:cubicBezTo>
                      <a:cubicBezTo>
                        <a:pt x="4215" y="21077"/>
                        <a:pt x="9619" y="21600"/>
                        <a:pt x="11753" y="20803"/>
                      </a:cubicBezTo>
                      <a:cubicBezTo>
                        <a:pt x="14940" y="19611"/>
                        <a:pt x="16165" y="16973"/>
                        <a:pt x="16694" y="15692"/>
                      </a:cubicBezTo>
                      <a:cubicBezTo>
                        <a:pt x="19990" y="14048"/>
                        <a:pt x="19362" y="9611"/>
                        <a:pt x="21205" y="5684"/>
                      </a:cubicBezTo>
                      <a:cubicBezTo>
                        <a:pt x="21371" y="4373"/>
                        <a:pt x="15015" y="0"/>
                        <a:pt x="15015" y="0"/>
                      </a:cubicBezTo>
                      <a:close/>
                      <a:moveTo>
                        <a:pt x="15015" y="0"/>
                      </a:moveTo>
                    </a:path>
                  </a:pathLst>
                </a:custGeom>
                <a:solidFill>
                  <a:srgbClr val="FDB980"/>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defTabSz="914400">
                    <a:defRPr/>
                  </a:pPr>
                  <a:endParaRPr lang="en-US" sz="1800" kern="0">
                    <a:solidFill>
                      <a:sysClr val="windowText" lastClr="000000"/>
                    </a:solidFill>
                  </a:endParaRPr>
                </a:p>
              </p:txBody>
            </p:sp>
            <p:sp>
              <p:nvSpPr>
                <p:cNvPr id="89" name="AutoShape 22"/>
                <p:cNvSpPr/>
                <p:nvPr/>
              </p:nvSpPr>
              <p:spPr bwMode="auto">
                <a:xfrm>
                  <a:off x="168" y="136"/>
                  <a:ext cx="31" cy="67"/>
                </a:xfrm>
                <a:custGeom>
                  <a:avLst/>
                  <a:gdLst/>
                  <a:ahLst/>
                  <a:cxnLst/>
                  <a:rect l="0" t="0" r="r" b="b"/>
                  <a:pathLst>
                    <a:path w="19344" h="20753">
                      <a:moveTo>
                        <a:pt x="19120" y="378"/>
                      </a:moveTo>
                      <a:cubicBezTo>
                        <a:pt x="19872" y="81"/>
                        <a:pt x="18531" y="-88"/>
                        <a:pt x="18044" y="47"/>
                      </a:cubicBezTo>
                      <a:cubicBezTo>
                        <a:pt x="9848" y="2320"/>
                        <a:pt x="3362" y="5193"/>
                        <a:pt x="635" y="9778"/>
                      </a:cubicBezTo>
                      <a:cubicBezTo>
                        <a:pt x="-1728" y="13755"/>
                        <a:pt x="2871" y="17506"/>
                        <a:pt x="8330" y="20240"/>
                      </a:cubicBezTo>
                      <a:cubicBezTo>
                        <a:pt x="10870" y="21512"/>
                        <a:pt x="18806" y="20181"/>
                        <a:pt x="15617" y="18810"/>
                      </a:cubicBezTo>
                      <a:cubicBezTo>
                        <a:pt x="9863" y="16339"/>
                        <a:pt x="5529" y="13850"/>
                        <a:pt x="4920" y="9927"/>
                      </a:cubicBezTo>
                      <a:cubicBezTo>
                        <a:pt x="4321" y="6054"/>
                        <a:pt x="13863" y="2442"/>
                        <a:pt x="19120" y="378"/>
                      </a:cubicBezTo>
                      <a:close/>
                      <a:moveTo>
                        <a:pt x="19120" y="378"/>
                      </a:moveTo>
                    </a:path>
                  </a:pathLst>
                </a:custGeom>
                <a:solidFill>
                  <a:srgbClr val="F8AB74"/>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defTabSz="914400">
                    <a:defRPr/>
                  </a:pPr>
                  <a:endParaRPr lang="en-US" sz="1800" kern="0">
                    <a:solidFill>
                      <a:sysClr val="windowText" lastClr="000000"/>
                    </a:solidFill>
                  </a:endParaRPr>
                </a:p>
              </p:txBody>
            </p:sp>
          </p:grpSp>
          <p:grpSp>
            <p:nvGrpSpPr>
              <p:cNvPr id="61" name="Group 26"/>
              <p:cNvGrpSpPr/>
              <p:nvPr/>
            </p:nvGrpSpPr>
            <p:grpSpPr bwMode="auto">
              <a:xfrm>
                <a:off x="4016" y="152"/>
                <a:ext cx="214" cy="243"/>
                <a:chOff x="0" y="0"/>
                <a:chExt cx="214" cy="243"/>
              </a:xfrm>
            </p:grpSpPr>
            <p:sp>
              <p:nvSpPr>
                <p:cNvPr id="86" name="AutoShape 24"/>
                <p:cNvSpPr/>
                <p:nvPr/>
              </p:nvSpPr>
              <p:spPr bwMode="auto">
                <a:xfrm>
                  <a:off x="0" y="0"/>
                  <a:ext cx="214" cy="243"/>
                </a:xfrm>
                <a:custGeom>
                  <a:avLst/>
                  <a:gdLst/>
                  <a:ahLst/>
                  <a:cxnLst/>
                  <a:rect l="0" t="0" r="r" b="b"/>
                  <a:pathLst>
                    <a:path w="18515" h="20970">
                      <a:moveTo>
                        <a:pt x="0" y="3799"/>
                      </a:moveTo>
                      <a:cubicBezTo>
                        <a:pt x="0" y="3799"/>
                        <a:pt x="3811" y="0"/>
                        <a:pt x="5717" y="0"/>
                      </a:cubicBezTo>
                      <a:cubicBezTo>
                        <a:pt x="7622" y="0"/>
                        <a:pt x="13976" y="1582"/>
                        <a:pt x="17788" y="5698"/>
                      </a:cubicBezTo>
                      <a:cubicBezTo>
                        <a:pt x="21600" y="9814"/>
                        <a:pt x="9178" y="20807"/>
                        <a:pt x="9178" y="20807"/>
                      </a:cubicBezTo>
                      <a:cubicBezTo>
                        <a:pt x="9178" y="20807"/>
                        <a:pt x="2959" y="21600"/>
                        <a:pt x="1479" y="19682"/>
                      </a:cubicBezTo>
                      <a:cubicBezTo>
                        <a:pt x="0" y="17763"/>
                        <a:pt x="0" y="3799"/>
                        <a:pt x="0" y="3799"/>
                      </a:cubicBezTo>
                      <a:close/>
                      <a:moveTo>
                        <a:pt x="0" y="3799"/>
                      </a:moveTo>
                    </a:path>
                  </a:pathLst>
                </a:custGeom>
                <a:solidFill>
                  <a:srgbClr val="FDB980"/>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defTabSz="914400">
                    <a:defRPr/>
                  </a:pPr>
                  <a:endParaRPr lang="en-US" sz="1800" kern="0">
                    <a:solidFill>
                      <a:sysClr val="windowText" lastClr="000000"/>
                    </a:solidFill>
                  </a:endParaRPr>
                </a:p>
              </p:txBody>
            </p:sp>
            <p:sp>
              <p:nvSpPr>
                <p:cNvPr id="87" name="AutoShape 25"/>
                <p:cNvSpPr/>
                <p:nvPr/>
              </p:nvSpPr>
              <p:spPr bwMode="auto">
                <a:xfrm>
                  <a:off x="0" y="32"/>
                  <a:ext cx="154" cy="210"/>
                </a:xfrm>
                <a:custGeom>
                  <a:avLst/>
                  <a:gdLst/>
                  <a:ahLst/>
                  <a:cxnLst/>
                  <a:rect l="0" t="0" r="r" b="b"/>
                  <a:pathLst>
                    <a:path w="21401" h="21338">
                      <a:moveTo>
                        <a:pt x="20947" y="3050"/>
                      </a:moveTo>
                      <a:cubicBezTo>
                        <a:pt x="19306" y="3050"/>
                        <a:pt x="17292" y="4084"/>
                        <a:pt x="16507" y="5298"/>
                      </a:cubicBezTo>
                      <a:cubicBezTo>
                        <a:pt x="15210" y="4589"/>
                        <a:pt x="13434" y="3973"/>
                        <a:pt x="11528" y="3448"/>
                      </a:cubicBezTo>
                      <a:cubicBezTo>
                        <a:pt x="11683" y="3283"/>
                        <a:pt x="11841" y="3121"/>
                        <a:pt x="12025" y="2971"/>
                      </a:cubicBezTo>
                      <a:cubicBezTo>
                        <a:pt x="12558" y="2537"/>
                        <a:pt x="13330" y="2338"/>
                        <a:pt x="13803" y="1886"/>
                      </a:cubicBezTo>
                      <a:cubicBezTo>
                        <a:pt x="14088" y="1615"/>
                        <a:pt x="13555" y="1442"/>
                        <a:pt x="13251" y="1449"/>
                      </a:cubicBezTo>
                      <a:cubicBezTo>
                        <a:pt x="12187" y="1470"/>
                        <a:pt x="11316" y="1878"/>
                        <a:pt x="10631" y="2470"/>
                      </a:cubicBezTo>
                      <a:cubicBezTo>
                        <a:pt x="10412" y="2659"/>
                        <a:pt x="10224" y="2862"/>
                        <a:pt x="10080" y="3072"/>
                      </a:cubicBezTo>
                      <a:cubicBezTo>
                        <a:pt x="7969" y="2554"/>
                        <a:pt x="5805" y="2147"/>
                        <a:pt x="4026" y="1850"/>
                      </a:cubicBezTo>
                      <a:cubicBezTo>
                        <a:pt x="4231" y="1675"/>
                        <a:pt x="4445" y="1505"/>
                        <a:pt x="4695" y="1358"/>
                      </a:cubicBezTo>
                      <a:cubicBezTo>
                        <a:pt x="5079" y="1132"/>
                        <a:pt x="5509" y="952"/>
                        <a:pt x="5948" y="794"/>
                      </a:cubicBezTo>
                      <a:cubicBezTo>
                        <a:pt x="6281" y="674"/>
                        <a:pt x="6755" y="561"/>
                        <a:pt x="6866" y="272"/>
                      </a:cubicBezTo>
                      <a:cubicBezTo>
                        <a:pt x="6906" y="165"/>
                        <a:pt x="6802" y="74"/>
                        <a:pt x="6661" y="47"/>
                      </a:cubicBezTo>
                      <a:cubicBezTo>
                        <a:pt x="5637" y="-157"/>
                        <a:pt x="4612" y="346"/>
                        <a:pt x="3822" y="779"/>
                      </a:cubicBezTo>
                      <a:cubicBezTo>
                        <a:pt x="3458" y="979"/>
                        <a:pt x="2977" y="1281"/>
                        <a:pt x="2628" y="1626"/>
                      </a:cubicBezTo>
                      <a:cubicBezTo>
                        <a:pt x="1042" y="1383"/>
                        <a:pt x="0" y="1259"/>
                        <a:pt x="0" y="1259"/>
                      </a:cubicBezTo>
                      <a:lnTo>
                        <a:pt x="0" y="17744"/>
                      </a:lnTo>
                      <a:cubicBezTo>
                        <a:pt x="0" y="17744"/>
                        <a:pt x="2547" y="21443"/>
                        <a:pt x="6620" y="21336"/>
                      </a:cubicBezTo>
                      <a:cubicBezTo>
                        <a:pt x="10698" y="21230"/>
                        <a:pt x="8149" y="8636"/>
                        <a:pt x="8149" y="8636"/>
                      </a:cubicBezTo>
                      <a:cubicBezTo>
                        <a:pt x="8149" y="8636"/>
                        <a:pt x="15282" y="13495"/>
                        <a:pt x="18337" y="8636"/>
                      </a:cubicBezTo>
                      <a:cubicBezTo>
                        <a:pt x="19003" y="7580"/>
                        <a:pt x="18508" y="6636"/>
                        <a:pt x="17335" y="5803"/>
                      </a:cubicBezTo>
                      <a:cubicBezTo>
                        <a:pt x="17718" y="5369"/>
                        <a:pt x="18117" y="4950"/>
                        <a:pt x="18637" y="4583"/>
                      </a:cubicBezTo>
                      <a:cubicBezTo>
                        <a:pt x="19410" y="4038"/>
                        <a:pt x="20460" y="3878"/>
                        <a:pt x="21276" y="3411"/>
                      </a:cubicBezTo>
                      <a:cubicBezTo>
                        <a:pt x="21600" y="3225"/>
                        <a:pt x="21222" y="3050"/>
                        <a:pt x="20947" y="3050"/>
                      </a:cubicBezTo>
                      <a:close/>
                      <a:moveTo>
                        <a:pt x="20947" y="3050"/>
                      </a:moveTo>
                    </a:path>
                  </a:pathLst>
                </a:custGeom>
                <a:solidFill>
                  <a:srgbClr val="F8AB74"/>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defTabSz="914400">
                    <a:defRPr/>
                  </a:pPr>
                  <a:endParaRPr lang="en-US" sz="1800" kern="0">
                    <a:solidFill>
                      <a:sysClr val="windowText" lastClr="000000"/>
                    </a:solidFill>
                  </a:endParaRPr>
                </a:p>
              </p:txBody>
            </p:sp>
          </p:grpSp>
          <p:sp>
            <p:nvSpPr>
              <p:cNvPr id="62" name="AutoShape 27"/>
              <p:cNvSpPr/>
              <p:nvPr/>
            </p:nvSpPr>
            <p:spPr bwMode="auto">
              <a:xfrm>
                <a:off x="3144" y="336"/>
                <a:ext cx="975" cy="737"/>
              </a:xfrm>
              <a:custGeom>
                <a:avLst/>
                <a:gdLst/>
                <a:ahLst/>
                <a:cxnLst/>
                <a:rect l="0" t="0" r="r" b="b"/>
                <a:pathLst>
                  <a:path w="20742" h="19545">
                    <a:moveTo>
                      <a:pt x="238" y="19481"/>
                    </a:moveTo>
                    <a:cubicBezTo>
                      <a:pt x="238" y="19481"/>
                      <a:pt x="13304" y="21600"/>
                      <a:pt x="20742" y="1502"/>
                    </a:cubicBezTo>
                    <a:lnTo>
                      <a:pt x="18323" y="0"/>
                    </a:lnTo>
                    <a:cubicBezTo>
                      <a:pt x="18323" y="0"/>
                      <a:pt x="11278" y="14102"/>
                      <a:pt x="2195" y="10700"/>
                    </a:cubicBezTo>
                    <a:cubicBezTo>
                      <a:pt x="2195" y="10700"/>
                      <a:pt x="-858" y="12554"/>
                      <a:pt x="238" y="19481"/>
                    </a:cubicBezTo>
                    <a:close/>
                    <a:moveTo>
                      <a:pt x="238" y="19481"/>
                    </a:moveTo>
                  </a:path>
                </a:pathLst>
              </a:custGeom>
              <a:solidFill>
                <a:srgbClr val="0C2E52"/>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defTabSz="914400">
                  <a:defRPr/>
                </a:pPr>
                <a:endParaRPr lang="en-US" sz="1800" kern="0">
                  <a:solidFill>
                    <a:sysClr val="windowText" lastClr="000000"/>
                  </a:solidFill>
                </a:endParaRPr>
              </a:p>
            </p:txBody>
          </p:sp>
          <p:sp>
            <p:nvSpPr>
              <p:cNvPr id="63" name="AutoShape 28"/>
              <p:cNvSpPr/>
              <p:nvPr/>
            </p:nvSpPr>
            <p:spPr bwMode="auto">
              <a:xfrm>
                <a:off x="1728" y="480"/>
                <a:ext cx="1146" cy="450"/>
              </a:xfrm>
              <a:custGeom>
                <a:avLst/>
                <a:gdLst/>
                <a:ahLst/>
                <a:cxnLst/>
                <a:rect l="0" t="0" r="r" b="b"/>
                <a:pathLst>
                  <a:path w="21600" h="14465">
                    <a:moveTo>
                      <a:pt x="21600" y="2499"/>
                    </a:moveTo>
                    <a:cubicBezTo>
                      <a:pt x="21600" y="2499"/>
                      <a:pt x="11376" y="-7135"/>
                      <a:pt x="0" y="11429"/>
                    </a:cubicBezTo>
                    <a:lnTo>
                      <a:pt x="1603" y="14465"/>
                    </a:lnTo>
                    <a:cubicBezTo>
                      <a:pt x="1603" y="14465"/>
                      <a:pt x="11092" y="2451"/>
                      <a:pt x="17696" y="11326"/>
                    </a:cubicBezTo>
                    <a:cubicBezTo>
                      <a:pt x="17696" y="11326"/>
                      <a:pt x="20697" y="10926"/>
                      <a:pt x="21600" y="2499"/>
                    </a:cubicBezTo>
                    <a:close/>
                    <a:moveTo>
                      <a:pt x="21600" y="2499"/>
                    </a:moveTo>
                  </a:path>
                </a:pathLst>
              </a:custGeom>
              <a:solidFill>
                <a:srgbClr val="0C2E52"/>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defTabSz="914400">
                  <a:defRPr/>
                </a:pPr>
                <a:endParaRPr lang="en-US" sz="1800" kern="0">
                  <a:solidFill>
                    <a:sysClr val="windowText" lastClr="000000"/>
                  </a:solidFill>
                </a:endParaRPr>
              </a:p>
            </p:txBody>
          </p:sp>
          <p:sp>
            <p:nvSpPr>
              <p:cNvPr id="64" name="AutoShape 29"/>
              <p:cNvSpPr/>
              <p:nvPr/>
            </p:nvSpPr>
            <p:spPr bwMode="auto">
              <a:xfrm>
                <a:off x="2104" y="552"/>
                <a:ext cx="1117" cy="1198"/>
              </a:xfrm>
              <a:custGeom>
                <a:avLst/>
                <a:gdLst/>
                <a:ahLst/>
                <a:cxnLst/>
                <a:rect l="0" t="0" r="r" b="b"/>
                <a:pathLst>
                  <a:path w="21600" h="21014">
                    <a:moveTo>
                      <a:pt x="21600" y="6674"/>
                    </a:moveTo>
                    <a:lnTo>
                      <a:pt x="21600" y="8485"/>
                    </a:lnTo>
                    <a:cubicBezTo>
                      <a:pt x="21600" y="8485"/>
                      <a:pt x="18774" y="11701"/>
                      <a:pt x="18296" y="13641"/>
                    </a:cubicBezTo>
                    <a:cubicBezTo>
                      <a:pt x="18296" y="13641"/>
                      <a:pt x="10826" y="15978"/>
                      <a:pt x="7515" y="18865"/>
                    </a:cubicBezTo>
                    <a:cubicBezTo>
                      <a:pt x="4377" y="21600"/>
                      <a:pt x="5086" y="20945"/>
                      <a:pt x="5086" y="20945"/>
                    </a:cubicBezTo>
                    <a:cubicBezTo>
                      <a:pt x="5086" y="20945"/>
                      <a:pt x="910" y="16441"/>
                      <a:pt x="0" y="13133"/>
                    </a:cubicBezTo>
                    <a:cubicBezTo>
                      <a:pt x="0" y="13133"/>
                      <a:pt x="3104" y="12539"/>
                      <a:pt x="4801" y="10463"/>
                    </a:cubicBezTo>
                    <a:cubicBezTo>
                      <a:pt x="6499" y="8387"/>
                      <a:pt x="11073" y="2106"/>
                      <a:pt x="13563" y="801"/>
                    </a:cubicBezTo>
                    <a:lnTo>
                      <a:pt x="15803" y="0"/>
                    </a:lnTo>
                    <a:lnTo>
                      <a:pt x="18798" y="2036"/>
                    </a:lnTo>
                    <a:lnTo>
                      <a:pt x="21600" y="6674"/>
                    </a:lnTo>
                    <a:close/>
                    <a:moveTo>
                      <a:pt x="21600" y="6674"/>
                    </a:moveTo>
                  </a:path>
                </a:pathLst>
              </a:custGeom>
              <a:solidFill>
                <a:srgbClr val="0C2E52"/>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defTabSz="914400">
                  <a:defRPr/>
                </a:pPr>
                <a:endParaRPr lang="en-US" sz="1800" kern="0">
                  <a:solidFill>
                    <a:sysClr val="windowText" lastClr="000000"/>
                  </a:solidFill>
                </a:endParaRPr>
              </a:p>
            </p:txBody>
          </p:sp>
          <p:grpSp>
            <p:nvGrpSpPr>
              <p:cNvPr id="65" name="Group 48"/>
              <p:cNvGrpSpPr/>
              <p:nvPr/>
            </p:nvGrpSpPr>
            <p:grpSpPr bwMode="auto">
              <a:xfrm>
                <a:off x="2152" y="0"/>
                <a:ext cx="1528" cy="1706"/>
                <a:chOff x="0" y="0"/>
                <a:chExt cx="1528" cy="1706"/>
              </a:xfrm>
            </p:grpSpPr>
            <p:sp>
              <p:nvSpPr>
                <p:cNvPr id="68" name="AutoShape 30"/>
                <p:cNvSpPr/>
                <p:nvPr/>
              </p:nvSpPr>
              <p:spPr bwMode="auto">
                <a:xfrm>
                  <a:off x="0" y="656"/>
                  <a:ext cx="1034" cy="1050"/>
                </a:xfrm>
                <a:custGeom>
                  <a:avLst/>
                  <a:gdLst/>
                  <a:ahLst/>
                  <a:cxnLst/>
                  <a:rect l="0" t="0" r="r" b="b"/>
                  <a:pathLst>
                    <a:path w="21600" h="21600">
                      <a:moveTo>
                        <a:pt x="20840" y="0"/>
                      </a:moveTo>
                      <a:lnTo>
                        <a:pt x="14590" y="120"/>
                      </a:lnTo>
                      <a:lnTo>
                        <a:pt x="12558" y="5647"/>
                      </a:lnTo>
                      <a:lnTo>
                        <a:pt x="8354" y="6233"/>
                      </a:lnTo>
                      <a:cubicBezTo>
                        <a:pt x="8354" y="6233"/>
                        <a:pt x="8325" y="11591"/>
                        <a:pt x="0" y="15815"/>
                      </a:cubicBezTo>
                      <a:cubicBezTo>
                        <a:pt x="0" y="15815"/>
                        <a:pt x="2501" y="20102"/>
                        <a:pt x="3879" y="21600"/>
                      </a:cubicBezTo>
                      <a:lnTo>
                        <a:pt x="15127" y="14675"/>
                      </a:lnTo>
                      <a:lnTo>
                        <a:pt x="15811" y="12758"/>
                      </a:lnTo>
                      <a:lnTo>
                        <a:pt x="20018" y="11090"/>
                      </a:lnTo>
                      <a:lnTo>
                        <a:pt x="21600" y="6425"/>
                      </a:lnTo>
                      <a:cubicBezTo>
                        <a:pt x="21600" y="6425"/>
                        <a:pt x="21249" y="1280"/>
                        <a:pt x="20840" y="0"/>
                      </a:cubicBezTo>
                      <a:close/>
                      <a:moveTo>
                        <a:pt x="20840" y="0"/>
                      </a:moveTo>
                    </a:path>
                  </a:pathLst>
                </a:custGeom>
                <a:solidFill>
                  <a:srgbClr val="1F5271"/>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defTabSz="914400">
                    <a:defRPr/>
                  </a:pPr>
                  <a:endParaRPr lang="en-US" sz="1800" kern="0">
                    <a:solidFill>
                      <a:sysClr val="windowText" lastClr="000000"/>
                    </a:solidFill>
                  </a:endParaRPr>
                </a:p>
              </p:txBody>
            </p:sp>
            <p:grpSp>
              <p:nvGrpSpPr>
                <p:cNvPr id="69" name="Group 45"/>
                <p:cNvGrpSpPr/>
                <p:nvPr/>
              </p:nvGrpSpPr>
              <p:grpSpPr bwMode="auto">
                <a:xfrm>
                  <a:off x="536" y="0"/>
                  <a:ext cx="992" cy="1148"/>
                  <a:chOff x="0" y="0"/>
                  <a:chExt cx="992" cy="1148"/>
                </a:xfrm>
              </p:grpSpPr>
              <p:grpSp>
                <p:nvGrpSpPr>
                  <p:cNvPr id="72" name="Group 33"/>
                  <p:cNvGrpSpPr/>
                  <p:nvPr/>
                </p:nvGrpSpPr>
                <p:grpSpPr bwMode="auto">
                  <a:xfrm>
                    <a:off x="192" y="104"/>
                    <a:ext cx="735" cy="1044"/>
                    <a:chOff x="0" y="0"/>
                    <a:chExt cx="735" cy="1044"/>
                  </a:xfrm>
                </p:grpSpPr>
                <p:sp>
                  <p:nvSpPr>
                    <p:cNvPr id="84" name="AutoShape 31"/>
                    <p:cNvSpPr/>
                    <p:nvPr/>
                  </p:nvSpPr>
                  <p:spPr bwMode="auto">
                    <a:xfrm>
                      <a:off x="24" y="0"/>
                      <a:ext cx="711" cy="1026"/>
                    </a:xfrm>
                    <a:custGeom>
                      <a:avLst/>
                      <a:gdLst/>
                      <a:ahLst/>
                      <a:cxnLst/>
                      <a:rect l="0" t="0" r="r" b="b"/>
                      <a:pathLst>
                        <a:path w="21377" h="19215">
                          <a:moveTo>
                            <a:pt x="21359" y="4555"/>
                          </a:moveTo>
                          <a:cubicBezTo>
                            <a:pt x="20034" y="-2199"/>
                            <a:pt x="10940" y="348"/>
                            <a:pt x="9009" y="1087"/>
                          </a:cubicBezTo>
                          <a:cubicBezTo>
                            <a:pt x="7079" y="1827"/>
                            <a:pt x="6225" y="6185"/>
                            <a:pt x="6225" y="6185"/>
                          </a:cubicBezTo>
                          <a:lnTo>
                            <a:pt x="7433" y="8603"/>
                          </a:lnTo>
                          <a:lnTo>
                            <a:pt x="6921" y="10349"/>
                          </a:lnTo>
                          <a:lnTo>
                            <a:pt x="0" y="19204"/>
                          </a:lnTo>
                          <a:cubicBezTo>
                            <a:pt x="1010" y="19401"/>
                            <a:pt x="5186" y="16807"/>
                            <a:pt x="9325" y="14748"/>
                          </a:cubicBezTo>
                          <a:cubicBezTo>
                            <a:pt x="10501" y="13856"/>
                            <a:pt x="12732" y="12238"/>
                            <a:pt x="13255" y="12387"/>
                          </a:cubicBezTo>
                          <a:cubicBezTo>
                            <a:pt x="13976" y="12592"/>
                            <a:pt x="18159" y="13134"/>
                            <a:pt x="18679" y="12105"/>
                          </a:cubicBezTo>
                          <a:cubicBezTo>
                            <a:pt x="19379" y="10721"/>
                            <a:pt x="21600" y="5784"/>
                            <a:pt x="21359" y="4555"/>
                          </a:cubicBezTo>
                          <a:close/>
                          <a:moveTo>
                            <a:pt x="21359" y="4555"/>
                          </a:moveTo>
                        </a:path>
                      </a:pathLst>
                    </a:custGeom>
                    <a:solidFill>
                      <a:srgbClr val="FDB980"/>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defTabSz="914400">
                        <a:defRPr/>
                      </a:pPr>
                      <a:endParaRPr lang="en-US" sz="1800" kern="0">
                        <a:solidFill>
                          <a:sysClr val="windowText" lastClr="000000"/>
                        </a:solidFill>
                      </a:endParaRPr>
                    </a:p>
                  </p:txBody>
                </p:sp>
                <p:sp>
                  <p:nvSpPr>
                    <p:cNvPr id="85" name="AutoShape 32"/>
                    <p:cNvSpPr/>
                    <p:nvPr/>
                  </p:nvSpPr>
                  <p:spPr bwMode="auto">
                    <a:xfrm>
                      <a:off x="0" y="488"/>
                      <a:ext cx="642" cy="556"/>
                    </a:xfrm>
                    <a:custGeom>
                      <a:avLst/>
                      <a:gdLst/>
                      <a:ahLst/>
                      <a:cxnLst/>
                      <a:rect l="0" t="0" r="r" b="b"/>
                      <a:pathLst>
                        <a:path w="21421" h="19575">
                          <a:moveTo>
                            <a:pt x="20974" y="5726"/>
                          </a:moveTo>
                          <a:cubicBezTo>
                            <a:pt x="20974" y="5726"/>
                            <a:pt x="14861" y="3324"/>
                            <a:pt x="12853" y="1814"/>
                          </a:cubicBezTo>
                          <a:cubicBezTo>
                            <a:pt x="10846" y="304"/>
                            <a:pt x="10149" y="-665"/>
                            <a:pt x="10225" y="549"/>
                          </a:cubicBezTo>
                          <a:cubicBezTo>
                            <a:pt x="10273" y="1309"/>
                            <a:pt x="8660" y="8250"/>
                            <a:pt x="4" y="19308"/>
                          </a:cubicBezTo>
                          <a:cubicBezTo>
                            <a:pt x="-179" y="20935"/>
                            <a:pt x="6013" y="14619"/>
                            <a:pt x="7542" y="14025"/>
                          </a:cubicBezTo>
                          <a:cubicBezTo>
                            <a:pt x="10487" y="11849"/>
                            <a:pt x="15232" y="5921"/>
                            <a:pt x="15715" y="6154"/>
                          </a:cubicBezTo>
                          <a:cubicBezTo>
                            <a:pt x="16429" y="6498"/>
                            <a:pt x="20214" y="7347"/>
                            <a:pt x="21421" y="6141"/>
                          </a:cubicBezTo>
                          <a:cubicBezTo>
                            <a:pt x="21323" y="5958"/>
                            <a:pt x="21177" y="5809"/>
                            <a:pt x="20974" y="5726"/>
                          </a:cubicBezTo>
                          <a:close/>
                          <a:moveTo>
                            <a:pt x="20974" y="5726"/>
                          </a:moveTo>
                        </a:path>
                      </a:pathLst>
                    </a:custGeom>
                    <a:solidFill>
                      <a:srgbClr val="F8AB74"/>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defTabSz="914400">
                        <a:defRPr/>
                      </a:pPr>
                      <a:endParaRPr lang="en-US" sz="1800" kern="0">
                        <a:solidFill>
                          <a:sysClr val="windowText" lastClr="000000"/>
                        </a:solidFill>
                      </a:endParaRPr>
                    </a:p>
                  </p:txBody>
                </p:sp>
              </p:grpSp>
              <p:sp>
                <p:nvSpPr>
                  <p:cNvPr id="73" name="AutoShape 34"/>
                  <p:cNvSpPr/>
                  <p:nvPr/>
                </p:nvSpPr>
                <p:spPr bwMode="auto">
                  <a:xfrm>
                    <a:off x="488" y="304"/>
                    <a:ext cx="42" cy="123"/>
                  </a:xfrm>
                  <a:custGeom>
                    <a:avLst/>
                    <a:gdLst/>
                    <a:ahLst/>
                    <a:cxnLst/>
                    <a:rect l="0" t="0" r="r" b="b"/>
                    <a:pathLst>
                      <a:path w="21543" h="20944">
                        <a:moveTo>
                          <a:pt x="415" y="8"/>
                        </a:moveTo>
                        <a:cubicBezTo>
                          <a:pt x="415" y="8"/>
                          <a:pt x="21600" y="-656"/>
                          <a:pt x="21543" y="9993"/>
                        </a:cubicBezTo>
                        <a:cubicBezTo>
                          <a:pt x="21490" y="20645"/>
                          <a:pt x="0" y="20944"/>
                          <a:pt x="0" y="20944"/>
                        </a:cubicBezTo>
                        <a:cubicBezTo>
                          <a:pt x="0" y="20944"/>
                          <a:pt x="20097" y="7515"/>
                          <a:pt x="415" y="8"/>
                        </a:cubicBezTo>
                        <a:close/>
                        <a:moveTo>
                          <a:pt x="415" y="8"/>
                        </a:moveTo>
                      </a:path>
                    </a:pathLst>
                  </a:custGeom>
                  <a:solidFill>
                    <a:srgbClr val="F8AB74"/>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defTabSz="914400">
                      <a:defRPr/>
                    </a:pPr>
                    <a:endParaRPr lang="en-US" sz="1800" kern="0">
                      <a:solidFill>
                        <a:sysClr val="windowText" lastClr="000000"/>
                      </a:solidFill>
                    </a:endParaRPr>
                  </a:p>
                </p:txBody>
              </p:sp>
              <p:sp>
                <p:nvSpPr>
                  <p:cNvPr id="74" name="AutoShape 35"/>
                  <p:cNvSpPr/>
                  <p:nvPr/>
                </p:nvSpPr>
                <p:spPr bwMode="auto">
                  <a:xfrm>
                    <a:off x="768" y="400"/>
                    <a:ext cx="32" cy="47"/>
                  </a:xfrm>
                  <a:custGeom>
                    <a:avLst/>
                    <a:gdLst/>
                    <a:ahLst/>
                    <a:cxnLst/>
                    <a:rect l="0" t="0" r="r" b="b"/>
                    <a:pathLst>
                      <a:path w="21578" h="21570">
                        <a:moveTo>
                          <a:pt x="15212" y="162"/>
                        </a:moveTo>
                        <a:cubicBezTo>
                          <a:pt x="14556" y="38"/>
                          <a:pt x="13871" y="-15"/>
                          <a:pt x="13176" y="3"/>
                        </a:cubicBezTo>
                        <a:cubicBezTo>
                          <a:pt x="12481" y="21"/>
                          <a:pt x="11778" y="111"/>
                          <a:pt x="11087" y="262"/>
                        </a:cubicBezTo>
                        <a:cubicBezTo>
                          <a:pt x="10396" y="414"/>
                          <a:pt x="9716" y="628"/>
                          <a:pt x="9065" y="890"/>
                        </a:cubicBezTo>
                        <a:cubicBezTo>
                          <a:pt x="8413" y="1153"/>
                          <a:pt x="7790" y="1463"/>
                          <a:pt x="7205" y="1807"/>
                        </a:cubicBezTo>
                        <a:cubicBezTo>
                          <a:pt x="6621" y="2150"/>
                          <a:pt x="6074" y="2526"/>
                          <a:pt x="5571" y="2920"/>
                        </a:cubicBezTo>
                        <a:cubicBezTo>
                          <a:pt x="5067" y="3313"/>
                          <a:pt x="4606" y="3725"/>
                          <a:pt x="4188" y="4141"/>
                        </a:cubicBezTo>
                        <a:cubicBezTo>
                          <a:pt x="3769" y="4557"/>
                          <a:pt x="3393" y="4979"/>
                          <a:pt x="3057" y="5397"/>
                        </a:cubicBezTo>
                        <a:cubicBezTo>
                          <a:pt x="2720" y="5815"/>
                          <a:pt x="2423" y="6230"/>
                          <a:pt x="2159" y="6634"/>
                        </a:cubicBezTo>
                        <a:cubicBezTo>
                          <a:pt x="1896" y="7039"/>
                          <a:pt x="1667" y="7434"/>
                          <a:pt x="1467" y="7816"/>
                        </a:cubicBezTo>
                        <a:cubicBezTo>
                          <a:pt x="1267" y="8198"/>
                          <a:pt x="1096" y="8566"/>
                          <a:pt x="948" y="8921"/>
                        </a:cubicBezTo>
                        <a:cubicBezTo>
                          <a:pt x="801" y="9275"/>
                          <a:pt x="663" y="9650"/>
                          <a:pt x="539" y="10046"/>
                        </a:cubicBezTo>
                        <a:cubicBezTo>
                          <a:pt x="415" y="10442"/>
                          <a:pt x="305" y="10860"/>
                          <a:pt x="218" y="11298"/>
                        </a:cubicBezTo>
                        <a:cubicBezTo>
                          <a:pt x="130" y="11736"/>
                          <a:pt x="64" y="12194"/>
                          <a:pt x="29" y="12669"/>
                        </a:cubicBezTo>
                        <a:cubicBezTo>
                          <a:pt x="-6" y="13144"/>
                          <a:pt x="-11" y="13636"/>
                          <a:pt x="25" y="14139"/>
                        </a:cubicBezTo>
                        <a:cubicBezTo>
                          <a:pt x="60" y="14641"/>
                          <a:pt x="136" y="15154"/>
                          <a:pt x="263" y="15667"/>
                        </a:cubicBezTo>
                        <a:cubicBezTo>
                          <a:pt x="389" y="16180"/>
                          <a:pt x="565" y="16693"/>
                          <a:pt x="799" y="17192"/>
                        </a:cubicBezTo>
                        <a:cubicBezTo>
                          <a:pt x="1034" y="17690"/>
                          <a:pt x="1326" y="18174"/>
                          <a:pt x="1679" y="18627"/>
                        </a:cubicBezTo>
                        <a:cubicBezTo>
                          <a:pt x="2033" y="19080"/>
                          <a:pt x="2448" y="19501"/>
                          <a:pt x="2921" y="19874"/>
                        </a:cubicBezTo>
                        <a:cubicBezTo>
                          <a:pt x="3394" y="20246"/>
                          <a:pt x="3926" y="20569"/>
                          <a:pt x="4505" y="20828"/>
                        </a:cubicBezTo>
                        <a:cubicBezTo>
                          <a:pt x="5084" y="21088"/>
                          <a:pt x="5710" y="21284"/>
                          <a:pt x="6366" y="21408"/>
                        </a:cubicBezTo>
                        <a:cubicBezTo>
                          <a:pt x="7022" y="21532"/>
                          <a:pt x="7707" y="21585"/>
                          <a:pt x="8402" y="21567"/>
                        </a:cubicBezTo>
                        <a:cubicBezTo>
                          <a:pt x="9097" y="21549"/>
                          <a:pt x="9800" y="21459"/>
                          <a:pt x="10491" y="21308"/>
                        </a:cubicBezTo>
                        <a:cubicBezTo>
                          <a:pt x="11182" y="21156"/>
                          <a:pt x="11862" y="20942"/>
                          <a:pt x="12513" y="20680"/>
                        </a:cubicBezTo>
                        <a:cubicBezTo>
                          <a:pt x="13165" y="20417"/>
                          <a:pt x="13788" y="20107"/>
                          <a:pt x="14373" y="19763"/>
                        </a:cubicBezTo>
                        <a:cubicBezTo>
                          <a:pt x="14957" y="19420"/>
                          <a:pt x="15504" y="19044"/>
                          <a:pt x="16007" y="18650"/>
                        </a:cubicBezTo>
                        <a:cubicBezTo>
                          <a:pt x="16511" y="18257"/>
                          <a:pt x="16972" y="17845"/>
                          <a:pt x="17390" y="17429"/>
                        </a:cubicBezTo>
                        <a:cubicBezTo>
                          <a:pt x="17809" y="17013"/>
                          <a:pt x="18185" y="16591"/>
                          <a:pt x="18521" y="16173"/>
                        </a:cubicBezTo>
                        <a:cubicBezTo>
                          <a:pt x="18858" y="15755"/>
                          <a:pt x="19155" y="15340"/>
                          <a:pt x="19419" y="14936"/>
                        </a:cubicBezTo>
                        <a:cubicBezTo>
                          <a:pt x="19682" y="14531"/>
                          <a:pt x="19911" y="14136"/>
                          <a:pt x="20111" y="13754"/>
                        </a:cubicBezTo>
                        <a:cubicBezTo>
                          <a:pt x="20311" y="13372"/>
                          <a:pt x="20482" y="13004"/>
                          <a:pt x="20630" y="12649"/>
                        </a:cubicBezTo>
                        <a:cubicBezTo>
                          <a:pt x="20777" y="12295"/>
                          <a:pt x="20915" y="11920"/>
                          <a:pt x="21039" y="11524"/>
                        </a:cubicBezTo>
                        <a:cubicBezTo>
                          <a:pt x="21163" y="11128"/>
                          <a:pt x="21273" y="10710"/>
                          <a:pt x="21360" y="10272"/>
                        </a:cubicBezTo>
                        <a:cubicBezTo>
                          <a:pt x="21448" y="9834"/>
                          <a:pt x="21514" y="9376"/>
                          <a:pt x="21549" y="8901"/>
                        </a:cubicBezTo>
                        <a:cubicBezTo>
                          <a:pt x="21584" y="8426"/>
                          <a:pt x="21589" y="7934"/>
                          <a:pt x="21553" y="7431"/>
                        </a:cubicBezTo>
                        <a:cubicBezTo>
                          <a:pt x="21518" y="6929"/>
                          <a:pt x="21442" y="6416"/>
                          <a:pt x="21315" y="5903"/>
                        </a:cubicBezTo>
                        <a:cubicBezTo>
                          <a:pt x="21189" y="5390"/>
                          <a:pt x="21013" y="4877"/>
                          <a:pt x="20779" y="4378"/>
                        </a:cubicBezTo>
                        <a:cubicBezTo>
                          <a:pt x="20544" y="3880"/>
                          <a:pt x="20252" y="3396"/>
                          <a:pt x="19899" y="2943"/>
                        </a:cubicBezTo>
                        <a:cubicBezTo>
                          <a:pt x="19545" y="2490"/>
                          <a:pt x="19130" y="2069"/>
                          <a:pt x="18657" y="1696"/>
                        </a:cubicBezTo>
                        <a:cubicBezTo>
                          <a:pt x="18184" y="1324"/>
                          <a:pt x="17652" y="1001"/>
                          <a:pt x="17073" y="742"/>
                        </a:cubicBezTo>
                        <a:cubicBezTo>
                          <a:pt x="16494" y="482"/>
                          <a:pt x="15868" y="286"/>
                          <a:pt x="15212" y="162"/>
                        </a:cubicBezTo>
                        <a:close/>
                        <a:moveTo>
                          <a:pt x="15212" y="162"/>
                        </a:moveTo>
                      </a:path>
                    </a:pathLst>
                  </a:custGeom>
                  <a:solidFill>
                    <a:srgbClr val="DA854B"/>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defTabSz="914400">
                      <a:defRPr/>
                    </a:pPr>
                    <a:endParaRPr lang="en-US" sz="1800" kern="0">
                      <a:solidFill>
                        <a:sysClr val="windowText" lastClr="000000"/>
                      </a:solidFill>
                    </a:endParaRPr>
                  </a:p>
                </p:txBody>
              </p:sp>
              <p:sp>
                <p:nvSpPr>
                  <p:cNvPr id="75" name="AutoShape 36"/>
                  <p:cNvSpPr/>
                  <p:nvPr/>
                </p:nvSpPr>
                <p:spPr bwMode="auto">
                  <a:xfrm>
                    <a:off x="880" y="456"/>
                    <a:ext cx="27" cy="46"/>
                  </a:xfrm>
                  <a:custGeom>
                    <a:avLst/>
                    <a:gdLst/>
                    <a:ahLst/>
                    <a:cxnLst/>
                    <a:rect l="0" t="0" r="r" b="b"/>
                    <a:pathLst>
                      <a:path w="18996" h="20058">
                        <a:moveTo>
                          <a:pt x="1683" y="8384"/>
                        </a:moveTo>
                        <a:cubicBezTo>
                          <a:pt x="-1302" y="13844"/>
                          <a:pt x="-212" y="19016"/>
                          <a:pt x="4123" y="19921"/>
                        </a:cubicBezTo>
                        <a:cubicBezTo>
                          <a:pt x="8446" y="20829"/>
                          <a:pt x="14361" y="17138"/>
                          <a:pt x="17319" y="11671"/>
                        </a:cubicBezTo>
                        <a:cubicBezTo>
                          <a:pt x="20298" y="6218"/>
                          <a:pt x="19202" y="1049"/>
                          <a:pt x="14879" y="137"/>
                        </a:cubicBezTo>
                        <a:cubicBezTo>
                          <a:pt x="10561" y="-771"/>
                          <a:pt x="4635" y="2917"/>
                          <a:pt x="1683" y="8384"/>
                        </a:cubicBezTo>
                        <a:close/>
                        <a:moveTo>
                          <a:pt x="1683" y="8384"/>
                        </a:moveTo>
                      </a:path>
                    </a:pathLst>
                  </a:custGeom>
                  <a:solidFill>
                    <a:srgbClr val="DA854B"/>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defTabSz="914400">
                      <a:defRPr/>
                    </a:pPr>
                    <a:endParaRPr lang="en-US" sz="1800" kern="0">
                      <a:solidFill>
                        <a:sysClr val="windowText" lastClr="000000"/>
                      </a:solidFill>
                    </a:endParaRPr>
                  </a:p>
                </p:txBody>
              </p:sp>
              <p:sp>
                <p:nvSpPr>
                  <p:cNvPr id="76" name="AutoShape 37"/>
                  <p:cNvSpPr/>
                  <p:nvPr/>
                </p:nvSpPr>
                <p:spPr bwMode="auto">
                  <a:xfrm>
                    <a:off x="728" y="304"/>
                    <a:ext cx="105" cy="34"/>
                  </a:xfrm>
                  <a:custGeom>
                    <a:avLst/>
                    <a:gdLst/>
                    <a:ahLst/>
                    <a:cxnLst/>
                    <a:rect l="0" t="0" r="r" b="b"/>
                    <a:pathLst>
                      <a:path w="20608" h="16787">
                        <a:moveTo>
                          <a:pt x="20468" y="15003"/>
                        </a:moveTo>
                        <a:cubicBezTo>
                          <a:pt x="15516" y="956"/>
                          <a:pt x="7237" y="-4356"/>
                          <a:pt x="387" y="3951"/>
                        </a:cubicBezTo>
                        <a:cubicBezTo>
                          <a:pt x="-522" y="5056"/>
                          <a:pt x="362" y="6924"/>
                          <a:pt x="1069" y="6448"/>
                        </a:cubicBezTo>
                        <a:cubicBezTo>
                          <a:pt x="3932" y="4514"/>
                          <a:pt x="6503" y="2776"/>
                          <a:pt x="9513" y="3570"/>
                        </a:cubicBezTo>
                        <a:cubicBezTo>
                          <a:pt x="13313" y="4569"/>
                          <a:pt x="16246" y="10588"/>
                          <a:pt x="19089" y="16363"/>
                        </a:cubicBezTo>
                        <a:cubicBezTo>
                          <a:pt x="19521" y="17244"/>
                          <a:pt x="21078" y="16733"/>
                          <a:pt x="20468" y="15003"/>
                        </a:cubicBezTo>
                        <a:close/>
                        <a:moveTo>
                          <a:pt x="20468" y="15003"/>
                        </a:moveTo>
                      </a:path>
                    </a:pathLst>
                  </a:custGeom>
                  <a:solidFill>
                    <a:srgbClr val="8C3806"/>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defTabSz="914400">
                      <a:defRPr/>
                    </a:pPr>
                    <a:endParaRPr lang="en-US" sz="1800" kern="0">
                      <a:solidFill>
                        <a:sysClr val="windowText" lastClr="000000"/>
                      </a:solidFill>
                    </a:endParaRPr>
                  </a:p>
                </p:txBody>
              </p:sp>
              <p:sp>
                <p:nvSpPr>
                  <p:cNvPr id="77" name="AutoShape 38"/>
                  <p:cNvSpPr/>
                  <p:nvPr/>
                </p:nvSpPr>
                <p:spPr bwMode="auto">
                  <a:xfrm>
                    <a:off x="904" y="376"/>
                    <a:ext cx="38" cy="22"/>
                  </a:xfrm>
                  <a:custGeom>
                    <a:avLst/>
                    <a:gdLst/>
                    <a:ahLst/>
                    <a:cxnLst/>
                    <a:rect l="0" t="0" r="r" b="b"/>
                    <a:pathLst>
                      <a:path w="21129" h="20394">
                        <a:moveTo>
                          <a:pt x="13447" y="2846"/>
                        </a:moveTo>
                        <a:cubicBezTo>
                          <a:pt x="9223" y="-609"/>
                          <a:pt x="5280" y="-267"/>
                          <a:pt x="804" y="526"/>
                        </a:cubicBezTo>
                        <a:cubicBezTo>
                          <a:pt x="-316" y="722"/>
                          <a:pt x="-228" y="2722"/>
                          <a:pt x="831" y="2947"/>
                        </a:cubicBezTo>
                        <a:cubicBezTo>
                          <a:pt x="3622" y="3551"/>
                          <a:pt x="7035" y="4984"/>
                          <a:pt x="9549" y="7115"/>
                        </a:cubicBezTo>
                        <a:cubicBezTo>
                          <a:pt x="13059" y="10082"/>
                          <a:pt x="14404" y="15842"/>
                          <a:pt x="17346" y="19704"/>
                        </a:cubicBezTo>
                        <a:cubicBezTo>
                          <a:pt x="18325" y="20991"/>
                          <a:pt x="21059" y="20518"/>
                          <a:pt x="21125" y="17944"/>
                        </a:cubicBezTo>
                        <a:cubicBezTo>
                          <a:pt x="21284" y="11456"/>
                          <a:pt x="16640" y="5471"/>
                          <a:pt x="13447" y="2846"/>
                        </a:cubicBezTo>
                        <a:close/>
                        <a:moveTo>
                          <a:pt x="13447" y="2846"/>
                        </a:moveTo>
                      </a:path>
                    </a:pathLst>
                  </a:custGeom>
                  <a:solidFill>
                    <a:srgbClr val="8C3806"/>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defTabSz="914400">
                      <a:defRPr/>
                    </a:pPr>
                    <a:endParaRPr lang="en-US" sz="1800" kern="0">
                      <a:solidFill>
                        <a:sysClr val="windowText" lastClr="000000"/>
                      </a:solidFill>
                    </a:endParaRPr>
                  </a:p>
                </p:txBody>
              </p:sp>
              <p:sp>
                <p:nvSpPr>
                  <p:cNvPr id="78" name="AutoShape 39"/>
                  <p:cNvSpPr/>
                  <p:nvPr/>
                </p:nvSpPr>
                <p:spPr bwMode="auto">
                  <a:xfrm>
                    <a:off x="128" y="247"/>
                    <a:ext cx="362" cy="474"/>
                  </a:xfrm>
                  <a:custGeom>
                    <a:avLst/>
                    <a:gdLst/>
                    <a:ahLst/>
                    <a:cxnLst/>
                    <a:rect l="0" t="0" r="r" b="b"/>
                    <a:pathLst>
                      <a:path w="21155" h="20530">
                        <a:moveTo>
                          <a:pt x="19579" y="638"/>
                        </a:moveTo>
                        <a:cubicBezTo>
                          <a:pt x="19579" y="638"/>
                          <a:pt x="16729" y="5893"/>
                          <a:pt x="18585" y="7611"/>
                        </a:cubicBezTo>
                        <a:cubicBezTo>
                          <a:pt x="20441" y="9329"/>
                          <a:pt x="21155" y="10022"/>
                          <a:pt x="21155" y="10022"/>
                        </a:cubicBezTo>
                        <a:lnTo>
                          <a:pt x="18641" y="20530"/>
                        </a:lnTo>
                        <a:cubicBezTo>
                          <a:pt x="18641" y="20530"/>
                          <a:pt x="15724" y="18569"/>
                          <a:pt x="5673" y="17589"/>
                        </a:cubicBezTo>
                        <a:cubicBezTo>
                          <a:pt x="5673" y="17589"/>
                          <a:pt x="903" y="10812"/>
                          <a:pt x="28" y="8734"/>
                        </a:cubicBezTo>
                        <a:cubicBezTo>
                          <a:pt x="-445" y="7612"/>
                          <a:pt x="5360" y="2033"/>
                          <a:pt x="7387" y="1104"/>
                        </a:cubicBezTo>
                        <a:cubicBezTo>
                          <a:pt x="12132" y="-1070"/>
                          <a:pt x="19579" y="638"/>
                          <a:pt x="19579" y="638"/>
                        </a:cubicBezTo>
                        <a:close/>
                        <a:moveTo>
                          <a:pt x="19579" y="638"/>
                        </a:moveTo>
                      </a:path>
                    </a:pathLst>
                  </a:custGeom>
                  <a:solidFill>
                    <a:srgbClr val="6C2706"/>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defTabSz="914400">
                      <a:defRPr/>
                    </a:pPr>
                    <a:endParaRPr lang="en-US" sz="1800" kern="0">
                      <a:solidFill>
                        <a:sysClr val="windowText" lastClr="000000"/>
                      </a:solidFill>
                    </a:endParaRPr>
                  </a:p>
                </p:txBody>
              </p:sp>
              <p:sp>
                <p:nvSpPr>
                  <p:cNvPr id="79" name="AutoShape 40"/>
                  <p:cNvSpPr/>
                  <p:nvPr/>
                </p:nvSpPr>
                <p:spPr bwMode="auto">
                  <a:xfrm>
                    <a:off x="0" y="0"/>
                    <a:ext cx="992" cy="756"/>
                  </a:xfrm>
                  <a:custGeom>
                    <a:avLst/>
                    <a:gdLst/>
                    <a:ahLst/>
                    <a:cxnLst/>
                    <a:rect l="0" t="0" r="r" b="b"/>
                    <a:pathLst>
                      <a:path w="21171" h="20375">
                        <a:moveTo>
                          <a:pt x="21103" y="6682"/>
                        </a:moveTo>
                        <a:cubicBezTo>
                          <a:pt x="20798" y="4175"/>
                          <a:pt x="19200" y="3678"/>
                          <a:pt x="17753" y="1957"/>
                        </a:cubicBezTo>
                        <a:cubicBezTo>
                          <a:pt x="16306" y="236"/>
                          <a:pt x="13418" y="-1225"/>
                          <a:pt x="10255" y="1557"/>
                        </a:cubicBezTo>
                        <a:cubicBezTo>
                          <a:pt x="10255" y="1557"/>
                          <a:pt x="4080" y="5429"/>
                          <a:pt x="27" y="2054"/>
                        </a:cubicBezTo>
                        <a:cubicBezTo>
                          <a:pt x="27" y="2054"/>
                          <a:pt x="-191" y="5498"/>
                          <a:pt x="603" y="8597"/>
                        </a:cubicBezTo>
                        <a:lnTo>
                          <a:pt x="3918" y="8137"/>
                        </a:lnTo>
                        <a:cubicBezTo>
                          <a:pt x="3918" y="8137"/>
                          <a:pt x="1918" y="9503"/>
                          <a:pt x="1352" y="9443"/>
                        </a:cubicBezTo>
                        <a:cubicBezTo>
                          <a:pt x="1352" y="9443"/>
                          <a:pt x="1646" y="11466"/>
                          <a:pt x="2133" y="12594"/>
                        </a:cubicBezTo>
                        <a:cubicBezTo>
                          <a:pt x="2620" y="13722"/>
                          <a:pt x="7202" y="9826"/>
                          <a:pt x="7202" y="9826"/>
                        </a:cubicBezTo>
                        <a:cubicBezTo>
                          <a:pt x="7202" y="9826"/>
                          <a:pt x="4605" y="14293"/>
                          <a:pt x="4147" y="18299"/>
                        </a:cubicBezTo>
                        <a:lnTo>
                          <a:pt x="5140" y="20375"/>
                        </a:lnTo>
                        <a:cubicBezTo>
                          <a:pt x="5140" y="20375"/>
                          <a:pt x="8169" y="9633"/>
                          <a:pt x="10255" y="7316"/>
                        </a:cubicBezTo>
                        <a:cubicBezTo>
                          <a:pt x="10540" y="7000"/>
                          <a:pt x="10908" y="6529"/>
                          <a:pt x="11454" y="6562"/>
                        </a:cubicBezTo>
                        <a:cubicBezTo>
                          <a:pt x="12377" y="11583"/>
                          <a:pt x="8512" y="14496"/>
                          <a:pt x="7813" y="15592"/>
                        </a:cubicBezTo>
                        <a:cubicBezTo>
                          <a:pt x="7093" y="16721"/>
                          <a:pt x="7202" y="18298"/>
                          <a:pt x="7202" y="18298"/>
                        </a:cubicBezTo>
                        <a:cubicBezTo>
                          <a:pt x="7661" y="16222"/>
                          <a:pt x="11021" y="14396"/>
                          <a:pt x="12167" y="11550"/>
                        </a:cubicBezTo>
                        <a:cubicBezTo>
                          <a:pt x="13071" y="9305"/>
                          <a:pt x="13967" y="6495"/>
                          <a:pt x="14306" y="5407"/>
                        </a:cubicBezTo>
                        <a:cubicBezTo>
                          <a:pt x="14575" y="5585"/>
                          <a:pt x="15050" y="6121"/>
                          <a:pt x="14163" y="7454"/>
                        </a:cubicBezTo>
                        <a:cubicBezTo>
                          <a:pt x="14163" y="7454"/>
                          <a:pt x="16313" y="8032"/>
                          <a:pt x="17753" y="6393"/>
                        </a:cubicBezTo>
                        <a:cubicBezTo>
                          <a:pt x="17753" y="6393"/>
                          <a:pt x="18403" y="8245"/>
                          <a:pt x="18188" y="10405"/>
                        </a:cubicBezTo>
                        <a:cubicBezTo>
                          <a:pt x="18188" y="10405"/>
                          <a:pt x="19596" y="10171"/>
                          <a:pt x="20121" y="8137"/>
                        </a:cubicBezTo>
                        <a:cubicBezTo>
                          <a:pt x="20121" y="8137"/>
                          <a:pt x="20645" y="9541"/>
                          <a:pt x="20569" y="10908"/>
                        </a:cubicBezTo>
                        <a:cubicBezTo>
                          <a:pt x="20569" y="10908"/>
                          <a:pt x="21409" y="9190"/>
                          <a:pt x="21103" y="6682"/>
                        </a:cubicBezTo>
                        <a:close/>
                        <a:moveTo>
                          <a:pt x="21103" y="6682"/>
                        </a:moveTo>
                      </a:path>
                    </a:pathLst>
                  </a:custGeom>
                  <a:solidFill>
                    <a:srgbClr val="8C3806"/>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defTabSz="914400">
                      <a:defRPr/>
                    </a:pPr>
                    <a:endParaRPr lang="en-US" sz="1800" kern="0">
                      <a:solidFill>
                        <a:sysClr val="windowText" lastClr="000000"/>
                      </a:solidFill>
                    </a:endParaRPr>
                  </a:p>
                </p:txBody>
              </p:sp>
              <p:grpSp>
                <p:nvGrpSpPr>
                  <p:cNvPr id="80" name="Group 44"/>
                  <p:cNvGrpSpPr/>
                  <p:nvPr/>
                </p:nvGrpSpPr>
                <p:grpSpPr bwMode="auto">
                  <a:xfrm>
                    <a:off x="696" y="520"/>
                    <a:ext cx="151" cy="142"/>
                    <a:chOff x="0" y="0"/>
                    <a:chExt cx="151" cy="142"/>
                  </a:xfrm>
                </p:grpSpPr>
                <p:sp>
                  <p:nvSpPr>
                    <p:cNvPr id="81" name="AutoShape 41"/>
                    <p:cNvSpPr/>
                    <p:nvPr/>
                  </p:nvSpPr>
                  <p:spPr bwMode="auto">
                    <a:xfrm>
                      <a:off x="0" y="0"/>
                      <a:ext cx="151" cy="142"/>
                    </a:xfrm>
                    <a:custGeom>
                      <a:avLst/>
                      <a:gdLst/>
                      <a:ahLst/>
                      <a:cxnLst/>
                      <a:rect l="0" t="0" r="r" b="b"/>
                      <a:pathLst>
                        <a:path w="21600" h="14235">
                          <a:moveTo>
                            <a:pt x="21600" y="11585"/>
                          </a:moveTo>
                          <a:cubicBezTo>
                            <a:pt x="21600" y="11585"/>
                            <a:pt x="12946" y="14772"/>
                            <a:pt x="0" y="0"/>
                          </a:cubicBezTo>
                          <a:cubicBezTo>
                            <a:pt x="1" y="0"/>
                            <a:pt x="8133" y="21600"/>
                            <a:pt x="21600" y="11585"/>
                          </a:cubicBezTo>
                          <a:close/>
                          <a:moveTo>
                            <a:pt x="21600" y="11585"/>
                          </a:moveTo>
                        </a:path>
                      </a:pathLst>
                    </a:custGeom>
                    <a:solidFill>
                      <a:srgbClr val="E73B4D"/>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defTabSz="914400">
                        <a:defRPr/>
                      </a:pPr>
                      <a:endParaRPr lang="en-US" sz="1800" kern="0">
                        <a:solidFill>
                          <a:sysClr val="windowText" lastClr="000000"/>
                        </a:solidFill>
                      </a:endParaRPr>
                    </a:p>
                  </p:txBody>
                </p:sp>
                <p:sp>
                  <p:nvSpPr>
                    <p:cNvPr id="82" name="AutoShape 42"/>
                    <p:cNvSpPr/>
                    <p:nvPr/>
                  </p:nvSpPr>
                  <p:spPr bwMode="auto">
                    <a:xfrm>
                      <a:off x="8" y="23"/>
                      <a:ext cx="139" cy="107"/>
                    </a:xfrm>
                    <a:custGeom>
                      <a:avLst/>
                      <a:gdLst/>
                      <a:ahLst/>
                      <a:cxnLst/>
                      <a:rect l="0" t="0" r="r" b="b"/>
                      <a:pathLst>
                        <a:path w="21600" h="21013">
                          <a:moveTo>
                            <a:pt x="2458" y="2876"/>
                          </a:moveTo>
                          <a:cubicBezTo>
                            <a:pt x="2458" y="2876"/>
                            <a:pt x="15717" y="19004"/>
                            <a:pt x="21600" y="19193"/>
                          </a:cubicBezTo>
                          <a:cubicBezTo>
                            <a:pt x="21600" y="19193"/>
                            <a:pt x="19059" y="21600"/>
                            <a:pt x="16309" y="20879"/>
                          </a:cubicBezTo>
                          <a:cubicBezTo>
                            <a:pt x="13349" y="20100"/>
                            <a:pt x="3961" y="13164"/>
                            <a:pt x="0" y="0"/>
                          </a:cubicBezTo>
                          <a:lnTo>
                            <a:pt x="2458" y="2876"/>
                          </a:lnTo>
                          <a:close/>
                          <a:moveTo>
                            <a:pt x="2458" y="2876"/>
                          </a:moveTo>
                        </a:path>
                      </a:pathLst>
                    </a:custGeom>
                    <a:solidFill>
                      <a:srgbClr val="FFFFFF"/>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defTabSz="914400">
                        <a:defRPr/>
                      </a:pPr>
                      <a:endParaRPr lang="en-US" sz="1800" kern="0">
                        <a:solidFill>
                          <a:sysClr val="windowText" lastClr="000000"/>
                        </a:solidFill>
                      </a:endParaRPr>
                    </a:p>
                  </p:txBody>
                </p:sp>
                <p:sp>
                  <p:nvSpPr>
                    <p:cNvPr id="83" name="AutoShape 43"/>
                    <p:cNvSpPr/>
                    <p:nvPr/>
                  </p:nvSpPr>
                  <p:spPr bwMode="auto">
                    <a:xfrm>
                      <a:off x="8" y="23"/>
                      <a:ext cx="139" cy="99"/>
                    </a:xfrm>
                    <a:custGeom>
                      <a:avLst/>
                      <a:gdLst/>
                      <a:ahLst/>
                      <a:cxnLst/>
                      <a:rect l="0" t="0" r="r" b="b"/>
                      <a:pathLst>
                        <a:path w="20128" h="19921">
                          <a:moveTo>
                            <a:pt x="0" y="0"/>
                          </a:moveTo>
                          <a:cubicBezTo>
                            <a:pt x="0" y="0"/>
                            <a:pt x="21600" y="17502"/>
                            <a:pt x="20048" y="19550"/>
                          </a:cubicBezTo>
                          <a:cubicBezTo>
                            <a:pt x="18493" y="21600"/>
                            <a:pt x="8651" y="15159"/>
                            <a:pt x="0" y="0"/>
                          </a:cubicBezTo>
                          <a:close/>
                          <a:moveTo>
                            <a:pt x="0" y="0"/>
                          </a:moveTo>
                        </a:path>
                      </a:pathLst>
                    </a:custGeom>
                    <a:solidFill>
                      <a:srgbClr val="E79277"/>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defTabSz="914400">
                        <a:defRPr/>
                      </a:pPr>
                      <a:endParaRPr lang="en-US" sz="1800" kern="0">
                        <a:solidFill>
                          <a:sysClr val="windowText" lastClr="000000"/>
                        </a:solidFill>
                      </a:endParaRPr>
                    </a:p>
                  </p:txBody>
                </p:sp>
              </p:grpSp>
            </p:grpSp>
            <p:sp>
              <p:nvSpPr>
                <p:cNvPr id="70" name="AutoShape 46"/>
                <p:cNvSpPr/>
                <p:nvPr/>
              </p:nvSpPr>
              <p:spPr bwMode="auto">
                <a:xfrm>
                  <a:off x="24" y="744"/>
                  <a:ext cx="1041" cy="938"/>
                </a:xfrm>
                <a:custGeom>
                  <a:avLst/>
                  <a:gdLst/>
                  <a:ahLst/>
                  <a:cxnLst/>
                  <a:rect l="0" t="0" r="r" b="b"/>
                  <a:pathLst>
                    <a:path w="21600" h="21151">
                      <a:moveTo>
                        <a:pt x="0" y="16369"/>
                      </a:moveTo>
                      <a:cubicBezTo>
                        <a:pt x="0" y="16369"/>
                        <a:pt x="2790" y="15603"/>
                        <a:pt x="6914" y="11243"/>
                      </a:cubicBezTo>
                      <a:cubicBezTo>
                        <a:pt x="15684" y="1971"/>
                        <a:pt x="20836" y="-449"/>
                        <a:pt x="21600" y="65"/>
                      </a:cubicBezTo>
                      <a:lnTo>
                        <a:pt x="15394" y="8664"/>
                      </a:lnTo>
                      <a:lnTo>
                        <a:pt x="20297" y="4617"/>
                      </a:lnTo>
                      <a:cubicBezTo>
                        <a:pt x="20297" y="4617"/>
                        <a:pt x="18239" y="10693"/>
                        <a:pt x="2837" y="21151"/>
                      </a:cubicBezTo>
                      <a:cubicBezTo>
                        <a:pt x="2837" y="21151"/>
                        <a:pt x="331" y="17530"/>
                        <a:pt x="0" y="16369"/>
                      </a:cubicBezTo>
                      <a:close/>
                      <a:moveTo>
                        <a:pt x="0" y="16369"/>
                      </a:moveTo>
                    </a:path>
                  </a:pathLst>
                </a:custGeom>
                <a:solidFill>
                  <a:srgbClr val="FFFFFF"/>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defTabSz="914400">
                    <a:defRPr/>
                  </a:pPr>
                  <a:endParaRPr lang="en-US" sz="1800" kern="0">
                    <a:solidFill>
                      <a:sysClr val="windowText" lastClr="000000"/>
                    </a:solidFill>
                  </a:endParaRPr>
                </a:p>
              </p:txBody>
            </p:sp>
            <p:sp>
              <p:nvSpPr>
                <p:cNvPr id="71" name="AutoShape 47"/>
                <p:cNvSpPr/>
                <p:nvPr/>
              </p:nvSpPr>
              <p:spPr bwMode="auto">
                <a:xfrm>
                  <a:off x="680" y="656"/>
                  <a:ext cx="430" cy="549"/>
                </a:xfrm>
                <a:custGeom>
                  <a:avLst/>
                  <a:gdLst/>
                  <a:ahLst/>
                  <a:cxnLst/>
                  <a:rect l="0" t="0" r="r" b="b"/>
                  <a:pathLst>
                    <a:path w="21600" h="21600">
                      <a:moveTo>
                        <a:pt x="15736" y="0"/>
                      </a:moveTo>
                      <a:lnTo>
                        <a:pt x="19387" y="3593"/>
                      </a:lnTo>
                      <a:lnTo>
                        <a:pt x="5497" y="17939"/>
                      </a:lnTo>
                      <a:lnTo>
                        <a:pt x="19387" y="9016"/>
                      </a:lnTo>
                      <a:lnTo>
                        <a:pt x="21600" y="14860"/>
                      </a:lnTo>
                      <a:cubicBezTo>
                        <a:pt x="21600" y="14860"/>
                        <a:pt x="19532" y="12306"/>
                        <a:pt x="17562" y="12287"/>
                      </a:cubicBezTo>
                      <a:cubicBezTo>
                        <a:pt x="15592" y="12269"/>
                        <a:pt x="0" y="21600"/>
                        <a:pt x="0" y="21600"/>
                      </a:cubicBezTo>
                      <a:cubicBezTo>
                        <a:pt x="0" y="21600"/>
                        <a:pt x="19106" y="3750"/>
                        <a:pt x="17261" y="3919"/>
                      </a:cubicBezTo>
                      <a:cubicBezTo>
                        <a:pt x="15416" y="4087"/>
                        <a:pt x="8244" y="8295"/>
                        <a:pt x="8244" y="8295"/>
                      </a:cubicBezTo>
                      <a:lnTo>
                        <a:pt x="12104" y="402"/>
                      </a:lnTo>
                      <a:lnTo>
                        <a:pt x="15736" y="0"/>
                      </a:lnTo>
                      <a:close/>
                      <a:moveTo>
                        <a:pt x="15736" y="0"/>
                      </a:moveTo>
                    </a:path>
                  </a:pathLst>
                </a:custGeom>
                <a:solidFill>
                  <a:srgbClr val="D2D3D3"/>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defTabSz="914400">
                    <a:defRPr/>
                  </a:pPr>
                  <a:endParaRPr lang="en-US" sz="1800" kern="0">
                    <a:solidFill>
                      <a:sysClr val="windowText" lastClr="000000"/>
                    </a:solidFill>
                  </a:endParaRPr>
                </a:p>
              </p:txBody>
            </p:sp>
          </p:grpSp>
          <p:sp>
            <p:nvSpPr>
              <p:cNvPr id="66" name="AutoShape 49"/>
              <p:cNvSpPr/>
              <p:nvPr/>
            </p:nvSpPr>
            <p:spPr bwMode="auto">
              <a:xfrm>
                <a:off x="288" y="1608"/>
                <a:ext cx="563" cy="375"/>
              </a:xfrm>
              <a:custGeom>
                <a:avLst/>
                <a:gdLst/>
                <a:ahLst/>
                <a:cxnLst/>
                <a:rect l="0" t="0" r="r" b="b"/>
                <a:pathLst>
                  <a:path w="21600" h="20982">
                    <a:moveTo>
                      <a:pt x="18883" y="9540"/>
                    </a:moveTo>
                    <a:lnTo>
                      <a:pt x="16971" y="4191"/>
                    </a:lnTo>
                    <a:cubicBezTo>
                      <a:pt x="16971" y="4191"/>
                      <a:pt x="15925" y="3343"/>
                      <a:pt x="12789" y="1363"/>
                    </a:cubicBezTo>
                    <a:cubicBezTo>
                      <a:pt x="9653" y="-618"/>
                      <a:pt x="10176" y="144"/>
                      <a:pt x="10176" y="144"/>
                    </a:cubicBezTo>
                    <a:lnTo>
                      <a:pt x="12162" y="3191"/>
                    </a:lnTo>
                    <a:cubicBezTo>
                      <a:pt x="12162" y="3191"/>
                      <a:pt x="11744" y="4650"/>
                      <a:pt x="7876" y="4191"/>
                    </a:cubicBezTo>
                    <a:cubicBezTo>
                      <a:pt x="5579" y="3919"/>
                      <a:pt x="0" y="12790"/>
                      <a:pt x="0" y="12790"/>
                    </a:cubicBezTo>
                    <a:cubicBezTo>
                      <a:pt x="0" y="12790"/>
                      <a:pt x="10709" y="11633"/>
                      <a:pt x="12974" y="14519"/>
                    </a:cubicBezTo>
                    <a:cubicBezTo>
                      <a:pt x="15238" y="17405"/>
                      <a:pt x="17389" y="20982"/>
                      <a:pt x="17389" y="20982"/>
                    </a:cubicBezTo>
                    <a:lnTo>
                      <a:pt x="21600" y="12823"/>
                    </a:lnTo>
                    <a:lnTo>
                      <a:pt x="18883" y="9540"/>
                    </a:lnTo>
                    <a:close/>
                    <a:moveTo>
                      <a:pt x="18883" y="9540"/>
                    </a:moveTo>
                  </a:path>
                </a:pathLst>
              </a:custGeom>
              <a:solidFill>
                <a:srgbClr val="0C2E52"/>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defTabSz="914400">
                  <a:defRPr/>
                </a:pPr>
                <a:endParaRPr lang="en-US" sz="1800" kern="0">
                  <a:solidFill>
                    <a:sysClr val="windowText" lastClr="000000"/>
                  </a:solidFill>
                </a:endParaRPr>
              </a:p>
            </p:txBody>
          </p:sp>
          <p:sp>
            <p:nvSpPr>
              <p:cNvPr id="67" name="AutoShape 50"/>
              <p:cNvSpPr/>
              <p:nvPr/>
            </p:nvSpPr>
            <p:spPr bwMode="auto">
              <a:xfrm>
                <a:off x="0" y="1872"/>
                <a:ext cx="492" cy="349"/>
              </a:xfrm>
              <a:custGeom>
                <a:avLst/>
                <a:gdLst/>
                <a:ahLst/>
                <a:cxnLst/>
                <a:rect l="0" t="0" r="r" b="b"/>
                <a:pathLst>
                  <a:path w="21600" h="21599">
                    <a:moveTo>
                      <a:pt x="17632" y="3672"/>
                    </a:moveTo>
                    <a:lnTo>
                      <a:pt x="13683" y="0"/>
                    </a:lnTo>
                    <a:cubicBezTo>
                      <a:pt x="13683" y="0"/>
                      <a:pt x="12315" y="-1"/>
                      <a:pt x="8426" y="541"/>
                    </a:cubicBezTo>
                    <a:cubicBezTo>
                      <a:pt x="4537" y="1082"/>
                      <a:pt x="5350" y="1409"/>
                      <a:pt x="5350" y="1409"/>
                    </a:cubicBezTo>
                    <a:lnTo>
                      <a:pt x="8496" y="2799"/>
                    </a:lnTo>
                    <a:cubicBezTo>
                      <a:pt x="8496" y="2799"/>
                      <a:pt x="8635" y="4536"/>
                      <a:pt x="4594" y="7121"/>
                    </a:cubicBezTo>
                    <a:cubicBezTo>
                      <a:pt x="2194" y="8657"/>
                      <a:pt x="0" y="21599"/>
                      <a:pt x="0" y="21599"/>
                    </a:cubicBezTo>
                    <a:cubicBezTo>
                      <a:pt x="0" y="21599"/>
                      <a:pt x="10262" y="12095"/>
                      <a:pt x="13625" y="13110"/>
                    </a:cubicBezTo>
                    <a:cubicBezTo>
                      <a:pt x="16988" y="14126"/>
                      <a:pt x="20501" y="15899"/>
                      <a:pt x="20501" y="15899"/>
                    </a:cubicBezTo>
                    <a:lnTo>
                      <a:pt x="21600" y="4717"/>
                    </a:lnTo>
                    <a:lnTo>
                      <a:pt x="17632" y="3672"/>
                    </a:lnTo>
                    <a:close/>
                    <a:moveTo>
                      <a:pt x="17632" y="3672"/>
                    </a:moveTo>
                  </a:path>
                </a:pathLst>
              </a:custGeom>
              <a:solidFill>
                <a:srgbClr val="0C2E52"/>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defTabSz="914400">
                  <a:defRPr/>
                </a:pPr>
                <a:endParaRPr lang="en-US" sz="1800" kern="0">
                  <a:solidFill>
                    <a:sysClr val="windowText" lastClr="000000"/>
                  </a:solidFill>
                </a:endParaRPr>
              </a:p>
            </p:txBody>
          </p:sp>
        </p:grpSp>
        <p:grpSp>
          <p:nvGrpSpPr>
            <p:cNvPr id="27" name="Group 81"/>
            <p:cNvGrpSpPr/>
            <p:nvPr/>
          </p:nvGrpSpPr>
          <p:grpSpPr bwMode="auto">
            <a:xfrm>
              <a:off x="0" y="0"/>
              <a:ext cx="3906" cy="2319"/>
              <a:chOff x="0" y="0"/>
              <a:chExt cx="3906" cy="2319"/>
            </a:xfrm>
          </p:grpSpPr>
          <p:sp>
            <p:nvSpPr>
              <p:cNvPr id="28" name="AutoShape 52"/>
              <p:cNvSpPr/>
              <p:nvPr/>
            </p:nvSpPr>
            <p:spPr bwMode="auto">
              <a:xfrm>
                <a:off x="256" y="1352"/>
                <a:ext cx="1801" cy="839"/>
              </a:xfrm>
              <a:custGeom>
                <a:avLst/>
                <a:gdLst/>
                <a:ahLst/>
                <a:cxnLst/>
                <a:rect l="0" t="0" r="r" b="b"/>
                <a:pathLst>
                  <a:path w="21600" h="20880">
                    <a:moveTo>
                      <a:pt x="21600" y="10127"/>
                    </a:moveTo>
                    <a:cubicBezTo>
                      <a:pt x="21600" y="10127"/>
                      <a:pt x="17978" y="21600"/>
                      <a:pt x="0" y="20844"/>
                    </a:cubicBezTo>
                    <a:cubicBezTo>
                      <a:pt x="0" y="20844"/>
                      <a:pt x="34" y="18544"/>
                      <a:pt x="1021" y="15003"/>
                    </a:cubicBezTo>
                    <a:cubicBezTo>
                      <a:pt x="1021" y="15003"/>
                      <a:pt x="12935" y="15274"/>
                      <a:pt x="17527" y="0"/>
                    </a:cubicBezTo>
                    <a:cubicBezTo>
                      <a:pt x="17527" y="0"/>
                      <a:pt x="21166" y="4856"/>
                      <a:pt x="21600" y="10127"/>
                    </a:cubicBezTo>
                    <a:close/>
                    <a:moveTo>
                      <a:pt x="21600" y="10127"/>
                    </a:moveTo>
                  </a:path>
                </a:pathLst>
              </a:custGeom>
              <a:solidFill>
                <a:schemeClr val="tx1">
                  <a:lumMod val="75000"/>
                  <a:lumOff val="25000"/>
                </a:schemeClr>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defTabSz="914400">
                  <a:defRPr/>
                </a:pPr>
                <a:endParaRPr lang="en-US" sz="1800" kern="0">
                  <a:solidFill>
                    <a:sysClr val="windowText" lastClr="000000"/>
                  </a:solidFill>
                </a:endParaRPr>
              </a:p>
            </p:txBody>
          </p:sp>
          <p:sp>
            <p:nvSpPr>
              <p:cNvPr id="29" name="AutoShape 53"/>
              <p:cNvSpPr/>
              <p:nvPr/>
            </p:nvSpPr>
            <p:spPr bwMode="auto">
              <a:xfrm>
                <a:off x="760" y="1064"/>
                <a:ext cx="1086" cy="1060"/>
              </a:xfrm>
              <a:custGeom>
                <a:avLst/>
                <a:gdLst/>
                <a:ahLst/>
                <a:cxnLst/>
                <a:rect l="0" t="0" r="r" b="b"/>
                <a:pathLst>
                  <a:path w="21600" h="15335">
                    <a:moveTo>
                      <a:pt x="16390" y="0"/>
                    </a:moveTo>
                    <a:cubicBezTo>
                      <a:pt x="16390" y="0"/>
                      <a:pt x="13930" y="1207"/>
                      <a:pt x="13025" y="2413"/>
                    </a:cubicBezTo>
                    <a:cubicBezTo>
                      <a:pt x="12119" y="3618"/>
                      <a:pt x="17277" y="16285"/>
                      <a:pt x="2664" y="9614"/>
                    </a:cubicBezTo>
                    <a:lnTo>
                      <a:pt x="1758" y="10374"/>
                    </a:lnTo>
                    <a:lnTo>
                      <a:pt x="0" y="12536"/>
                    </a:lnTo>
                    <a:cubicBezTo>
                      <a:pt x="0" y="12536"/>
                      <a:pt x="19038" y="21600"/>
                      <a:pt x="21600" y="7105"/>
                    </a:cubicBezTo>
                    <a:lnTo>
                      <a:pt x="16390" y="0"/>
                    </a:lnTo>
                    <a:close/>
                    <a:moveTo>
                      <a:pt x="16390" y="0"/>
                    </a:moveTo>
                  </a:path>
                </a:pathLst>
              </a:custGeom>
              <a:solidFill>
                <a:schemeClr val="tx1">
                  <a:lumMod val="50000"/>
                  <a:lumOff val="50000"/>
                </a:schemeClr>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defTabSz="914400">
                  <a:defRPr/>
                </a:pPr>
                <a:endParaRPr lang="en-US" sz="1800" kern="0">
                  <a:solidFill>
                    <a:sysClr val="windowText" lastClr="000000"/>
                  </a:solidFill>
                </a:endParaRPr>
              </a:p>
            </p:txBody>
          </p:sp>
          <p:grpSp>
            <p:nvGrpSpPr>
              <p:cNvPr id="30" name="Group 56"/>
              <p:cNvGrpSpPr/>
              <p:nvPr/>
            </p:nvGrpSpPr>
            <p:grpSpPr bwMode="auto">
              <a:xfrm>
                <a:off x="1400" y="392"/>
                <a:ext cx="230" cy="295"/>
                <a:chOff x="0" y="0"/>
                <a:chExt cx="230" cy="295"/>
              </a:xfrm>
            </p:grpSpPr>
            <p:sp>
              <p:nvSpPr>
                <p:cNvPr id="55" name="AutoShape 54"/>
                <p:cNvSpPr/>
                <p:nvPr/>
              </p:nvSpPr>
              <p:spPr bwMode="auto">
                <a:xfrm>
                  <a:off x="0" y="0"/>
                  <a:ext cx="230" cy="295"/>
                </a:xfrm>
                <a:custGeom>
                  <a:avLst/>
                  <a:gdLst/>
                  <a:ahLst/>
                  <a:cxnLst/>
                  <a:rect l="0" t="0" r="r" b="b"/>
                  <a:pathLst>
                    <a:path w="20576" h="20296">
                      <a:moveTo>
                        <a:pt x="20576" y="7194"/>
                      </a:moveTo>
                      <a:cubicBezTo>
                        <a:pt x="20576" y="7194"/>
                        <a:pt x="20214" y="17612"/>
                        <a:pt x="15535" y="18165"/>
                      </a:cubicBezTo>
                      <a:cubicBezTo>
                        <a:pt x="10855" y="18718"/>
                        <a:pt x="12295" y="15557"/>
                        <a:pt x="12295" y="15557"/>
                      </a:cubicBezTo>
                      <a:cubicBezTo>
                        <a:pt x="12295" y="15557"/>
                        <a:pt x="7899" y="21600"/>
                        <a:pt x="5153" y="20038"/>
                      </a:cubicBezTo>
                      <a:cubicBezTo>
                        <a:pt x="4540" y="19689"/>
                        <a:pt x="4023" y="18363"/>
                        <a:pt x="4968" y="17160"/>
                      </a:cubicBezTo>
                      <a:cubicBezTo>
                        <a:pt x="4968" y="17160"/>
                        <a:pt x="1135" y="15694"/>
                        <a:pt x="55" y="10014"/>
                      </a:cubicBezTo>
                      <a:cubicBezTo>
                        <a:pt x="-1024" y="4335"/>
                        <a:pt x="14091" y="0"/>
                        <a:pt x="14091" y="0"/>
                      </a:cubicBezTo>
                      <a:lnTo>
                        <a:pt x="20576" y="7194"/>
                      </a:lnTo>
                      <a:close/>
                      <a:moveTo>
                        <a:pt x="20576" y="7194"/>
                      </a:moveTo>
                    </a:path>
                  </a:pathLst>
                </a:custGeom>
                <a:solidFill>
                  <a:srgbClr val="FDB980"/>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defTabSz="914400">
                    <a:defRPr/>
                  </a:pPr>
                  <a:endParaRPr lang="en-US" sz="1800" kern="0">
                    <a:solidFill>
                      <a:sysClr val="windowText" lastClr="000000"/>
                    </a:solidFill>
                  </a:endParaRPr>
                </a:p>
              </p:txBody>
            </p:sp>
            <p:sp>
              <p:nvSpPr>
                <p:cNvPr id="56" name="AutoShape 55"/>
                <p:cNvSpPr/>
                <p:nvPr/>
              </p:nvSpPr>
              <p:spPr bwMode="auto">
                <a:xfrm>
                  <a:off x="136" y="192"/>
                  <a:ext cx="56" cy="44"/>
                </a:xfrm>
                <a:custGeom>
                  <a:avLst/>
                  <a:gdLst/>
                  <a:ahLst/>
                  <a:cxnLst/>
                  <a:rect l="0" t="0" r="r" b="b"/>
                  <a:pathLst>
                    <a:path w="20867" h="20599">
                      <a:moveTo>
                        <a:pt x="19869" y="165"/>
                      </a:moveTo>
                      <a:cubicBezTo>
                        <a:pt x="15704" y="-747"/>
                        <a:pt x="12028" y="2278"/>
                        <a:pt x="8832" y="5258"/>
                      </a:cubicBezTo>
                      <a:cubicBezTo>
                        <a:pt x="6814" y="7137"/>
                        <a:pt x="5073" y="9338"/>
                        <a:pt x="3458" y="11739"/>
                      </a:cubicBezTo>
                      <a:cubicBezTo>
                        <a:pt x="2063" y="13807"/>
                        <a:pt x="-271" y="16743"/>
                        <a:pt x="25" y="19601"/>
                      </a:cubicBezTo>
                      <a:cubicBezTo>
                        <a:pt x="156" y="20853"/>
                        <a:pt x="1622" y="20731"/>
                        <a:pt x="2265" y="20292"/>
                      </a:cubicBezTo>
                      <a:cubicBezTo>
                        <a:pt x="3912" y="19169"/>
                        <a:pt x="4768" y="17544"/>
                        <a:pt x="5982" y="15783"/>
                      </a:cubicBezTo>
                      <a:cubicBezTo>
                        <a:pt x="7552" y="13504"/>
                        <a:pt x="9368" y="11528"/>
                        <a:pt x="11136" y="9497"/>
                      </a:cubicBezTo>
                      <a:cubicBezTo>
                        <a:pt x="13956" y="6262"/>
                        <a:pt x="17401" y="4637"/>
                        <a:pt x="20494" y="1967"/>
                      </a:cubicBezTo>
                      <a:cubicBezTo>
                        <a:pt x="21329" y="1247"/>
                        <a:pt x="20600" y="328"/>
                        <a:pt x="19869" y="165"/>
                      </a:cubicBezTo>
                      <a:close/>
                      <a:moveTo>
                        <a:pt x="19869" y="165"/>
                      </a:moveTo>
                    </a:path>
                  </a:pathLst>
                </a:custGeom>
                <a:solidFill>
                  <a:srgbClr val="F8AB74"/>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defTabSz="914400">
                    <a:defRPr/>
                  </a:pPr>
                  <a:endParaRPr lang="en-US" sz="1800" kern="0">
                    <a:solidFill>
                      <a:sysClr val="windowText" lastClr="000000"/>
                    </a:solidFill>
                  </a:endParaRPr>
                </a:p>
              </p:txBody>
            </p:sp>
          </p:grpSp>
          <p:grpSp>
            <p:nvGrpSpPr>
              <p:cNvPr id="31" name="Group 59"/>
              <p:cNvGrpSpPr/>
              <p:nvPr/>
            </p:nvGrpSpPr>
            <p:grpSpPr bwMode="auto">
              <a:xfrm>
                <a:off x="3672" y="184"/>
                <a:ext cx="234" cy="269"/>
                <a:chOff x="0" y="0"/>
                <a:chExt cx="234" cy="269"/>
              </a:xfrm>
            </p:grpSpPr>
            <p:sp>
              <p:nvSpPr>
                <p:cNvPr id="53" name="AutoShape 57"/>
                <p:cNvSpPr/>
                <p:nvPr/>
              </p:nvSpPr>
              <p:spPr bwMode="auto">
                <a:xfrm>
                  <a:off x="0" y="0"/>
                  <a:ext cx="234" cy="266"/>
                </a:xfrm>
                <a:custGeom>
                  <a:avLst/>
                  <a:gdLst/>
                  <a:ahLst/>
                  <a:cxnLst/>
                  <a:rect l="0" t="0" r="r" b="b"/>
                  <a:pathLst>
                    <a:path w="18515" h="20970">
                      <a:moveTo>
                        <a:pt x="0" y="3799"/>
                      </a:moveTo>
                      <a:cubicBezTo>
                        <a:pt x="0" y="3799"/>
                        <a:pt x="3811" y="0"/>
                        <a:pt x="5718" y="0"/>
                      </a:cubicBezTo>
                      <a:cubicBezTo>
                        <a:pt x="7623" y="0"/>
                        <a:pt x="13976" y="1583"/>
                        <a:pt x="17788" y="5699"/>
                      </a:cubicBezTo>
                      <a:cubicBezTo>
                        <a:pt x="21600" y="9814"/>
                        <a:pt x="9178" y="20807"/>
                        <a:pt x="9178" y="20807"/>
                      </a:cubicBezTo>
                      <a:cubicBezTo>
                        <a:pt x="9178" y="20807"/>
                        <a:pt x="2960" y="21600"/>
                        <a:pt x="1480" y="19682"/>
                      </a:cubicBezTo>
                      <a:cubicBezTo>
                        <a:pt x="0" y="17762"/>
                        <a:pt x="0" y="3799"/>
                        <a:pt x="0" y="3799"/>
                      </a:cubicBezTo>
                      <a:close/>
                      <a:moveTo>
                        <a:pt x="0" y="3799"/>
                      </a:moveTo>
                    </a:path>
                  </a:pathLst>
                </a:custGeom>
                <a:solidFill>
                  <a:srgbClr val="FDB980"/>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defTabSz="914400">
                    <a:defRPr/>
                  </a:pPr>
                  <a:endParaRPr lang="en-US" sz="1800" kern="0">
                    <a:solidFill>
                      <a:sysClr val="windowText" lastClr="000000"/>
                    </a:solidFill>
                  </a:endParaRPr>
                </a:p>
              </p:txBody>
            </p:sp>
            <p:sp>
              <p:nvSpPr>
                <p:cNvPr id="54" name="AutoShape 58"/>
                <p:cNvSpPr/>
                <p:nvPr/>
              </p:nvSpPr>
              <p:spPr bwMode="auto">
                <a:xfrm>
                  <a:off x="0" y="39"/>
                  <a:ext cx="169" cy="230"/>
                </a:xfrm>
                <a:custGeom>
                  <a:avLst/>
                  <a:gdLst/>
                  <a:ahLst/>
                  <a:cxnLst/>
                  <a:rect l="0" t="0" r="r" b="b"/>
                  <a:pathLst>
                    <a:path w="21400" h="21339">
                      <a:moveTo>
                        <a:pt x="20945" y="3049"/>
                      </a:moveTo>
                      <a:cubicBezTo>
                        <a:pt x="19305" y="3049"/>
                        <a:pt x="17293" y="4084"/>
                        <a:pt x="16507" y="5298"/>
                      </a:cubicBezTo>
                      <a:cubicBezTo>
                        <a:pt x="15210" y="4589"/>
                        <a:pt x="13434" y="3973"/>
                        <a:pt x="11528" y="3448"/>
                      </a:cubicBezTo>
                      <a:cubicBezTo>
                        <a:pt x="11681" y="3283"/>
                        <a:pt x="11842" y="3121"/>
                        <a:pt x="12025" y="2971"/>
                      </a:cubicBezTo>
                      <a:cubicBezTo>
                        <a:pt x="12558" y="2538"/>
                        <a:pt x="13331" y="2338"/>
                        <a:pt x="13804" y="1887"/>
                      </a:cubicBezTo>
                      <a:cubicBezTo>
                        <a:pt x="14088" y="1615"/>
                        <a:pt x="13555" y="1443"/>
                        <a:pt x="13250" y="1450"/>
                      </a:cubicBezTo>
                      <a:cubicBezTo>
                        <a:pt x="12188" y="1470"/>
                        <a:pt x="11316" y="1879"/>
                        <a:pt x="10630" y="2470"/>
                      </a:cubicBezTo>
                      <a:cubicBezTo>
                        <a:pt x="10413" y="2659"/>
                        <a:pt x="10224" y="2861"/>
                        <a:pt x="10080" y="3072"/>
                      </a:cubicBezTo>
                      <a:cubicBezTo>
                        <a:pt x="7969" y="2555"/>
                        <a:pt x="5806" y="2148"/>
                        <a:pt x="4027" y="1850"/>
                      </a:cubicBezTo>
                      <a:cubicBezTo>
                        <a:pt x="4233" y="1676"/>
                        <a:pt x="4446" y="1505"/>
                        <a:pt x="4696" y="1358"/>
                      </a:cubicBezTo>
                      <a:cubicBezTo>
                        <a:pt x="5078" y="1132"/>
                        <a:pt x="5510" y="952"/>
                        <a:pt x="5948" y="794"/>
                      </a:cubicBezTo>
                      <a:cubicBezTo>
                        <a:pt x="6282" y="673"/>
                        <a:pt x="6755" y="560"/>
                        <a:pt x="6866" y="272"/>
                      </a:cubicBezTo>
                      <a:cubicBezTo>
                        <a:pt x="6905" y="165"/>
                        <a:pt x="6803" y="75"/>
                        <a:pt x="6663" y="47"/>
                      </a:cubicBezTo>
                      <a:cubicBezTo>
                        <a:pt x="5638" y="-157"/>
                        <a:pt x="4614" y="347"/>
                        <a:pt x="3822" y="779"/>
                      </a:cubicBezTo>
                      <a:cubicBezTo>
                        <a:pt x="3458" y="978"/>
                        <a:pt x="2978" y="1281"/>
                        <a:pt x="2628" y="1626"/>
                      </a:cubicBezTo>
                      <a:cubicBezTo>
                        <a:pt x="1042" y="1383"/>
                        <a:pt x="0" y="1259"/>
                        <a:pt x="0" y="1259"/>
                      </a:cubicBezTo>
                      <a:lnTo>
                        <a:pt x="0" y="17745"/>
                      </a:lnTo>
                      <a:cubicBezTo>
                        <a:pt x="0" y="17745"/>
                        <a:pt x="2547" y="21443"/>
                        <a:pt x="6621" y="21337"/>
                      </a:cubicBezTo>
                      <a:cubicBezTo>
                        <a:pt x="10694" y="21231"/>
                        <a:pt x="8149" y="8638"/>
                        <a:pt x="8149" y="8638"/>
                      </a:cubicBezTo>
                      <a:cubicBezTo>
                        <a:pt x="8149" y="8638"/>
                        <a:pt x="15281" y="13497"/>
                        <a:pt x="18335" y="8638"/>
                      </a:cubicBezTo>
                      <a:cubicBezTo>
                        <a:pt x="18999" y="7581"/>
                        <a:pt x="18507" y="6637"/>
                        <a:pt x="17333" y="5803"/>
                      </a:cubicBezTo>
                      <a:cubicBezTo>
                        <a:pt x="17717" y="5370"/>
                        <a:pt x="18114" y="4951"/>
                        <a:pt x="18636" y="4583"/>
                      </a:cubicBezTo>
                      <a:cubicBezTo>
                        <a:pt x="19408" y="4039"/>
                        <a:pt x="20457" y="3879"/>
                        <a:pt x="21274" y="3411"/>
                      </a:cubicBezTo>
                      <a:cubicBezTo>
                        <a:pt x="21600" y="3225"/>
                        <a:pt x="21220" y="3049"/>
                        <a:pt x="20945" y="3049"/>
                      </a:cubicBezTo>
                      <a:close/>
                      <a:moveTo>
                        <a:pt x="20945" y="3049"/>
                      </a:moveTo>
                    </a:path>
                  </a:pathLst>
                </a:custGeom>
                <a:solidFill>
                  <a:srgbClr val="F8AB74"/>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defTabSz="914400">
                    <a:defRPr/>
                  </a:pPr>
                  <a:endParaRPr lang="en-US" sz="1800" kern="0">
                    <a:solidFill>
                      <a:sysClr val="windowText" lastClr="000000"/>
                    </a:solidFill>
                  </a:endParaRPr>
                </a:p>
              </p:txBody>
            </p:sp>
          </p:grpSp>
          <p:sp>
            <p:nvSpPr>
              <p:cNvPr id="32" name="AutoShape 60"/>
              <p:cNvSpPr/>
              <p:nvPr/>
            </p:nvSpPr>
            <p:spPr bwMode="auto">
              <a:xfrm>
                <a:off x="2728" y="391"/>
                <a:ext cx="1066" cy="807"/>
              </a:xfrm>
              <a:custGeom>
                <a:avLst/>
                <a:gdLst/>
                <a:ahLst/>
                <a:cxnLst/>
                <a:rect l="0" t="0" r="r" b="b"/>
                <a:pathLst>
                  <a:path w="20741" h="19545">
                    <a:moveTo>
                      <a:pt x="237" y="19481"/>
                    </a:moveTo>
                    <a:cubicBezTo>
                      <a:pt x="237" y="19481"/>
                      <a:pt x="13303" y="21600"/>
                      <a:pt x="20741" y="1502"/>
                    </a:cubicBezTo>
                    <a:lnTo>
                      <a:pt x="18322" y="0"/>
                    </a:lnTo>
                    <a:cubicBezTo>
                      <a:pt x="18322" y="0"/>
                      <a:pt x="11277" y="14102"/>
                      <a:pt x="2194" y="10700"/>
                    </a:cubicBezTo>
                    <a:cubicBezTo>
                      <a:pt x="2194" y="10700"/>
                      <a:pt x="-859" y="12554"/>
                      <a:pt x="237" y="19481"/>
                    </a:cubicBezTo>
                    <a:close/>
                    <a:moveTo>
                      <a:pt x="237" y="19481"/>
                    </a:moveTo>
                  </a:path>
                </a:pathLst>
              </a:custGeom>
              <a:solidFill>
                <a:srgbClr val="C00000"/>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defTabSz="914400">
                  <a:defRPr/>
                </a:pPr>
                <a:endParaRPr lang="en-US" sz="1800" kern="0">
                  <a:solidFill>
                    <a:sysClr val="windowText" lastClr="000000"/>
                  </a:solidFill>
                </a:endParaRPr>
              </a:p>
            </p:txBody>
          </p:sp>
          <p:grpSp>
            <p:nvGrpSpPr>
              <p:cNvPr id="33" name="Group 72"/>
              <p:cNvGrpSpPr/>
              <p:nvPr/>
            </p:nvGrpSpPr>
            <p:grpSpPr bwMode="auto">
              <a:xfrm>
                <a:off x="2752" y="0"/>
                <a:ext cx="661" cy="946"/>
                <a:chOff x="0" y="0"/>
                <a:chExt cx="661" cy="946"/>
              </a:xfrm>
            </p:grpSpPr>
            <p:grpSp>
              <p:nvGrpSpPr>
                <p:cNvPr id="42" name="Group 64"/>
                <p:cNvGrpSpPr/>
                <p:nvPr/>
              </p:nvGrpSpPr>
              <p:grpSpPr bwMode="auto">
                <a:xfrm>
                  <a:off x="0" y="0"/>
                  <a:ext cx="661" cy="946"/>
                  <a:chOff x="0" y="0"/>
                  <a:chExt cx="661" cy="946"/>
                </a:xfrm>
              </p:grpSpPr>
              <p:sp>
                <p:nvSpPr>
                  <p:cNvPr id="50" name="AutoShape 61"/>
                  <p:cNvSpPr/>
                  <p:nvPr/>
                </p:nvSpPr>
                <p:spPr bwMode="auto">
                  <a:xfrm>
                    <a:off x="0" y="128"/>
                    <a:ext cx="535" cy="815"/>
                  </a:xfrm>
                  <a:custGeom>
                    <a:avLst/>
                    <a:gdLst/>
                    <a:ahLst/>
                    <a:cxnLst/>
                    <a:rect l="0" t="0" r="r" b="b"/>
                    <a:pathLst>
                      <a:path w="21331" h="18923">
                        <a:moveTo>
                          <a:pt x="21312" y="5707"/>
                        </a:moveTo>
                        <a:cubicBezTo>
                          <a:pt x="21600" y="7232"/>
                          <a:pt x="18529" y="13331"/>
                          <a:pt x="17566" y="15039"/>
                        </a:cubicBezTo>
                        <a:cubicBezTo>
                          <a:pt x="16850" y="16310"/>
                          <a:pt x="11320" y="15599"/>
                          <a:pt x="10371" y="15338"/>
                        </a:cubicBezTo>
                        <a:cubicBezTo>
                          <a:pt x="9423" y="15077"/>
                          <a:pt x="4115" y="18923"/>
                          <a:pt x="4115" y="18923"/>
                        </a:cubicBezTo>
                        <a:lnTo>
                          <a:pt x="0" y="16375"/>
                        </a:lnTo>
                        <a:lnTo>
                          <a:pt x="3034" y="13322"/>
                        </a:lnTo>
                        <a:lnTo>
                          <a:pt x="1786" y="11908"/>
                        </a:lnTo>
                        <a:lnTo>
                          <a:pt x="1214" y="7585"/>
                        </a:lnTo>
                        <a:cubicBezTo>
                          <a:pt x="1214" y="7585"/>
                          <a:pt x="2458" y="2192"/>
                          <a:pt x="5035" y="1293"/>
                        </a:cubicBezTo>
                        <a:cubicBezTo>
                          <a:pt x="7612" y="395"/>
                          <a:pt x="19730" y="-2677"/>
                          <a:pt x="21312" y="5707"/>
                        </a:cubicBezTo>
                        <a:close/>
                        <a:moveTo>
                          <a:pt x="21312" y="5707"/>
                        </a:moveTo>
                      </a:path>
                    </a:pathLst>
                  </a:custGeom>
                  <a:solidFill>
                    <a:srgbClr val="FDB980"/>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defTabSz="914400">
                      <a:defRPr/>
                    </a:pPr>
                    <a:endParaRPr lang="en-US" sz="1800" kern="0">
                      <a:solidFill>
                        <a:sysClr val="windowText" lastClr="000000"/>
                      </a:solidFill>
                    </a:endParaRPr>
                  </a:p>
                </p:txBody>
              </p:sp>
              <p:sp>
                <p:nvSpPr>
                  <p:cNvPr id="51" name="AutoShape 62"/>
                  <p:cNvSpPr/>
                  <p:nvPr/>
                </p:nvSpPr>
                <p:spPr bwMode="auto">
                  <a:xfrm>
                    <a:off x="0" y="0"/>
                    <a:ext cx="661" cy="678"/>
                  </a:xfrm>
                  <a:custGeom>
                    <a:avLst/>
                    <a:gdLst/>
                    <a:ahLst/>
                    <a:cxnLst/>
                    <a:rect l="0" t="0" r="r" b="b"/>
                    <a:pathLst>
                      <a:path w="20180" h="20975">
                        <a:moveTo>
                          <a:pt x="15416" y="11263"/>
                        </a:moveTo>
                        <a:cubicBezTo>
                          <a:pt x="15416" y="11263"/>
                          <a:pt x="17200" y="12227"/>
                          <a:pt x="18955" y="10771"/>
                        </a:cubicBezTo>
                        <a:cubicBezTo>
                          <a:pt x="20710" y="9315"/>
                          <a:pt x="21053" y="5662"/>
                          <a:pt x="16751" y="1857"/>
                        </a:cubicBezTo>
                        <a:cubicBezTo>
                          <a:pt x="16751" y="1857"/>
                          <a:pt x="18844" y="4859"/>
                          <a:pt x="18518" y="5247"/>
                        </a:cubicBezTo>
                        <a:cubicBezTo>
                          <a:pt x="18518" y="5247"/>
                          <a:pt x="16288" y="1477"/>
                          <a:pt x="15417" y="1221"/>
                        </a:cubicBezTo>
                        <a:cubicBezTo>
                          <a:pt x="15417" y="1221"/>
                          <a:pt x="16670" y="3482"/>
                          <a:pt x="16647" y="3876"/>
                        </a:cubicBezTo>
                        <a:cubicBezTo>
                          <a:pt x="16608" y="4518"/>
                          <a:pt x="15929" y="2182"/>
                          <a:pt x="13122" y="920"/>
                        </a:cubicBezTo>
                        <a:cubicBezTo>
                          <a:pt x="11332" y="115"/>
                          <a:pt x="5238" y="-625"/>
                          <a:pt x="3776" y="828"/>
                        </a:cubicBezTo>
                        <a:cubicBezTo>
                          <a:pt x="2314" y="2280"/>
                          <a:pt x="2109" y="4409"/>
                          <a:pt x="2109" y="4409"/>
                        </a:cubicBezTo>
                        <a:cubicBezTo>
                          <a:pt x="2109" y="4409"/>
                          <a:pt x="1771" y="5997"/>
                          <a:pt x="612" y="6875"/>
                        </a:cubicBezTo>
                        <a:cubicBezTo>
                          <a:pt x="-547" y="7753"/>
                          <a:pt x="270" y="12894"/>
                          <a:pt x="406" y="14719"/>
                        </a:cubicBezTo>
                        <a:cubicBezTo>
                          <a:pt x="543" y="16544"/>
                          <a:pt x="167" y="18751"/>
                          <a:pt x="167" y="18751"/>
                        </a:cubicBezTo>
                        <a:lnTo>
                          <a:pt x="1980" y="20975"/>
                        </a:lnTo>
                        <a:lnTo>
                          <a:pt x="2576" y="14874"/>
                        </a:lnTo>
                        <a:cubicBezTo>
                          <a:pt x="2576" y="14874"/>
                          <a:pt x="681" y="11701"/>
                          <a:pt x="2055" y="9971"/>
                        </a:cubicBezTo>
                        <a:cubicBezTo>
                          <a:pt x="3428" y="8241"/>
                          <a:pt x="4685" y="8963"/>
                          <a:pt x="5159" y="10001"/>
                        </a:cubicBezTo>
                        <a:cubicBezTo>
                          <a:pt x="5876" y="11574"/>
                          <a:pt x="5543" y="12888"/>
                          <a:pt x="5543" y="12888"/>
                        </a:cubicBezTo>
                        <a:lnTo>
                          <a:pt x="6427" y="12674"/>
                        </a:lnTo>
                        <a:cubicBezTo>
                          <a:pt x="6427" y="12674"/>
                          <a:pt x="6201" y="11135"/>
                          <a:pt x="7306" y="9436"/>
                        </a:cubicBezTo>
                        <a:cubicBezTo>
                          <a:pt x="8411" y="7736"/>
                          <a:pt x="10166" y="3984"/>
                          <a:pt x="15416" y="11263"/>
                        </a:cubicBezTo>
                        <a:close/>
                        <a:moveTo>
                          <a:pt x="15416" y="11263"/>
                        </a:moveTo>
                      </a:path>
                    </a:pathLst>
                  </a:custGeom>
                  <a:solidFill>
                    <a:srgbClr val="383838"/>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defTabSz="914400">
                      <a:defRPr/>
                    </a:pPr>
                    <a:endParaRPr lang="en-US" sz="1800" kern="0">
                      <a:solidFill>
                        <a:sysClr val="windowText" lastClr="000000"/>
                      </a:solidFill>
                    </a:endParaRPr>
                  </a:p>
                </p:txBody>
              </p:sp>
              <p:sp>
                <p:nvSpPr>
                  <p:cNvPr id="52" name="AutoShape 63"/>
                  <p:cNvSpPr/>
                  <p:nvPr/>
                </p:nvSpPr>
                <p:spPr bwMode="auto">
                  <a:xfrm>
                    <a:off x="24" y="616"/>
                    <a:ext cx="407" cy="330"/>
                  </a:xfrm>
                  <a:custGeom>
                    <a:avLst/>
                    <a:gdLst/>
                    <a:ahLst/>
                    <a:cxnLst/>
                    <a:rect l="0" t="0" r="r" b="b"/>
                    <a:pathLst>
                      <a:path w="21126" h="20427">
                        <a:moveTo>
                          <a:pt x="42" y="14766"/>
                        </a:moveTo>
                        <a:cubicBezTo>
                          <a:pt x="559" y="13539"/>
                          <a:pt x="3911" y="3089"/>
                          <a:pt x="3815" y="958"/>
                        </a:cubicBezTo>
                        <a:cubicBezTo>
                          <a:pt x="3719" y="-1173"/>
                          <a:pt x="4786" y="543"/>
                          <a:pt x="7879" y="3238"/>
                        </a:cubicBezTo>
                        <a:cubicBezTo>
                          <a:pt x="10973" y="5934"/>
                          <a:pt x="20439" y="10287"/>
                          <a:pt x="20439" y="10287"/>
                        </a:cubicBezTo>
                        <a:cubicBezTo>
                          <a:pt x="20753" y="10436"/>
                          <a:pt x="20975" y="10700"/>
                          <a:pt x="21126" y="11025"/>
                        </a:cubicBezTo>
                        <a:cubicBezTo>
                          <a:pt x="19228" y="13114"/>
                          <a:pt x="13357" y="11539"/>
                          <a:pt x="12253" y="10919"/>
                        </a:cubicBezTo>
                        <a:cubicBezTo>
                          <a:pt x="11302" y="10385"/>
                          <a:pt x="4841" y="18215"/>
                          <a:pt x="3979" y="20427"/>
                        </a:cubicBezTo>
                        <a:cubicBezTo>
                          <a:pt x="3974" y="20422"/>
                          <a:pt x="-474" y="15993"/>
                          <a:pt x="42" y="14766"/>
                        </a:cubicBezTo>
                        <a:close/>
                        <a:moveTo>
                          <a:pt x="42" y="14766"/>
                        </a:moveTo>
                      </a:path>
                    </a:pathLst>
                  </a:custGeom>
                  <a:solidFill>
                    <a:srgbClr val="F8AB74"/>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defTabSz="914400">
                      <a:defRPr/>
                    </a:pPr>
                    <a:endParaRPr lang="en-US" sz="1800" kern="0">
                      <a:solidFill>
                        <a:sysClr val="windowText" lastClr="000000"/>
                      </a:solidFill>
                    </a:endParaRPr>
                  </a:p>
                </p:txBody>
              </p:sp>
            </p:grpSp>
            <p:sp>
              <p:nvSpPr>
                <p:cNvPr id="43" name="AutoShape 65"/>
                <p:cNvSpPr/>
                <p:nvPr/>
              </p:nvSpPr>
              <p:spPr bwMode="auto">
                <a:xfrm>
                  <a:off x="96" y="328"/>
                  <a:ext cx="43" cy="123"/>
                </a:xfrm>
                <a:custGeom>
                  <a:avLst/>
                  <a:gdLst/>
                  <a:ahLst/>
                  <a:cxnLst/>
                  <a:rect l="0" t="0" r="r" b="b"/>
                  <a:pathLst>
                    <a:path w="21175" h="21025">
                      <a:moveTo>
                        <a:pt x="1147" y="6"/>
                      </a:moveTo>
                      <a:cubicBezTo>
                        <a:pt x="1147" y="6"/>
                        <a:pt x="21600" y="-575"/>
                        <a:pt x="21168" y="10118"/>
                      </a:cubicBezTo>
                      <a:cubicBezTo>
                        <a:pt x="20744" y="20813"/>
                        <a:pt x="0" y="21025"/>
                        <a:pt x="0" y="21025"/>
                      </a:cubicBezTo>
                      <a:cubicBezTo>
                        <a:pt x="0" y="21025"/>
                        <a:pt x="19864" y="7623"/>
                        <a:pt x="1147" y="6"/>
                      </a:cubicBezTo>
                      <a:close/>
                      <a:moveTo>
                        <a:pt x="1147" y="6"/>
                      </a:moveTo>
                    </a:path>
                  </a:pathLst>
                </a:custGeom>
                <a:solidFill>
                  <a:srgbClr val="F8AB74"/>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defTabSz="914400">
                    <a:defRPr/>
                  </a:pPr>
                  <a:endParaRPr lang="en-US" sz="1800" kern="0">
                    <a:solidFill>
                      <a:sysClr val="windowText" lastClr="000000"/>
                    </a:solidFill>
                  </a:endParaRPr>
                </a:p>
              </p:txBody>
            </p:sp>
            <p:sp>
              <p:nvSpPr>
                <p:cNvPr id="44" name="AutoShape 66"/>
                <p:cNvSpPr/>
                <p:nvPr/>
              </p:nvSpPr>
              <p:spPr bwMode="auto">
                <a:xfrm>
                  <a:off x="376" y="432"/>
                  <a:ext cx="32" cy="47"/>
                </a:xfrm>
                <a:custGeom>
                  <a:avLst/>
                  <a:gdLst/>
                  <a:ahLst/>
                  <a:cxnLst/>
                  <a:rect l="0" t="0" r="r" b="b"/>
                  <a:pathLst>
                    <a:path w="21574" h="21578">
                      <a:moveTo>
                        <a:pt x="15378" y="178"/>
                      </a:moveTo>
                      <a:cubicBezTo>
                        <a:pt x="14728" y="47"/>
                        <a:pt x="14046" y="-11"/>
                        <a:pt x="13355" y="2"/>
                      </a:cubicBezTo>
                      <a:cubicBezTo>
                        <a:pt x="12663" y="14"/>
                        <a:pt x="11962" y="98"/>
                        <a:pt x="11271" y="244"/>
                      </a:cubicBezTo>
                      <a:cubicBezTo>
                        <a:pt x="10580" y="390"/>
                        <a:pt x="9900" y="599"/>
                        <a:pt x="9247" y="857"/>
                      </a:cubicBezTo>
                      <a:cubicBezTo>
                        <a:pt x="8594" y="1115"/>
                        <a:pt x="7968" y="1421"/>
                        <a:pt x="7380" y="1761"/>
                      </a:cubicBezTo>
                      <a:cubicBezTo>
                        <a:pt x="6792" y="2100"/>
                        <a:pt x="6241" y="2473"/>
                        <a:pt x="5733" y="2863"/>
                      </a:cubicBezTo>
                      <a:cubicBezTo>
                        <a:pt x="5225" y="3253"/>
                        <a:pt x="4759" y="3662"/>
                        <a:pt x="4335" y="4076"/>
                      </a:cubicBezTo>
                      <a:cubicBezTo>
                        <a:pt x="3911" y="4490"/>
                        <a:pt x="3530" y="4909"/>
                        <a:pt x="3187" y="5326"/>
                      </a:cubicBezTo>
                      <a:cubicBezTo>
                        <a:pt x="2845" y="5742"/>
                        <a:pt x="2541" y="6155"/>
                        <a:pt x="2272" y="6558"/>
                      </a:cubicBezTo>
                      <a:cubicBezTo>
                        <a:pt x="2003" y="6962"/>
                        <a:pt x="1768" y="7356"/>
                        <a:pt x="1562" y="7737"/>
                      </a:cubicBezTo>
                      <a:cubicBezTo>
                        <a:pt x="1356" y="8118"/>
                        <a:pt x="1179" y="8486"/>
                        <a:pt x="1026" y="8840"/>
                      </a:cubicBezTo>
                      <a:cubicBezTo>
                        <a:pt x="873" y="9194"/>
                        <a:pt x="728" y="9568"/>
                        <a:pt x="598" y="9965"/>
                      </a:cubicBezTo>
                      <a:cubicBezTo>
                        <a:pt x="467" y="10361"/>
                        <a:pt x="351" y="10779"/>
                        <a:pt x="256" y="11217"/>
                      </a:cubicBezTo>
                      <a:cubicBezTo>
                        <a:pt x="161" y="11655"/>
                        <a:pt x="87" y="12114"/>
                        <a:pt x="44" y="12590"/>
                      </a:cubicBezTo>
                      <a:cubicBezTo>
                        <a:pt x="0" y="13066"/>
                        <a:pt x="-13" y="13559"/>
                        <a:pt x="14" y="14063"/>
                      </a:cubicBezTo>
                      <a:cubicBezTo>
                        <a:pt x="40" y="14567"/>
                        <a:pt x="107" y="15081"/>
                        <a:pt x="223" y="15597"/>
                      </a:cubicBezTo>
                      <a:cubicBezTo>
                        <a:pt x="340" y="16112"/>
                        <a:pt x="506" y="16627"/>
                        <a:pt x="730" y="17129"/>
                      </a:cubicBezTo>
                      <a:cubicBezTo>
                        <a:pt x="954" y="17631"/>
                        <a:pt x="1237" y="18118"/>
                        <a:pt x="1581" y="18575"/>
                      </a:cubicBezTo>
                      <a:cubicBezTo>
                        <a:pt x="1924" y="19032"/>
                        <a:pt x="2330" y="19458"/>
                        <a:pt x="2794" y="19835"/>
                      </a:cubicBezTo>
                      <a:cubicBezTo>
                        <a:pt x="3259" y="20212"/>
                        <a:pt x="3782" y="20540"/>
                        <a:pt x="4354" y="20804"/>
                      </a:cubicBezTo>
                      <a:cubicBezTo>
                        <a:pt x="4925" y="21069"/>
                        <a:pt x="5545" y="21271"/>
                        <a:pt x="6196" y="21400"/>
                      </a:cubicBezTo>
                      <a:cubicBezTo>
                        <a:pt x="6846" y="21531"/>
                        <a:pt x="7528" y="21589"/>
                        <a:pt x="8219" y="21576"/>
                      </a:cubicBezTo>
                      <a:cubicBezTo>
                        <a:pt x="8911" y="21564"/>
                        <a:pt x="9612" y="21480"/>
                        <a:pt x="10303" y="21334"/>
                      </a:cubicBezTo>
                      <a:cubicBezTo>
                        <a:pt x="10994" y="21188"/>
                        <a:pt x="11674" y="20979"/>
                        <a:pt x="12327" y="20721"/>
                      </a:cubicBezTo>
                      <a:cubicBezTo>
                        <a:pt x="12980" y="20463"/>
                        <a:pt x="13606" y="20157"/>
                        <a:pt x="14194" y="19817"/>
                      </a:cubicBezTo>
                      <a:cubicBezTo>
                        <a:pt x="14782" y="19478"/>
                        <a:pt x="15333" y="19105"/>
                        <a:pt x="15841" y="18715"/>
                      </a:cubicBezTo>
                      <a:cubicBezTo>
                        <a:pt x="16349" y="18325"/>
                        <a:pt x="16815" y="17916"/>
                        <a:pt x="17239" y="17502"/>
                      </a:cubicBezTo>
                      <a:cubicBezTo>
                        <a:pt x="17663" y="17088"/>
                        <a:pt x="18044" y="16669"/>
                        <a:pt x="18387" y="16252"/>
                      </a:cubicBezTo>
                      <a:cubicBezTo>
                        <a:pt x="18729" y="15836"/>
                        <a:pt x="19033" y="15423"/>
                        <a:pt x="19302" y="15020"/>
                      </a:cubicBezTo>
                      <a:cubicBezTo>
                        <a:pt x="19571" y="14616"/>
                        <a:pt x="19806" y="14222"/>
                        <a:pt x="20012" y="13841"/>
                      </a:cubicBezTo>
                      <a:cubicBezTo>
                        <a:pt x="20218" y="13460"/>
                        <a:pt x="20395" y="13092"/>
                        <a:pt x="20548" y="12738"/>
                      </a:cubicBezTo>
                      <a:cubicBezTo>
                        <a:pt x="20701" y="12384"/>
                        <a:pt x="20846" y="12010"/>
                        <a:pt x="20976" y="11613"/>
                      </a:cubicBezTo>
                      <a:cubicBezTo>
                        <a:pt x="21107" y="11217"/>
                        <a:pt x="21223" y="10799"/>
                        <a:pt x="21318" y="10361"/>
                      </a:cubicBezTo>
                      <a:cubicBezTo>
                        <a:pt x="21413" y="9923"/>
                        <a:pt x="21487" y="9464"/>
                        <a:pt x="21530" y="8988"/>
                      </a:cubicBezTo>
                      <a:cubicBezTo>
                        <a:pt x="21574" y="8512"/>
                        <a:pt x="21587" y="8019"/>
                        <a:pt x="21560" y="7515"/>
                      </a:cubicBezTo>
                      <a:cubicBezTo>
                        <a:pt x="21534" y="7011"/>
                        <a:pt x="21467" y="6497"/>
                        <a:pt x="21351" y="5981"/>
                      </a:cubicBezTo>
                      <a:cubicBezTo>
                        <a:pt x="21234" y="5466"/>
                        <a:pt x="21068" y="4951"/>
                        <a:pt x="20844" y="4449"/>
                      </a:cubicBezTo>
                      <a:cubicBezTo>
                        <a:pt x="20620" y="3947"/>
                        <a:pt x="20337" y="3460"/>
                        <a:pt x="19993" y="3003"/>
                      </a:cubicBezTo>
                      <a:cubicBezTo>
                        <a:pt x="19650" y="2546"/>
                        <a:pt x="19244" y="2120"/>
                        <a:pt x="18780" y="1743"/>
                      </a:cubicBezTo>
                      <a:cubicBezTo>
                        <a:pt x="18315" y="1366"/>
                        <a:pt x="17792" y="1038"/>
                        <a:pt x="17220" y="774"/>
                      </a:cubicBezTo>
                      <a:cubicBezTo>
                        <a:pt x="16649" y="509"/>
                        <a:pt x="16029" y="307"/>
                        <a:pt x="15378" y="178"/>
                      </a:cubicBezTo>
                      <a:close/>
                      <a:moveTo>
                        <a:pt x="15378" y="178"/>
                      </a:moveTo>
                    </a:path>
                  </a:pathLst>
                </a:custGeom>
                <a:solidFill>
                  <a:srgbClr val="DA854B"/>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defTabSz="914400">
                    <a:defRPr/>
                  </a:pPr>
                  <a:endParaRPr lang="en-US" sz="1800" kern="0">
                    <a:solidFill>
                      <a:sysClr val="windowText" lastClr="000000"/>
                    </a:solidFill>
                  </a:endParaRPr>
                </a:p>
              </p:txBody>
            </p:sp>
            <p:sp>
              <p:nvSpPr>
                <p:cNvPr id="45" name="AutoShape 67"/>
                <p:cNvSpPr/>
                <p:nvPr/>
              </p:nvSpPr>
              <p:spPr bwMode="auto">
                <a:xfrm>
                  <a:off x="488" y="488"/>
                  <a:ext cx="27" cy="46"/>
                </a:xfrm>
                <a:custGeom>
                  <a:avLst/>
                  <a:gdLst/>
                  <a:ahLst/>
                  <a:cxnLst/>
                  <a:rect l="0" t="0" r="r" b="b"/>
                  <a:pathLst>
                    <a:path w="19030" h="20015">
                      <a:moveTo>
                        <a:pt x="1782" y="8303"/>
                      </a:moveTo>
                      <a:cubicBezTo>
                        <a:pt x="-1282" y="13744"/>
                        <a:pt x="-297" y="18928"/>
                        <a:pt x="3987" y="19868"/>
                      </a:cubicBezTo>
                      <a:cubicBezTo>
                        <a:pt x="8254" y="20808"/>
                        <a:pt x="14207" y="17161"/>
                        <a:pt x="17249" y="11713"/>
                      </a:cubicBezTo>
                      <a:cubicBezTo>
                        <a:pt x="20318" y="6275"/>
                        <a:pt x="19317" y="1095"/>
                        <a:pt x="15055" y="148"/>
                      </a:cubicBezTo>
                      <a:cubicBezTo>
                        <a:pt x="10776" y="-792"/>
                        <a:pt x="4818" y="2855"/>
                        <a:pt x="1782" y="8303"/>
                      </a:cubicBezTo>
                      <a:close/>
                      <a:moveTo>
                        <a:pt x="1782" y="8303"/>
                      </a:moveTo>
                    </a:path>
                  </a:pathLst>
                </a:custGeom>
                <a:solidFill>
                  <a:srgbClr val="DA854B"/>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defTabSz="914400">
                    <a:defRPr/>
                  </a:pPr>
                  <a:endParaRPr lang="en-US" sz="1800" kern="0">
                    <a:solidFill>
                      <a:sysClr val="windowText" lastClr="000000"/>
                    </a:solidFill>
                  </a:endParaRPr>
                </a:p>
              </p:txBody>
            </p:sp>
            <p:sp>
              <p:nvSpPr>
                <p:cNvPr id="46" name="AutoShape 68"/>
                <p:cNvSpPr/>
                <p:nvPr/>
              </p:nvSpPr>
              <p:spPr bwMode="auto">
                <a:xfrm>
                  <a:off x="280" y="528"/>
                  <a:ext cx="186" cy="178"/>
                </a:xfrm>
                <a:custGeom>
                  <a:avLst/>
                  <a:gdLst/>
                  <a:ahLst/>
                  <a:cxnLst/>
                  <a:rect l="0" t="0" r="r" b="b"/>
                  <a:pathLst>
                    <a:path w="21600" h="12591">
                      <a:moveTo>
                        <a:pt x="18875" y="7793"/>
                      </a:moveTo>
                      <a:cubicBezTo>
                        <a:pt x="11233" y="8096"/>
                        <a:pt x="4764" y="5785"/>
                        <a:pt x="2450" y="1230"/>
                      </a:cubicBezTo>
                      <a:cubicBezTo>
                        <a:pt x="1660" y="841"/>
                        <a:pt x="849" y="435"/>
                        <a:pt x="0" y="0"/>
                      </a:cubicBezTo>
                      <a:cubicBezTo>
                        <a:pt x="0" y="0"/>
                        <a:pt x="5624" y="21600"/>
                        <a:pt x="21600" y="8218"/>
                      </a:cubicBezTo>
                      <a:cubicBezTo>
                        <a:pt x="21600" y="8218"/>
                        <a:pt x="20822" y="8258"/>
                        <a:pt x="18875" y="7793"/>
                      </a:cubicBezTo>
                      <a:close/>
                      <a:moveTo>
                        <a:pt x="18875" y="7793"/>
                      </a:moveTo>
                    </a:path>
                  </a:pathLst>
                </a:custGeom>
                <a:solidFill>
                  <a:srgbClr val="DA854B"/>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defTabSz="914400">
                    <a:defRPr/>
                  </a:pPr>
                  <a:endParaRPr lang="en-US" sz="1800" kern="0">
                    <a:solidFill>
                      <a:sysClr val="windowText" lastClr="000000"/>
                    </a:solidFill>
                  </a:endParaRPr>
                </a:p>
              </p:txBody>
            </p:sp>
            <p:sp>
              <p:nvSpPr>
                <p:cNvPr id="47" name="AutoShape 69"/>
                <p:cNvSpPr/>
                <p:nvPr/>
              </p:nvSpPr>
              <p:spPr bwMode="auto">
                <a:xfrm>
                  <a:off x="304" y="544"/>
                  <a:ext cx="142" cy="93"/>
                </a:xfrm>
                <a:custGeom>
                  <a:avLst/>
                  <a:gdLst/>
                  <a:ahLst/>
                  <a:cxnLst/>
                  <a:rect l="0" t="0" r="r" b="b"/>
                  <a:pathLst>
                    <a:path w="21600" h="20729">
                      <a:moveTo>
                        <a:pt x="21600" y="20646"/>
                      </a:moveTo>
                      <a:cubicBezTo>
                        <a:pt x="17982" y="18579"/>
                        <a:pt x="11279" y="13314"/>
                        <a:pt x="0" y="0"/>
                      </a:cubicBezTo>
                      <a:cubicBezTo>
                        <a:pt x="3042" y="14329"/>
                        <a:pt x="11550" y="21600"/>
                        <a:pt x="21600" y="20646"/>
                      </a:cubicBezTo>
                      <a:close/>
                      <a:moveTo>
                        <a:pt x="21600" y="20646"/>
                      </a:moveTo>
                    </a:path>
                  </a:pathLst>
                </a:custGeom>
                <a:solidFill>
                  <a:srgbClr val="FFFFFF"/>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defTabSz="914400">
                    <a:defRPr/>
                  </a:pPr>
                  <a:endParaRPr lang="en-US" sz="1800" kern="0">
                    <a:solidFill>
                      <a:sysClr val="windowText" lastClr="000000"/>
                    </a:solidFill>
                  </a:endParaRPr>
                </a:p>
              </p:txBody>
            </p:sp>
            <p:sp>
              <p:nvSpPr>
                <p:cNvPr id="48" name="AutoShape 70"/>
                <p:cNvSpPr/>
                <p:nvPr/>
              </p:nvSpPr>
              <p:spPr bwMode="auto">
                <a:xfrm>
                  <a:off x="280" y="312"/>
                  <a:ext cx="162" cy="88"/>
                </a:xfrm>
                <a:custGeom>
                  <a:avLst/>
                  <a:gdLst/>
                  <a:ahLst/>
                  <a:cxnLst/>
                  <a:rect l="0" t="0" r="r" b="b"/>
                  <a:pathLst>
                    <a:path w="21600" h="14681">
                      <a:moveTo>
                        <a:pt x="21600" y="14681"/>
                      </a:moveTo>
                      <a:cubicBezTo>
                        <a:pt x="21600" y="14681"/>
                        <a:pt x="19492" y="835"/>
                        <a:pt x="11273" y="59"/>
                      </a:cubicBezTo>
                      <a:cubicBezTo>
                        <a:pt x="860" y="-923"/>
                        <a:pt x="0" y="10579"/>
                        <a:pt x="0" y="10579"/>
                      </a:cubicBezTo>
                      <a:cubicBezTo>
                        <a:pt x="0" y="10579"/>
                        <a:pt x="10037" y="-6919"/>
                        <a:pt x="21600" y="14681"/>
                      </a:cubicBezTo>
                      <a:close/>
                      <a:moveTo>
                        <a:pt x="21600" y="14681"/>
                      </a:moveTo>
                    </a:path>
                  </a:pathLst>
                </a:custGeom>
                <a:solidFill>
                  <a:srgbClr val="242424"/>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defTabSz="914400">
                    <a:defRPr/>
                  </a:pPr>
                  <a:endParaRPr lang="en-US" sz="1800" kern="0">
                    <a:solidFill>
                      <a:sysClr val="windowText" lastClr="000000"/>
                    </a:solidFill>
                  </a:endParaRPr>
                </a:p>
              </p:txBody>
            </p:sp>
            <p:sp>
              <p:nvSpPr>
                <p:cNvPr id="49" name="AutoShape 71"/>
                <p:cNvSpPr/>
                <p:nvPr/>
              </p:nvSpPr>
              <p:spPr bwMode="auto">
                <a:xfrm>
                  <a:off x="512" y="408"/>
                  <a:ext cx="43" cy="24"/>
                </a:xfrm>
                <a:custGeom>
                  <a:avLst/>
                  <a:gdLst/>
                  <a:ahLst/>
                  <a:cxnLst/>
                  <a:rect l="0" t="0" r="r" b="b"/>
                  <a:pathLst>
                    <a:path w="21600" h="10038">
                      <a:moveTo>
                        <a:pt x="0" y="8422"/>
                      </a:moveTo>
                      <a:cubicBezTo>
                        <a:pt x="0" y="8422"/>
                        <a:pt x="15483" y="-11562"/>
                        <a:pt x="21600" y="10038"/>
                      </a:cubicBezTo>
                      <a:cubicBezTo>
                        <a:pt x="21596" y="10038"/>
                        <a:pt x="11606" y="5406"/>
                        <a:pt x="0" y="8422"/>
                      </a:cubicBezTo>
                      <a:close/>
                      <a:moveTo>
                        <a:pt x="0" y="8422"/>
                      </a:moveTo>
                    </a:path>
                  </a:pathLst>
                </a:custGeom>
                <a:solidFill>
                  <a:srgbClr val="242424"/>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defTabSz="914400">
                    <a:defRPr/>
                  </a:pPr>
                  <a:endParaRPr lang="en-US" sz="1800" kern="0">
                    <a:solidFill>
                      <a:sysClr val="windowText" lastClr="000000"/>
                    </a:solidFill>
                  </a:endParaRPr>
                </a:p>
              </p:txBody>
            </p:sp>
          </p:grpSp>
          <p:sp>
            <p:nvSpPr>
              <p:cNvPr id="34" name="AutoShape 73"/>
              <p:cNvSpPr/>
              <p:nvPr/>
            </p:nvSpPr>
            <p:spPr bwMode="auto">
              <a:xfrm>
                <a:off x="1535" y="160"/>
                <a:ext cx="1315" cy="1664"/>
              </a:xfrm>
              <a:custGeom>
                <a:avLst/>
                <a:gdLst/>
                <a:ahLst/>
                <a:cxnLst/>
                <a:rect l="0" t="0" r="r" b="b"/>
                <a:pathLst>
                  <a:path w="21413" h="21357">
                    <a:moveTo>
                      <a:pt x="8939" y="15"/>
                    </a:moveTo>
                    <a:cubicBezTo>
                      <a:pt x="15026" y="365"/>
                      <a:pt x="19580" y="4858"/>
                      <a:pt x="19580" y="4858"/>
                    </a:cubicBezTo>
                    <a:cubicBezTo>
                      <a:pt x="20226" y="5334"/>
                      <a:pt x="20971" y="6704"/>
                      <a:pt x="21109" y="7440"/>
                    </a:cubicBezTo>
                    <a:cubicBezTo>
                      <a:pt x="21109" y="7440"/>
                      <a:pt x="21600" y="9791"/>
                      <a:pt x="21335" y="11294"/>
                    </a:cubicBezTo>
                    <a:cubicBezTo>
                      <a:pt x="21070" y="12797"/>
                      <a:pt x="11527" y="19798"/>
                      <a:pt x="8399" y="21357"/>
                    </a:cubicBezTo>
                    <a:cubicBezTo>
                      <a:pt x="8399" y="21357"/>
                      <a:pt x="1979" y="16214"/>
                      <a:pt x="1058" y="14372"/>
                    </a:cubicBezTo>
                    <a:cubicBezTo>
                      <a:pt x="138" y="12530"/>
                      <a:pt x="0" y="11614"/>
                      <a:pt x="0" y="11614"/>
                    </a:cubicBezTo>
                    <a:cubicBezTo>
                      <a:pt x="0" y="11614"/>
                      <a:pt x="3000" y="11213"/>
                      <a:pt x="5279" y="10117"/>
                    </a:cubicBezTo>
                    <a:cubicBezTo>
                      <a:pt x="7081" y="9251"/>
                      <a:pt x="9510" y="7906"/>
                      <a:pt x="12102" y="6439"/>
                    </a:cubicBezTo>
                    <a:cubicBezTo>
                      <a:pt x="9624" y="-34"/>
                      <a:pt x="1607" y="4310"/>
                      <a:pt x="1607" y="4310"/>
                    </a:cubicBezTo>
                    <a:lnTo>
                      <a:pt x="30" y="3018"/>
                    </a:lnTo>
                    <a:cubicBezTo>
                      <a:pt x="30" y="3018"/>
                      <a:pt x="4452" y="-243"/>
                      <a:pt x="8939" y="15"/>
                    </a:cubicBezTo>
                    <a:close/>
                    <a:moveTo>
                      <a:pt x="8939" y="15"/>
                    </a:moveTo>
                  </a:path>
                </a:pathLst>
              </a:custGeom>
              <a:solidFill>
                <a:srgbClr val="C00000"/>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defTabSz="914400">
                  <a:defRPr/>
                </a:pPr>
                <a:endParaRPr lang="en-US" sz="1800" kern="0">
                  <a:solidFill>
                    <a:sysClr val="windowText" lastClr="000000"/>
                  </a:solidFill>
                </a:endParaRPr>
              </a:p>
            </p:txBody>
          </p:sp>
          <p:sp>
            <p:nvSpPr>
              <p:cNvPr id="35" name="AutoShape 74"/>
              <p:cNvSpPr/>
              <p:nvPr/>
            </p:nvSpPr>
            <p:spPr bwMode="auto">
              <a:xfrm>
                <a:off x="1719" y="680"/>
                <a:ext cx="1129" cy="1108"/>
              </a:xfrm>
              <a:custGeom>
                <a:avLst/>
                <a:gdLst/>
                <a:ahLst/>
                <a:cxnLst/>
                <a:rect l="0" t="0" r="r" b="b"/>
                <a:pathLst>
                  <a:path w="21600" h="21600">
                    <a:moveTo>
                      <a:pt x="20976" y="0"/>
                    </a:moveTo>
                    <a:lnTo>
                      <a:pt x="15247" y="43"/>
                    </a:lnTo>
                    <a:lnTo>
                      <a:pt x="13122" y="4660"/>
                    </a:lnTo>
                    <a:lnTo>
                      <a:pt x="8774" y="4708"/>
                    </a:lnTo>
                    <a:cubicBezTo>
                      <a:pt x="8774" y="4708"/>
                      <a:pt x="7676" y="11176"/>
                      <a:pt x="0" y="15086"/>
                    </a:cubicBezTo>
                    <a:cubicBezTo>
                      <a:pt x="0" y="15086"/>
                      <a:pt x="4487" y="20165"/>
                      <a:pt x="5732" y="21600"/>
                    </a:cubicBezTo>
                    <a:lnTo>
                      <a:pt x="15575" y="13843"/>
                    </a:lnTo>
                    <a:lnTo>
                      <a:pt x="16224" y="12034"/>
                    </a:lnTo>
                    <a:lnTo>
                      <a:pt x="20098" y="10500"/>
                    </a:lnTo>
                    <a:lnTo>
                      <a:pt x="21600" y="6097"/>
                    </a:lnTo>
                    <a:cubicBezTo>
                      <a:pt x="21600" y="6098"/>
                      <a:pt x="21336" y="1218"/>
                      <a:pt x="20976" y="0"/>
                    </a:cubicBezTo>
                    <a:close/>
                    <a:moveTo>
                      <a:pt x="20976" y="0"/>
                    </a:moveTo>
                  </a:path>
                </a:pathLst>
              </a:custGeom>
              <a:solidFill>
                <a:srgbClr val="F3644D">
                  <a:lumMod val="75000"/>
                </a:srgbClr>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defTabSz="914400">
                  <a:defRPr/>
                </a:pPr>
                <a:endParaRPr lang="en-US" sz="1800" kern="0">
                  <a:solidFill>
                    <a:sysClr val="windowText" lastClr="000000"/>
                  </a:solidFill>
                </a:endParaRPr>
              </a:p>
            </p:txBody>
          </p:sp>
          <p:sp>
            <p:nvSpPr>
              <p:cNvPr id="36" name="AutoShape 75"/>
              <p:cNvSpPr/>
              <p:nvPr/>
            </p:nvSpPr>
            <p:spPr bwMode="auto">
              <a:xfrm>
                <a:off x="1760" y="768"/>
                <a:ext cx="1064" cy="986"/>
              </a:xfrm>
              <a:custGeom>
                <a:avLst/>
                <a:gdLst/>
                <a:ahLst/>
                <a:cxnLst/>
                <a:rect l="0" t="0" r="r" b="b"/>
                <a:pathLst>
                  <a:path w="21554" h="21174">
                    <a:moveTo>
                      <a:pt x="0" y="15568"/>
                    </a:moveTo>
                    <a:cubicBezTo>
                      <a:pt x="0" y="15568"/>
                      <a:pt x="2331" y="14311"/>
                      <a:pt x="6404" y="10210"/>
                    </a:cubicBezTo>
                    <a:cubicBezTo>
                      <a:pt x="15064" y="1489"/>
                      <a:pt x="20430" y="-426"/>
                      <a:pt x="21171" y="73"/>
                    </a:cubicBezTo>
                    <a:lnTo>
                      <a:pt x="21554" y="4345"/>
                    </a:lnTo>
                    <a:cubicBezTo>
                      <a:pt x="21554" y="4345"/>
                      <a:pt x="18635" y="11240"/>
                      <a:pt x="4696" y="21174"/>
                    </a:cubicBezTo>
                    <a:cubicBezTo>
                      <a:pt x="4696" y="21174"/>
                      <a:pt x="-46" y="15984"/>
                      <a:pt x="0" y="15568"/>
                    </a:cubicBezTo>
                    <a:close/>
                    <a:moveTo>
                      <a:pt x="0" y="15568"/>
                    </a:moveTo>
                  </a:path>
                </a:pathLst>
              </a:custGeom>
              <a:solidFill>
                <a:srgbClr val="D8E5C5"/>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defTabSz="914400">
                  <a:defRPr/>
                </a:pPr>
                <a:endParaRPr lang="en-US" sz="1800" kern="0">
                  <a:solidFill>
                    <a:sysClr val="windowText" lastClr="000000"/>
                  </a:solidFill>
                </a:endParaRPr>
              </a:p>
            </p:txBody>
          </p:sp>
          <p:sp>
            <p:nvSpPr>
              <p:cNvPr id="37" name="AutoShape 76"/>
              <p:cNvSpPr/>
              <p:nvPr/>
            </p:nvSpPr>
            <p:spPr bwMode="auto">
              <a:xfrm>
                <a:off x="1824" y="847"/>
                <a:ext cx="1025" cy="479"/>
              </a:xfrm>
              <a:custGeom>
                <a:avLst/>
                <a:gdLst/>
                <a:ahLst/>
                <a:cxnLst/>
                <a:rect l="0" t="0" r="r" b="b"/>
                <a:pathLst>
                  <a:path w="21600" h="14976">
                    <a:moveTo>
                      <a:pt x="21600" y="1675"/>
                    </a:moveTo>
                    <a:cubicBezTo>
                      <a:pt x="21600" y="1675"/>
                      <a:pt x="11248" y="21600"/>
                      <a:pt x="888" y="12676"/>
                    </a:cubicBezTo>
                    <a:lnTo>
                      <a:pt x="0" y="6593"/>
                    </a:lnTo>
                    <a:lnTo>
                      <a:pt x="4896" y="6453"/>
                    </a:lnTo>
                    <a:cubicBezTo>
                      <a:pt x="4896" y="6453"/>
                      <a:pt x="9534" y="14191"/>
                      <a:pt x="21493" y="0"/>
                    </a:cubicBezTo>
                    <a:lnTo>
                      <a:pt x="21600" y="1675"/>
                    </a:lnTo>
                    <a:close/>
                    <a:moveTo>
                      <a:pt x="21600" y="1675"/>
                    </a:moveTo>
                  </a:path>
                </a:pathLst>
              </a:custGeom>
              <a:solidFill>
                <a:srgbClr val="FF0000"/>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defTabSz="914400">
                  <a:defRPr/>
                </a:pPr>
                <a:endParaRPr lang="en-US" sz="1800" kern="0">
                  <a:solidFill>
                    <a:sysClr val="windowText" lastClr="000000"/>
                  </a:solidFill>
                </a:endParaRPr>
              </a:p>
            </p:txBody>
          </p:sp>
          <p:sp>
            <p:nvSpPr>
              <p:cNvPr id="38" name="AutoShape 77"/>
              <p:cNvSpPr/>
              <p:nvPr/>
            </p:nvSpPr>
            <p:spPr bwMode="auto">
              <a:xfrm>
                <a:off x="2760" y="704"/>
                <a:ext cx="88" cy="197"/>
              </a:xfrm>
              <a:custGeom>
                <a:avLst/>
                <a:gdLst/>
                <a:ahLst/>
                <a:cxnLst/>
                <a:rect l="0" t="0" r="r" b="b"/>
                <a:pathLst>
                  <a:path w="21600" h="21600">
                    <a:moveTo>
                      <a:pt x="17070" y="0"/>
                    </a:moveTo>
                    <a:lnTo>
                      <a:pt x="21600" y="17443"/>
                    </a:lnTo>
                    <a:lnTo>
                      <a:pt x="0" y="21600"/>
                    </a:lnTo>
                    <a:lnTo>
                      <a:pt x="11709" y="729"/>
                    </a:lnTo>
                    <a:close/>
                    <a:moveTo>
                      <a:pt x="17070" y="0"/>
                    </a:moveTo>
                  </a:path>
                </a:pathLst>
              </a:custGeom>
              <a:solidFill>
                <a:srgbClr val="FFFFFF"/>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defTabSz="914400">
                  <a:defRPr/>
                </a:pPr>
                <a:endParaRPr lang="en-US" sz="1800" kern="0">
                  <a:solidFill>
                    <a:sysClr val="windowText" lastClr="000000"/>
                  </a:solidFill>
                </a:endParaRPr>
              </a:p>
            </p:txBody>
          </p:sp>
          <p:sp>
            <p:nvSpPr>
              <p:cNvPr id="39" name="AutoShape 78"/>
              <p:cNvSpPr/>
              <p:nvPr/>
            </p:nvSpPr>
            <p:spPr bwMode="auto">
              <a:xfrm>
                <a:off x="2792" y="888"/>
                <a:ext cx="79" cy="83"/>
              </a:xfrm>
              <a:custGeom>
                <a:avLst/>
                <a:gdLst/>
                <a:ahLst/>
                <a:cxnLst/>
                <a:rect l="0" t="0" r="r" b="b"/>
                <a:pathLst>
                  <a:path w="21600" h="21600">
                    <a:moveTo>
                      <a:pt x="15627" y="0"/>
                    </a:moveTo>
                    <a:lnTo>
                      <a:pt x="0" y="21600"/>
                    </a:lnTo>
                    <a:lnTo>
                      <a:pt x="14843" y="18677"/>
                    </a:lnTo>
                    <a:lnTo>
                      <a:pt x="21600" y="8563"/>
                    </a:lnTo>
                    <a:close/>
                    <a:moveTo>
                      <a:pt x="15627" y="0"/>
                    </a:moveTo>
                  </a:path>
                </a:pathLst>
              </a:custGeom>
              <a:solidFill>
                <a:srgbClr val="FFFFFF"/>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defTabSz="914400">
                  <a:defRPr/>
                </a:pPr>
                <a:endParaRPr lang="en-US" sz="1800" kern="0">
                  <a:solidFill>
                    <a:sysClr val="windowText" lastClr="000000"/>
                  </a:solidFill>
                </a:endParaRPr>
              </a:p>
            </p:txBody>
          </p:sp>
          <p:sp>
            <p:nvSpPr>
              <p:cNvPr id="40" name="AutoShape 79"/>
              <p:cNvSpPr/>
              <p:nvPr/>
            </p:nvSpPr>
            <p:spPr bwMode="auto">
              <a:xfrm>
                <a:off x="472" y="1640"/>
                <a:ext cx="432" cy="374"/>
              </a:xfrm>
              <a:custGeom>
                <a:avLst/>
                <a:gdLst/>
                <a:ahLst/>
                <a:cxnLst/>
                <a:rect l="0" t="0" r="r" b="b"/>
                <a:pathLst>
                  <a:path w="21600" h="21600">
                    <a:moveTo>
                      <a:pt x="21600" y="7006"/>
                    </a:moveTo>
                    <a:cubicBezTo>
                      <a:pt x="21600" y="7006"/>
                      <a:pt x="19446" y="1510"/>
                      <a:pt x="16951" y="0"/>
                    </a:cubicBezTo>
                    <a:lnTo>
                      <a:pt x="10505" y="3624"/>
                    </a:lnTo>
                    <a:lnTo>
                      <a:pt x="10530" y="6045"/>
                    </a:lnTo>
                    <a:lnTo>
                      <a:pt x="8046" y="5638"/>
                    </a:lnTo>
                    <a:cubicBezTo>
                      <a:pt x="8046" y="5638"/>
                      <a:pt x="2222" y="14102"/>
                      <a:pt x="0" y="20531"/>
                    </a:cubicBezTo>
                    <a:lnTo>
                      <a:pt x="2491" y="21600"/>
                    </a:lnTo>
                    <a:cubicBezTo>
                      <a:pt x="2491" y="21600"/>
                      <a:pt x="10473" y="16693"/>
                      <a:pt x="12734" y="16384"/>
                    </a:cubicBezTo>
                    <a:cubicBezTo>
                      <a:pt x="14995" y="16075"/>
                      <a:pt x="16359" y="16555"/>
                      <a:pt x="16359" y="16555"/>
                    </a:cubicBezTo>
                    <a:lnTo>
                      <a:pt x="21600" y="7006"/>
                    </a:lnTo>
                    <a:close/>
                    <a:moveTo>
                      <a:pt x="21600" y="7006"/>
                    </a:moveTo>
                  </a:path>
                </a:pathLst>
              </a:custGeom>
              <a:solidFill>
                <a:schemeClr val="tx1">
                  <a:lumMod val="85000"/>
                  <a:lumOff val="15000"/>
                </a:schemeClr>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defTabSz="914400">
                  <a:defRPr/>
                </a:pPr>
                <a:endParaRPr lang="en-US" sz="1800" kern="0">
                  <a:solidFill>
                    <a:sysClr val="windowText" lastClr="000000"/>
                  </a:solidFill>
                </a:endParaRPr>
              </a:p>
            </p:txBody>
          </p:sp>
          <p:sp>
            <p:nvSpPr>
              <p:cNvPr id="41" name="AutoShape 80"/>
              <p:cNvSpPr/>
              <p:nvPr/>
            </p:nvSpPr>
            <p:spPr bwMode="auto">
              <a:xfrm>
                <a:off x="0" y="1880"/>
                <a:ext cx="368" cy="439"/>
              </a:xfrm>
              <a:custGeom>
                <a:avLst/>
                <a:gdLst/>
                <a:ahLst/>
                <a:cxnLst/>
                <a:rect l="0" t="0" r="r" b="b"/>
                <a:pathLst>
                  <a:path w="21600" h="21600">
                    <a:moveTo>
                      <a:pt x="21600" y="4739"/>
                    </a:moveTo>
                    <a:cubicBezTo>
                      <a:pt x="21600" y="4739"/>
                      <a:pt x="17731" y="659"/>
                      <a:pt x="14467" y="0"/>
                    </a:cubicBezTo>
                    <a:lnTo>
                      <a:pt x="7918" y="4600"/>
                    </a:lnTo>
                    <a:lnTo>
                      <a:pt x="8553" y="6622"/>
                    </a:lnTo>
                    <a:lnTo>
                      <a:pt x="5579" y="6884"/>
                    </a:lnTo>
                    <a:cubicBezTo>
                      <a:pt x="5579" y="6884"/>
                      <a:pt x="961" y="15386"/>
                      <a:pt x="0" y="21309"/>
                    </a:cubicBezTo>
                    <a:lnTo>
                      <a:pt x="3148" y="21600"/>
                    </a:lnTo>
                    <a:cubicBezTo>
                      <a:pt x="3148" y="21600"/>
                      <a:pt x="11154" y="15553"/>
                      <a:pt x="13692" y="14746"/>
                    </a:cubicBezTo>
                    <a:cubicBezTo>
                      <a:pt x="16230" y="13938"/>
                      <a:pt x="17929" y="14009"/>
                      <a:pt x="17929" y="14009"/>
                    </a:cubicBezTo>
                    <a:lnTo>
                      <a:pt x="21600" y="4739"/>
                    </a:lnTo>
                    <a:close/>
                    <a:moveTo>
                      <a:pt x="21600" y="4739"/>
                    </a:moveTo>
                  </a:path>
                </a:pathLst>
              </a:custGeom>
              <a:solidFill>
                <a:schemeClr val="tx1">
                  <a:lumMod val="85000"/>
                  <a:lumOff val="15000"/>
                </a:schemeClr>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defTabSz="914400">
                  <a:defRPr/>
                </a:pPr>
                <a:endParaRPr lang="en-US" sz="1800" kern="0">
                  <a:solidFill>
                    <a:sysClr val="windowText" lastClr="000000"/>
                  </a:solidFill>
                </a:endParaRPr>
              </a:p>
            </p:txBody>
          </p:sp>
        </p:grpSp>
      </p:grpSp>
      <p:sp>
        <p:nvSpPr>
          <p:cNvPr id="90" name="圆角矩形 89"/>
          <p:cNvSpPr/>
          <p:nvPr userDrawn="1"/>
        </p:nvSpPr>
        <p:spPr>
          <a:xfrm rot="5400000">
            <a:off x="8468526" y="3532812"/>
            <a:ext cx="1345937" cy="337637"/>
          </a:xfrm>
          <a:prstGeom prst="roundRect">
            <a:avLst/>
          </a:prstGeom>
          <a:solidFill>
            <a:srgbClr val="C00000"/>
          </a:solidFill>
          <a:ln w="25400" cap="flat" cmpd="sng" algn="ctr">
            <a:noFill/>
            <a:prstDash val="solid"/>
          </a:ln>
          <a:effectLst/>
        </p:spPr>
        <p:txBody>
          <a:bodyPr lIns="68571" tIns="34286" rIns="68571" bIns="34286" rtlCol="0" anchor="ctr"/>
          <a:lstStyle/>
          <a:p>
            <a:pPr algn="ctr" defTabSz="914400">
              <a:defRPr/>
            </a:pPr>
            <a:endParaRPr lang="zh-CN" altLang="en-US" sz="1800" kern="0">
              <a:solidFill>
                <a:sysClr val="window" lastClr="FFFFFF"/>
              </a:solidFill>
              <a:latin typeface="Calibri" panose="020F0502020204030204"/>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decel="10000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500" fill="hold"/>
                                        <p:tgtEl>
                                          <p:spTgt spid="6"/>
                                        </p:tgtEl>
                                        <p:attrNameLst>
                                          <p:attrName>ppt_x</p:attrName>
                                        </p:attrNameLst>
                                      </p:cBhvr>
                                      <p:tavLst>
                                        <p:tav tm="0">
                                          <p:val>
                                            <p:strVal val="0-#ppt_w/2"/>
                                          </p:val>
                                        </p:tav>
                                        <p:tav tm="100000">
                                          <p:val>
                                            <p:strVal val="#ppt_x"/>
                                          </p:val>
                                        </p:tav>
                                      </p:tavLst>
                                    </p:anim>
                                    <p:anim calcmode="lin" valueType="num">
                                      <p:cBhvr additive="base">
                                        <p:cTn id="8" dur="1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12" decel="100000" fill="hold" nodeType="with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1500" fill="hold"/>
                                        <p:tgtEl>
                                          <p:spTgt spid="25"/>
                                        </p:tgtEl>
                                        <p:attrNameLst>
                                          <p:attrName>ppt_x</p:attrName>
                                        </p:attrNameLst>
                                      </p:cBhvr>
                                      <p:tavLst>
                                        <p:tav tm="0">
                                          <p:val>
                                            <p:strVal val="0-#ppt_w/2"/>
                                          </p:val>
                                        </p:tav>
                                        <p:tav tm="100000">
                                          <p:val>
                                            <p:strVal val="#ppt_x"/>
                                          </p:val>
                                        </p:tav>
                                      </p:tavLst>
                                    </p:anim>
                                    <p:anim calcmode="lin" valueType="num">
                                      <p:cBhvr additive="base">
                                        <p:cTn id="12" dur="1500" fill="hold"/>
                                        <p:tgtEl>
                                          <p:spTgt spid="2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5" presetClass="entr" presetSubtype="0" fill="hold" grpId="0" nodeType="after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anim calcmode="lin" valueType="num">
                                      <p:cBhvr>
                                        <p:cTn id="16" dur="2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7" dur="2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18" dur="2000" fill="hold"/>
                                        <p:tgtEl>
                                          <p:spTgt spid="4">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9" dur="2000" fill="hold"/>
                                        <p:tgtEl>
                                          <p:spTgt spid="4">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par>
                          <p:cTn id="20" fill="hold">
                            <p:stCondLst>
                              <p:cond delay="3500"/>
                            </p:stCondLst>
                            <p:childTnLst>
                              <p:par>
                                <p:cTn id="21" presetID="2" presetClass="entr" presetSubtype="4" fill="hold" grpId="0" nodeType="afterEffect">
                                  <p:stCondLst>
                                    <p:cond delay="0"/>
                                  </p:stCondLst>
                                  <p:childTnLst>
                                    <p:set>
                                      <p:cBhvr>
                                        <p:cTn id="22" dur="1" fill="hold">
                                          <p:stCondLst>
                                            <p:cond delay="0"/>
                                          </p:stCondLst>
                                        </p:cTn>
                                        <p:tgtEl>
                                          <p:spTgt spid="90"/>
                                        </p:tgtEl>
                                        <p:attrNameLst>
                                          <p:attrName>style.visibility</p:attrName>
                                        </p:attrNameLst>
                                      </p:cBhvr>
                                      <p:to>
                                        <p:strVal val="visible"/>
                                      </p:to>
                                    </p:set>
                                    <p:anim calcmode="lin" valueType="num">
                                      <p:cBhvr additive="base">
                                        <p:cTn id="23" dur="800" fill="hold"/>
                                        <p:tgtEl>
                                          <p:spTgt spid="90"/>
                                        </p:tgtEl>
                                        <p:attrNameLst>
                                          <p:attrName>ppt_x</p:attrName>
                                        </p:attrNameLst>
                                      </p:cBhvr>
                                      <p:tavLst>
                                        <p:tav tm="0">
                                          <p:val>
                                            <p:strVal val="#ppt_x"/>
                                          </p:val>
                                        </p:tav>
                                        <p:tav tm="100000">
                                          <p:val>
                                            <p:strVal val="#ppt_x"/>
                                          </p:val>
                                        </p:tav>
                                      </p:tavLst>
                                    </p:anim>
                                    <p:anim calcmode="lin" valueType="num">
                                      <p:cBhvr additive="base">
                                        <p:cTn id="24" dur="800" fill="hold"/>
                                        <p:tgtEl>
                                          <p:spTgt spid="90"/>
                                        </p:tgtEl>
                                        <p:attrNameLst>
                                          <p:attrName>ppt_y</p:attrName>
                                        </p:attrNameLst>
                                      </p:cBhvr>
                                      <p:tavLst>
                                        <p:tav tm="0">
                                          <p:val>
                                            <p:strVal val="1+#ppt_h/2"/>
                                          </p:val>
                                        </p:tav>
                                        <p:tav tm="100000">
                                          <p:val>
                                            <p:strVal val="#ppt_y"/>
                                          </p:val>
                                        </p:tav>
                                      </p:tavLst>
                                    </p:anim>
                                  </p:childTnLst>
                                </p:cTn>
                              </p:par>
                            </p:childTnLst>
                          </p:cTn>
                        </p:par>
                        <p:par>
                          <p:cTn id="25" fill="hold">
                            <p:stCondLst>
                              <p:cond delay="4500"/>
                            </p:stCondLst>
                            <p:childTnLst>
                              <p:par>
                                <p:cTn id="26" presetID="2" presetClass="entr" presetSubtype="2" decel="100000" fill="hold" grpId="0" nodeType="afterEffect">
                                  <p:stCondLst>
                                    <p:cond delay="0"/>
                                  </p:stCondLst>
                                  <p:iterate type="lt">
                                    <p:tmPct val="10000"/>
                                  </p:iterate>
                                  <p:childTnLst>
                                    <p:set>
                                      <p:cBhvr>
                                        <p:cTn id="27" dur="1" fill="hold">
                                          <p:stCondLst>
                                            <p:cond delay="0"/>
                                          </p:stCondLst>
                                        </p:cTn>
                                        <p:tgtEl>
                                          <p:spTgt spid="5">
                                            <p:txEl>
                                              <p:pRg st="0" end="0"/>
                                            </p:txEl>
                                          </p:spTgt>
                                        </p:tgtEl>
                                        <p:attrNameLst>
                                          <p:attrName>style.visibility</p:attrName>
                                        </p:attrNameLst>
                                      </p:cBhvr>
                                      <p:to>
                                        <p:strVal val="visible"/>
                                      </p:to>
                                    </p:set>
                                    <p:anim calcmode="lin" valueType="num">
                                      <p:cBhvr additive="base">
                                        <p:cTn id="28" dur="100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id="29" dur="10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p:bldP spid="90" grpId="0" animBg="1"/>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28600"/>
            <a:ext cx="8229600" cy="9525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333500"/>
            <a:ext cx="4038600" cy="37719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333500"/>
            <a:ext cx="4038600" cy="37719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a:xfrm>
            <a:off x="457200" y="5297488"/>
            <a:ext cx="2133600" cy="303212"/>
          </a:xfrm>
          <a:prstGeom prst="rect">
            <a:avLst/>
          </a:prstGeom>
        </p:spPr>
        <p:txBody>
          <a:bodyPr/>
          <a:lstStyle/>
          <a:p>
            <a:fld id="{907FE7A9-30A4-4595-AA7B-751113C65CD3}" type="datetimeFigureOut">
              <a:rPr lang="zh-CN" altLang="en-US" smtClean="0"/>
              <a:t>2023-01-10</a:t>
            </a:fld>
            <a:endParaRPr lang="zh-CN" altLang="en-US"/>
          </a:p>
        </p:txBody>
      </p:sp>
      <p:sp>
        <p:nvSpPr>
          <p:cNvPr id="6" name="页脚占位符 5"/>
          <p:cNvSpPr>
            <a:spLocks noGrp="1"/>
          </p:cNvSpPr>
          <p:nvPr>
            <p:ph type="ftr" sz="quarter" idx="11"/>
          </p:nvPr>
        </p:nvSpPr>
        <p:spPr>
          <a:xfrm>
            <a:off x="3124200" y="5297488"/>
            <a:ext cx="2895600" cy="303212"/>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553200" y="5297488"/>
            <a:ext cx="2133600" cy="303212"/>
          </a:xfrm>
          <a:prstGeom prst="rect">
            <a:avLst/>
          </a:prstGeom>
        </p:spPr>
        <p:txBody>
          <a:bodyPr/>
          <a:lstStyle/>
          <a:p>
            <a:fld id="{2B850E52-7A9C-4966-A4D4-9A24A547A087}"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28600"/>
            <a:ext cx="8229600" cy="952500"/>
          </a:xfrm>
          <a:prstGeom prst="rect">
            <a:avLst/>
          </a:prstGeo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279526"/>
            <a:ext cx="4040188" cy="53340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1812925"/>
            <a:ext cx="4040188" cy="329247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7" y="1279526"/>
            <a:ext cx="4041775" cy="53340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7" y="1812925"/>
            <a:ext cx="4041775" cy="329247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a:xfrm>
            <a:off x="457200" y="5297488"/>
            <a:ext cx="2133600" cy="303212"/>
          </a:xfrm>
          <a:prstGeom prst="rect">
            <a:avLst/>
          </a:prstGeom>
        </p:spPr>
        <p:txBody>
          <a:bodyPr/>
          <a:lstStyle/>
          <a:p>
            <a:fld id="{907FE7A9-30A4-4595-AA7B-751113C65CD3}" type="datetimeFigureOut">
              <a:rPr lang="zh-CN" altLang="en-US" smtClean="0"/>
              <a:t>2023-01-10</a:t>
            </a:fld>
            <a:endParaRPr lang="zh-CN" altLang="en-US"/>
          </a:p>
        </p:txBody>
      </p:sp>
      <p:sp>
        <p:nvSpPr>
          <p:cNvPr id="8" name="页脚占位符 7"/>
          <p:cNvSpPr>
            <a:spLocks noGrp="1"/>
          </p:cNvSpPr>
          <p:nvPr>
            <p:ph type="ftr" sz="quarter" idx="11"/>
          </p:nvPr>
        </p:nvSpPr>
        <p:spPr>
          <a:xfrm>
            <a:off x="3124200" y="5297488"/>
            <a:ext cx="2895600" cy="303212"/>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6553200" y="5297488"/>
            <a:ext cx="2133600" cy="303212"/>
          </a:xfrm>
          <a:prstGeom prst="rect">
            <a:avLst/>
          </a:prstGeom>
        </p:spPr>
        <p:txBody>
          <a:bodyPr/>
          <a:lstStyle/>
          <a:p>
            <a:fld id="{2B850E52-7A9C-4966-A4D4-9A24A547A087}" type="slidenum">
              <a:rPr lang="zh-CN" altLang="en-US" smtClean="0"/>
              <a:t>‹#›</a:t>
            </a:fld>
            <a:endParaRPr lang="zh-CN" altLang="en-US"/>
          </a:p>
        </p:txBody>
      </p:sp>
      <p:sp>
        <p:nvSpPr>
          <p:cNvPr id="11" name="TextBox 10"/>
          <p:cNvSpPr txBox="1"/>
          <p:nvPr userDrawn="1"/>
        </p:nvSpPr>
        <p:spPr>
          <a:xfrm>
            <a:off x="1907704" y="6074389"/>
            <a:ext cx="1224136" cy="12192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defRPr/>
            </a:pPr>
            <a:r>
              <a:rPr kumimoji="0" lang="en-US" altLang="zh-CN" sz="100" b="0" i="0" u="none" strike="noStrike" kern="0" cap="none" spc="0" normalizeH="0" baseline="0" noProof="0" dirty="0" smtClean="0">
                <a:ln>
                  <a:noFill/>
                </a:ln>
                <a:solidFill>
                  <a:prstClr val="black"/>
                </a:solidFill>
                <a:effectLst/>
                <a:uLnTx/>
                <a:uFillTx/>
                <a:hlinkClick r:id="rId2"/>
              </a:rPr>
              <a:t>PPT</a:t>
            </a:r>
            <a:r>
              <a:rPr kumimoji="0" lang="zh-CN" altLang="en-US" sz="100" b="0" i="0" u="none" strike="noStrike" kern="0" cap="none" spc="0" normalizeH="0" baseline="0" noProof="0" dirty="0" smtClean="0">
                <a:ln>
                  <a:noFill/>
                </a:ln>
                <a:solidFill>
                  <a:prstClr val="black"/>
                </a:solidFill>
                <a:effectLst/>
                <a:uLnTx/>
                <a:uFillTx/>
                <a:hlinkClick r:id="rId2"/>
              </a:rPr>
              <a:t>下载</a:t>
            </a:r>
            <a:r>
              <a:rPr kumimoji="0" lang="zh-CN" altLang="en-US" sz="100" b="0" i="0" u="none" strike="noStrike" kern="0" cap="none" spc="0" normalizeH="0" baseline="0" noProof="0" dirty="0" smtClean="0">
                <a:ln>
                  <a:noFill/>
                </a:ln>
                <a:solidFill>
                  <a:prstClr val="black"/>
                </a:solidFill>
                <a:effectLst/>
                <a:uLnTx/>
                <a:uFillTx/>
              </a:rPr>
              <a:t> </a:t>
            </a:r>
            <a:r>
              <a:rPr kumimoji="0" lang="en-US" altLang="zh-CN" sz="100" b="0" i="0" u="none" strike="noStrike" kern="0" cap="none" spc="0" normalizeH="0" baseline="0" noProof="0" dirty="0" smtClean="0">
                <a:ln>
                  <a:noFill/>
                </a:ln>
                <a:solidFill>
                  <a:prstClr val="black"/>
                </a:solidFill>
                <a:effectLst/>
                <a:uLnTx/>
                <a:uFillTx/>
              </a:rPr>
              <a:t>http://www.2Ppt.com/xiazai/</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28600"/>
            <a:ext cx="8229600" cy="952500"/>
          </a:xfrm>
          <a:prstGeom prst="rect">
            <a:avLst/>
          </a:prstGeo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457200" y="5297488"/>
            <a:ext cx="2133600" cy="303212"/>
          </a:xfrm>
          <a:prstGeom prst="rect">
            <a:avLst/>
          </a:prstGeom>
        </p:spPr>
        <p:txBody>
          <a:bodyPr/>
          <a:lstStyle/>
          <a:p>
            <a:fld id="{907FE7A9-30A4-4595-AA7B-751113C65CD3}" type="datetimeFigureOut">
              <a:rPr lang="zh-CN" altLang="en-US" smtClean="0"/>
              <a:t>2023-01-10</a:t>
            </a:fld>
            <a:endParaRPr lang="zh-CN" altLang="en-US"/>
          </a:p>
        </p:txBody>
      </p:sp>
      <p:sp>
        <p:nvSpPr>
          <p:cNvPr id="4" name="页脚占位符 3"/>
          <p:cNvSpPr>
            <a:spLocks noGrp="1"/>
          </p:cNvSpPr>
          <p:nvPr>
            <p:ph type="ftr" sz="quarter" idx="11"/>
          </p:nvPr>
        </p:nvSpPr>
        <p:spPr>
          <a:xfrm>
            <a:off x="3124200" y="5297488"/>
            <a:ext cx="2895600" cy="303212"/>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6553200" y="5297488"/>
            <a:ext cx="2133600" cy="303212"/>
          </a:xfrm>
          <a:prstGeom prst="rect">
            <a:avLst/>
          </a:prstGeom>
        </p:spPr>
        <p:txBody>
          <a:bodyPr/>
          <a:lstStyle/>
          <a:p>
            <a:fld id="{2B850E52-7A9C-4966-A4D4-9A24A547A087}" type="slidenum">
              <a:rPr lang="zh-CN" altLang="en-US" smtClean="0"/>
              <a:t>‹#›</a:t>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57200" y="5297488"/>
            <a:ext cx="2133600" cy="303212"/>
          </a:xfrm>
          <a:prstGeom prst="rect">
            <a:avLst/>
          </a:prstGeom>
        </p:spPr>
        <p:txBody>
          <a:bodyPr/>
          <a:lstStyle/>
          <a:p>
            <a:fld id="{907FE7A9-30A4-4595-AA7B-751113C65CD3}" type="datetimeFigureOut">
              <a:rPr lang="zh-CN" altLang="en-US" smtClean="0"/>
              <a:t>2023-01-10</a:t>
            </a:fld>
            <a:endParaRPr lang="zh-CN" altLang="en-US"/>
          </a:p>
        </p:txBody>
      </p:sp>
      <p:sp>
        <p:nvSpPr>
          <p:cNvPr id="3" name="页脚占位符 2"/>
          <p:cNvSpPr>
            <a:spLocks noGrp="1"/>
          </p:cNvSpPr>
          <p:nvPr>
            <p:ph type="ftr" sz="quarter" idx="11"/>
          </p:nvPr>
        </p:nvSpPr>
        <p:spPr>
          <a:xfrm>
            <a:off x="3124200" y="5297488"/>
            <a:ext cx="2895600" cy="303212"/>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6553200" y="5297488"/>
            <a:ext cx="2133600" cy="303212"/>
          </a:xfrm>
          <a:prstGeom prst="rect">
            <a:avLst/>
          </a:prstGeom>
        </p:spPr>
        <p:txBody>
          <a:bodyPr/>
          <a:lstStyle/>
          <a:p>
            <a:fld id="{2B850E52-7A9C-4966-A4D4-9A24A547A087}" type="slidenum">
              <a:rPr lang="zh-CN" altLang="en-US" smtClean="0"/>
              <a:t>‹#›</a:t>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2" y="227013"/>
            <a:ext cx="3008313" cy="968376"/>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27013"/>
            <a:ext cx="5111750" cy="4878387"/>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2" y="1195388"/>
            <a:ext cx="3008313" cy="391001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a:xfrm>
            <a:off x="457200" y="5297488"/>
            <a:ext cx="2133600" cy="303212"/>
          </a:xfrm>
          <a:prstGeom prst="rect">
            <a:avLst/>
          </a:prstGeom>
        </p:spPr>
        <p:txBody>
          <a:bodyPr/>
          <a:lstStyle/>
          <a:p>
            <a:fld id="{907FE7A9-30A4-4595-AA7B-751113C65CD3}" type="datetimeFigureOut">
              <a:rPr lang="zh-CN" altLang="en-US" smtClean="0"/>
              <a:t>2023-01-10</a:t>
            </a:fld>
            <a:endParaRPr lang="zh-CN" altLang="en-US"/>
          </a:p>
        </p:txBody>
      </p:sp>
      <p:sp>
        <p:nvSpPr>
          <p:cNvPr id="6" name="页脚占位符 5"/>
          <p:cNvSpPr>
            <a:spLocks noGrp="1"/>
          </p:cNvSpPr>
          <p:nvPr>
            <p:ph type="ftr" sz="quarter" idx="11"/>
          </p:nvPr>
        </p:nvSpPr>
        <p:spPr>
          <a:xfrm>
            <a:off x="3124200" y="5297488"/>
            <a:ext cx="2895600" cy="303212"/>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553200" y="5297488"/>
            <a:ext cx="2133600" cy="303212"/>
          </a:xfrm>
          <a:prstGeom prst="rect">
            <a:avLst/>
          </a:prstGeom>
        </p:spPr>
        <p:txBody>
          <a:bodyPr/>
          <a:lstStyle/>
          <a:p>
            <a:fld id="{2B850E52-7A9C-4966-A4D4-9A24A547A087}" type="slidenum">
              <a:rPr lang="zh-CN" altLang="en-US" smtClean="0"/>
              <a:t>‹#›</a:t>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000500"/>
            <a:ext cx="5486400" cy="473076"/>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511176"/>
            <a:ext cx="5486400" cy="34290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473576"/>
            <a:ext cx="5486400" cy="669926"/>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a:xfrm>
            <a:off x="457200" y="5297488"/>
            <a:ext cx="2133600" cy="303212"/>
          </a:xfrm>
          <a:prstGeom prst="rect">
            <a:avLst/>
          </a:prstGeom>
        </p:spPr>
        <p:txBody>
          <a:bodyPr/>
          <a:lstStyle/>
          <a:p>
            <a:fld id="{907FE7A9-30A4-4595-AA7B-751113C65CD3}" type="datetimeFigureOut">
              <a:rPr lang="zh-CN" altLang="en-US" smtClean="0"/>
              <a:t>2023-01-10</a:t>
            </a:fld>
            <a:endParaRPr lang="zh-CN" altLang="en-US"/>
          </a:p>
        </p:txBody>
      </p:sp>
      <p:sp>
        <p:nvSpPr>
          <p:cNvPr id="6" name="页脚占位符 5"/>
          <p:cNvSpPr>
            <a:spLocks noGrp="1"/>
          </p:cNvSpPr>
          <p:nvPr>
            <p:ph type="ftr" sz="quarter" idx="11"/>
          </p:nvPr>
        </p:nvSpPr>
        <p:spPr>
          <a:xfrm>
            <a:off x="3124200" y="5297488"/>
            <a:ext cx="2895600" cy="303212"/>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553200" y="5297488"/>
            <a:ext cx="2133600" cy="303212"/>
          </a:xfrm>
          <a:prstGeom prst="rect">
            <a:avLst/>
          </a:prstGeom>
        </p:spPr>
        <p:txBody>
          <a:bodyPr/>
          <a:lstStyle/>
          <a:p>
            <a:fld id="{2B850E52-7A9C-4966-A4D4-9A24A547A087}" type="slidenum">
              <a:rPr lang="zh-CN" altLang="en-US" smtClean="0"/>
              <a:t>‹#›</a:t>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28600"/>
            <a:ext cx="8229600" cy="9525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333500"/>
            <a:ext cx="8229600" cy="3771900"/>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457200" y="5297488"/>
            <a:ext cx="2133600" cy="303212"/>
          </a:xfrm>
          <a:prstGeom prst="rect">
            <a:avLst/>
          </a:prstGeom>
        </p:spPr>
        <p:txBody>
          <a:bodyPr/>
          <a:lstStyle/>
          <a:p>
            <a:fld id="{907FE7A9-30A4-4595-AA7B-751113C65CD3}" type="datetimeFigureOut">
              <a:rPr lang="zh-CN" altLang="en-US" smtClean="0"/>
              <a:t>2023-01-10</a:t>
            </a:fld>
            <a:endParaRPr lang="zh-CN" altLang="en-US"/>
          </a:p>
        </p:txBody>
      </p:sp>
      <p:sp>
        <p:nvSpPr>
          <p:cNvPr id="5" name="页脚占位符 4"/>
          <p:cNvSpPr>
            <a:spLocks noGrp="1"/>
          </p:cNvSpPr>
          <p:nvPr>
            <p:ph type="ftr" sz="quarter" idx="11"/>
          </p:nvPr>
        </p:nvSpPr>
        <p:spPr>
          <a:xfrm>
            <a:off x="3124200" y="5297488"/>
            <a:ext cx="2895600" cy="303212"/>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5297488"/>
            <a:ext cx="2133600" cy="303212"/>
          </a:xfrm>
          <a:prstGeom prst="rect">
            <a:avLst/>
          </a:prstGeom>
        </p:spPr>
        <p:txBody>
          <a:bodyPr/>
          <a:lstStyle/>
          <a:p>
            <a:fld id="{2B850E52-7A9C-4966-A4D4-9A24A547A087}" type="slidenum">
              <a:rPr lang="zh-CN" altLang="en-US" smtClean="0"/>
              <a:t>‹#›</a:t>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28600"/>
            <a:ext cx="2057400" cy="4876800"/>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28600"/>
            <a:ext cx="6019800" cy="4876800"/>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457200" y="5297488"/>
            <a:ext cx="2133600" cy="303212"/>
          </a:xfrm>
          <a:prstGeom prst="rect">
            <a:avLst/>
          </a:prstGeom>
        </p:spPr>
        <p:txBody>
          <a:bodyPr/>
          <a:lstStyle/>
          <a:p>
            <a:fld id="{907FE7A9-30A4-4595-AA7B-751113C65CD3}" type="datetimeFigureOut">
              <a:rPr lang="zh-CN" altLang="en-US" smtClean="0"/>
              <a:t>2023-01-10</a:t>
            </a:fld>
            <a:endParaRPr lang="zh-CN" altLang="en-US"/>
          </a:p>
        </p:txBody>
      </p:sp>
      <p:sp>
        <p:nvSpPr>
          <p:cNvPr id="5" name="页脚占位符 4"/>
          <p:cNvSpPr>
            <a:spLocks noGrp="1"/>
          </p:cNvSpPr>
          <p:nvPr>
            <p:ph type="ftr" sz="quarter" idx="11"/>
          </p:nvPr>
        </p:nvSpPr>
        <p:spPr>
          <a:xfrm>
            <a:off x="3124200" y="5297488"/>
            <a:ext cx="2895600" cy="303212"/>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5297488"/>
            <a:ext cx="2133600" cy="303212"/>
          </a:xfrm>
          <a:prstGeom prst="rect">
            <a:avLst/>
          </a:prstGeom>
        </p:spPr>
        <p:txBody>
          <a:bodyPr/>
          <a:lstStyle/>
          <a:p>
            <a:fld id="{2B850E52-7A9C-4966-A4D4-9A24A547A087}" type="slidenum">
              <a:rPr lang="zh-CN" altLang="en-US" smtClean="0"/>
              <a:t>‹#›</a:t>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28865"/>
            <a:ext cx="8229600" cy="9525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333500"/>
            <a:ext cx="8229600" cy="3771636"/>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457200" y="5296959"/>
            <a:ext cx="2133600" cy="304271"/>
          </a:xfrm>
          <a:prstGeom prst="rect">
            <a:avLst/>
          </a:prstGeom>
        </p:spPr>
        <p:txBody>
          <a:bodyPr/>
          <a:lstStyle/>
          <a:p>
            <a:pPr defTabSz="914400"/>
            <a:fld id="{2E3AAC11-D570-4EA9-AFC0-30FB72BA45EB}" type="datetimeFigureOut">
              <a:rPr lang="zh-CN" altLang="en-US" sz="1800" smtClean="0">
                <a:solidFill>
                  <a:prstClr val="black"/>
                </a:solidFill>
              </a:rPr>
              <a:t>2023-01-10</a:t>
            </a:fld>
            <a:endParaRPr lang="zh-CN" altLang="en-US" sz="1800">
              <a:solidFill>
                <a:prstClr val="black"/>
              </a:solidFill>
            </a:endParaRPr>
          </a:p>
        </p:txBody>
      </p:sp>
      <p:sp>
        <p:nvSpPr>
          <p:cNvPr id="5" name="页脚占位符 4"/>
          <p:cNvSpPr>
            <a:spLocks noGrp="1"/>
          </p:cNvSpPr>
          <p:nvPr>
            <p:ph type="ftr" sz="quarter" idx="11"/>
          </p:nvPr>
        </p:nvSpPr>
        <p:spPr>
          <a:xfrm>
            <a:off x="3124200" y="5296959"/>
            <a:ext cx="2895600" cy="304271"/>
          </a:xfrm>
          <a:prstGeom prst="rect">
            <a:avLst/>
          </a:prstGeom>
        </p:spPr>
        <p:txBody>
          <a:bodyPr/>
          <a:lstStyle/>
          <a:p>
            <a:pPr defTabSz="914400"/>
            <a:endParaRPr lang="zh-CN" altLang="en-US" sz="1800">
              <a:solidFill>
                <a:prstClr val="black"/>
              </a:solidFill>
            </a:endParaRPr>
          </a:p>
        </p:txBody>
      </p:sp>
      <p:sp>
        <p:nvSpPr>
          <p:cNvPr id="6" name="灯片编号占位符 5"/>
          <p:cNvSpPr>
            <a:spLocks noGrp="1"/>
          </p:cNvSpPr>
          <p:nvPr>
            <p:ph type="sldNum" sz="quarter" idx="12"/>
          </p:nvPr>
        </p:nvSpPr>
        <p:spPr>
          <a:xfrm>
            <a:off x="6553200" y="5296959"/>
            <a:ext cx="2133600" cy="304271"/>
          </a:xfrm>
          <a:prstGeom prst="rect">
            <a:avLst/>
          </a:prstGeom>
        </p:spPr>
        <p:txBody>
          <a:bodyPr/>
          <a:lstStyle/>
          <a:p>
            <a:pPr defTabSz="914400"/>
            <a:fld id="{55ECCFAA-F4FB-487C-9F1E-C8836D0C3DC9}" type="slidenum">
              <a:rPr lang="zh-CN" altLang="en-US" sz="1800" smtClean="0">
                <a:solidFill>
                  <a:prstClr val="black"/>
                </a:solidFill>
              </a:rPr>
              <a:t>‹#›</a:t>
            </a:fld>
            <a:endParaRPr lang="zh-CN" altLang="en-US" sz="1800">
              <a:solidFill>
                <a:prstClr val="black"/>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标题幻灯片">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28865"/>
            <a:ext cx="2057400" cy="4876271"/>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28865"/>
            <a:ext cx="6019800" cy="4876271"/>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457200" y="5296959"/>
            <a:ext cx="2133600" cy="304271"/>
          </a:xfrm>
          <a:prstGeom prst="rect">
            <a:avLst/>
          </a:prstGeom>
        </p:spPr>
        <p:txBody>
          <a:bodyPr/>
          <a:lstStyle/>
          <a:p>
            <a:pPr defTabSz="914400"/>
            <a:fld id="{2E3AAC11-D570-4EA9-AFC0-30FB72BA45EB}" type="datetimeFigureOut">
              <a:rPr lang="zh-CN" altLang="en-US" sz="1800" smtClean="0">
                <a:solidFill>
                  <a:prstClr val="black"/>
                </a:solidFill>
              </a:rPr>
              <a:t>2023-01-10</a:t>
            </a:fld>
            <a:endParaRPr lang="zh-CN" altLang="en-US" sz="1800">
              <a:solidFill>
                <a:prstClr val="black"/>
              </a:solidFill>
            </a:endParaRPr>
          </a:p>
        </p:txBody>
      </p:sp>
      <p:sp>
        <p:nvSpPr>
          <p:cNvPr id="5" name="页脚占位符 4"/>
          <p:cNvSpPr>
            <a:spLocks noGrp="1"/>
          </p:cNvSpPr>
          <p:nvPr>
            <p:ph type="ftr" sz="quarter" idx="11"/>
          </p:nvPr>
        </p:nvSpPr>
        <p:spPr>
          <a:xfrm>
            <a:off x="3124200" y="5296959"/>
            <a:ext cx="2895600" cy="304271"/>
          </a:xfrm>
          <a:prstGeom prst="rect">
            <a:avLst/>
          </a:prstGeom>
        </p:spPr>
        <p:txBody>
          <a:bodyPr/>
          <a:lstStyle/>
          <a:p>
            <a:pPr defTabSz="914400"/>
            <a:endParaRPr lang="zh-CN" altLang="en-US" sz="1800">
              <a:solidFill>
                <a:prstClr val="black"/>
              </a:solidFill>
            </a:endParaRPr>
          </a:p>
        </p:txBody>
      </p:sp>
      <p:sp>
        <p:nvSpPr>
          <p:cNvPr id="6" name="灯片编号占位符 5"/>
          <p:cNvSpPr>
            <a:spLocks noGrp="1"/>
          </p:cNvSpPr>
          <p:nvPr>
            <p:ph type="sldNum" sz="quarter" idx="12"/>
          </p:nvPr>
        </p:nvSpPr>
        <p:spPr>
          <a:xfrm>
            <a:off x="6553200" y="5296959"/>
            <a:ext cx="2133600" cy="304271"/>
          </a:xfrm>
          <a:prstGeom prst="rect">
            <a:avLst/>
          </a:prstGeom>
        </p:spPr>
        <p:txBody>
          <a:bodyPr/>
          <a:lstStyle/>
          <a:p>
            <a:pPr defTabSz="914400"/>
            <a:fld id="{55ECCFAA-F4FB-487C-9F1E-C8836D0C3DC9}" type="slidenum">
              <a:rPr lang="zh-CN" altLang="en-US" sz="1800" smtClean="0">
                <a:solidFill>
                  <a:prstClr val="black"/>
                </a:solidFill>
              </a:rPr>
              <a:t>‹#›</a:t>
            </a:fld>
            <a:endParaRPr lang="zh-CN" altLang="en-US" sz="1800">
              <a:solidFill>
                <a:prstClr val="black"/>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am slide 01">
    <p:spTree>
      <p:nvGrpSpPr>
        <p:cNvPr id="1" name=""/>
        <p:cNvGrpSpPr/>
        <p:nvPr/>
      </p:nvGrpSpPr>
      <p:grpSpPr>
        <a:xfrm>
          <a:off x="0" y="0"/>
          <a:ext cx="0" cy="0"/>
          <a:chOff x="0" y="0"/>
          <a:chExt cx="0" cy="0"/>
        </a:xfrm>
      </p:grpSpPr>
      <p:sp>
        <p:nvSpPr>
          <p:cNvPr id="20" name="矩形 19"/>
          <p:cNvSpPr/>
          <p:nvPr userDrawn="1"/>
        </p:nvSpPr>
        <p:spPr>
          <a:xfrm>
            <a:off x="0" y="0"/>
            <a:ext cx="9144000" cy="5715000"/>
          </a:xfrm>
          <a:prstGeom prst="rect">
            <a:avLst/>
          </a:prstGeom>
          <a:solidFill>
            <a:srgbClr val="F2F2F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015" b="0"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endParaRPr>
          </a:p>
        </p:txBody>
      </p:sp>
      <p:sp>
        <p:nvSpPr>
          <p:cNvPr id="60" name="矩形 59"/>
          <p:cNvSpPr/>
          <p:nvPr userDrawn="1"/>
        </p:nvSpPr>
        <p:spPr>
          <a:xfrm>
            <a:off x="-14288" y="286941"/>
            <a:ext cx="9172575" cy="425053"/>
          </a:xfrm>
          <a:prstGeom prst="rect">
            <a:avLst/>
          </a:prstGeom>
          <a:solidFill>
            <a:schemeClr val="bg1">
              <a:lumMod val="85000"/>
            </a:schemeClr>
          </a:solidFill>
          <a:ln w="15875"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defRPr/>
            </a:pPr>
            <a:endParaRPr kumimoji="0" lang="zh-CN" altLang="en-US" sz="1015" b="0" i="0" u="none" strike="noStrike" kern="0" cap="none" spc="0" normalizeH="0" baseline="0" noProof="0" smtClean="0">
              <a:ln>
                <a:noFill/>
              </a:ln>
              <a:solidFill>
                <a:prstClr val="white"/>
              </a:solidFill>
              <a:effectLst/>
              <a:uLnTx/>
              <a:uFillTx/>
              <a:latin typeface="微软雅黑" panose="020B0503020204020204" pitchFamily="34" charset="-122"/>
              <a:ea typeface="微软雅黑" panose="020B0503020204020204" pitchFamily="34" charset="-122"/>
            </a:endParaRPr>
          </a:p>
        </p:txBody>
      </p:sp>
      <p:grpSp>
        <p:nvGrpSpPr>
          <p:cNvPr id="63" name="组合 62"/>
          <p:cNvGrpSpPr/>
          <p:nvPr userDrawn="1"/>
        </p:nvGrpSpPr>
        <p:grpSpPr>
          <a:xfrm>
            <a:off x="389335" y="180381"/>
            <a:ext cx="2041630" cy="641150"/>
            <a:chOff x="519113" y="240507"/>
            <a:chExt cx="2722174" cy="854867"/>
          </a:xfrm>
        </p:grpSpPr>
        <p:sp>
          <p:nvSpPr>
            <p:cNvPr id="64" name="五边形 63"/>
            <p:cNvSpPr/>
            <p:nvPr userDrawn="1"/>
          </p:nvSpPr>
          <p:spPr>
            <a:xfrm>
              <a:off x="656837" y="252412"/>
              <a:ext cx="2584450" cy="827087"/>
            </a:xfrm>
            <a:prstGeom prst="homePlate">
              <a:avLst/>
            </a:prstGeom>
            <a:solidFill>
              <a:srgbClr val="EA4345"/>
            </a:solidFill>
            <a:ln w="25400" cap="flat" cmpd="sng" algn="ctr">
              <a:noFill/>
              <a:prstDash val="solid"/>
              <a:miter lim="800000"/>
            </a:ln>
            <a:effectLst>
              <a:outerShdw blurRad="317500" dist="127000" dir="8100000" algn="tr" rotWithShape="0">
                <a:prstClr val="black">
                  <a:alpha val="40000"/>
                </a:prstClr>
              </a:outerShdw>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defRPr/>
              </a:pPr>
              <a:endParaRPr kumimoji="0" lang="zh-CN" altLang="en-US" sz="1015" b="0" i="0" u="none" strike="noStrike" kern="0" cap="none" spc="0" normalizeH="0" baseline="0" noProof="0" smtClean="0">
                <a:ln>
                  <a:noFill/>
                </a:ln>
                <a:solidFill>
                  <a:srgbClr val="C00000"/>
                </a:solidFill>
                <a:effectLst/>
                <a:uLnTx/>
                <a:uFillTx/>
                <a:latin typeface="宋体" panose="02010600030101010101" pitchFamily="2" charset="-122"/>
                <a:ea typeface="宋体" panose="02010600030101010101" pitchFamily="2" charset="-122"/>
              </a:endParaRPr>
            </a:p>
          </p:txBody>
        </p:sp>
        <p:sp>
          <p:nvSpPr>
            <p:cNvPr id="65" name="直角三角形 64"/>
            <p:cNvSpPr/>
            <p:nvPr userDrawn="1"/>
          </p:nvSpPr>
          <p:spPr>
            <a:xfrm flipH="1">
              <a:off x="519113" y="240507"/>
              <a:ext cx="139700" cy="142082"/>
            </a:xfrm>
            <a:prstGeom prst="rtTriangle">
              <a:avLst/>
            </a:prstGeom>
            <a:solidFill>
              <a:schemeClr val="tx1">
                <a:lumMod val="65000"/>
                <a:lumOff val="35000"/>
              </a:schemeClr>
            </a:solidFill>
            <a:ln w="12700" cap="flat" cmpd="sng" algn="ctr">
              <a:noFill/>
              <a:prstDash val="solid"/>
              <a:miter lim="800000"/>
            </a:ln>
            <a:effectLst/>
          </p:spPr>
          <p:txBody>
            <a:bodyPr anchor="ctr"/>
            <a:lstStyle/>
            <a:p>
              <a:pPr marL="0" marR="0" lvl="0" indent="0" algn="ctr" defTabSz="685800" eaLnBrk="1" fontAlgn="auto" latinLnBrk="0" hangingPunct="1">
                <a:lnSpc>
                  <a:spcPct val="100000"/>
                </a:lnSpc>
                <a:spcBef>
                  <a:spcPts val="0"/>
                </a:spcBef>
                <a:spcAft>
                  <a:spcPts val="0"/>
                </a:spcAft>
                <a:buClrTx/>
                <a:buSzTx/>
                <a:buFontTx/>
                <a:buNone/>
                <a:defRPr/>
              </a:pPr>
              <a:endParaRPr kumimoji="0" lang="zh-CN" altLang="en-US" sz="1015"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endParaRPr>
            </a:p>
          </p:txBody>
        </p:sp>
        <p:sp>
          <p:nvSpPr>
            <p:cNvPr id="66" name="直角三角形 65"/>
            <p:cNvSpPr/>
            <p:nvPr userDrawn="1"/>
          </p:nvSpPr>
          <p:spPr>
            <a:xfrm flipH="1" flipV="1">
              <a:off x="519113" y="949324"/>
              <a:ext cx="139700" cy="146050"/>
            </a:xfrm>
            <a:prstGeom prst="rtTriangle">
              <a:avLst/>
            </a:prstGeom>
            <a:solidFill>
              <a:schemeClr val="tx1">
                <a:lumMod val="65000"/>
                <a:lumOff val="35000"/>
              </a:schemeClr>
            </a:solidFill>
            <a:ln w="12700" cap="flat" cmpd="sng" algn="ctr">
              <a:noFill/>
              <a:prstDash val="solid"/>
              <a:miter lim="800000"/>
            </a:ln>
            <a:effectLst/>
          </p:spPr>
          <p:txBody>
            <a:bodyPr anchor="ctr"/>
            <a:lstStyle/>
            <a:p>
              <a:pPr marL="0" marR="0" lvl="0" indent="0" algn="ctr" defTabSz="685800" eaLnBrk="1" fontAlgn="auto" latinLnBrk="0" hangingPunct="1">
                <a:lnSpc>
                  <a:spcPct val="100000"/>
                </a:lnSpc>
                <a:spcBef>
                  <a:spcPts val="0"/>
                </a:spcBef>
                <a:spcAft>
                  <a:spcPts val="0"/>
                </a:spcAft>
                <a:buClrTx/>
                <a:buSzTx/>
                <a:buFontTx/>
                <a:buNone/>
                <a:defRPr/>
              </a:pPr>
              <a:endParaRPr kumimoji="0" lang="zh-CN" altLang="en-US" sz="1015"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endParaRPr>
            </a:p>
          </p:txBody>
        </p:sp>
      </p:grpSp>
      <p:sp>
        <p:nvSpPr>
          <p:cNvPr id="68" name="矩形 67"/>
          <p:cNvSpPr/>
          <p:nvPr userDrawn="1"/>
        </p:nvSpPr>
        <p:spPr>
          <a:xfrm>
            <a:off x="2" y="5635875"/>
            <a:ext cx="9143999" cy="10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p>
        </p:txBody>
      </p:sp>
      <p:grpSp>
        <p:nvGrpSpPr>
          <p:cNvPr id="2" name="组合 1"/>
          <p:cNvGrpSpPr/>
          <p:nvPr userDrawn="1"/>
        </p:nvGrpSpPr>
        <p:grpSpPr>
          <a:xfrm>
            <a:off x="8095857" y="113166"/>
            <a:ext cx="750873" cy="750873"/>
            <a:chOff x="7074834" y="210757"/>
            <a:chExt cx="750873" cy="750873"/>
          </a:xfrm>
        </p:grpSpPr>
        <p:grpSp>
          <p:nvGrpSpPr>
            <p:cNvPr id="14" name="组合 13"/>
            <p:cNvGrpSpPr/>
            <p:nvPr userDrawn="1"/>
          </p:nvGrpSpPr>
          <p:grpSpPr>
            <a:xfrm>
              <a:off x="7074834" y="210757"/>
              <a:ext cx="750873" cy="750873"/>
              <a:chOff x="1426058" y="2128520"/>
              <a:chExt cx="3168353" cy="3168352"/>
            </a:xfrm>
          </p:grpSpPr>
          <p:sp>
            <p:nvSpPr>
              <p:cNvPr id="15" name="椭圆 14"/>
              <p:cNvSpPr/>
              <p:nvPr/>
            </p:nvSpPr>
            <p:spPr>
              <a:xfrm>
                <a:off x="1426058" y="2128520"/>
                <a:ext cx="3168353" cy="3168352"/>
              </a:xfrm>
              <a:prstGeom prst="ellipse">
                <a:avLst/>
              </a:prstGeom>
              <a:solidFill>
                <a:schemeClr val="bg1">
                  <a:lumMod val="85000"/>
                </a:schemeClr>
              </a:solidFill>
              <a:ln w="19050" cap="flat" cmpd="sng" algn="ctr">
                <a:solidFill>
                  <a:sysClr val="window" lastClr="FFFFFF">
                    <a:lumMod val="65000"/>
                  </a:sysClr>
                </a:solidFill>
                <a:prstDash val="solid"/>
              </a:ln>
              <a:effectLst>
                <a:innerShdw blurRad="50800" dist="50800" dir="16200000">
                  <a:prstClr val="black">
                    <a:alpha val="30000"/>
                  </a:prstClr>
                </a:innerShdw>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defRPr/>
                </a:pPr>
                <a:endParaRPr kumimoji="0" lang="zh-CN" altLang="en-US" sz="4400" b="0" i="0" u="none" strike="noStrike" kern="0" cap="none" spc="0" normalizeH="0" baseline="0" noProof="0" smtClean="0">
                  <a:ln>
                    <a:noFill/>
                  </a:ln>
                  <a:solidFill>
                    <a:schemeClr val="tx1">
                      <a:lumMod val="85000"/>
                      <a:lumOff val="15000"/>
                    </a:schemeClr>
                  </a:solidFill>
                  <a:effectLst/>
                  <a:uLnTx/>
                  <a:uFillTx/>
                  <a:latin typeface="Agency FB" panose="020B0503020202020204" pitchFamily="34" charset="0"/>
                  <a:ea typeface="微软雅黑" panose="020B0503020204020204" pitchFamily="34" charset="-122"/>
                </a:endParaRPr>
              </a:p>
            </p:txBody>
          </p:sp>
          <p:sp>
            <p:nvSpPr>
              <p:cNvPr id="16" name="椭圆 15"/>
              <p:cNvSpPr/>
              <p:nvPr/>
            </p:nvSpPr>
            <p:spPr>
              <a:xfrm>
                <a:off x="1759568" y="2461922"/>
                <a:ext cx="2501331" cy="2501331"/>
              </a:xfrm>
              <a:prstGeom prst="ellipse">
                <a:avLst/>
              </a:prstGeom>
              <a:solidFill>
                <a:srgbClr val="EA4345"/>
              </a:solidFill>
              <a:ln w="19050" cap="flat" cmpd="sng" algn="ctr">
                <a:noFill/>
                <a:prstDash val="solid"/>
              </a:ln>
              <a:effectLst>
                <a:outerShdw blurRad="76200" dist="76200" dir="5400000" algn="tl" rotWithShape="0">
                  <a:prstClr val="black">
                    <a:alpha val="30000"/>
                  </a:prstClr>
                </a:outerShdw>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defRPr/>
                </a:pPr>
                <a:endParaRPr kumimoji="0" lang="zh-CN" altLang="en-US" sz="4400" b="0" i="0" u="none" strike="noStrike" kern="0" cap="none" spc="0" normalizeH="0" baseline="0" noProof="0" smtClean="0">
                  <a:ln>
                    <a:noFill/>
                  </a:ln>
                  <a:solidFill>
                    <a:schemeClr val="tx1">
                      <a:lumMod val="85000"/>
                      <a:lumOff val="15000"/>
                    </a:schemeClr>
                  </a:solidFill>
                  <a:effectLst/>
                  <a:uLnTx/>
                  <a:uFillTx/>
                  <a:latin typeface="Agency FB" panose="020B0503020202020204" pitchFamily="34" charset="0"/>
                  <a:ea typeface="微软雅黑" panose="020B0503020204020204" pitchFamily="34" charset="-122"/>
                </a:endParaRPr>
              </a:p>
            </p:txBody>
          </p:sp>
          <p:sp>
            <p:nvSpPr>
              <p:cNvPr id="17" name="椭圆 16"/>
              <p:cNvSpPr/>
              <p:nvPr userDrawn="1"/>
            </p:nvSpPr>
            <p:spPr>
              <a:xfrm>
                <a:off x="1963438" y="2665792"/>
                <a:ext cx="2093591" cy="2093591"/>
              </a:xfrm>
              <a:prstGeom prst="ellipse">
                <a:avLst/>
              </a:prstGeom>
              <a:gradFill flip="none" rotWithShape="1">
                <a:gsLst>
                  <a:gs pos="0">
                    <a:sysClr val="window" lastClr="FFFFFF">
                      <a:lumMod val="85000"/>
                    </a:sysClr>
                  </a:gs>
                  <a:gs pos="100000">
                    <a:sysClr val="window" lastClr="FFFFFF">
                      <a:lumMod val="95000"/>
                    </a:sysClr>
                  </a:gs>
                </a:gsLst>
                <a:path path="circle">
                  <a:fillToRect t="100000" r="100000"/>
                </a:path>
                <a:tileRect l="-100000" b="-100000"/>
              </a:gradFill>
              <a:ln w="19050" cap="flat" cmpd="sng" algn="ctr">
                <a:solidFill>
                  <a:sysClr val="window" lastClr="FFFFFF">
                    <a:lumMod val="75000"/>
                  </a:sysClr>
                </a:solidFill>
                <a:prstDash val="solid"/>
              </a:ln>
              <a:effectLst/>
            </p:spPr>
            <p:txBody>
              <a:bodyPr lIns="0" rIns="0" rtlCol="0" anchor="ctr"/>
              <a:lstStyle/>
              <a:p>
                <a:pPr marL="0" marR="0" lvl="0" indent="0" algn="ctr" defTabSz="685800" eaLnBrk="1" fontAlgn="auto" latinLnBrk="0" hangingPunct="1">
                  <a:lnSpc>
                    <a:spcPct val="100000"/>
                  </a:lnSpc>
                  <a:spcBef>
                    <a:spcPts val="0"/>
                  </a:spcBef>
                  <a:spcAft>
                    <a:spcPts val="0"/>
                  </a:spcAft>
                  <a:buClrTx/>
                  <a:buSzTx/>
                  <a:buFontTx/>
                  <a:buNone/>
                  <a:defRPr/>
                </a:pPr>
                <a:endParaRPr kumimoji="0" lang="zh-CN" altLang="en-US" sz="4400" b="0" i="0" u="none" strike="noStrike" kern="0" cap="none" spc="0" normalizeH="0" baseline="0" noProof="0" dirty="0" smtClean="0">
                  <a:ln>
                    <a:noFill/>
                  </a:ln>
                  <a:solidFill>
                    <a:schemeClr val="tx1">
                      <a:lumMod val="85000"/>
                      <a:lumOff val="15000"/>
                    </a:schemeClr>
                  </a:solidFill>
                  <a:effectLst/>
                  <a:uLnTx/>
                  <a:uFillTx/>
                  <a:latin typeface="Agency FB" panose="020B0503020202020204" pitchFamily="34" charset="0"/>
                  <a:ea typeface="微软雅黑" panose="020B0503020204020204" pitchFamily="34" charset="-122"/>
                </a:endParaRPr>
              </a:p>
            </p:txBody>
          </p:sp>
        </p:grpSp>
        <p:sp>
          <p:nvSpPr>
            <p:cNvPr id="18" name="KSO_Shape"/>
            <p:cNvSpPr/>
            <p:nvPr userDrawn="1"/>
          </p:nvSpPr>
          <p:spPr bwMode="auto">
            <a:xfrm>
              <a:off x="7305303" y="404037"/>
              <a:ext cx="290350" cy="352652"/>
            </a:xfrm>
            <a:custGeom>
              <a:avLst/>
              <a:gdLst>
                <a:gd name="T0" fmla="*/ 440790 w 2792413"/>
                <a:gd name="T1" fmla="*/ 2575798 h 3389313"/>
                <a:gd name="T2" fmla="*/ 1147253 w 2792413"/>
                <a:gd name="T3" fmla="*/ 1201035 h 3389313"/>
                <a:gd name="T4" fmla="*/ 1223433 w 2792413"/>
                <a:gd name="T5" fmla="*/ 1473921 h 3389313"/>
                <a:gd name="T6" fmla="*/ 1315165 w 2792413"/>
                <a:gd name="T7" fmla="*/ 1458373 h 3389313"/>
                <a:gd name="T8" fmla="*/ 1462128 w 2792413"/>
                <a:gd name="T9" fmla="*/ 1368574 h 3389313"/>
                <a:gd name="T10" fmla="*/ 1552274 w 2792413"/>
                <a:gd name="T11" fmla="*/ 1517392 h 3389313"/>
                <a:gd name="T12" fmla="*/ 1632262 w 2792413"/>
                <a:gd name="T13" fmla="*/ 1262910 h 3389313"/>
                <a:gd name="T14" fmla="*/ 1689714 w 2792413"/>
                <a:gd name="T15" fmla="*/ 1093784 h 3389313"/>
                <a:gd name="T16" fmla="*/ 1947454 w 2792413"/>
                <a:gd name="T17" fmla="*/ 1176285 h 3389313"/>
                <a:gd name="T18" fmla="*/ 2040457 w 2792413"/>
                <a:gd name="T19" fmla="*/ 1240064 h 3389313"/>
                <a:gd name="T20" fmla="*/ 2124889 w 2792413"/>
                <a:gd name="T21" fmla="*/ 1394276 h 3389313"/>
                <a:gd name="T22" fmla="*/ 2358823 w 2792413"/>
                <a:gd name="T23" fmla="*/ 1575460 h 3389313"/>
                <a:gd name="T24" fmla="*/ 2669254 w 2792413"/>
                <a:gd name="T25" fmla="*/ 1240381 h 3389313"/>
                <a:gd name="T26" fmla="*/ 2738767 w 2792413"/>
                <a:gd name="T27" fmla="*/ 1227371 h 3389313"/>
                <a:gd name="T28" fmla="*/ 2783840 w 2792413"/>
                <a:gd name="T29" fmla="*/ 1283853 h 3389313"/>
                <a:gd name="T30" fmla="*/ 2705122 w 2792413"/>
                <a:gd name="T31" fmla="*/ 1422200 h 3389313"/>
                <a:gd name="T32" fmla="*/ 2761621 w 2792413"/>
                <a:gd name="T33" fmla="*/ 1492008 h 3389313"/>
                <a:gd name="T34" fmla="*/ 2775270 w 2792413"/>
                <a:gd name="T35" fmla="*/ 1582441 h 3389313"/>
                <a:gd name="T36" fmla="*/ 2740355 w 2792413"/>
                <a:gd name="T37" fmla="*/ 1669383 h 3389313"/>
                <a:gd name="T38" fmla="*/ 2438811 w 2792413"/>
                <a:gd name="T39" fmla="*/ 2001606 h 3389313"/>
                <a:gd name="T40" fmla="*/ 2326447 w 2792413"/>
                <a:gd name="T41" fmla="*/ 2083155 h 3389313"/>
                <a:gd name="T42" fmla="*/ 2234397 w 2792413"/>
                <a:gd name="T43" fmla="*/ 2095530 h 3389313"/>
                <a:gd name="T44" fmla="*/ 2140759 w 2792413"/>
                <a:gd name="T45" fmla="*/ 2059674 h 3389313"/>
                <a:gd name="T46" fmla="*/ 2049979 w 2792413"/>
                <a:gd name="T47" fmla="*/ 1965116 h 3389313"/>
                <a:gd name="T48" fmla="*/ 1428165 w 2792413"/>
                <a:gd name="T49" fmla="*/ 2143126 h 3389313"/>
                <a:gd name="T50" fmla="*/ 1429434 w 2792413"/>
                <a:gd name="T51" fmla="*/ 1759182 h 3389313"/>
                <a:gd name="T52" fmla="*/ 1368174 w 2792413"/>
                <a:gd name="T53" fmla="*/ 1755057 h 3389313"/>
                <a:gd name="T54" fmla="*/ 1337384 w 2792413"/>
                <a:gd name="T55" fmla="*/ 1826769 h 3389313"/>
                <a:gd name="T56" fmla="*/ 852376 w 2792413"/>
                <a:gd name="T57" fmla="*/ 1682710 h 3389313"/>
                <a:gd name="T58" fmla="*/ 784766 w 2792413"/>
                <a:gd name="T59" fmla="*/ 2018424 h 3389313"/>
                <a:gd name="T60" fmla="*/ 485762 w 2792413"/>
                <a:gd name="T61" fmla="*/ 1784884 h 3389313"/>
                <a:gd name="T62" fmla="*/ 583526 w 2792413"/>
                <a:gd name="T63" fmla="*/ 1432036 h 3389313"/>
                <a:gd name="T64" fmla="*/ 667641 w 2792413"/>
                <a:gd name="T65" fmla="*/ 1278141 h 3389313"/>
                <a:gd name="T66" fmla="*/ 848249 w 2792413"/>
                <a:gd name="T67" fmla="*/ 1188343 h 3389313"/>
                <a:gd name="T68" fmla="*/ 1117099 w 2792413"/>
                <a:gd name="T69" fmla="*/ 1090294 h 3389313"/>
                <a:gd name="T70" fmla="*/ 1495426 w 2792413"/>
                <a:gd name="T71" fmla="*/ 10798 h 3389313"/>
                <a:gd name="T72" fmla="*/ 1596073 w 2792413"/>
                <a:gd name="T73" fmla="*/ 50816 h 3389313"/>
                <a:gd name="T74" fmla="*/ 1679258 w 2792413"/>
                <a:gd name="T75" fmla="*/ 116241 h 3389313"/>
                <a:gd name="T76" fmla="*/ 1743076 w 2792413"/>
                <a:gd name="T77" fmla="*/ 203263 h 3389313"/>
                <a:gd name="T78" fmla="*/ 1802448 w 2792413"/>
                <a:gd name="T79" fmla="*/ 402397 h 3389313"/>
                <a:gd name="T80" fmla="*/ 1849121 w 2792413"/>
                <a:gd name="T81" fmla="*/ 458612 h 3389313"/>
                <a:gd name="T82" fmla="*/ 1861186 w 2792413"/>
                <a:gd name="T83" fmla="*/ 526260 h 3389313"/>
                <a:gd name="T84" fmla="*/ 1823086 w 2792413"/>
                <a:gd name="T85" fmla="*/ 626621 h 3389313"/>
                <a:gd name="T86" fmla="*/ 1771651 w 2792413"/>
                <a:gd name="T87" fmla="*/ 681248 h 3389313"/>
                <a:gd name="T88" fmla="*/ 1688148 w 2792413"/>
                <a:gd name="T89" fmla="*/ 863867 h 3389313"/>
                <a:gd name="T90" fmla="*/ 1552576 w 2792413"/>
                <a:gd name="T91" fmla="*/ 992176 h 3389313"/>
                <a:gd name="T92" fmla="*/ 1464628 w 2792413"/>
                <a:gd name="T93" fmla="*/ 1024254 h 3389313"/>
                <a:gd name="T94" fmla="*/ 1364933 w 2792413"/>
                <a:gd name="T95" fmla="*/ 1028383 h 3389313"/>
                <a:gd name="T96" fmla="*/ 1273493 w 2792413"/>
                <a:gd name="T97" fmla="*/ 1003928 h 3389313"/>
                <a:gd name="T98" fmla="*/ 1136333 w 2792413"/>
                <a:gd name="T99" fmla="*/ 893721 h 3389313"/>
                <a:gd name="T100" fmla="*/ 1043305 w 2792413"/>
                <a:gd name="T101" fmla="*/ 719677 h 3389313"/>
                <a:gd name="T102" fmla="*/ 984250 w 2792413"/>
                <a:gd name="T103" fmla="*/ 642183 h 3389313"/>
                <a:gd name="T104" fmla="*/ 943610 w 2792413"/>
                <a:gd name="T105" fmla="*/ 580887 h 3389313"/>
                <a:gd name="T106" fmla="*/ 930275 w 2792413"/>
                <a:gd name="T107" fmla="*/ 508792 h 3389313"/>
                <a:gd name="T108" fmla="*/ 958215 w 2792413"/>
                <a:gd name="T109" fmla="*/ 440826 h 3389313"/>
                <a:gd name="T110" fmla="*/ 1010603 w 2792413"/>
                <a:gd name="T111" fmla="*/ 336019 h 3389313"/>
                <a:gd name="T112" fmla="*/ 1081405 w 2792413"/>
                <a:gd name="T113" fmla="*/ 168327 h 3389313"/>
                <a:gd name="T114" fmla="*/ 1152525 w 2792413"/>
                <a:gd name="T115" fmla="*/ 89245 h 3389313"/>
                <a:gd name="T116" fmla="*/ 1242060 w 2792413"/>
                <a:gd name="T117" fmla="*/ 32713 h 3389313"/>
                <a:gd name="T118" fmla="*/ 1348105 w 2792413"/>
                <a:gd name="T119" fmla="*/ 3494 h 3389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92413" h="3389313">
                  <a:moveTo>
                    <a:pt x="520700" y="2665413"/>
                  </a:moveTo>
                  <a:lnTo>
                    <a:pt x="2271713" y="2665413"/>
                  </a:lnTo>
                  <a:lnTo>
                    <a:pt x="2258063" y="3389313"/>
                  </a:lnTo>
                  <a:lnTo>
                    <a:pt x="534985" y="3389313"/>
                  </a:lnTo>
                  <a:lnTo>
                    <a:pt x="520700" y="2665413"/>
                  </a:lnTo>
                  <a:close/>
                  <a:moveTo>
                    <a:pt x="0" y="2312988"/>
                  </a:moveTo>
                  <a:lnTo>
                    <a:pt x="2792413" y="2312988"/>
                  </a:lnTo>
                  <a:lnTo>
                    <a:pt x="2504058" y="3016251"/>
                  </a:lnTo>
                  <a:lnTo>
                    <a:pt x="2343366" y="3016251"/>
                  </a:lnTo>
                  <a:lnTo>
                    <a:pt x="2351623" y="2575798"/>
                  </a:lnTo>
                  <a:lnTo>
                    <a:pt x="440790" y="2575798"/>
                  </a:lnTo>
                  <a:lnTo>
                    <a:pt x="449047" y="3016251"/>
                  </a:lnTo>
                  <a:lnTo>
                    <a:pt x="288355" y="3016251"/>
                  </a:lnTo>
                  <a:lnTo>
                    <a:pt x="0" y="2312988"/>
                  </a:lnTo>
                  <a:close/>
                  <a:moveTo>
                    <a:pt x="1131065" y="1087438"/>
                  </a:moveTo>
                  <a:lnTo>
                    <a:pt x="1131065" y="1087755"/>
                  </a:lnTo>
                  <a:lnTo>
                    <a:pt x="1131700" y="1087438"/>
                  </a:lnTo>
                  <a:lnTo>
                    <a:pt x="1133287" y="1104890"/>
                  </a:lnTo>
                  <a:lnTo>
                    <a:pt x="1135826" y="1125198"/>
                  </a:lnTo>
                  <a:lnTo>
                    <a:pt x="1138683" y="1148044"/>
                  </a:lnTo>
                  <a:lnTo>
                    <a:pt x="1142492" y="1173112"/>
                  </a:lnTo>
                  <a:lnTo>
                    <a:pt x="1147253" y="1201035"/>
                  </a:lnTo>
                  <a:lnTo>
                    <a:pt x="1153284" y="1231179"/>
                  </a:lnTo>
                  <a:lnTo>
                    <a:pt x="1160267" y="1262910"/>
                  </a:lnTo>
                  <a:lnTo>
                    <a:pt x="1168520" y="1297180"/>
                  </a:lnTo>
                  <a:lnTo>
                    <a:pt x="1178042" y="1333670"/>
                  </a:lnTo>
                  <a:lnTo>
                    <a:pt x="1183439" y="1352074"/>
                  </a:lnTo>
                  <a:lnTo>
                    <a:pt x="1188835" y="1371430"/>
                  </a:lnTo>
                  <a:lnTo>
                    <a:pt x="1195183" y="1391103"/>
                  </a:lnTo>
                  <a:lnTo>
                    <a:pt x="1201531" y="1411094"/>
                  </a:lnTo>
                  <a:lnTo>
                    <a:pt x="1208514" y="1431719"/>
                  </a:lnTo>
                  <a:lnTo>
                    <a:pt x="1215497" y="1452344"/>
                  </a:lnTo>
                  <a:lnTo>
                    <a:pt x="1223433" y="1473921"/>
                  </a:lnTo>
                  <a:lnTo>
                    <a:pt x="1231685" y="1495498"/>
                  </a:lnTo>
                  <a:lnTo>
                    <a:pt x="1240573" y="1517392"/>
                  </a:lnTo>
                  <a:lnTo>
                    <a:pt x="1249461" y="1539604"/>
                  </a:lnTo>
                  <a:lnTo>
                    <a:pt x="1258983" y="1562450"/>
                  </a:lnTo>
                  <a:lnTo>
                    <a:pt x="1269458" y="1585296"/>
                  </a:lnTo>
                  <a:lnTo>
                    <a:pt x="1279932" y="1608460"/>
                  </a:lnTo>
                  <a:lnTo>
                    <a:pt x="1291359" y="1632258"/>
                  </a:lnTo>
                  <a:lnTo>
                    <a:pt x="1294851" y="1601162"/>
                  </a:lnTo>
                  <a:lnTo>
                    <a:pt x="1298977" y="1571018"/>
                  </a:lnTo>
                  <a:lnTo>
                    <a:pt x="1306913" y="1512315"/>
                  </a:lnTo>
                  <a:lnTo>
                    <a:pt x="1315165" y="1458373"/>
                  </a:lnTo>
                  <a:lnTo>
                    <a:pt x="1323101" y="1409824"/>
                  </a:lnTo>
                  <a:lnTo>
                    <a:pt x="1330084" y="1368574"/>
                  </a:lnTo>
                  <a:lnTo>
                    <a:pt x="1336115" y="1335574"/>
                  </a:lnTo>
                  <a:lnTo>
                    <a:pt x="1342780" y="1300670"/>
                  </a:lnTo>
                  <a:lnTo>
                    <a:pt x="1298025" y="1196275"/>
                  </a:lnTo>
                  <a:lnTo>
                    <a:pt x="1370395" y="1127736"/>
                  </a:lnTo>
                  <a:lnTo>
                    <a:pt x="1421817" y="1127736"/>
                  </a:lnTo>
                  <a:lnTo>
                    <a:pt x="1494187" y="1196275"/>
                  </a:lnTo>
                  <a:lnTo>
                    <a:pt x="1449749" y="1300670"/>
                  </a:lnTo>
                  <a:lnTo>
                    <a:pt x="1456415" y="1335574"/>
                  </a:lnTo>
                  <a:lnTo>
                    <a:pt x="1462128" y="1368574"/>
                  </a:lnTo>
                  <a:lnTo>
                    <a:pt x="1469746" y="1409824"/>
                  </a:lnTo>
                  <a:lnTo>
                    <a:pt x="1477364" y="1458373"/>
                  </a:lnTo>
                  <a:lnTo>
                    <a:pt x="1485617" y="1512315"/>
                  </a:lnTo>
                  <a:lnTo>
                    <a:pt x="1493869" y="1571018"/>
                  </a:lnTo>
                  <a:lnTo>
                    <a:pt x="1497678" y="1601162"/>
                  </a:lnTo>
                  <a:lnTo>
                    <a:pt x="1501170" y="1632258"/>
                  </a:lnTo>
                  <a:lnTo>
                    <a:pt x="1512279" y="1608460"/>
                  </a:lnTo>
                  <a:lnTo>
                    <a:pt x="1523072" y="1585296"/>
                  </a:lnTo>
                  <a:lnTo>
                    <a:pt x="1533229" y="1562450"/>
                  </a:lnTo>
                  <a:lnTo>
                    <a:pt x="1542751" y="1539604"/>
                  </a:lnTo>
                  <a:lnTo>
                    <a:pt x="1552274" y="1517392"/>
                  </a:lnTo>
                  <a:lnTo>
                    <a:pt x="1560844" y="1495498"/>
                  </a:lnTo>
                  <a:lnTo>
                    <a:pt x="1568779" y="1473921"/>
                  </a:lnTo>
                  <a:lnTo>
                    <a:pt x="1576715" y="1452344"/>
                  </a:lnTo>
                  <a:lnTo>
                    <a:pt x="1584015" y="1431719"/>
                  </a:lnTo>
                  <a:lnTo>
                    <a:pt x="1590681" y="1411094"/>
                  </a:lnTo>
                  <a:lnTo>
                    <a:pt x="1597346" y="1391103"/>
                  </a:lnTo>
                  <a:lnTo>
                    <a:pt x="1603377" y="1371430"/>
                  </a:lnTo>
                  <a:lnTo>
                    <a:pt x="1609408" y="1352074"/>
                  </a:lnTo>
                  <a:lnTo>
                    <a:pt x="1614487" y="1333670"/>
                  </a:lnTo>
                  <a:lnTo>
                    <a:pt x="1624327" y="1297180"/>
                  </a:lnTo>
                  <a:lnTo>
                    <a:pt x="1632262" y="1262910"/>
                  </a:lnTo>
                  <a:lnTo>
                    <a:pt x="1639563" y="1231179"/>
                  </a:lnTo>
                  <a:lnTo>
                    <a:pt x="1644959" y="1201035"/>
                  </a:lnTo>
                  <a:lnTo>
                    <a:pt x="1649720" y="1173112"/>
                  </a:lnTo>
                  <a:lnTo>
                    <a:pt x="1653846" y="1148044"/>
                  </a:lnTo>
                  <a:lnTo>
                    <a:pt x="1657020" y="1125198"/>
                  </a:lnTo>
                  <a:lnTo>
                    <a:pt x="1659242" y="1104890"/>
                  </a:lnTo>
                  <a:lnTo>
                    <a:pt x="1660829" y="1087438"/>
                  </a:lnTo>
                  <a:lnTo>
                    <a:pt x="1661464" y="1087755"/>
                  </a:lnTo>
                  <a:lnTo>
                    <a:pt x="1661464" y="1087438"/>
                  </a:lnTo>
                  <a:lnTo>
                    <a:pt x="1675430" y="1090294"/>
                  </a:lnTo>
                  <a:lnTo>
                    <a:pt x="1689714" y="1093784"/>
                  </a:lnTo>
                  <a:lnTo>
                    <a:pt x="1703998" y="1097592"/>
                  </a:lnTo>
                  <a:lnTo>
                    <a:pt x="1718916" y="1101400"/>
                  </a:lnTo>
                  <a:lnTo>
                    <a:pt x="1749705" y="1110919"/>
                  </a:lnTo>
                  <a:lnTo>
                    <a:pt x="1782399" y="1120756"/>
                  </a:lnTo>
                  <a:lnTo>
                    <a:pt x="1812871" y="1129640"/>
                  </a:lnTo>
                  <a:lnTo>
                    <a:pt x="1841120" y="1138208"/>
                  </a:lnTo>
                  <a:lnTo>
                    <a:pt x="1866831" y="1146458"/>
                  </a:lnTo>
                  <a:lnTo>
                    <a:pt x="1890002" y="1154390"/>
                  </a:lnTo>
                  <a:lnTo>
                    <a:pt x="1911269" y="1162006"/>
                  </a:lnTo>
                  <a:lnTo>
                    <a:pt x="1930314" y="1168987"/>
                  </a:lnTo>
                  <a:lnTo>
                    <a:pt x="1947454" y="1176285"/>
                  </a:lnTo>
                  <a:lnTo>
                    <a:pt x="1962690" y="1183266"/>
                  </a:lnTo>
                  <a:lnTo>
                    <a:pt x="1976021" y="1189612"/>
                  </a:lnTo>
                  <a:lnTo>
                    <a:pt x="1987766" y="1195958"/>
                  </a:lnTo>
                  <a:lnTo>
                    <a:pt x="1998240" y="1201670"/>
                  </a:lnTo>
                  <a:lnTo>
                    <a:pt x="2006811" y="1207381"/>
                  </a:lnTo>
                  <a:lnTo>
                    <a:pt x="2014111" y="1212775"/>
                  </a:lnTo>
                  <a:lnTo>
                    <a:pt x="2020142" y="1218487"/>
                  </a:lnTo>
                  <a:lnTo>
                    <a:pt x="2025221" y="1223564"/>
                  </a:lnTo>
                  <a:lnTo>
                    <a:pt x="2029030" y="1228641"/>
                  </a:lnTo>
                  <a:lnTo>
                    <a:pt x="2035061" y="1234035"/>
                  </a:lnTo>
                  <a:lnTo>
                    <a:pt x="2040457" y="1240064"/>
                  </a:lnTo>
                  <a:lnTo>
                    <a:pt x="2046170" y="1246410"/>
                  </a:lnTo>
                  <a:lnTo>
                    <a:pt x="2051249" y="1252756"/>
                  </a:lnTo>
                  <a:lnTo>
                    <a:pt x="2056010" y="1259420"/>
                  </a:lnTo>
                  <a:lnTo>
                    <a:pt x="2060771" y="1266401"/>
                  </a:lnTo>
                  <a:lnTo>
                    <a:pt x="2065215" y="1273699"/>
                  </a:lnTo>
                  <a:lnTo>
                    <a:pt x="2068706" y="1281631"/>
                  </a:lnTo>
                  <a:lnTo>
                    <a:pt x="2069976" y="1283535"/>
                  </a:lnTo>
                  <a:lnTo>
                    <a:pt x="2072833" y="1289564"/>
                  </a:lnTo>
                  <a:lnTo>
                    <a:pt x="2083942" y="1312410"/>
                  </a:lnTo>
                  <a:lnTo>
                    <a:pt x="2101717" y="1348584"/>
                  </a:lnTo>
                  <a:lnTo>
                    <a:pt x="2124889" y="1394276"/>
                  </a:lnTo>
                  <a:lnTo>
                    <a:pt x="2151869" y="1446950"/>
                  </a:lnTo>
                  <a:lnTo>
                    <a:pt x="2182341" y="1504382"/>
                  </a:lnTo>
                  <a:lnTo>
                    <a:pt x="2197894" y="1534210"/>
                  </a:lnTo>
                  <a:lnTo>
                    <a:pt x="2214399" y="1563719"/>
                  </a:lnTo>
                  <a:lnTo>
                    <a:pt x="2230588" y="1593229"/>
                  </a:lnTo>
                  <a:lnTo>
                    <a:pt x="2247093" y="1622104"/>
                  </a:lnTo>
                  <a:lnTo>
                    <a:pt x="2260742" y="1645902"/>
                  </a:lnTo>
                  <a:lnTo>
                    <a:pt x="2274073" y="1668431"/>
                  </a:lnTo>
                  <a:lnTo>
                    <a:pt x="2305497" y="1634479"/>
                  </a:lnTo>
                  <a:lnTo>
                    <a:pt x="2332478" y="1604652"/>
                  </a:lnTo>
                  <a:lnTo>
                    <a:pt x="2358823" y="1575460"/>
                  </a:lnTo>
                  <a:lnTo>
                    <a:pt x="2406752" y="1520883"/>
                  </a:lnTo>
                  <a:lnTo>
                    <a:pt x="2443572" y="1478046"/>
                  </a:lnTo>
                  <a:lnTo>
                    <a:pt x="2465157" y="1453296"/>
                  </a:lnTo>
                  <a:lnTo>
                    <a:pt x="2468013" y="1449805"/>
                  </a:lnTo>
                  <a:lnTo>
                    <a:pt x="2471822" y="1445681"/>
                  </a:lnTo>
                  <a:lnTo>
                    <a:pt x="2475631" y="1441555"/>
                  </a:lnTo>
                  <a:lnTo>
                    <a:pt x="2483567" y="1434257"/>
                  </a:lnTo>
                  <a:lnTo>
                    <a:pt x="2491819" y="1427276"/>
                  </a:lnTo>
                  <a:lnTo>
                    <a:pt x="2500390" y="1420930"/>
                  </a:lnTo>
                  <a:lnTo>
                    <a:pt x="2664175" y="1245141"/>
                  </a:lnTo>
                  <a:lnTo>
                    <a:pt x="2669254" y="1240381"/>
                  </a:lnTo>
                  <a:lnTo>
                    <a:pt x="2674967" y="1235939"/>
                  </a:lnTo>
                  <a:lnTo>
                    <a:pt x="2680681" y="1232131"/>
                  </a:lnTo>
                  <a:lnTo>
                    <a:pt x="2686712" y="1229275"/>
                  </a:lnTo>
                  <a:lnTo>
                    <a:pt x="2693060" y="1227054"/>
                  </a:lnTo>
                  <a:lnTo>
                    <a:pt x="2699408" y="1225150"/>
                  </a:lnTo>
                  <a:lnTo>
                    <a:pt x="2706074" y="1224198"/>
                  </a:lnTo>
                  <a:lnTo>
                    <a:pt x="2712422" y="1223247"/>
                  </a:lnTo>
                  <a:lnTo>
                    <a:pt x="2719088" y="1223247"/>
                  </a:lnTo>
                  <a:lnTo>
                    <a:pt x="2725754" y="1224198"/>
                  </a:lnTo>
                  <a:lnTo>
                    <a:pt x="2732419" y="1225468"/>
                  </a:lnTo>
                  <a:lnTo>
                    <a:pt x="2738767" y="1227371"/>
                  </a:lnTo>
                  <a:lnTo>
                    <a:pt x="2745116" y="1229910"/>
                  </a:lnTo>
                  <a:lnTo>
                    <a:pt x="2751147" y="1233400"/>
                  </a:lnTo>
                  <a:lnTo>
                    <a:pt x="2757178" y="1237525"/>
                  </a:lnTo>
                  <a:lnTo>
                    <a:pt x="2762574" y="1241968"/>
                  </a:lnTo>
                  <a:lnTo>
                    <a:pt x="2767335" y="1247045"/>
                  </a:lnTo>
                  <a:lnTo>
                    <a:pt x="2771779" y="1252756"/>
                  </a:lnTo>
                  <a:lnTo>
                    <a:pt x="2775270" y="1258151"/>
                  </a:lnTo>
                  <a:lnTo>
                    <a:pt x="2778444" y="1264497"/>
                  </a:lnTo>
                  <a:lnTo>
                    <a:pt x="2780666" y="1270843"/>
                  </a:lnTo>
                  <a:lnTo>
                    <a:pt x="2782571" y="1277189"/>
                  </a:lnTo>
                  <a:lnTo>
                    <a:pt x="2783840" y="1283853"/>
                  </a:lnTo>
                  <a:lnTo>
                    <a:pt x="2784475" y="1290199"/>
                  </a:lnTo>
                  <a:lnTo>
                    <a:pt x="2784475" y="1296862"/>
                  </a:lnTo>
                  <a:lnTo>
                    <a:pt x="2783840" y="1303526"/>
                  </a:lnTo>
                  <a:lnTo>
                    <a:pt x="2782253" y="1310189"/>
                  </a:lnTo>
                  <a:lnTo>
                    <a:pt x="2780349" y="1316535"/>
                  </a:lnTo>
                  <a:lnTo>
                    <a:pt x="2777492" y="1322882"/>
                  </a:lnTo>
                  <a:lnTo>
                    <a:pt x="2774635" y="1328911"/>
                  </a:lnTo>
                  <a:lnTo>
                    <a:pt x="2770509" y="1334622"/>
                  </a:lnTo>
                  <a:lnTo>
                    <a:pt x="2766065" y="1340334"/>
                  </a:lnTo>
                  <a:lnTo>
                    <a:pt x="2694964" y="1416171"/>
                  </a:lnTo>
                  <a:lnTo>
                    <a:pt x="2705122" y="1422200"/>
                  </a:lnTo>
                  <a:lnTo>
                    <a:pt x="2709883" y="1426007"/>
                  </a:lnTo>
                  <a:lnTo>
                    <a:pt x="2714644" y="1429815"/>
                  </a:lnTo>
                  <a:lnTo>
                    <a:pt x="2721310" y="1435844"/>
                  </a:lnTo>
                  <a:lnTo>
                    <a:pt x="2727658" y="1441873"/>
                  </a:lnTo>
                  <a:lnTo>
                    <a:pt x="2733689" y="1448854"/>
                  </a:lnTo>
                  <a:lnTo>
                    <a:pt x="2739085" y="1455517"/>
                  </a:lnTo>
                  <a:lnTo>
                    <a:pt x="2744481" y="1462498"/>
                  </a:lnTo>
                  <a:lnTo>
                    <a:pt x="2749242" y="1469478"/>
                  </a:lnTo>
                  <a:lnTo>
                    <a:pt x="2753686" y="1476777"/>
                  </a:lnTo>
                  <a:lnTo>
                    <a:pt x="2757812" y="1484392"/>
                  </a:lnTo>
                  <a:lnTo>
                    <a:pt x="2761621" y="1492008"/>
                  </a:lnTo>
                  <a:lnTo>
                    <a:pt x="2764478" y="1499940"/>
                  </a:lnTo>
                  <a:lnTo>
                    <a:pt x="2767335" y="1507873"/>
                  </a:lnTo>
                  <a:lnTo>
                    <a:pt x="2770191" y="1515806"/>
                  </a:lnTo>
                  <a:lnTo>
                    <a:pt x="2771779" y="1524056"/>
                  </a:lnTo>
                  <a:lnTo>
                    <a:pt x="2773683" y="1532306"/>
                  </a:lnTo>
                  <a:lnTo>
                    <a:pt x="2774953" y="1540556"/>
                  </a:lnTo>
                  <a:lnTo>
                    <a:pt x="2775905" y="1548806"/>
                  </a:lnTo>
                  <a:lnTo>
                    <a:pt x="2776222" y="1557373"/>
                  </a:lnTo>
                  <a:lnTo>
                    <a:pt x="2776222" y="1565623"/>
                  </a:lnTo>
                  <a:lnTo>
                    <a:pt x="2775905" y="1574191"/>
                  </a:lnTo>
                  <a:lnTo>
                    <a:pt x="2775270" y="1582441"/>
                  </a:lnTo>
                  <a:lnTo>
                    <a:pt x="2774000" y="1591008"/>
                  </a:lnTo>
                  <a:lnTo>
                    <a:pt x="2772731" y="1598941"/>
                  </a:lnTo>
                  <a:lnTo>
                    <a:pt x="2770826" y="1607508"/>
                  </a:lnTo>
                  <a:lnTo>
                    <a:pt x="2768604" y="1615758"/>
                  </a:lnTo>
                  <a:lnTo>
                    <a:pt x="2765430" y="1623691"/>
                  </a:lnTo>
                  <a:lnTo>
                    <a:pt x="2762574" y="1631624"/>
                  </a:lnTo>
                  <a:lnTo>
                    <a:pt x="2758765" y="1639556"/>
                  </a:lnTo>
                  <a:lnTo>
                    <a:pt x="2754956" y="1647489"/>
                  </a:lnTo>
                  <a:lnTo>
                    <a:pt x="2750194" y="1654787"/>
                  </a:lnTo>
                  <a:lnTo>
                    <a:pt x="2745433" y="1662085"/>
                  </a:lnTo>
                  <a:lnTo>
                    <a:pt x="2740355" y="1669383"/>
                  </a:lnTo>
                  <a:lnTo>
                    <a:pt x="2734641" y="1676364"/>
                  </a:lnTo>
                  <a:lnTo>
                    <a:pt x="2716549" y="1697941"/>
                  </a:lnTo>
                  <a:lnTo>
                    <a:pt x="2670206" y="1751249"/>
                  </a:lnTo>
                  <a:lnTo>
                    <a:pt x="2639417" y="1786470"/>
                  </a:lnTo>
                  <a:lnTo>
                    <a:pt x="2605136" y="1824865"/>
                  </a:lnTo>
                  <a:lnTo>
                    <a:pt x="2569586" y="1864529"/>
                  </a:lnTo>
                  <a:lnTo>
                    <a:pt x="2532766" y="1904827"/>
                  </a:lnTo>
                  <a:lnTo>
                    <a:pt x="2508325" y="1930529"/>
                  </a:lnTo>
                  <a:lnTo>
                    <a:pt x="2484519" y="1955914"/>
                  </a:lnTo>
                  <a:lnTo>
                    <a:pt x="2461030" y="1979712"/>
                  </a:lnTo>
                  <a:lnTo>
                    <a:pt x="2438811" y="2001606"/>
                  </a:lnTo>
                  <a:lnTo>
                    <a:pt x="2426115" y="2013347"/>
                  </a:lnTo>
                  <a:lnTo>
                    <a:pt x="2413418" y="2025087"/>
                  </a:lnTo>
                  <a:lnTo>
                    <a:pt x="2400722" y="2035876"/>
                  </a:lnTo>
                  <a:lnTo>
                    <a:pt x="2387708" y="2046664"/>
                  </a:lnTo>
                  <a:lnTo>
                    <a:pt x="2380090" y="2052376"/>
                  </a:lnTo>
                  <a:lnTo>
                    <a:pt x="2371837" y="2058405"/>
                  </a:lnTo>
                  <a:lnTo>
                    <a:pt x="2362314" y="2064751"/>
                  </a:lnTo>
                  <a:lnTo>
                    <a:pt x="2351205" y="2071414"/>
                  </a:lnTo>
                  <a:lnTo>
                    <a:pt x="2343904" y="2075222"/>
                  </a:lnTo>
                  <a:lnTo>
                    <a:pt x="2335969" y="2079347"/>
                  </a:lnTo>
                  <a:lnTo>
                    <a:pt x="2326447" y="2083155"/>
                  </a:lnTo>
                  <a:lnTo>
                    <a:pt x="2315337" y="2087280"/>
                  </a:lnTo>
                  <a:lnTo>
                    <a:pt x="2307719" y="2089501"/>
                  </a:lnTo>
                  <a:lnTo>
                    <a:pt x="2300101" y="2091405"/>
                  </a:lnTo>
                  <a:lnTo>
                    <a:pt x="2292801" y="2093309"/>
                  </a:lnTo>
                  <a:lnTo>
                    <a:pt x="2284865" y="2094578"/>
                  </a:lnTo>
                  <a:lnTo>
                    <a:pt x="2277565" y="2095530"/>
                  </a:lnTo>
                  <a:lnTo>
                    <a:pt x="2270582" y="2096164"/>
                  </a:lnTo>
                  <a:lnTo>
                    <a:pt x="2262964" y="2096799"/>
                  </a:lnTo>
                  <a:lnTo>
                    <a:pt x="2255981" y="2097116"/>
                  </a:lnTo>
                  <a:lnTo>
                    <a:pt x="2244871" y="2096799"/>
                  </a:lnTo>
                  <a:lnTo>
                    <a:pt x="2234397" y="2095530"/>
                  </a:lnTo>
                  <a:lnTo>
                    <a:pt x="2224557" y="2093943"/>
                  </a:lnTo>
                  <a:lnTo>
                    <a:pt x="2215034" y="2092357"/>
                  </a:lnTo>
                  <a:lnTo>
                    <a:pt x="2206147" y="2090453"/>
                  </a:lnTo>
                  <a:lnTo>
                    <a:pt x="2197894" y="2087597"/>
                  </a:lnTo>
                  <a:lnTo>
                    <a:pt x="2190593" y="2085058"/>
                  </a:lnTo>
                  <a:lnTo>
                    <a:pt x="2183610" y="2082520"/>
                  </a:lnTo>
                  <a:lnTo>
                    <a:pt x="2176945" y="2079982"/>
                  </a:lnTo>
                  <a:lnTo>
                    <a:pt x="2170596" y="2077126"/>
                  </a:lnTo>
                  <a:lnTo>
                    <a:pt x="2159487" y="2071097"/>
                  </a:lnTo>
                  <a:lnTo>
                    <a:pt x="2149647" y="2065385"/>
                  </a:lnTo>
                  <a:lnTo>
                    <a:pt x="2140759" y="2059674"/>
                  </a:lnTo>
                  <a:lnTo>
                    <a:pt x="2133141" y="2053962"/>
                  </a:lnTo>
                  <a:lnTo>
                    <a:pt x="2125841" y="2048251"/>
                  </a:lnTo>
                  <a:lnTo>
                    <a:pt x="2119175" y="2043174"/>
                  </a:lnTo>
                  <a:lnTo>
                    <a:pt x="2113462" y="2037779"/>
                  </a:lnTo>
                  <a:lnTo>
                    <a:pt x="2102670" y="2027308"/>
                  </a:lnTo>
                  <a:lnTo>
                    <a:pt x="2092512" y="2017154"/>
                  </a:lnTo>
                  <a:lnTo>
                    <a:pt x="2083307" y="2006683"/>
                  </a:lnTo>
                  <a:lnTo>
                    <a:pt x="2074737" y="1996847"/>
                  </a:lnTo>
                  <a:lnTo>
                    <a:pt x="2066167" y="1986375"/>
                  </a:lnTo>
                  <a:lnTo>
                    <a:pt x="2057914" y="1975904"/>
                  </a:lnTo>
                  <a:lnTo>
                    <a:pt x="2049979" y="1965116"/>
                  </a:lnTo>
                  <a:lnTo>
                    <a:pt x="2042044" y="1954010"/>
                  </a:lnTo>
                  <a:lnTo>
                    <a:pt x="2026490" y="1931798"/>
                  </a:lnTo>
                  <a:lnTo>
                    <a:pt x="2013476" y="1912125"/>
                  </a:lnTo>
                  <a:lnTo>
                    <a:pt x="2000462" y="1891817"/>
                  </a:lnTo>
                  <a:lnTo>
                    <a:pt x="1987131" y="1870557"/>
                  </a:lnTo>
                  <a:lnTo>
                    <a:pt x="1974117" y="1848663"/>
                  </a:lnTo>
                  <a:lnTo>
                    <a:pt x="1961103" y="1826769"/>
                  </a:lnTo>
                  <a:lnTo>
                    <a:pt x="1948089" y="1803922"/>
                  </a:lnTo>
                  <a:lnTo>
                    <a:pt x="1922061" y="1758547"/>
                  </a:lnTo>
                  <a:lnTo>
                    <a:pt x="1922061" y="2143126"/>
                  </a:lnTo>
                  <a:lnTo>
                    <a:pt x="1428165" y="2143126"/>
                  </a:lnTo>
                  <a:lnTo>
                    <a:pt x="1455462" y="1826769"/>
                  </a:lnTo>
                  <a:lnTo>
                    <a:pt x="1455145" y="1818519"/>
                  </a:lnTo>
                  <a:lnTo>
                    <a:pt x="1454510" y="1810269"/>
                  </a:lnTo>
                  <a:lnTo>
                    <a:pt x="1452923" y="1802653"/>
                  </a:lnTo>
                  <a:lnTo>
                    <a:pt x="1450701" y="1795038"/>
                  </a:lnTo>
                  <a:lnTo>
                    <a:pt x="1448479" y="1788057"/>
                  </a:lnTo>
                  <a:lnTo>
                    <a:pt x="1445623" y="1781076"/>
                  </a:lnTo>
                  <a:lnTo>
                    <a:pt x="1441814" y="1774730"/>
                  </a:lnTo>
                  <a:lnTo>
                    <a:pt x="1438005" y="1769018"/>
                  </a:lnTo>
                  <a:lnTo>
                    <a:pt x="1433878" y="1763941"/>
                  </a:lnTo>
                  <a:lnTo>
                    <a:pt x="1429434" y="1759182"/>
                  </a:lnTo>
                  <a:lnTo>
                    <a:pt x="1424673" y="1755057"/>
                  </a:lnTo>
                  <a:lnTo>
                    <a:pt x="1419595" y="1751566"/>
                  </a:lnTo>
                  <a:lnTo>
                    <a:pt x="1413881" y="1748711"/>
                  </a:lnTo>
                  <a:lnTo>
                    <a:pt x="1408485" y="1746807"/>
                  </a:lnTo>
                  <a:lnTo>
                    <a:pt x="1402454" y="1745538"/>
                  </a:lnTo>
                  <a:lnTo>
                    <a:pt x="1396423" y="1744903"/>
                  </a:lnTo>
                  <a:lnTo>
                    <a:pt x="1390710" y="1745538"/>
                  </a:lnTo>
                  <a:lnTo>
                    <a:pt x="1384679" y="1746807"/>
                  </a:lnTo>
                  <a:lnTo>
                    <a:pt x="1378966" y="1748711"/>
                  </a:lnTo>
                  <a:lnTo>
                    <a:pt x="1373570" y="1751566"/>
                  </a:lnTo>
                  <a:lnTo>
                    <a:pt x="1368174" y="1755057"/>
                  </a:lnTo>
                  <a:lnTo>
                    <a:pt x="1363412" y="1759182"/>
                  </a:lnTo>
                  <a:lnTo>
                    <a:pt x="1358969" y="1763941"/>
                  </a:lnTo>
                  <a:lnTo>
                    <a:pt x="1354842" y="1769018"/>
                  </a:lnTo>
                  <a:lnTo>
                    <a:pt x="1351351" y="1774730"/>
                  </a:lnTo>
                  <a:lnTo>
                    <a:pt x="1347542" y="1781076"/>
                  </a:lnTo>
                  <a:lnTo>
                    <a:pt x="1344367" y="1788057"/>
                  </a:lnTo>
                  <a:lnTo>
                    <a:pt x="1342146" y="1795038"/>
                  </a:lnTo>
                  <a:lnTo>
                    <a:pt x="1339924" y="1802653"/>
                  </a:lnTo>
                  <a:lnTo>
                    <a:pt x="1338971" y="1810269"/>
                  </a:lnTo>
                  <a:lnTo>
                    <a:pt x="1337702" y="1818519"/>
                  </a:lnTo>
                  <a:lnTo>
                    <a:pt x="1337384" y="1826769"/>
                  </a:lnTo>
                  <a:lnTo>
                    <a:pt x="1364999" y="2143126"/>
                  </a:lnTo>
                  <a:lnTo>
                    <a:pt x="870151" y="2143126"/>
                  </a:lnTo>
                  <a:lnTo>
                    <a:pt x="870151" y="1651297"/>
                  </a:lnTo>
                  <a:lnTo>
                    <a:pt x="869833" y="1651297"/>
                  </a:lnTo>
                  <a:lnTo>
                    <a:pt x="868881" y="1652249"/>
                  </a:lnTo>
                  <a:lnTo>
                    <a:pt x="867294" y="1653201"/>
                  </a:lnTo>
                  <a:lnTo>
                    <a:pt x="864755" y="1656691"/>
                  </a:lnTo>
                  <a:lnTo>
                    <a:pt x="861581" y="1661133"/>
                  </a:lnTo>
                  <a:lnTo>
                    <a:pt x="858724" y="1667162"/>
                  </a:lnTo>
                  <a:lnTo>
                    <a:pt x="855867" y="1674143"/>
                  </a:lnTo>
                  <a:lnTo>
                    <a:pt x="852376" y="1682710"/>
                  </a:lnTo>
                  <a:lnTo>
                    <a:pt x="848884" y="1691912"/>
                  </a:lnTo>
                  <a:lnTo>
                    <a:pt x="845710" y="1702701"/>
                  </a:lnTo>
                  <a:lnTo>
                    <a:pt x="839044" y="1726816"/>
                  </a:lnTo>
                  <a:lnTo>
                    <a:pt x="832061" y="1755057"/>
                  </a:lnTo>
                  <a:lnTo>
                    <a:pt x="824443" y="1786153"/>
                  </a:lnTo>
                  <a:lnTo>
                    <a:pt x="817460" y="1820423"/>
                  </a:lnTo>
                  <a:lnTo>
                    <a:pt x="810477" y="1856913"/>
                  </a:lnTo>
                  <a:lnTo>
                    <a:pt x="803811" y="1895308"/>
                  </a:lnTo>
                  <a:lnTo>
                    <a:pt x="797145" y="1935606"/>
                  </a:lnTo>
                  <a:lnTo>
                    <a:pt x="790797" y="1976221"/>
                  </a:lnTo>
                  <a:lnTo>
                    <a:pt x="784766" y="2018424"/>
                  </a:lnTo>
                  <a:lnTo>
                    <a:pt x="779688" y="2060308"/>
                  </a:lnTo>
                  <a:lnTo>
                    <a:pt x="774609" y="2101876"/>
                  </a:lnTo>
                  <a:lnTo>
                    <a:pt x="771118" y="2143126"/>
                  </a:lnTo>
                  <a:lnTo>
                    <a:pt x="438150" y="2143126"/>
                  </a:lnTo>
                  <a:lnTo>
                    <a:pt x="443864" y="2084741"/>
                  </a:lnTo>
                  <a:lnTo>
                    <a:pt x="449894" y="2028577"/>
                  </a:lnTo>
                  <a:lnTo>
                    <a:pt x="455925" y="1975269"/>
                  </a:lnTo>
                  <a:lnTo>
                    <a:pt x="463226" y="1923865"/>
                  </a:lnTo>
                  <a:lnTo>
                    <a:pt x="470209" y="1875317"/>
                  </a:lnTo>
                  <a:lnTo>
                    <a:pt x="478144" y="1828990"/>
                  </a:lnTo>
                  <a:lnTo>
                    <a:pt x="485762" y="1784884"/>
                  </a:lnTo>
                  <a:lnTo>
                    <a:pt x="494015" y="1742682"/>
                  </a:lnTo>
                  <a:lnTo>
                    <a:pt x="502585" y="1702701"/>
                  </a:lnTo>
                  <a:lnTo>
                    <a:pt x="511155" y="1665258"/>
                  </a:lnTo>
                  <a:lnTo>
                    <a:pt x="520043" y="1629085"/>
                  </a:lnTo>
                  <a:lnTo>
                    <a:pt x="528931" y="1595450"/>
                  </a:lnTo>
                  <a:lnTo>
                    <a:pt x="537818" y="1563719"/>
                  </a:lnTo>
                  <a:lnTo>
                    <a:pt x="547023" y="1533892"/>
                  </a:lnTo>
                  <a:lnTo>
                    <a:pt x="556228" y="1505969"/>
                  </a:lnTo>
                  <a:lnTo>
                    <a:pt x="565116" y="1479632"/>
                  </a:lnTo>
                  <a:lnTo>
                    <a:pt x="574638" y="1454882"/>
                  </a:lnTo>
                  <a:lnTo>
                    <a:pt x="583526" y="1432036"/>
                  </a:lnTo>
                  <a:lnTo>
                    <a:pt x="592413" y="1410777"/>
                  </a:lnTo>
                  <a:lnTo>
                    <a:pt x="601301" y="1391420"/>
                  </a:lnTo>
                  <a:lnTo>
                    <a:pt x="609871" y="1373334"/>
                  </a:lnTo>
                  <a:lnTo>
                    <a:pt x="618124" y="1356516"/>
                  </a:lnTo>
                  <a:lnTo>
                    <a:pt x="626059" y="1341920"/>
                  </a:lnTo>
                  <a:lnTo>
                    <a:pt x="633995" y="1327959"/>
                  </a:lnTo>
                  <a:lnTo>
                    <a:pt x="641930" y="1315266"/>
                  </a:lnTo>
                  <a:lnTo>
                    <a:pt x="648913" y="1304160"/>
                  </a:lnTo>
                  <a:lnTo>
                    <a:pt x="655579" y="1294324"/>
                  </a:lnTo>
                  <a:lnTo>
                    <a:pt x="661927" y="1285756"/>
                  </a:lnTo>
                  <a:lnTo>
                    <a:pt x="667641" y="1278141"/>
                  </a:lnTo>
                  <a:lnTo>
                    <a:pt x="673037" y="1271478"/>
                  </a:lnTo>
                  <a:lnTo>
                    <a:pt x="677798" y="1266083"/>
                  </a:lnTo>
                  <a:lnTo>
                    <a:pt x="681924" y="1261641"/>
                  </a:lnTo>
                  <a:lnTo>
                    <a:pt x="699065" y="1252756"/>
                  </a:lnTo>
                  <a:lnTo>
                    <a:pt x="717475" y="1243237"/>
                  </a:lnTo>
                  <a:lnTo>
                    <a:pt x="737154" y="1234035"/>
                  </a:lnTo>
                  <a:lnTo>
                    <a:pt x="758104" y="1224833"/>
                  </a:lnTo>
                  <a:lnTo>
                    <a:pt x="779688" y="1215948"/>
                  </a:lnTo>
                  <a:lnTo>
                    <a:pt x="801907" y="1206746"/>
                  </a:lnTo>
                  <a:lnTo>
                    <a:pt x="824761" y="1197227"/>
                  </a:lnTo>
                  <a:lnTo>
                    <a:pt x="848249" y="1188343"/>
                  </a:lnTo>
                  <a:lnTo>
                    <a:pt x="895544" y="1170891"/>
                  </a:lnTo>
                  <a:lnTo>
                    <a:pt x="942204" y="1154390"/>
                  </a:lnTo>
                  <a:lnTo>
                    <a:pt x="987594" y="1138525"/>
                  </a:lnTo>
                  <a:lnTo>
                    <a:pt x="1030445" y="1124564"/>
                  </a:lnTo>
                  <a:lnTo>
                    <a:pt x="1041554" y="1118217"/>
                  </a:lnTo>
                  <a:lnTo>
                    <a:pt x="1053299" y="1112188"/>
                  </a:lnTo>
                  <a:lnTo>
                    <a:pt x="1065678" y="1107111"/>
                  </a:lnTo>
                  <a:lnTo>
                    <a:pt x="1077740" y="1102352"/>
                  </a:lnTo>
                  <a:lnTo>
                    <a:pt x="1090754" y="1097909"/>
                  </a:lnTo>
                  <a:lnTo>
                    <a:pt x="1103768" y="1094102"/>
                  </a:lnTo>
                  <a:lnTo>
                    <a:pt x="1117099" y="1090294"/>
                  </a:lnTo>
                  <a:lnTo>
                    <a:pt x="1131065" y="1087438"/>
                  </a:lnTo>
                  <a:close/>
                  <a:moveTo>
                    <a:pt x="1401445" y="0"/>
                  </a:moveTo>
                  <a:lnTo>
                    <a:pt x="1412240" y="318"/>
                  </a:lnTo>
                  <a:lnTo>
                    <a:pt x="1423353" y="635"/>
                  </a:lnTo>
                  <a:lnTo>
                    <a:pt x="1433513" y="1588"/>
                  </a:lnTo>
                  <a:lnTo>
                    <a:pt x="1444308" y="2223"/>
                  </a:lnTo>
                  <a:lnTo>
                    <a:pt x="1454786" y="3494"/>
                  </a:lnTo>
                  <a:lnTo>
                    <a:pt x="1465263" y="4764"/>
                  </a:lnTo>
                  <a:lnTo>
                    <a:pt x="1475423" y="6670"/>
                  </a:lnTo>
                  <a:lnTo>
                    <a:pt x="1485266" y="8575"/>
                  </a:lnTo>
                  <a:lnTo>
                    <a:pt x="1495426" y="10798"/>
                  </a:lnTo>
                  <a:lnTo>
                    <a:pt x="1505268" y="13339"/>
                  </a:lnTo>
                  <a:lnTo>
                    <a:pt x="1515111" y="15880"/>
                  </a:lnTo>
                  <a:lnTo>
                    <a:pt x="1524636" y="19056"/>
                  </a:lnTo>
                  <a:lnTo>
                    <a:pt x="1533843" y="22232"/>
                  </a:lnTo>
                  <a:lnTo>
                    <a:pt x="1543368" y="25726"/>
                  </a:lnTo>
                  <a:lnTo>
                    <a:pt x="1552576" y="29219"/>
                  </a:lnTo>
                  <a:lnTo>
                    <a:pt x="1561466" y="33030"/>
                  </a:lnTo>
                  <a:lnTo>
                    <a:pt x="1570356" y="37159"/>
                  </a:lnTo>
                  <a:lnTo>
                    <a:pt x="1578928" y="41605"/>
                  </a:lnTo>
                  <a:lnTo>
                    <a:pt x="1587818" y="46052"/>
                  </a:lnTo>
                  <a:lnTo>
                    <a:pt x="1596073" y="50816"/>
                  </a:lnTo>
                  <a:lnTo>
                    <a:pt x="1604646" y="55897"/>
                  </a:lnTo>
                  <a:lnTo>
                    <a:pt x="1612583" y="60979"/>
                  </a:lnTo>
                  <a:lnTo>
                    <a:pt x="1620521" y="66378"/>
                  </a:lnTo>
                  <a:lnTo>
                    <a:pt x="1628776" y="72095"/>
                  </a:lnTo>
                  <a:lnTo>
                    <a:pt x="1636078" y="77812"/>
                  </a:lnTo>
                  <a:lnTo>
                    <a:pt x="1644016" y="83528"/>
                  </a:lnTo>
                  <a:lnTo>
                    <a:pt x="1651318" y="89880"/>
                  </a:lnTo>
                  <a:lnTo>
                    <a:pt x="1658303" y="96232"/>
                  </a:lnTo>
                  <a:lnTo>
                    <a:pt x="1665606" y="102902"/>
                  </a:lnTo>
                  <a:lnTo>
                    <a:pt x="1672591" y="109571"/>
                  </a:lnTo>
                  <a:lnTo>
                    <a:pt x="1679258" y="116241"/>
                  </a:lnTo>
                  <a:lnTo>
                    <a:pt x="1685926" y="123546"/>
                  </a:lnTo>
                  <a:lnTo>
                    <a:pt x="1692593" y="130851"/>
                  </a:lnTo>
                  <a:lnTo>
                    <a:pt x="1698943" y="138155"/>
                  </a:lnTo>
                  <a:lnTo>
                    <a:pt x="1704976" y="145778"/>
                  </a:lnTo>
                  <a:lnTo>
                    <a:pt x="1710691" y="153400"/>
                  </a:lnTo>
                  <a:lnTo>
                    <a:pt x="1716723" y="161658"/>
                  </a:lnTo>
                  <a:lnTo>
                    <a:pt x="1722438" y="169597"/>
                  </a:lnTo>
                  <a:lnTo>
                    <a:pt x="1727836" y="177537"/>
                  </a:lnTo>
                  <a:lnTo>
                    <a:pt x="1733233" y="186113"/>
                  </a:lnTo>
                  <a:lnTo>
                    <a:pt x="1738313" y="194688"/>
                  </a:lnTo>
                  <a:lnTo>
                    <a:pt x="1743076" y="203263"/>
                  </a:lnTo>
                  <a:lnTo>
                    <a:pt x="1747838" y="212156"/>
                  </a:lnTo>
                  <a:lnTo>
                    <a:pt x="1752283" y="221048"/>
                  </a:lnTo>
                  <a:lnTo>
                    <a:pt x="1760856" y="239469"/>
                  </a:lnTo>
                  <a:lnTo>
                    <a:pt x="1768793" y="258207"/>
                  </a:lnTo>
                  <a:lnTo>
                    <a:pt x="1776096" y="277581"/>
                  </a:lnTo>
                  <a:lnTo>
                    <a:pt x="1782446" y="297272"/>
                  </a:lnTo>
                  <a:lnTo>
                    <a:pt x="1788161" y="317916"/>
                  </a:lnTo>
                  <a:lnTo>
                    <a:pt x="1792923" y="338560"/>
                  </a:lnTo>
                  <a:lnTo>
                    <a:pt x="1797051" y="359521"/>
                  </a:lnTo>
                  <a:lnTo>
                    <a:pt x="1799908" y="380800"/>
                  </a:lnTo>
                  <a:lnTo>
                    <a:pt x="1802448" y="402397"/>
                  </a:lnTo>
                  <a:lnTo>
                    <a:pt x="1804036" y="424946"/>
                  </a:lnTo>
                  <a:lnTo>
                    <a:pt x="1809751" y="426534"/>
                  </a:lnTo>
                  <a:lnTo>
                    <a:pt x="1815148" y="428758"/>
                  </a:lnTo>
                  <a:lnTo>
                    <a:pt x="1819911" y="431616"/>
                  </a:lnTo>
                  <a:lnTo>
                    <a:pt x="1825308" y="434474"/>
                  </a:lnTo>
                  <a:lnTo>
                    <a:pt x="1829753" y="437968"/>
                  </a:lnTo>
                  <a:lnTo>
                    <a:pt x="1834198" y="441144"/>
                  </a:lnTo>
                  <a:lnTo>
                    <a:pt x="1838326" y="445273"/>
                  </a:lnTo>
                  <a:lnTo>
                    <a:pt x="1842453" y="449401"/>
                  </a:lnTo>
                  <a:lnTo>
                    <a:pt x="1845628" y="453848"/>
                  </a:lnTo>
                  <a:lnTo>
                    <a:pt x="1849121" y="458612"/>
                  </a:lnTo>
                  <a:lnTo>
                    <a:pt x="1851978" y="463693"/>
                  </a:lnTo>
                  <a:lnTo>
                    <a:pt x="1854201" y="469728"/>
                  </a:lnTo>
                  <a:lnTo>
                    <a:pt x="1856423" y="475762"/>
                  </a:lnTo>
                  <a:lnTo>
                    <a:pt x="1858328" y="482114"/>
                  </a:lnTo>
                  <a:lnTo>
                    <a:pt x="1859916" y="488784"/>
                  </a:lnTo>
                  <a:lnTo>
                    <a:pt x="1860868" y="496088"/>
                  </a:lnTo>
                  <a:lnTo>
                    <a:pt x="1861503" y="502123"/>
                  </a:lnTo>
                  <a:lnTo>
                    <a:pt x="1862138" y="507839"/>
                  </a:lnTo>
                  <a:lnTo>
                    <a:pt x="1862138" y="513874"/>
                  </a:lnTo>
                  <a:lnTo>
                    <a:pt x="1861503" y="519908"/>
                  </a:lnTo>
                  <a:lnTo>
                    <a:pt x="1861186" y="526260"/>
                  </a:lnTo>
                  <a:lnTo>
                    <a:pt x="1860868" y="532294"/>
                  </a:lnTo>
                  <a:lnTo>
                    <a:pt x="1858963" y="544998"/>
                  </a:lnTo>
                  <a:lnTo>
                    <a:pt x="1856106" y="557385"/>
                  </a:lnTo>
                  <a:lnTo>
                    <a:pt x="1852296" y="569771"/>
                  </a:lnTo>
                  <a:lnTo>
                    <a:pt x="1847851" y="582157"/>
                  </a:lnTo>
                  <a:lnTo>
                    <a:pt x="1842771" y="593908"/>
                  </a:lnTo>
                  <a:lnTo>
                    <a:pt x="1836738" y="605342"/>
                  </a:lnTo>
                  <a:lnTo>
                    <a:pt x="1833881" y="611059"/>
                  </a:lnTo>
                  <a:lnTo>
                    <a:pt x="1830071" y="616140"/>
                  </a:lnTo>
                  <a:lnTo>
                    <a:pt x="1826578" y="621540"/>
                  </a:lnTo>
                  <a:lnTo>
                    <a:pt x="1823086" y="626621"/>
                  </a:lnTo>
                  <a:lnTo>
                    <a:pt x="1818958" y="631385"/>
                  </a:lnTo>
                  <a:lnTo>
                    <a:pt x="1814831" y="635831"/>
                  </a:lnTo>
                  <a:lnTo>
                    <a:pt x="1810703" y="640278"/>
                  </a:lnTo>
                  <a:lnTo>
                    <a:pt x="1806258" y="644407"/>
                  </a:lnTo>
                  <a:lnTo>
                    <a:pt x="1801813" y="648218"/>
                  </a:lnTo>
                  <a:lnTo>
                    <a:pt x="1797051" y="652029"/>
                  </a:lnTo>
                  <a:lnTo>
                    <a:pt x="1792288" y="655205"/>
                  </a:lnTo>
                  <a:lnTo>
                    <a:pt x="1787208" y="658063"/>
                  </a:lnTo>
                  <a:lnTo>
                    <a:pt x="1782128" y="660922"/>
                  </a:lnTo>
                  <a:lnTo>
                    <a:pt x="1777048" y="663145"/>
                  </a:lnTo>
                  <a:lnTo>
                    <a:pt x="1771651" y="681248"/>
                  </a:lnTo>
                  <a:lnTo>
                    <a:pt x="1766571" y="699033"/>
                  </a:lnTo>
                  <a:lnTo>
                    <a:pt x="1760538" y="716501"/>
                  </a:lnTo>
                  <a:lnTo>
                    <a:pt x="1754188" y="733969"/>
                  </a:lnTo>
                  <a:lnTo>
                    <a:pt x="1747521" y="751437"/>
                  </a:lnTo>
                  <a:lnTo>
                    <a:pt x="1740218" y="768587"/>
                  </a:lnTo>
                  <a:lnTo>
                    <a:pt x="1732598" y="785420"/>
                  </a:lnTo>
                  <a:lnTo>
                    <a:pt x="1724661" y="801618"/>
                  </a:lnTo>
                  <a:lnTo>
                    <a:pt x="1716406" y="817497"/>
                  </a:lnTo>
                  <a:lnTo>
                    <a:pt x="1707516" y="833695"/>
                  </a:lnTo>
                  <a:lnTo>
                    <a:pt x="1698308" y="848940"/>
                  </a:lnTo>
                  <a:lnTo>
                    <a:pt x="1688148" y="863867"/>
                  </a:lnTo>
                  <a:lnTo>
                    <a:pt x="1677988" y="878159"/>
                  </a:lnTo>
                  <a:lnTo>
                    <a:pt x="1667511" y="892451"/>
                  </a:lnTo>
                  <a:lnTo>
                    <a:pt x="1656716" y="905790"/>
                  </a:lnTo>
                  <a:lnTo>
                    <a:pt x="1644968" y="918811"/>
                  </a:lnTo>
                  <a:lnTo>
                    <a:pt x="1633221" y="931515"/>
                  </a:lnTo>
                  <a:lnTo>
                    <a:pt x="1620838" y="943266"/>
                  </a:lnTo>
                  <a:lnTo>
                    <a:pt x="1607821" y="954382"/>
                  </a:lnTo>
                  <a:lnTo>
                    <a:pt x="1594803" y="964863"/>
                  </a:lnTo>
                  <a:lnTo>
                    <a:pt x="1581151" y="974709"/>
                  </a:lnTo>
                  <a:lnTo>
                    <a:pt x="1567181" y="983919"/>
                  </a:lnTo>
                  <a:lnTo>
                    <a:pt x="1552576" y="992176"/>
                  </a:lnTo>
                  <a:lnTo>
                    <a:pt x="1545273" y="996305"/>
                  </a:lnTo>
                  <a:lnTo>
                    <a:pt x="1537336" y="1000116"/>
                  </a:lnTo>
                  <a:lnTo>
                    <a:pt x="1530033" y="1003610"/>
                  </a:lnTo>
                  <a:lnTo>
                    <a:pt x="1522096" y="1006786"/>
                  </a:lnTo>
                  <a:lnTo>
                    <a:pt x="1513841" y="1010279"/>
                  </a:lnTo>
                  <a:lnTo>
                    <a:pt x="1506221" y="1012820"/>
                  </a:lnTo>
                  <a:lnTo>
                    <a:pt x="1497966" y="1015679"/>
                  </a:lnTo>
                  <a:lnTo>
                    <a:pt x="1489711" y="1017902"/>
                  </a:lnTo>
                  <a:lnTo>
                    <a:pt x="1481456" y="1020443"/>
                  </a:lnTo>
                  <a:lnTo>
                    <a:pt x="1473201" y="1022348"/>
                  </a:lnTo>
                  <a:lnTo>
                    <a:pt x="1464628" y="1024254"/>
                  </a:lnTo>
                  <a:lnTo>
                    <a:pt x="1455738" y="1025842"/>
                  </a:lnTo>
                  <a:lnTo>
                    <a:pt x="1447166" y="1027112"/>
                  </a:lnTo>
                  <a:lnTo>
                    <a:pt x="1438276" y="1028383"/>
                  </a:lnTo>
                  <a:lnTo>
                    <a:pt x="1429068" y="1029018"/>
                  </a:lnTo>
                  <a:lnTo>
                    <a:pt x="1419860" y="1029971"/>
                  </a:lnTo>
                  <a:lnTo>
                    <a:pt x="1410653" y="1030288"/>
                  </a:lnTo>
                  <a:lnTo>
                    <a:pt x="1401445" y="1030288"/>
                  </a:lnTo>
                  <a:lnTo>
                    <a:pt x="1391920" y="1030288"/>
                  </a:lnTo>
                  <a:lnTo>
                    <a:pt x="1382713" y="1029971"/>
                  </a:lnTo>
                  <a:lnTo>
                    <a:pt x="1373823" y="1029018"/>
                  </a:lnTo>
                  <a:lnTo>
                    <a:pt x="1364933" y="1028383"/>
                  </a:lnTo>
                  <a:lnTo>
                    <a:pt x="1356043" y="1027112"/>
                  </a:lnTo>
                  <a:lnTo>
                    <a:pt x="1347153" y="1025842"/>
                  </a:lnTo>
                  <a:lnTo>
                    <a:pt x="1338580" y="1024254"/>
                  </a:lnTo>
                  <a:lnTo>
                    <a:pt x="1330008" y="1022348"/>
                  </a:lnTo>
                  <a:lnTo>
                    <a:pt x="1321753" y="1020443"/>
                  </a:lnTo>
                  <a:lnTo>
                    <a:pt x="1313180" y="1018219"/>
                  </a:lnTo>
                  <a:lnTo>
                    <a:pt x="1305243" y="1015679"/>
                  </a:lnTo>
                  <a:lnTo>
                    <a:pt x="1297305" y="1013138"/>
                  </a:lnTo>
                  <a:lnTo>
                    <a:pt x="1289050" y="1010279"/>
                  </a:lnTo>
                  <a:lnTo>
                    <a:pt x="1281430" y="1007104"/>
                  </a:lnTo>
                  <a:lnTo>
                    <a:pt x="1273493" y="1003928"/>
                  </a:lnTo>
                  <a:lnTo>
                    <a:pt x="1266190" y="1000434"/>
                  </a:lnTo>
                  <a:lnTo>
                    <a:pt x="1250950" y="992812"/>
                  </a:lnTo>
                  <a:lnTo>
                    <a:pt x="1236345" y="984554"/>
                  </a:lnTo>
                  <a:lnTo>
                    <a:pt x="1222693" y="975344"/>
                  </a:lnTo>
                  <a:lnTo>
                    <a:pt x="1209040" y="965498"/>
                  </a:lnTo>
                  <a:lnTo>
                    <a:pt x="1196023" y="955017"/>
                  </a:lnTo>
                  <a:lnTo>
                    <a:pt x="1183005" y="943901"/>
                  </a:lnTo>
                  <a:lnTo>
                    <a:pt x="1170623" y="932150"/>
                  </a:lnTo>
                  <a:lnTo>
                    <a:pt x="1158875" y="919764"/>
                  </a:lnTo>
                  <a:lnTo>
                    <a:pt x="1147128" y="907378"/>
                  </a:lnTo>
                  <a:lnTo>
                    <a:pt x="1136333" y="893721"/>
                  </a:lnTo>
                  <a:lnTo>
                    <a:pt x="1125538" y="879747"/>
                  </a:lnTo>
                  <a:lnTo>
                    <a:pt x="1115695" y="865455"/>
                  </a:lnTo>
                  <a:lnTo>
                    <a:pt x="1105853" y="850845"/>
                  </a:lnTo>
                  <a:lnTo>
                    <a:pt x="1096645" y="835601"/>
                  </a:lnTo>
                  <a:lnTo>
                    <a:pt x="1087755" y="820038"/>
                  </a:lnTo>
                  <a:lnTo>
                    <a:pt x="1079183" y="803841"/>
                  </a:lnTo>
                  <a:lnTo>
                    <a:pt x="1070928" y="787643"/>
                  </a:lnTo>
                  <a:lnTo>
                    <a:pt x="1063625" y="770811"/>
                  </a:lnTo>
                  <a:lnTo>
                    <a:pt x="1056323" y="753978"/>
                  </a:lnTo>
                  <a:lnTo>
                    <a:pt x="1049655" y="737145"/>
                  </a:lnTo>
                  <a:lnTo>
                    <a:pt x="1043305" y="719677"/>
                  </a:lnTo>
                  <a:lnTo>
                    <a:pt x="1037273" y="702209"/>
                  </a:lnTo>
                  <a:lnTo>
                    <a:pt x="1031558" y="684106"/>
                  </a:lnTo>
                  <a:lnTo>
                    <a:pt x="1026795" y="666321"/>
                  </a:lnTo>
                  <a:lnTo>
                    <a:pt x="1020763" y="664415"/>
                  </a:lnTo>
                  <a:lnTo>
                    <a:pt x="1015365" y="662827"/>
                  </a:lnTo>
                  <a:lnTo>
                    <a:pt x="1009650" y="659969"/>
                  </a:lnTo>
                  <a:lnTo>
                    <a:pt x="1004253" y="657110"/>
                  </a:lnTo>
                  <a:lnTo>
                    <a:pt x="998855" y="653617"/>
                  </a:lnTo>
                  <a:lnTo>
                    <a:pt x="993775" y="650441"/>
                  </a:lnTo>
                  <a:lnTo>
                    <a:pt x="989013" y="646312"/>
                  </a:lnTo>
                  <a:lnTo>
                    <a:pt x="984250" y="642183"/>
                  </a:lnTo>
                  <a:lnTo>
                    <a:pt x="979805" y="637737"/>
                  </a:lnTo>
                  <a:lnTo>
                    <a:pt x="975360" y="632973"/>
                  </a:lnTo>
                  <a:lnTo>
                    <a:pt x="970598" y="627891"/>
                  </a:lnTo>
                  <a:lnTo>
                    <a:pt x="966788" y="622492"/>
                  </a:lnTo>
                  <a:lnTo>
                    <a:pt x="962978" y="617411"/>
                  </a:lnTo>
                  <a:lnTo>
                    <a:pt x="959168" y="611376"/>
                  </a:lnTo>
                  <a:lnTo>
                    <a:pt x="955358" y="605660"/>
                  </a:lnTo>
                  <a:lnTo>
                    <a:pt x="952500" y="599625"/>
                  </a:lnTo>
                  <a:lnTo>
                    <a:pt x="949325" y="593591"/>
                  </a:lnTo>
                  <a:lnTo>
                    <a:pt x="946468" y="587239"/>
                  </a:lnTo>
                  <a:lnTo>
                    <a:pt x="943610" y="580887"/>
                  </a:lnTo>
                  <a:lnTo>
                    <a:pt x="941388" y="574535"/>
                  </a:lnTo>
                  <a:lnTo>
                    <a:pt x="939165" y="567865"/>
                  </a:lnTo>
                  <a:lnTo>
                    <a:pt x="937260" y="561196"/>
                  </a:lnTo>
                  <a:lnTo>
                    <a:pt x="935355" y="554526"/>
                  </a:lnTo>
                  <a:lnTo>
                    <a:pt x="934085" y="547857"/>
                  </a:lnTo>
                  <a:lnTo>
                    <a:pt x="932815" y="541505"/>
                  </a:lnTo>
                  <a:lnTo>
                    <a:pt x="931863" y="534835"/>
                  </a:lnTo>
                  <a:lnTo>
                    <a:pt x="930910" y="528166"/>
                  </a:lnTo>
                  <a:lnTo>
                    <a:pt x="930593" y="521496"/>
                  </a:lnTo>
                  <a:lnTo>
                    <a:pt x="930275" y="515144"/>
                  </a:lnTo>
                  <a:lnTo>
                    <a:pt x="930275" y="508792"/>
                  </a:lnTo>
                  <a:lnTo>
                    <a:pt x="930593" y="502440"/>
                  </a:lnTo>
                  <a:lnTo>
                    <a:pt x="931228" y="496088"/>
                  </a:lnTo>
                  <a:lnTo>
                    <a:pt x="932498" y="488148"/>
                  </a:lnTo>
                  <a:lnTo>
                    <a:pt x="934403" y="480526"/>
                  </a:lnTo>
                  <a:lnTo>
                    <a:pt x="936625" y="473539"/>
                  </a:lnTo>
                  <a:lnTo>
                    <a:pt x="939165" y="466869"/>
                  </a:lnTo>
                  <a:lnTo>
                    <a:pt x="942023" y="460835"/>
                  </a:lnTo>
                  <a:lnTo>
                    <a:pt x="945515" y="455436"/>
                  </a:lnTo>
                  <a:lnTo>
                    <a:pt x="949325" y="450037"/>
                  </a:lnTo>
                  <a:lnTo>
                    <a:pt x="953770" y="445273"/>
                  </a:lnTo>
                  <a:lnTo>
                    <a:pt x="958215" y="440826"/>
                  </a:lnTo>
                  <a:lnTo>
                    <a:pt x="962978" y="437015"/>
                  </a:lnTo>
                  <a:lnTo>
                    <a:pt x="968058" y="433204"/>
                  </a:lnTo>
                  <a:lnTo>
                    <a:pt x="973773" y="430345"/>
                  </a:lnTo>
                  <a:lnTo>
                    <a:pt x="979805" y="427805"/>
                  </a:lnTo>
                  <a:lnTo>
                    <a:pt x="985520" y="425264"/>
                  </a:lnTo>
                  <a:lnTo>
                    <a:pt x="992188" y="423358"/>
                  </a:lnTo>
                  <a:lnTo>
                    <a:pt x="998855" y="421453"/>
                  </a:lnTo>
                  <a:lnTo>
                    <a:pt x="1000443" y="399538"/>
                  </a:lnTo>
                  <a:lnTo>
                    <a:pt x="1002983" y="377942"/>
                  </a:lnTo>
                  <a:lnTo>
                    <a:pt x="1006475" y="356663"/>
                  </a:lnTo>
                  <a:lnTo>
                    <a:pt x="1010603" y="336019"/>
                  </a:lnTo>
                  <a:lnTo>
                    <a:pt x="1015365" y="315057"/>
                  </a:lnTo>
                  <a:lnTo>
                    <a:pt x="1020763" y="295049"/>
                  </a:lnTo>
                  <a:lnTo>
                    <a:pt x="1027748" y="275358"/>
                  </a:lnTo>
                  <a:lnTo>
                    <a:pt x="1034733" y="256302"/>
                  </a:lnTo>
                  <a:lnTo>
                    <a:pt x="1042353" y="237564"/>
                  </a:lnTo>
                  <a:lnTo>
                    <a:pt x="1051243" y="219143"/>
                  </a:lnTo>
                  <a:lnTo>
                    <a:pt x="1060768" y="201675"/>
                  </a:lnTo>
                  <a:lnTo>
                    <a:pt x="1065530" y="193417"/>
                  </a:lnTo>
                  <a:lnTo>
                    <a:pt x="1070610" y="184842"/>
                  </a:lnTo>
                  <a:lnTo>
                    <a:pt x="1076008" y="176585"/>
                  </a:lnTo>
                  <a:lnTo>
                    <a:pt x="1081405" y="168327"/>
                  </a:lnTo>
                  <a:lnTo>
                    <a:pt x="1087120" y="160070"/>
                  </a:lnTo>
                  <a:lnTo>
                    <a:pt x="1092835" y="152447"/>
                  </a:lnTo>
                  <a:lnTo>
                    <a:pt x="1098868" y="144507"/>
                  </a:lnTo>
                  <a:lnTo>
                    <a:pt x="1104900" y="137202"/>
                  </a:lnTo>
                  <a:lnTo>
                    <a:pt x="1111250" y="129580"/>
                  </a:lnTo>
                  <a:lnTo>
                    <a:pt x="1117600" y="122593"/>
                  </a:lnTo>
                  <a:lnTo>
                    <a:pt x="1124268" y="115606"/>
                  </a:lnTo>
                  <a:lnTo>
                    <a:pt x="1131253" y="108619"/>
                  </a:lnTo>
                  <a:lnTo>
                    <a:pt x="1137920" y="101949"/>
                  </a:lnTo>
                  <a:lnTo>
                    <a:pt x="1144905" y="95597"/>
                  </a:lnTo>
                  <a:lnTo>
                    <a:pt x="1152525" y="89245"/>
                  </a:lnTo>
                  <a:lnTo>
                    <a:pt x="1159828" y="82893"/>
                  </a:lnTo>
                  <a:lnTo>
                    <a:pt x="1167130" y="76859"/>
                  </a:lnTo>
                  <a:lnTo>
                    <a:pt x="1175068" y="71460"/>
                  </a:lnTo>
                  <a:lnTo>
                    <a:pt x="1183005" y="65743"/>
                  </a:lnTo>
                  <a:lnTo>
                    <a:pt x="1190943" y="60661"/>
                  </a:lnTo>
                  <a:lnTo>
                    <a:pt x="1198880" y="55262"/>
                  </a:lnTo>
                  <a:lnTo>
                    <a:pt x="1207453" y="50498"/>
                  </a:lnTo>
                  <a:lnTo>
                    <a:pt x="1216025" y="45734"/>
                  </a:lnTo>
                  <a:lnTo>
                    <a:pt x="1224598" y="41288"/>
                  </a:lnTo>
                  <a:lnTo>
                    <a:pt x="1233170" y="36841"/>
                  </a:lnTo>
                  <a:lnTo>
                    <a:pt x="1242060" y="32713"/>
                  </a:lnTo>
                  <a:lnTo>
                    <a:pt x="1250950" y="28902"/>
                  </a:lnTo>
                  <a:lnTo>
                    <a:pt x="1260158" y="25408"/>
                  </a:lnTo>
                  <a:lnTo>
                    <a:pt x="1269365" y="21914"/>
                  </a:lnTo>
                  <a:lnTo>
                    <a:pt x="1278890" y="19056"/>
                  </a:lnTo>
                  <a:lnTo>
                    <a:pt x="1288415" y="15880"/>
                  </a:lnTo>
                  <a:lnTo>
                    <a:pt x="1297940" y="13339"/>
                  </a:lnTo>
                  <a:lnTo>
                    <a:pt x="1307783" y="10798"/>
                  </a:lnTo>
                  <a:lnTo>
                    <a:pt x="1317625" y="8575"/>
                  </a:lnTo>
                  <a:lnTo>
                    <a:pt x="1327785" y="6670"/>
                  </a:lnTo>
                  <a:lnTo>
                    <a:pt x="1337945" y="4764"/>
                  </a:lnTo>
                  <a:lnTo>
                    <a:pt x="1348105" y="3494"/>
                  </a:lnTo>
                  <a:lnTo>
                    <a:pt x="1358583" y="2223"/>
                  </a:lnTo>
                  <a:lnTo>
                    <a:pt x="1369060" y="1588"/>
                  </a:lnTo>
                  <a:lnTo>
                    <a:pt x="1379855" y="635"/>
                  </a:lnTo>
                  <a:lnTo>
                    <a:pt x="1390650" y="318"/>
                  </a:lnTo>
                  <a:lnTo>
                    <a:pt x="1401445" y="0"/>
                  </a:lnTo>
                  <a:close/>
                </a:path>
              </a:pathLst>
            </a:custGeom>
            <a:solidFill>
              <a:srgbClr val="EA4345"/>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grpSp>
    </p:spTree>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fade">
                                          <p:cBhvr>
                                            <p:cTn id="7" dur="500"/>
                                            <p:tgtEl>
                                              <p:spTgt spid="6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fade">
                                          <p:cBhvr>
                                            <p:cTn id="10" dur="500"/>
                                            <p:tgtEl>
                                              <p:spTgt spid="68"/>
                                            </p:tgtEl>
                                          </p:cBhvr>
                                        </p:animEffect>
                                      </p:childTnLst>
                                    </p:cTn>
                                  </p:par>
                                </p:childTnLst>
                              </p:cTn>
                            </p:par>
                            <p:par>
                              <p:cTn id="11" fill="hold">
                                <p:stCondLst>
                                  <p:cond delay="500"/>
                                </p:stCondLst>
                                <p:childTnLst>
                                  <p:par>
                                    <p:cTn id="12" presetID="2" presetClass="entr" presetSubtype="2" fill="hold" nodeType="afterEffect" p14:presetBounceEnd="34000">
                                      <p:stCondLst>
                                        <p:cond delay="0"/>
                                      </p:stCondLst>
                                      <p:childTnLst>
                                        <p:set>
                                          <p:cBhvr>
                                            <p:cTn id="13" dur="1" fill="hold">
                                              <p:stCondLst>
                                                <p:cond delay="0"/>
                                              </p:stCondLst>
                                            </p:cTn>
                                            <p:tgtEl>
                                              <p:spTgt spid="63"/>
                                            </p:tgtEl>
                                            <p:attrNameLst>
                                              <p:attrName>style.visibility</p:attrName>
                                            </p:attrNameLst>
                                          </p:cBhvr>
                                          <p:to>
                                            <p:strVal val="visible"/>
                                          </p:to>
                                        </p:set>
                                        <p:anim calcmode="lin" valueType="num" p14:bounceEnd="34000">
                                          <p:cBhvr additive="base">
                                            <p:cTn id="14" dur="1500" fill="hold"/>
                                            <p:tgtEl>
                                              <p:spTgt spid="63"/>
                                            </p:tgtEl>
                                            <p:attrNameLst>
                                              <p:attrName>ppt_x</p:attrName>
                                            </p:attrNameLst>
                                          </p:cBhvr>
                                          <p:tavLst>
                                            <p:tav tm="0">
                                              <p:val>
                                                <p:strVal val="1+#ppt_w/2"/>
                                              </p:val>
                                            </p:tav>
                                            <p:tav tm="100000">
                                              <p:val>
                                                <p:strVal val="#ppt_x"/>
                                              </p:val>
                                            </p:tav>
                                          </p:tavLst>
                                        </p:anim>
                                        <p:anim calcmode="lin" valueType="num" p14:bounceEnd="34000">
                                          <p:cBhvr additive="base">
                                            <p:cTn id="15" dur="1500" fill="hold"/>
                                            <p:tgtEl>
                                              <p:spTgt spid="63"/>
                                            </p:tgtEl>
                                            <p:attrNameLst>
                                              <p:attrName>ppt_y</p:attrName>
                                            </p:attrNameLst>
                                          </p:cBhvr>
                                          <p:tavLst>
                                            <p:tav tm="0">
                                              <p:val>
                                                <p:strVal val="#ppt_y"/>
                                              </p:val>
                                            </p:tav>
                                            <p:tav tm="100000">
                                              <p:val>
                                                <p:strVal val="#ppt_y"/>
                                              </p:val>
                                            </p:tav>
                                          </p:tavLst>
                                        </p:anim>
                                      </p:childTnLst>
                                    </p:cTn>
                                  </p:par>
                                  <p:par>
                                    <p:cTn id="16" presetID="2" presetClass="entr" presetSubtype="8" accel="36000" fill="hold" nodeType="withEffect" p14:presetBounceEnd="36000">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14:bounceEnd="36000">
                                          <p:cBhvr additive="base">
                                            <p:cTn id="18" dur="1500" fill="hold"/>
                                            <p:tgtEl>
                                              <p:spTgt spid="2"/>
                                            </p:tgtEl>
                                            <p:attrNameLst>
                                              <p:attrName>ppt_x</p:attrName>
                                            </p:attrNameLst>
                                          </p:cBhvr>
                                          <p:tavLst>
                                            <p:tav tm="0">
                                              <p:val>
                                                <p:strVal val="0-#ppt_w/2"/>
                                              </p:val>
                                            </p:tav>
                                            <p:tav tm="100000">
                                              <p:val>
                                                <p:strVal val="#ppt_x"/>
                                              </p:val>
                                            </p:tav>
                                          </p:tavLst>
                                        </p:anim>
                                        <p:anim calcmode="lin" valueType="num" p14:bounceEnd="36000">
                                          <p:cBhvr additive="base">
                                            <p:cTn id="19" dur="1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8"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fade">
                                          <p:cBhvr>
                                            <p:cTn id="7" dur="500"/>
                                            <p:tgtEl>
                                              <p:spTgt spid="6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fade">
                                          <p:cBhvr>
                                            <p:cTn id="10" dur="500"/>
                                            <p:tgtEl>
                                              <p:spTgt spid="68"/>
                                            </p:tgtEl>
                                          </p:cBhvr>
                                        </p:animEffect>
                                      </p:childTnLst>
                                    </p:cTn>
                                  </p:par>
                                </p:childTnLst>
                              </p:cTn>
                            </p:par>
                            <p:par>
                              <p:cTn id="11" fill="hold">
                                <p:stCondLst>
                                  <p:cond delay="500"/>
                                </p:stCondLst>
                                <p:childTnLst>
                                  <p:par>
                                    <p:cTn id="12" presetID="2" presetClass="entr" presetSubtype="2" fill="hold" nodeType="afterEffect">
                                      <p:stCondLst>
                                        <p:cond delay="0"/>
                                      </p:stCondLst>
                                      <p:childTnLst>
                                        <p:set>
                                          <p:cBhvr>
                                            <p:cTn id="13" dur="1" fill="hold">
                                              <p:stCondLst>
                                                <p:cond delay="0"/>
                                              </p:stCondLst>
                                            </p:cTn>
                                            <p:tgtEl>
                                              <p:spTgt spid="63"/>
                                            </p:tgtEl>
                                            <p:attrNameLst>
                                              <p:attrName>style.visibility</p:attrName>
                                            </p:attrNameLst>
                                          </p:cBhvr>
                                          <p:to>
                                            <p:strVal val="visible"/>
                                          </p:to>
                                        </p:set>
                                        <p:anim calcmode="lin" valueType="num">
                                          <p:cBhvr additive="base">
                                            <p:cTn id="14" dur="1500" fill="hold"/>
                                            <p:tgtEl>
                                              <p:spTgt spid="63"/>
                                            </p:tgtEl>
                                            <p:attrNameLst>
                                              <p:attrName>ppt_x</p:attrName>
                                            </p:attrNameLst>
                                          </p:cBhvr>
                                          <p:tavLst>
                                            <p:tav tm="0">
                                              <p:val>
                                                <p:strVal val="1+#ppt_w/2"/>
                                              </p:val>
                                            </p:tav>
                                            <p:tav tm="100000">
                                              <p:val>
                                                <p:strVal val="#ppt_x"/>
                                              </p:val>
                                            </p:tav>
                                          </p:tavLst>
                                        </p:anim>
                                        <p:anim calcmode="lin" valueType="num">
                                          <p:cBhvr additive="base">
                                            <p:cTn id="15" dur="1500" fill="hold"/>
                                            <p:tgtEl>
                                              <p:spTgt spid="63"/>
                                            </p:tgtEl>
                                            <p:attrNameLst>
                                              <p:attrName>ppt_y</p:attrName>
                                            </p:attrNameLst>
                                          </p:cBhvr>
                                          <p:tavLst>
                                            <p:tav tm="0">
                                              <p:val>
                                                <p:strVal val="#ppt_y"/>
                                              </p:val>
                                            </p:tav>
                                            <p:tav tm="100000">
                                              <p:val>
                                                <p:strVal val="#ppt_y"/>
                                              </p:val>
                                            </p:tav>
                                          </p:tavLst>
                                        </p:anim>
                                      </p:childTnLst>
                                    </p:cTn>
                                  </p:par>
                                  <p:par>
                                    <p:cTn id="16" presetID="2" presetClass="entr" presetSubtype="8" accel="36000" fill="hold" nodeType="with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1500" fill="hold"/>
                                            <p:tgtEl>
                                              <p:spTgt spid="2"/>
                                            </p:tgtEl>
                                            <p:attrNameLst>
                                              <p:attrName>ppt_x</p:attrName>
                                            </p:attrNameLst>
                                          </p:cBhvr>
                                          <p:tavLst>
                                            <p:tav tm="0">
                                              <p:val>
                                                <p:strVal val="0-#ppt_w/2"/>
                                              </p:val>
                                            </p:tav>
                                            <p:tav tm="100000">
                                              <p:val>
                                                <p:strVal val="#ppt_x"/>
                                              </p:val>
                                            </p:tav>
                                          </p:tavLst>
                                        </p:anim>
                                        <p:anim calcmode="lin" valueType="num">
                                          <p:cBhvr additive="base">
                                            <p:cTn id="19" dur="1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8" grpId="0" animBg="1"/>
        </p:bldLst>
      </p:timing>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am member">
    <p:spTree>
      <p:nvGrpSpPr>
        <p:cNvPr id="1" name=""/>
        <p:cNvGrpSpPr/>
        <p:nvPr/>
      </p:nvGrpSpPr>
      <p:grpSpPr>
        <a:xfrm>
          <a:off x="0" y="0"/>
          <a:ext cx="0" cy="0"/>
          <a:chOff x="0" y="0"/>
          <a:chExt cx="0" cy="0"/>
        </a:xfrm>
      </p:grpSpPr>
      <p:sp>
        <p:nvSpPr>
          <p:cNvPr id="22" name="矩形 21"/>
          <p:cNvSpPr/>
          <p:nvPr userDrawn="1"/>
        </p:nvSpPr>
        <p:spPr>
          <a:xfrm>
            <a:off x="0" y="0"/>
            <a:ext cx="9144000" cy="5715000"/>
          </a:xfrm>
          <a:prstGeom prst="rect">
            <a:avLst/>
          </a:prstGeom>
          <a:solidFill>
            <a:srgbClr val="F2F2F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015" b="0"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endParaRPr>
          </a:p>
        </p:txBody>
      </p:sp>
      <p:sp>
        <p:nvSpPr>
          <p:cNvPr id="82" name="矩形 81"/>
          <p:cNvSpPr/>
          <p:nvPr userDrawn="1"/>
        </p:nvSpPr>
        <p:spPr>
          <a:xfrm>
            <a:off x="-14288" y="286941"/>
            <a:ext cx="9172575" cy="425053"/>
          </a:xfrm>
          <a:prstGeom prst="rect">
            <a:avLst/>
          </a:prstGeom>
          <a:solidFill>
            <a:schemeClr val="bg1">
              <a:lumMod val="85000"/>
            </a:schemeClr>
          </a:solidFill>
          <a:ln w="15875"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defRPr/>
            </a:pPr>
            <a:endParaRPr kumimoji="0" lang="zh-CN" altLang="en-US" sz="1015" b="0" i="0" u="none" strike="noStrike" kern="0" cap="none" spc="0" normalizeH="0" baseline="0" noProof="0" smtClean="0">
              <a:ln>
                <a:noFill/>
              </a:ln>
              <a:solidFill>
                <a:prstClr val="white"/>
              </a:solidFill>
              <a:effectLst/>
              <a:uLnTx/>
              <a:uFillTx/>
              <a:latin typeface="微软雅黑" panose="020B0503020204020204" pitchFamily="34" charset="-122"/>
              <a:ea typeface="微软雅黑" panose="020B0503020204020204" pitchFamily="34" charset="-122"/>
            </a:endParaRPr>
          </a:p>
        </p:txBody>
      </p:sp>
      <p:grpSp>
        <p:nvGrpSpPr>
          <p:cNvPr id="83" name="组合 82"/>
          <p:cNvGrpSpPr/>
          <p:nvPr userDrawn="1"/>
        </p:nvGrpSpPr>
        <p:grpSpPr>
          <a:xfrm>
            <a:off x="389335" y="180381"/>
            <a:ext cx="2041630" cy="641150"/>
            <a:chOff x="519113" y="240507"/>
            <a:chExt cx="2722174" cy="854867"/>
          </a:xfrm>
        </p:grpSpPr>
        <p:sp>
          <p:nvSpPr>
            <p:cNvPr id="84" name="五边形 83"/>
            <p:cNvSpPr/>
            <p:nvPr userDrawn="1"/>
          </p:nvSpPr>
          <p:spPr>
            <a:xfrm>
              <a:off x="656837" y="252412"/>
              <a:ext cx="2584450" cy="827087"/>
            </a:xfrm>
            <a:prstGeom prst="homePlate">
              <a:avLst/>
            </a:prstGeom>
            <a:solidFill>
              <a:srgbClr val="029489"/>
            </a:solidFill>
            <a:ln w="25400" cap="flat" cmpd="sng" algn="ctr">
              <a:noFill/>
              <a:prstDash val="solid"/>
              <a:miter lim="800000"/>
            </a:ln>
            <a:effectLst>
              <a:outerShdw blurRad="317500" dist="127000" dir="8100000" algn="tr" rotWithShape="0">
                <a:prstClr val="black">
                  <a:alpha val="40000"/>
                </a:prstClr>
              </a:outerShdw>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defRPr/>
              </a:pPr>
              <a:endParaRPr kumimoji="0" lang="zh-CN" altLang="en-US" sz="1015" b="0" i="0" u="none" strike="noStrike" kern="0" cap="none" spc="0" normalizeH="0" baseline="0" noProof="0" smtClean="0">
                <a:ln>
                  <a:noFill/>
                </a:ln>
                <a:solidFill>
                  <a:srgbClr val="C00000"/>
                </a:solidFill>
                <a:effectLst/>
                <a:uLnTx/>
                <a:uFillTx/>
                <a:latin typeface="宋体" panose="02010600030101010101" pitchFamily="2" charset="-122"/>
                <a:ea typeface="宋体" panose="02010600030101010101" pitchFamily="2" charset="-122"/>
              </a:endParaRPr>
            </a:p>
          </p:txBody>
        </p:sp>
        <p:sp>
          <p:nvSpPr>
            <p:cNvPr id="88" name="直角三角形 87"/>
            <p:cNvSpPr/>
            <p:nvPr userDrawn="1"/>
          </p:nvSpPr>
          <p:spPr>
            <a:xfrm flipH="1">
              <a:off x="519113" y="240507"/>
              <a:ext cx="139700" cy="142082"/>
            </a:xfrm>
            <a:prstGeom prst="rtTriangle">
              <a:avLst/>
            </a:prstGeom>
            <a:solidFill>
              <a:schemeClr val="tx1">
                <a:lumMod val="65000"/>
                <a:lumOff val="35000"/>
              </a:schemeClr>
            </a:solidFill>
            <a:ln w="12700" cap="flat" cmpd="sng" algn="ctr">
              <a:noFill/>
              <a:prstDash val="solid"/>
              <a:miter lim="800000"/>
            </a:ln>
            <a:effectLst/>
          </p:spPr>
          <p:txBody>
            <a:bodyPr anchor="ctr"/>
            <a:lstStyle/>
            <a:p>
              <a:pPr marL="0" marR="0" lvl="0" indent="0" algn="ctr" defTabSz="685800" eaLnBrk="1" fontAlgn="auto" latinLnBrk="0" hangingPunct="1">
                <a:lnSpc>
                  <a:spcPct val="100000"/>
                </a:lnSpc>
                <a:spcBef>
                  <a:spcPts val="0"/>
                </a:spcBef>
                <a:spcAft>
                  <a:spcPts val="0"/>
                </a:spcAft>
                <a:buClrTx/>
                <a:buSzTx/>
                <a:buFontTx/>
                <a:buNone/>
                <a:defRPr/>
              </a:pPr>
              <a:endParaRPr kumimoji="0" lang="zh-CN" altLang="en-US" sz="1015"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endParaRPr>
            </a:p>
          </p:txBody>
        </p:sp>
        <p:sp>
          <p:nvSpPr>
            <p:cNvPr id="89" name="直角三角形 88"/>
            <p:cNvSpPr/>
            <p:nvPr userDrawn="1"/>
          </p:nvSpPr>
          <p:spPr>
            <a:xfrm flipH="1" flipV="1">
              <a:off x="519113" y="949324"/>
              <a:ext cx="139700" cy="146050"/>
            </a:xfrm>
            <a:prstGeom prst="rtTriangle">
              <a:avLst/>
            </a:prstGeom>
            <a:solidFill>
              <a:schemeClr val="tx1">
                <a:lumMod val="65000"/>
                <a:lumOff val="35000"/>
              </a:schemeClr>
            </a:solidFill>
            <a:ln w="12700" cap="flat" cmpd="sng" algn="ctr">
              <a:noFill/>
              <a:prstDash val="solid"/>
              <a:miter lim="800000"/>
            </a:ln>
            <a:effectLst/>
          </p:spPr>
          <p:txBody>
            <a:bodyPr anchor="ctr"/>
            <a:lstStyle/>
            <a:p>
              <a:pPr marL="0" marR="0" lvl="0" indent="0" algn="ctr" defTabSz="685800" eaLnBrk="1" fontAlgn="auto" latinLnBrk="0" hangingPunct="1">
                <a:lnSpc>
                  <a:spcPct val="100000"/>
                </a:lnSpc>
                <a:spcBef>
                  <a:spcPts val="0"/>
                </a:spcBef>
                <a:spcAft>
                  <a:spcPts val="0"/>
                </a:spcAft>
                <a:buClrTx/>
                <a:buSzTx/>
                <a:buFontTx/>
                <a:buNone/>
                <a:defRPr/>
              </a:pPr>
              <a:endParaRPr kumimoji="0" lang="zh-CN" altLang="en-US" sz="1015"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endParaRPr>
            </a:p>
          </p:txBody>
        </p:sp>
      </p:grpSp>
      <p:sp>
        <p:nvSpPr>
          <p:cNvPr id="90" name="矩形 89"/>
          <p:cNvSpPr/>
          <p:nvPr userDrawn="1"/>
        </p:nvSpPr>
        <p:spPr>
          <a:xfrm>
            <a:off x="2" y="5606383"/>
            <a:ext cx="9143999" cy="12508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nvGrpSpPr>
          <p:cNvPr id="2" name="组合 1"/>
          <p:cNvGrpSpPr/>
          <p:nvPr userDrawn="1"/>
        </p:nvGrpSpPr>
        <p:grpSpPr>
          <a:xfrm>
            <a:off x="8077157" y="117102"/>
            <a:ext cx="750873" cy="750873"/>
            <a:chOff x="6160731" y="240495"/>
            <a:chExt cx="750873" cy="750873"/>
          </a:xfrm>
        </p:grpSpPr>
        <p:grpSp>
          <p:nvGrpSpPr>
            <p:cNvPr id="15" name="组合 14"/>
            <p:cNvGrpSpPr/>
            <p:nvPr userDrawn="1"/>
          </p:nvGrpSpPr>
          <p:grpSpPr>
            <a:xfrm>
              <a:off x="6160731" y="240495"/>
              <a:ext cx="750873" cy="750873"/>
              <a:chOff x="1426058" y="2128520"/>
              <a:chExt cx="3168353" cy="3168352"/>
            </a:xfrm>
          </p:grpSpPr>
          <p:sp>
            <p:nvSpPr>
              <p:cNvPr id="17" name="椭圆 16"/>
              <p:cNvSpPr/>
              <p:nvPr/>
            </p:nvSpPr>
            <p:spPr>
              <a:xfrm>
                <a:off x="1426058" y="2128520"/>
                <a:ext cx="3168353" cy="3168352"/>
              </a:xfrm>
              <a:prstGeom prst="ellipse">
                <a:avLst/>
              </a:prstGeom>
              <a:solidFill>
                <a:schemeClr val="bg1">
                  <a:lumMod val="85000"/>
                </a:schemeClr>
              </a:solidFill>
              <a:ln w="19050" cap="flat" cmpd="sng" algn="ctr">
                <a:solidFill>
                  <a:sysClr val="window" lastClr="FFFFFF">
                    <a:lumMod val="65000"/>
                  </a:sysClr>
                </a:solidFill>
                <a:prstDash val="solid"/>
              </a:ln>
              <a:effectLst>
                <a:innerShdw blurRad="50800" dist="50800" dir="16200000">
                  <a:prstClr val="black">
                    <a:alpha val="30000"/>
                  </a:prstClr>
                </a:innerShdw>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defRPr/>
                </a:pPr>
                <a:endParaRPr kumimoji="0" lang="zh-CN" altLang="en-US" sz="4400" b="0" i="0" u="none" strike="noStrike" kern="0" cap="none" spc="0" normalizeH="0" baseline="0" noProof="0" smtClean="0">
                  <a:ln>
                    <a:noFill/>
                  </a:ln>
                  <a:solidFill>
                    <a:schemeClr val="tx1">
                      <a:lumMod val="85000"/>
                      <a:lumOff val="15000"/>
                    </a:schemeClr>
                  </a:solidFill>
                  <a:effectLst/>
                  <a:uLnTx/>
                  <a:uFillTx/>
                  <a:latin typeface="Agency FB" panose="020B0503020202020204" pitchFamily="34" charset="0"/>
                  <a:ea typeface="微软雅黑" panose="020B0503020204020204" pitchFamily="34" charset="-122"/>
                </a:endParaRPr>
              </a:p>
            </p:txBody>
          </p:sp>
          <p:sp>
            <p:nvSpPr>
              <p:cNvPr id="18" name="椭圆 17"/>
              <p:cNvSpPr/>
              <p:nvPr/>
            </p:nvSpPr>
            <p:spPr>
              <a:xfrm>
                <a:off x="1759568" y="2461922"/>
                <a:ext cx="2501331" cy="2501331"/>
              </a:xfrm>
              <a:prstGeom prst="ellipse">
                <a:avLst/>
              </a:prstGeom>
              <a:solidFill>
                <a:srgbClr val="029489"/>
              </a:solidFill>
              <a:ln w="19050" cap="flat" cmpd="sng" algn="ctr">
                <a:noFill/>
                <a:prstDash val="solid"/>
              </a:ln>
              <a:effectLst>
                <a:outerShdw blurRad="76200" dist="76200" dir="5400000" algn="tl" rotWithShape="0">
                  <a:prstClr val="black">
                    <a:alpha val="30000"/>
                  </a:prstClr>
                </a:outerShdw>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defRPr/>
                </a:pPr>
                <a:endParaRPr kumimoji="0" lang="zh-CN" altLang="en-US" sz="4400" b="0" i="0" u="none" strike="noStrike" kern="0" cap="none" spc="0" normalizeH="0" baseline="0" noProof="0" smtClean="0">
                  <a:ln>
                    <a:noFill/>
                  </a:ln>
                  <a:solidFill>
                    <a:schemeClr val="tx1">
                      <a:lumMod val="85000"/>
                      <a:lumOff val="15000"/>
                    </a:schemeClr>
                  </a:solidFill>
                  <a:effectLst/>
                  <a:uLnTx/>
                  <a:uFillTx/>
                  <a:latin typeface="Agency FB" panose="020B0503020202020204" pitchFamily="34" charset="0"/>
                  <a:ea typeface="微软雅黑" panose="020B0503020204020204" pitchFamily="34" charset="-122"/>
                </a:endParaRPr>
              </a:p>
            </p:txBody>
          </p:sp>
          <p:sp>
            <p:nvSpPr>
              <p:cNvPr id="19" name="椭圆 18"/>
              <p:cNvSpPr/>
              <p:nvPr userDrawn="1"/>
            </p:nvSpPr>
            <p:spPr>
              <a:xfrm>
                <a:off x="1963438" y="2665792"/>
                <a:ext cx="2093591" cy="2093591"/>
              </a:xfrm>
              <a:prstGeom prst="ellipse">
                <a:avLst/>
              </a:prstGeom>
              <a:gradFill flip="none" rotWithShape="1">
                <a:gsLst>
                  <a:gs pos="0">
                    <a:sysClr val="window" lastClr="FFFFFF">
                      <a:lumMod val="85000"/>
                    </a:sysClr>
                  </a:gs>
                  <a:gs pos="100000">
                    <a:sysClr val="window" lastClr="FFFFFF">
                      <a:lumMod val="95000"/>
                    </a:sysClr>
                  </a:gs>
                </a:gsLst>
                <a:path path="circle">
                  <a:fillToRect t="100000" r="100000"/>
                </a:path>
                <a:tileRect l="-100000" b="-100000"/>
              </a:gradFill>
              <a:ln w="19050" cap="flat" cmpd="sng" algn="ctr">
                <a:solidFill>
                  <a:sysClr val="window" lastClr="FFFFFF">
                    <a:lumMod val="75000"/>
                  </a:sysClr>
                </a:solidFill>
                <a:prstDash val="solid"/>
              </a:ln>
              <a:effectLst/>
            </p:spPr>
            <p:txBody>
              <a:bodyPr lIns="0" rIns="0" rtlCol="0" anchor="ctr"/>
              <a:lstStyle/>
              <a:p>
                <a:pPr marL="0" marR="0" lvl="0" indent="0" algn="ctr" defTabSz="685800" eaLnBrk="1" fontAlgn="auto" latinLnBrk="0" hangingPunct="1">
                  <a:lnSpc>
                    <a:spcPct val="100000"/>
                  </a:lnSpc>
                  <a:spcBef>
                    <a:spcPts val="0"/>
                  </a:spcBef>
                  <a:spcAft>
                    <a:spcPts val="0"/>
                  </a:spcAft>
                  <a:buClrTx/>
                  <a:buSzTx/>
                  <a:buFontTx/>
                  <a:buNone/>
                  <a:defRPr/>
                </a:pPr>
                <a:endParaRPr kumimoji="0" lang="zh-CN" altLang="en-US" sz="4400" b="0" i="0" u="none" strike="noStrike" kern="0" cap="none" spc="0" normalizeH="0" baseline="0" noProof="0" dirty="0" smtClean="0">
                  <a:ln>
                    <a:noFill/>
                  </a:ln>
                  <a:solidFill>
                    <a:schemeClr val="tx1">
                      <a:lumMod val="85000"/>
                      <a:lumOff val="15000"/>
                    </a:schemeClr>
                  </a:solidFill>
                  <a:effectLst/>
                  <a:uLnTx/>
                  <a:uFillTx/>
                  <a:latin typeface="Agency FB" panose="020B0503020202020204" pitchFamily="34" charset="0"/>
                  <a:ea typeface="微软雅黑" panose="020B0503020204020204" pitchFamily="34" charset="-122"/>
                </a:endParaRPr>
              </a:p>
            </p:txBody>
          </p:sp>
        </p:grpSp>
        <p:sp>
          <p:nvSpPr>
            <p:cNvPr id="20" name="KSO_Shape"/>
            <p:cNvSpPr>
              <a:spLocks noChangeAspect="1"/>
            </p:cNvSpPr>
            <p:nvPr userDrawn="1"/>
          </p:nvSpPr>
          <p:spPr bwMode="auto">
            <a:xfrm>
              <a:off x="6420492" y="435935"/>
              <a:ext cx="227362" cy="359940"/>
            </a:xfrm>
            <a:custGeom>
              <a:avLst/>
              <a:gdLst>
                <a:gd name="T0" fmla="*/ 2147483646 w 3864"/>
                <a:gd name="T1" fmla="*/ 1817606605 h 6111"/>
                <a:gd name="T2" fmla="*/ 2147483646 w 3864"/>
                <a:gd name="T3" fmla="*/ 2147483646 h 6111"/>
                <a:gd name="T4" fmla="*/ 2147483646 w 3864"/>
                <a:gd name="T5" fmla="*/ 2147483646 h 6111"/>
                <a:gd name="T6" fmla="*/ 2147483646 w 3864"/>
                <a:gd name="T7" fmla="*/ 2147483646 h 6111"/>
                <a:gd name="T8" fmla="*/ 2147483646 w 3864"/>
                <a:gd name="T9" fmla="*/ 2147483646 h 6111"/>
                <a:gd name="T10" fmla="*/ 2147483646 w 3864"/>
                <a:gd name="T11" fmla="*/ 2147483646 h 6111"/>
                <a:gd name="T12" fmla="*/ 2147483646 w 3864"/>
                <a:gd name="T13" fmla="*/ 2147483646 h 6111"/>
                <a:gd name="T14" fmla="*/ 2147483646 w 3864"/>
                <a:gd name="T15" fmla="*/ 2147483646 h 6111"/>
                <a:gd name="T16" fmla="*/ 2147483646 w 3864"/>
                <a:gd name="T17" fmla="*/ 2147483646 h 6111"/>
                <a:gd name="T18" fmla="*/ 2147483646 w 3864"/>
                <a:gd name="T19" fmla="*/ 2147483646 h 6111"/>
                <a:gd name="T20" fmla="*/ 2147483646 w 3864"/>
                <a:gd name="T21" fmla="*/ 2147483646 h 6111"/>
                <a:gd name="T22" fmla="*/ 2147483646 w 3864"/>
                <a:gd name="T23" fmla="*/ 2147483646 h 6111"/>
                <a:gd name="T24" fmla="*/ 2147483646 w 3864"/>
                <a:gd name="T25" fmla="*/ 2147483646 h 6111"/>
                <a:gd name="T26" fmla="*/ 2147483646 w 3864"/>
                <a:gd name="T27" fmla="*/ 2147483646 h 6111"/>
                <a:gd name="T28" fmla="*/ 2147483646 w 3864"/>
                <a:gd name="T29" fmla="*/ 2147483646 h 6111"/>
                <a:gd name="T30" fmla="*/ 2147483646 w 3864"/>
                <a:gd name="T31" fmla="*/ 2147483646 h 6111"/>
                <a:gd name="T32" fmla="*/ 2147483646 w 3864"/>
                <a:gd name="T33" fmla="*/ 2147483646 h 6111"/>
                <a:gd name="T34" fmla="*/ 2147483646 w 3864"/>
                <a:gd name="T35" fmla="*/ 2147483646 h 6111"/>
                <a:gd name="T36" fmla="*/ 574134261 w 3864"/>
                <a:gd name="T37" fmla="*/ 2147483646 h 6111"/>
                <a:gd name="T38" fmla="*/ 906491754 w 3864"/>
                <a:gd name="T39" fmla="*/ 2147483646 h 6111"/>
                <a:gd name="T40" fmla="*/ 2147483646 w 3864"/>
                <a:gd name="T41" fmla="*/ 2147483646 h 6111"/>
                <a:gd name="T42" fmla="*/ 2147483646 w 3864"/>
                <a:gd name="T43" fmla="*/ 2147483646 h 6111"/>
                <a:gd name="T44" fmla="*/ 2147483646 w 3864"/>
                <a:gd name="T45" fmla="*/ 2147483646 h 6111"/>
                <a:gd name="T46" fmla="*/ 2147483646 w 3864"/>
                <a:gd name="T47" fmla="*/ 1817606605 h 6111"/>
                <a:gd name="T48" fmla="*/ 2147483646 w 3864"/>
                <a:gd name="T49" fmla="*/ 2147483646 h 6111"/>
                <a:gd name="T50" fmla="*/ 2147483646 w 3864"/>
                <a:gd name="T51" fmla="*/ 2147483646 h 6111"/>
                <a:gd name="T52" fmla="*/ 2147483646 w 3864"/>
                <a:gd name="T53" fmla="*/ 2147483646 h 6111"/>
                <a:gd name="T54" fmla="*/ 2147483646 w 3864"/>
                <a:gd name="T55" fmla="*/ 2147483646 h 6111"/>
                <a:gd name="T56" fmla="*/ 2147483646 w 3864"/>
                <a:gd name="T57" fmla="*/ 2147483646 h 6111"/>
                <a:gd name="T58" fmla="*/ 2147483646 w 3864"/>
                <a:gd name="T59" fmla="*/ 2147483646 h 6111"/>
                <a:gd name="T60" fmla="*/ 2147483646 w 3864"/>
                <a:gd name="T61" fmla="*/ 2147483646 h 6111"/>
                <a:gd name="T62" fmla="*/ 2147483646 w 3864"/>
                <a:gd name="T63" fmla="*/ 2147483646 h 6111"/>
                <a:gd name="T64" fmla="*/ 2147483646 w 3864"/>
                <a:gd name="T65" fmla="*/ 2147483646 h 6111"/>
                <a:gd name="T66" fmla="*/ 2147483646 w 3864"/>
                <a:gd name="T67" fmla="*/ 2147483646 h 6111"/>
                <a:gd name="T68" fmla="*/ 2147483646 w 3864"/>
                <a:gd name="T69" fmla="*/ 2147483646 h 6111"/>
                <a:gd name="T70" fmla="*/ 2147483646 w 3864"/>
                <a:gd name="T71" fmla="*/ 2147483646 h 6111"/>
                <a:gd name="T72" fmla="*/ 2147483646 w 3864"/>
                <a:gd name="T73" fmla="*/ 2147483646 h 6111"/>
                <a:gd name="T74" fmla="*/ 2147483646 w 3864"/>
                <a:gd name="T75" fmla="*/ 2147483646 h 6111"/>
                <a:gd name="T76" fmla="*/ 2147483646 w 3864"/>
                <a:gd name="T77" fmla="*/ 2147483646 h 6111"/>
                <a:gd name="T78" fmla="*/ 2147483646 w 3864"/>
                <a:gd name="T79" fmla="*/ 2147483646 h 6111"/>
                <a:gd name="T80" fmla="*/ 2147483646 w 3864"/>
                <a:gd name="T81" fmla="*/ 2147483646 h 6111"/>
                <a:gd name="T82" fmla="*/ 2147483646 w 3864"/>
                <a:gd name="T83" fmla="*/ 2147483646 h 6111"/>
                <a:gd name="T84" fmla="*/ 2147483646 w 3864"/>
                <a:gd name="T85" fmla="*/ 2147483646 h 6111"/>
                <a:gd name="T86" fmla="*/ 2147483646 w 3864"/>
                <a:gd name="T87" fmla="*/ 2147483646 h 6111"/>
                <a:gd name="T88" fmla="*/ 2147483646 w 3864"/>
                <a:gd name="T89" fmla="*/ 2147483646 h 6111"/>
                <a:gd name="T90" fmla="*/ 2147483646 w 3864"/>
                <a:gd name="T91" fmla="*/ 2147483646 h 6111"/>
                <a:gd name="T92" fmla="*/ 2147483646 w 3864"/>
                <a:gd name="T93" fmla="*/ 2147483646 h 6111"/>
                <a:gd name="T94" fmla="*/ 2147483646 w 3864"/>
                <a:gd name="T95" fmla="*/ 2147483646 h 6111"/>
                <a:gd name="T96" fmla="*/ 2147483646 w 3864"/>
                <a:gd name="T97" fmla="*/ 2147483646 h 6111"/>
                <a:gd name="T98" fmla="*/ 2147483646 w 3864"/>
                <a:gd name="T99" fmla="*/ 2147483646 h 6111"/>
                <a:gd name="T100" fmla="*/ 2147483646 w 3864"/>
                <a:gd name="T101" fmla="*/ 2147483646 h 6111"/>
                <a:gd name="T102" fmla="*/ 2147483646 w 3864"/>
                <a:gd name="T103" fmla="*/ 2147483646 h 6111"/>
                <a:gd name="T104" fmla="*/ 2147483646 w 3864"/>
                <a:gd name="T105" fmla="*/ 2147483646 h 6111"/>
                <a:gd name="T106" fmla="*/ 2147483646 w 3864"/>
                <a:gd name="T107" fmla="*/ 2147483646 h 6111"/>
                <a:gd name="T108" fmla="*/ 2147483646 w 3864"/>
                <a:gd name="T109" fmla="*/ 2147483646 h 6111"/>
                <a:gd name="T110" fmla="*/ 2147483646 w 3864"/>
                <a:gd name="T111" fmla="*/ 2147483646 h 6111"/>
                <a:gd name="T112" fmla="*/ 2147483646 w 3864"/>
                <a:gd name="T113" fmla="*/ 2147483646 h 6111"/>
                <a:gd name="T114" fmla="*/ 2147483646 w 3864"/>
                <a:gd name="T115" fmla="*/ 2147483646 h 6111"/>
                <a:gd name="T116" fmla="*/ 2147483646 w 3864"/>
                <a:gd name="T117" fmla="*/ 2147483646 h 6111"/>
                <a:gd name="T118" fmla="*/ 2147483646 w 3864"/>
                <a:gd name="T119" fmla="*/ 2147483646 h 611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864" h="6111">
                  <a:moveTo>
                    <a:pt x="1932" y="0"/>
                  </a:moveTo>
                  <a:lnTo>
                    <a:pt x="1932" y="0"/>
                  </a:lnTo>
                  <a:lnTo>
                    <a:pt x="1982" y="0"/>
                  </a:lnTo>
                  <a:lnTo>
                    <a:pt x="2031" y="2"/>
                  </a:lnTo>
                  <a:lnTo>
                    <a:pt x="2081" y="5"/>
                  </a:lnTo>
                  <a:lnTo>
                    <a:pt x="2129" y="9"/>
                  </a:lnTo>
                  <a:lnTo>
                    <a:pt x="2178" y="15"/>
                  </a:lnTo>
                  <a:lnTo>
                    <a:pt x="2226" y="22"/>
                  </a:lnTo>
                  <a:lnTo>
                    <a:pt x="2273" y="30"/>
                  </a:lnTo>
                  <a:lnTo>
                    <a:pt x="2321" y="39"/>
                  </a:lnTo>
                  <a:lnTo>
                    <a:pt x="2367" y="48"/>
                  </a:lnTo>
                  <a:lnTo>
                    <a:pt x="2415" y="60"/>
                  </a:lnTo>
                  <a:lnTo>
                    <a:pt x="2460" y="73"/>
                  </a:lnTo>
                  <a:lnTo>
                    <a:pt x="2507" y="87"/>
                  </a:lnTo>
                  <a:lnTo>
                    <a:pt x="2551" y="101"/>
                  </a:lnTo>
                  <a:lnTo>
                    <a:pt x="2596" y="117"/>
                  </a:lnTo>
                  <a:lnTo>
                    <a:pt x="2640" y="133"/>
                  </a:lnTo>
                  <a:lnTo>
                    <a:pt x="2683" y="152"/>
                  </a:lnTo>
                  <a:lnTo>
                    <a:pt x="2727" y="170"/>
                  </a:lnTo>
                  <a:lnTo>
                    <a:pt x="2769" y="190"/>
                  </a:lnTo>
                  <a:lnTo>
                    <a:pt x="2811" y="211"/>
                  </a:lnTo>
                  <a:lnTo>
                    <a:pt x="2853" y="233"/>
                  </a:lnTo>
                  <a:lnTo>
                    <a:pt x="2893" y="255"/>
                  </a:lnTo>
                  <a:lnTo>
                    <a:pt x="2934" y="279"/>
                  </a:lnTo>
                  <a:lnTo>
                    <a:pt x="2973" y="304"/>
                  </a:lnTo>
                  <a:lnTo>
                    <a:pt x="3012" y="329"/>
                  </a:lnTo>
                  <a:lnTo>
                    <a:pt x="3050" y="356"/>
                  </a:lnTo>
                  <a:lnTo>
                    <a:pt x="3087" y="383"/>
                  </a:lnTo>
                  <a:lnTo>
                    <a:pt x="3124" y="412"/>
                  </a:lnTo>
                  <a:lnTo>
                    <a:pt x="3160" y="441"/>
                  </a:lnTo>
                  <a:lnTo>
                    <a:pt x="3196" y="471"/>
                  </a:lnTo>
                  <a:lnTo>
                    <a:pt x="3231" y="501"/>
                  </a:lnTo>
                  <a:lnTo>
                    <a:pt x="3265" y="532"/>
                  </a:lnTo>
                  <a:lnTo>
                    <a:pt x="3297" y="565"/>
                  </a:lnTo>
                  <a:lnTo>
                    <a:pt x="3330" y="599"/>
                  </a:lnTo>
                  <a:lnTo>
                    <a:pt x="3362" y="632"/>
                  </a:lnTo>
                  <a:lnTo>
                    <a:pt x="3393" y="667"/>
                  </a:lnTo>
                  <a:lnTo>
                    <a:pt x="3423" y="702"/>
                  </a:lnTo>
                  <a:lnTo>
                    <a:pt x="3452" y="739"/>
                  </a:lnTo>
                  <a:lnTo>
                    <a:pt x="3480" y="775"/>
                  </a:lnTo>
                  <a:lnTo>
                    <a:pt x="3507" y="813"/>
                  </a:lnTo>
                  <a:lnTo>
                    <a:pt x="3534" y="852"/>
                  </a:lnTo>
                  <a:lnTo>
                    <a:pt x="3560" y="890"/>
                  </a:lnTo>
                  <a:lnTo>
                    <a:pt x="3584" y="930"/>
                  </a:lnTo>
                  <a:lnTo>
                    <a:pt x="3607" y="970"/>
                  </a:lnTo>
                  <a:lnTo>
                    <a:pt x="3631" y="1011"/>
                  </a:lnTo>
                  <a:lnTo>
                    <a:pt x="3653" y="1051"/>
                  </a:lnTo>
                  <a:lnTo>
                    <a:pt x="3674" y="1094"/>
                  </a:lnTo>
                  <a:lnTo>
                    <a:pt x="3693" y="1136"/>
                  </a:lnTo>
                  <a:lnTo>
                    <a:pt x="3712" y="1179"/>
                  </a:lnTo>
                  <a:lnTo>
                    <a:pt x="3729" y="1223"/>
                  </a:lnTo>
                  <a:lnTo>
                    <a:pt x="3747" y="1267"/>
                  </a:lnTo>
                  <a:lnTo>
                    <a:pt x="3762" y="1312"/>
                  </a:lnTo>
                  <a:lnTo>
                    <a:pt x="3777" y="1357"/>
                  </a:lnTo>
                  <a:lnTo>
                    <a:pt x="3791" y="1402"/>
                  </a:lnTo>
                  <a:lnTo>
                    <a:pt x="3802" y="1449"/>
                  </a:lnTo>
                  <a:lnTo>
                    <a:pt x="3814" y="1495"/>
                  </a:lnTo>
                  <a:lnTo>
                    <a:pt x="3824" y="1543"/>
                  </a:lnTo>
                  <a:lnTo>
                    <a:pt x="3834" y="1589"/>
                  </a:lnTo>
                  <a:lnTo>
                    <a:pt x="3842" y="1638"/>
                  </a:lnTo>
                  <a:lnTo>
                    <a:pt x="3848" y="1685"/>
                  </a:lnTo>
                  <a:lnTo>
                    <a:pt x="3853" y="1734"/>
                  </a:lnTo>
                  <a:lnTo>
                    <a:pt x="3858" y="1783"/>
                  </a:lnTo>
                  <a:lnTo>
                    <a:pt x="3862" y="1832"/>
                  </a:lnTo>
                  <a:lnTo>
                    <a:pt x="3863" y="1882"/>
                  </a:lnTo>
                  <a:lnTo>
                    <a:pt x="3864" y="1932"/>
                  </a:lnTo>
                  <a:lnTo>
                    <a:pt x="3863" y="1999"/>
                  </a:lnTo>
                  <a:lnTo>
                    <a:pt x="3859" y="2065"/>
                  </a:lnTo>
                  <a:lnTo>
                    <a:pt x="3853" y="2130"/>
                  </a:lnTo>
                  <a:lnTo>
                    <a:pt x="3845" y="2195"/>
                  </a:lnTo>
                  <a:lnTo>
                    <a:pt x="3836" y="2260"/>
                  </a:lnTo>
                  <a:lnTo>
                    <a:pt x="3823" y="2324"/>
                  </a:lnTo>
                  <a:lnTo>
                    <a:pt x="3809" y="2387"/>
                  </a:lnTo>
                  <a:lnTo>
                    <a:pt x="3793" y="2449"/>
                  </a:lnTo>
                  <a:lnTo>
                    <a:pt x="3776" y="2511"/>
                  </a:lnTo>
                  <a:lnTo>
                    <a:pt x="3755" y="2571"/>
                  </a:lnTo>
                  <a:lnTo>
                    <a:pt x="3733" y="2631"/>
                  </a:lnTo>
                  <a:lnTo>
                    <a:pt x="3709" y="2690"/>
                  </a:lnTo>
                  <a:lnTo>
                    <a:pt x="3683" y="2747"/>
                  </a:lnTo>
                  <a:lnTo>
                    <a:pt x="3656" y="2804"/>
                  </a:lnTo>
                  <a:lnTo>
                    <a:pt x="3626" y="2859"/>
                  </a:lnTo>
                  <a:lnTo>
                    <a:pt x="3596" y="2914"/>
                  </a:lnTo>
                  <a:lnTo>
                    <a:pt x="3566" y="2963"/>
                  </a:lnTo>
                  <a:lnTo>
                    <a:pt x="3534" y="3011"/>
                  </a:lnTo>
                  <a:lnTo>
                    <a:pt x="3502" y="3058"/>
                  </a:lnTo>
                  <a:lnTo>
                    <a:pt x="3467" y="3103"/>
                  </a:lnTo>
                  <a:lnTo>
                    <a:pt x="3432" y="3148"/>
                  </a:lnTo>
                  <a:lnTo>
                    <a:pt x="3395" y="3193"/>
                  </a:lnTo>
                  <a:lnTo>
                    <a:pt x="3358" y="3234"/>
                  </a:lnTo>
                  <a:lnTo>
                    <a:pt x="3318" y="3276"/>
                  </a:lnTo>
                  <a:lnTo>
                    <a:pt x="3278" y="3317"/>
                  </a:lnTo>
                  <a:lnTo>
                    <a:pt x="3237" y="3356"/>
                  </a:lnTo>
                  <a:lnTo>
                    <a:pt x="3194" y="3393"/>
                  </a:lnTo>
                  <a:lnTo>
                    <a:pt x="3150" y="3431"/>
                  </a:lnTo>
                  <a:lnTo>
                    <a:pt x="3106" y="3465"/>
                  </a:lnTo>
                  <a:lnTo>
                    <a:pt x="3059" y="3500"/>
                  </a:lnTo>
                  <a:lnTo>
                    <a:pt x="3013" y="3533"/>
                  </a:lnTo>
                  <a:lnTo>
                    <a:pt x="2965" y="3564"/>
                  </a:lnTo>
                  <a:lnTo>
                    <a:pt x="2965" y="3763"/>
                  </a:lnTo>
                  <a:lnTo>
                    <a:pt x="3040" y="3756"/>
                  </a:lnTo>
                  <a:lnTo>
                    <a:pt x="3184" y="3744"/>
                  </a:lnTo>
                  <a:lnTo>
                    <a:pt x="3240" y="3879"/>
                  </a:lnTo>
                  <a:lnTo>
                    <a:pt x="3257" y="3921"/>
                  </a:lnTo>
                  <a:lnTo>
                    <a:pt x="3272" y="3961"/>
                  </a:lnTo>
                  <a:lnTo>
                    <a:pt x="3283" y="4003"/>
                  </a:lnTo>
                  <a:lnTo>
                    <a:pt x="3293" y="4044"/>
                  </a:lnTo>
                  <a:lnTo>
                    <a:pt x="3301" y="4084"/>
                  </a:lnTo>
                  <a:lnTo>
                    <a:pt x="3305" y="4125"/>
                  </a:lnTo>
                  <a:lnTo>
                    <a:pt x="3309" y="4166"/>
                  </a:lnTo>
                  <a:lnTo>
                    <a:pt x="3310" y="4206"/>
                  </a:lnTo>
                  <a:lnTo>
                    <a:pt x="3309" y="4248"/>
                  </a:lnTo>
                  <a:lnTo>
                    <a:pt x="3305" y="4289"/>
                  </a:lnTo>
                  <a:lnTo>
                    <a:pt x="3300" y="4329"/>
                  </a:lnTo>
                  <a:lnTo>
                    <a:pt x="3292" y="4370"/>
                  </a:lnTo>
                  <a:lnTo>
                    <a:pt x="3282" y="4409"/>
                  </a:lnTo>
                  <a:lnTo>
                    <a:pt x="3269" y="4449"/>
                  </a:lnTo>
                  <a:lnTo>
                    <a:pt x="3256" y="4487"/>
                  </a:lnTo>
                  <a:lnTo>
                    <a:pt x="3239" y="4527"/>
                  </a:lnTo>
                  <a:lnTo>
                    <a:pt x="3224" y="4560"/>
                  </a:lnTo>
                  <a:lnTo>
                    <a:pt x="3240" y="4600"/>
                  </a:lnTo>
                  <a:lnTo>
                    <a:pt x="3257" y="4642"/>
                  </a:lnTo>
                  <a:lnTo>
                    <a:pt x="3272" y="4682"/>
                  </a:lnTo>
                  <a:lnTo>
                    <a:pt x="3283" y="4724"/>
                  </a:lnTo>
                  <a:lnTo>
                    <a:pt x="3293" y="4765"/>
                  </a:lnTo>
                  <a:lnTo>
                    <a:pt x="3301" y="4805"/>
                  </a:lnTo>
                  <a:lnTo>
                    <a:pt x="3305" y="4846"/>
                  </a:lnTo>
                  <a:lnTo>
                    <a:pt x="3309" y="4888"/>
                  </a:lnTo>
                  <a:lnTo>
                    <a:pt x="3310" y="4927"/>
                  </a:lnTo>
                  <a:lnTo>
                    <a:pt x="3309" y="4969"/>
                  </a:lnTo>
                  <a:lnTo>
                    <a:pt x="3305" y="5010"/>
                  </a:lnTo>
                  <a:lnTo>
                    <a:pt x="3300" y="5050"/>
                  </a:lnTo>
                  <a:lnTo>
                    <a:pt x="3292" y="5091"/>
                  </a:lnTo>
                  <a:lnTo>
                    <a:pt x="3282" y="5130"/>
                  </a:lnTo>
                  <a:lnTo>
                    <a:pt x="3269" y="5170"/>
                  </a:lnTo>
                  <a:lnTo>
                    <a:pt x="3256" y="5209"/>
                  </a:lnTo>
                  <a:lnTo>
                    <a:pt x="3239" y="5248"/>
                  </a:lnTo>
                  <a:lnTo>
                    <a:pt x="3191" y="5356"/>
                  </a:lnTo>
                  <a:lnTo>
                    <a:pt x="3073" y="5366"/>
                  </a:lnTo>
                  <a:lnTo>
                    <a:pt x="886" y="5559"/>
                  </a:lnTo>
                  <a:lnTo>
                    <a:pt x="735" y="5573"/>
                  </a:lnTo>
                  <a:lnTo>
                    <a:pt x="681" y="5430"/>
                  </a:lnTo>
                  <a:lnTo>
                    <a:pt x="668" y="5395"/>
                  </a:lnTo>
                  <a:lnTo>
                    <a:pt x="656" y="5359"/>
                  </a:lnTo>
                  <a:lnTo>
                    <a:pt x="646" y="5323"/>
                  </a:lnTo>
                  <a:lnTo>
                    <a:pt x="636" y="5286"/>
                  </a:lnTo>
                  <a:lnTo>
                    <a:pt x="628" y="5249"/>
                  </a:lnTo>
                  <a:lnTo>
                    <a:pt x="623" y="5210"/>
                  </a:lnTo>
                  <a:lnTo>
                    <a:pt x="618" y="5172"/>
                  </a:lnTo>
                  <a:lnTo>
                    <a:pt x="616" y="5133"/>
                  </a:lnTo>
                  <a:lnTo>
                    <a:pt x="614" y="5091"/>
                  </a:lnTo>
                  <a:lnTo>
                    <a:pt x="617" y="5049"/>
                  </a:lnTo>
                  <a:lnTo>
                    <a:pt x="621" y="5006"/>
                  </a:lnTo>
                  <a:lnTo>
                    <a:pt x="628" y="4963"/>
                  </a:lnTo>
                  <a:lnTo>
                    <a:pt x="633" y="4941"/>
                  </a:lnTo>
                  <a:lnTo>
                    <a:pt x="638" y="4919"/>
                  </a:lnTo>
                  <a:lnTo>
                    <a:pt x="645" y="4897"/>
                  </a:lnTo>
                  <a:lnTo>
                    <a:pt x="652" y="4875"/>
                  </a:lnTo>
                  <a:lnTo>
                    <a:pt x="659" y="4853"/>
                  </a:lnTo>
                  <a:lnTo>
                    <a:pt x="668" y="4831"/>
                  </a:lnTo>
                  <a:lnTo>
                    <a:pt x="677" y="4808"/>
                  </a:lnTo>
                  <a:lnTo>
                    <a:pt x="688" y="4786"/>
                  </a:lnTo>
                  <a:lnTo>
                    <a:pt x="700" y="4759"/>
                  </a:lnTo>
                  <a:lnTo>
                    <a:pt x="681" y="4709"/>
                  </a:lnTo>
                  <a:lnTo>
                    <a:pt x="668" y="4674"/>
                  </a:lnTo>
                  <a:lnTo>
                    <a:pt x="656" y="4638"/>
                  </a:lnTo>
                  <a:lnTo>
                    <a:pt x="646" y="4602"/>
                  </a:lnTo>
                  <a:lnTo>
                    <a:pt x="636" y="4565"/>
                  </a:lnTo>
                  <a:lnTo>
                    <a:pt x="628" y="4528"/>
                  </a:lnTo>
                  <a:lnTo>
                    <a:pt x="623" y="4489"/>
                  </a:lnTo>
                  <a:lnTo>
                    <a:pt x="618" y="4451"/>
                  </a:lnTo>
                  <a:lnTo>
                    <a:pt x="616" y="4412"/>
                  </a:lnTo>
                  <a:lnTo>
                    <a:pt x="614" y="4370"/>
                  </a:lnTo>
                  <a:lnTo>
                    <a:pt x="617" y="4327"/>
                  </a:lnTo>
                  <a:lnTo>
                    <a:pt x="621" y="4285"/>
                  </a:lnTo>
                  <a:lnTo>
                    <a:pt x="628" y="4242"/>
                  </a:lnTo>
                  <a:lnTo>
                    <a:pt x="633" y="4220"/>
                  </a:lnTo>
                  <a:lnTo>
                    <a:pt x="638" y="4198"/>
                  </a:lnTo>
                  <a:lnTo>
                    <a:pt x="645" y="4176"/>
                  </a:lnTo>
                  <a:lnTo>
                    <a:pt x="652" y="4154"/>
                  </a:lnTo>
                  <a:lnTo>
                    <a:pt x="659" y="4132"/>
                  </a:lnTo>
                  <a:lnTo>
                    <a:pt x="668" y="4110"/>
                  </a:lnTo>
                  <a:lnTo>
                    <a:pt x="677" y="4087"/>
                  </a:lnTo>
                  <a:lnTo>
                    <a:pt x="688" y="4064"/>
                  </a:lnTo>
                  <a:lnTo>
                    <a:pt x="736" y="3960"/>
                  </a:lnTo>
                  <a:lnTo>
                    <a:pt x="851" y="3950"/>
                  </a:lnTo>
                  <a:lnTo>
                    <a:pt x="934" y="3943"/>
                  </a:lnTo>
                  <a:lnTo>
                    <a:pt x="934" y="3586"/>
                  </a:lnTo>
                  <a:lnTo>
                    <a:pt x="885" y="3555"/>
                  </a:lnTo>
                  <a:lnTo>
                    <a:pt x="836" y="3522"/>
                  </a:lnTo>
                  <a:lnTo>
                    <a:pt x="789" y="3489"/>
                  </a:lnTo>
                  <a:lnTo>
                    <a:pt x="742" y="3454"/>
                  </a:lnTo>
                  <a:lnTo>
                    <a:pt x="697" y="3417"/>
                  </a:lnTo>
                  <a:lnTo>
                    <a:pt x="653" y="3378"/>
                  </a:lnTo>
                  <a:lnTo>
                    <a:pt x="610" y="3340"/>
                  </a:lnTo>
                  <a:lnTo>
                    <a:pt x="568" y="3299"/>
                  </a:lnTo>
                  <a:lnTo>
                    <a:pt x="527" y="3258"/>
                  </a:lnTo>
                  <a:lnTo>
                    <a:pt x="488" y="3215"/>
                  </a:lnTo>
                  <a:lnTo>
                    <a:pt x="450" y="3170"/>
                  </a:lnTo>
                  <a:lnTo>
                    <a:pt x="414" y="3125"/>
                  </a:lnTo>
                  <a:lnTo>
                    <a:pt x="378" y="3079"/>
                  </a:lnTo>
                  <a:lnTo>
                    <a:pt x="344" y="3031"/>
                  </a:lnTo>
                  <a:lnTo>
                    <a:pt x="311" y="2982"/>
                  </a:lnTo>
                  <a:lnTo>
                    <a:pt x="280" y="2934"/>
                  </a:lnTo>
                  <a:lnTo>
                    <a:pt x="248" y="2878"/>
                  </a:lnTo>
                  <a:lnTo>
                    <a:pt x="217" y="2821"/>
                  </a:lnTo>
                  <a:lnTo>
                    <a:pt x="188" y="2763"/>
                  </a:lnTo>
                  <a:lnTo>
                    <a:pt x="162" y="2705"/>
                  </a:lnTo>
                  <a:lnTo>
                    <a:pt x="136" y="2644"/>
                  </a:lnTo>
                  <a:lnTo>
                    <a:pt x="113" y="2584"/>
                  </a:lnTo>
                  <a:lnTo>
                    <a:pt x="92" y="2523"/>
                  </a:lnTo>
                  <a:lnTo>
                    <a:pt x="73" y="2460"/>
                  </a:lnTo>
                  <a:lnTo>
                    <a:pt x="56" y="2396"/>
                  </a:lnTo>
                  <a:lnTo>
                    <a:pt x="42" y="2332"/>
                  </a:lnTo>
                  <a:lnTo>
                    <a:pt x="29" y="2267"/>
                  </a:lnTo>
                  <a:lnTo>
                    <a:pt x="19" y="2201"/>
                  </a:lnTo>
                  <a:lnTo>
                    <a:pt x="11" y="2135"/>
                  </a:lnTo>
                  <a:lnTo>
                    <a:pt x="5" y="2067"/>
                  </a:lnTo>
                  <a:lnTo>
                    <a:pt x="1" y="2000"/>
                  </a:lnTo>
                  <a:lnTo>
                    <a:pt x="0" y="1932"/>
                  </a:lnTo>
                  <a:lnTo>
                    <a:pt x="0" y="1882"/>
                  </a:lnTo>
                  <a:lnTo>
                    <a:pt x="3" y="1832"/>
                  </a:lnTo>
                  <a:lnTo>
                    <a:pt x="5" y="1783"/>
                  </a:lnTo>
                  <a:lnTo>
                    <a:pt x="10" y="1734"/>
                  </a:lnTo>
                  <a:lnTo>
                    <a:pt x="15" y="1685"/>
                  </a:lnTo>
                  <a:lnTo>
                    <a:pt x="22" y="1638"/>
                  </a:lnTo>
                  <a:lnTo>
                    <a:pt x="30" y="1589"/>
                  </a:lnTo>
                  <a:lnTo>
                    <a:pt x="39" y="1543"/>
                  </a:lnTo>
                  <a:lnTo>
                    <a:pt x="49" y="1495"/>
                  </a:lnTo>
                  <a:lnTo>
                    <a:pt x="61" y="1449"/>
                  </a:lnTo>
                  <a:lnTo>
                    <a:pt x="73" y="1402"/>
                  </a:lnTo>
                  <a:lnTo>
                    <a:pt x="86" y="1357"/>
                  </a:lnTo>
                  <a:lnTo>
                    <a:pt x="101" y="1312"/>
                  </a:lnTo>
                  <a:lnTo>
                    <a:pt x="118" y="1267"/>
                  </a:lnTo>
                  <a:lnTo>
                    <a:pt x="134" y="1223"/>
                  </a:lnTo>
                  <a:lnTo>
                    <a:pt x="151" y="1179"/>
                  </a:lnTo>
                  <a:lnTo>
                    <a:pt x="171" y="1136"/>
                  </a:lnTo>
                  <a:lnTo>
                    <a:pt x="191" y="1094"/>
                  </a:lnTo>
                  <a:lnTo>
                    <a:pt x="212" y="1051"/>
                  </a:lnTo>
                  <a:lnTo>
                    <a:pt x="232" y="1011"/>
                  </a:lnTo>
                  <a:lnTo>
                    <a:pt x="256" y="970"/>
                  </a:lnTo>
                  <a:lnTo>
                    <a:pt x="279" y="930"/>
                  </a:lnTo>
                  <a:lnTo>
                    <a:pt x="304" y="890"/>
                  </a:lnTo>
                  <a:lnTo>
                    <a:pt x="330" y="852"/>
                  </a:lnTo>
                  <a:lnTo>
                    <a:pt x="357" y="813"/>
                  </a:lnTo>
                  <a:lnTo>
                    <a:pt x="383" y="775"/>
                  </a:lnTo>
                  <a:lnTo>
                    <a:pt x="411" y="739"/>
                  </a:lnTo>
                  <a:lnTo>
                    <a:pt x="441" y="702"/>
                  </a:lnTo>
                  <a:lnTo>
                    <a:pt x="470" y="667"/>
                  </a:lnTo>
                  <a:lnTo>
                    <a:pt x="502" y="632"/>
                  </a:lnTo>
                  <a:lnTo>
                    <a:pt x="533" y="599"/>
                  </a:lnTo>
                  <a:lnTo>
                    <a:pt x="566" y="565"/>
                  </a:lnTo>
                  <a:lnTo>
                    <a:pt x="599" y="532"/>
                  </a:lnTo>
                  <a:lnTo>
                    <a:pt x="633" y="501"/>
                  </a:lnTo>
                  <a:lnTo>
                    <a:pt x="668" y="471"/>
                  </a:lnTo>
                  <a:lnTo>
                    <a:pt x="703" y="441"/>
                  </a:lnTo>
                  <a:lnTo>
                    <a:pt x="739" y="412"/>
                  </a:lnTo>
                  <a:lnTo>
                    <a:pt x="776" y="383"/>
                  </a:lnTo>
                  <a:lnTo>
                    <a:pt x="813" y="356"/>
                  </a:lnTo>
                  <a:lnTo>
                    <a:pt x="851" y="329"/>
                  </a:lnTo>
                  <a:lnTo>
                    <a:pt x="891" y="304"/>
                  </a:lnTo>
                  <a:lnTo>
                    <a:pt x="930" y="279"/>
                  </a:lnTo>
                  <a:lnTo>
                    <a:pt x="970" y="255"/>
                  </a:lnTo>
                  <a:lnTo>
                    <a:pt x="1010" y="233"/>
                  </a:lnTo>
                  <a:lnTo>
                    <a:pt x="1052" y="211"/>
                  </a:lnTo>
                  <a:lnTo>
                    <a:pt x="1094" y="190"/>
                  </a:lnTo>
                  <a:lnTo>
                    <a:pt x="1137" y="170"/>
                  </a:lnTo>
                  <a:lnTo>
                    <a:pt x="1180" y="152"/>
                  </a:lnTo>
                  <a:lnTo>
                    <a:pt x="1224" y="133"/>
                  </a:lnTo>
                  <a:lnTo>
                    <a:pt x="1268" y="117"/>
                  </a:lnTo>
                  <a:lnTo>
                    <a:pt x="1312" y="101"/>
                  </a:lnTo>
                  <a:lnTo>
                    <a:pt x="1357" y="87"/>
                  </a:lnTo>
                  <a:lnTo>
                    <a:pt x="1403" y="73"/>
                  </a:lnTo>
                  <a:lnTo>
                    <a:pt x="1449" y="60"/>
                  </a:lnTo>
                  <a:lnTo>
                    <a:pt x="1496" y="48"/>
                  </a:lnTo>
                  <a:lnTo>
                    <a:pt x="1542" y="39"/>
                  </a:lnTo>
                  <a:lnTo>
                    <a:pt x="1590" y="30"/>
                  </a:lnTo>
                  <a:lnTo>
                    <a:pt x="1637" y="22"/>
                  </a:lnTo>
                  <a:lnTo>
                    <a:pt x="1686" y="15"/>
                  </a:lnTo>
                  <a:lnTo>
                    <a:pt x="1735" y="9"/>
                  </a:lnTo>
                  <a:lnTo>
                    <a:pt x="1783" y="5"/>
                  </a:lnTo>
                  <a:lnTo>
                    <a:pt x="1832" y="2"/>
                  </a:lnTo>
                  <a:lnTo>
                    <a:pt x="1882" y="0"/>
                  </a:lnTo>
                  <a:lnTo>
                    <a:pt x="1932" y="0"/>
                  </a:lnTo>
                  <a:close/>
                  <a:moveTo>
                    <a:pt x="1507" y="2300"/>
                  </a:moveTo>
                  <a:lnTo>
                    <a:pt x="1507" y="2300"/>
                  </a:lnTo>
                  <a:lnTo>
                    <a:pt x="1533" y="2310"/>
                  </a:lnTo>
                  <a:lnTo>
                    <a:pt x="1557" y="2318"/>
                  </a:lnTo>
                  <a:lnTo>
                    <a:pt x="1569" y="2321"/>
                  </a:lnTo>
                  <a:lnTo>
                    <a:pt x="1580" y="2323"/>
                  </a:lnTo>
                  <a:lnTo>
                    <a:pt x="1592" y="2324"/>
                  </a:lnTo>
                  <a:lnTo>
                    <a:pt x="1604" y="2324"/>
                  </a:lnTo>
                  <a:lnTo>
                    <a:pt x="1619" y="2324"/>
                  </a:lnTo>
                  <a:lnTo>
                    <a:pt x="1633" y="2322"/>
                  </a:lnTo>
                  <a:lnTo>
                    <a:pt x="1648" y="2318"/>
                  </a:lnTo>
                  <a:lnTo>
                    <a:pt x="1663" y="2314"/>
                  </a:lnTo>
                  <a:lnTo>
                    <a:pt x="1677" y="2308"/>
                  </a:lnTo>
                  <a:lnTo>
                    <a:pt x="1691" y="2300"/>
                  </a:lnTo>
                  <a:lnTo>
                    <a:pt x="1705" y="2289"/>
                  </a:lnTo>
                  <a:lnTo>
                    <a:pt x="1718" y="2279"/>
                  </a:lnTo>
                  <a:lnTo>
                    <a:pt x="1750" y="2251"/>
                  </a:lnTo>
                  <a:lnTo>
                    <a:pt x="1782" y="2276"/>
                  </a:lnTo>
                  <a:lnTo>
                    <a:pt x="1801" y="2290"/>
                  </a:lnTo>
                  <a:lnTo>
                    <a:pt x="1819" y="2303"/>
                  </a:lnTo>
                  <a:lnTo>
                    <a:pt x="1838" y="2314"/>
                  </a:lnTo>
                  <a:lnTo>
                    <a:pt x="1855" y="2323"/>
                  </a:lnTo>
                  <a:lnTo>
                    <a:pt x="1873" y="2330"/>
                  </a:lnTo>
                  <a:lnTo>
                    <a:pt x="1890" y="2336"/>
                  </a:lnTo>
                  <a:lnTo>
                    <a:pt x="1908" y="2339"/>
                  </a:lnTo>
                  <a:lnTo>
                    <a:pt x="1924" y="2340"/>
                  </a:lnTo>
                  <a:lnTo>
                    <a:pt x="1939" y="2340"/>
                  </a:lnTo>
                  <a:lnTo>
                    <a:pt x="1954" y="2338"/>
                  </a:lnTo>
                  <a:lnTo>
                    <a:pt x="1969" y="2333"/>
                  </a:lnTo>
                  <a:lnTo>
                    <a:pt x="1984" y="2328"/>
                  </a:lnTo>
                  <a:lnTo>
                    <a:pt x="1999" y="2319"/>
                  </a:lnTo>
                  <a:lnTo>
                    <a:pt x="2013" y="2309"/>
                  </a:lnTo>
                  <a:lnTo>
                    <a:pt x="2028" y="2296"/>
                  </a:lnTo>
                  <a:lnTo>
                    <a:pt x="2044" y="2282"/>
                  </a:lnTo>
                  <a:lnTo>
                    <a:pt x="2077" y="2246"/>
                  </a:lnTo>
                  <a:lnTo>
                    <a:pt x="2113" y="2279"/>
                  </a:lnTo>
                  <a:lnTo>
                    <a:pt x="2134" y="2295"/>
                  </a:lnTo>
                  <a:lnTo>
                    <a:pt x="2154" y="2308"/>
                  </a:lnTo>
                  <a:lnTo>
                    <a:pt x="2175" y="2319"/>
                  </a:lnTo>
                  <a:lnTo>
                    <a:pt x="2194" y="2326"/>
                  </a:lnTo>
                  <a:lnTo>
                    <a:pt x="2215" y="2332"/>
                  </a:lnTo>
                  <a:lnTo>
                    <a:pt x="2235" y="2336"/>
                  </a:lnTo>
                  <a:lnTo>
                    <a:pt x="2255" y="2337"/>
                  </a:lnTo>
                  <a:lnTo>
                    <a:pt x="2275" y="2336"/>
                  </a:lnTo>
                  <a:lnTo>
                    <a:pt x="2291" y="2333"/>
                  </a:lnTo>
                  <a:lnTo>
                    <a:pt x="2308" y="2330"/>
                  </a:lnTo>
                  <a:lnTo>
                    <a:pt x="2324" y="2325"/>
                  </a:lnTo>
                  <a:lnTo>
                    <a:pt x="2342" y="2319"/>
                  </a:lnTo>
                  <a:lnTo>
                    <a:pt x="2359" y="2314"/>
                  </a:lnTo>
                  <a:lnTo>
                    <a:pt x="2377" y="2307"/>
                  </a:lnTo>
                  <a:lnTo>
                    <a:pt x="2412" y="2290"/>
                  </a:lnTo>
                  <a:lnTo>
                    <a:pt x="2484" y="2175"/>
                  </a:lnTo>
                  <a:lnTo>
                    <a:pt x="2653" y="2281"/>
                  </a:lnTo>
                  <a:lnTo>
                    <a:pt x="2239" y="2948"/>
                  </a:lnTo>
                  <a:lnTo>
                    <a:pt x="2239" y="3826"/>
                  </a:lnTo>
                  <a:lnTo>
                    <a:pt x="2564" y="3799"/>
                  </a:lnTo>
                  <a:lnTo>
                    <a:pt x="2564" y="3450"/>
                  </a:lnTo>
                  <a:lnTo>
                    <a:pt x="2564" y="3332"/>
                  </a:lnTo>
                  <a:lnTo>
                    <a:pt x="2668" y="3274"/>
                  </a:lnTo>
                  <a:lnTo>
                    <a:pt x="2712" y="3248"/>
                  </a:lnTo>
                  <a:lnTo>
                    <a:pt x="2756" y="3222"/>
                  </a:lnTo>
                  <a:lnTo>
                    <a:pt x="2799" y="3194"/>
                  </a:lnTo>
                  <a:lnTo>
                    <a:pt x="2841" y="3163"/>
                  </a:lnTo>
                  <a:lnTo>
                    <a:pt x="2882" y="3132"/>
                  </a:lnTo>
                  <a:lnTo>
                    <a:pt x="2921" y="3100"/>
                  </a:lnTo>
                  <a:lnTo>
                    <a:pt x="2960" y="3066"/>
                  </a:lnTo>
                  <a:lnTo>
                    <a:pt x="2997" y="3031"/>
                  </a:lnTo>
                  <a:lnTo>
                    <a:pt x="3033" y="2995"/>
                  </a:lnTo>
                  <a:lnTo>
                    <a:pt x="3067" y="2958"/>
                  </a:lnTo>
                  <a:lnTo>
                    <a:pt x="3101" y="2918"/>
                  </a:lnTo>
                  <a:lnTo>
                    <a:pt x="3134" y="2879"/>
                  </a:lnTo>
                  <a:lnTo>
                    <a:pt x="3165" y="2838"/>
                  </a:lnTo>
                  <a:lnTo>
                    <a:pt x="3195" y="2797"/>
                  </a:lnTo>
                  <a:lnTo>
                    <a:pt x="3223" y="2754"/>
                  </a:lnTo>
                  <a:lnTo>
                    <a:pt x="3250" y="2711"/>
                  </a:lnTo>
                  <a:lnTo>
                    <a:pt x="3275" y="2667"/>
                  </a:lnTo>
                  <a:lnTo>
                    <a:pt x="3299" y="2624"/>
                  </a:lnTo>
                  <a:lnTo>
                    <a:pt x="3319" y="2578"/>
                  </a:lnTo>
                  <a:lnTo>
                    <a:pt x="3340" y="2533"/>
                  </a:lnTo>
                  <a:lnTo>
                    <a:pt x="3359" y="2487"/>
                  </a:lnTo>
                  <a:lnTo>
                    <a:pt x="3376" y="2439"/>
                  </a:lnTo>
                  <a:lnTo>
                    <a:pt x="3393" y="2391"/>
                  </a:lnTo>
                  <a:lnTo>
                    <a:pt x="3406" y="2343"/>
                  </a:lnTo>
                  <a:lnTo>
                    <a:pt x="3419" y="2293"/>
                  </a:lnTo>
                  <a:lnTo>
                    <a:pt x="3431" y="2243"/>
                  </a:lnTo>
                  <a:lnTo>
                    <a:pt x="3440" y="2193"/>
                  </a:lnTo>
                  <a:lnTo>
                    <a:pt x="3448" y="2142"/>
                  </a:lnTo>
                  <a:lnTo>
                    <a:pt x="3454" y="2089"/>
                  </a:lnTo>
                  <a:lnTo>
                    <a:pt x="3459" y="2037"/>
                  </a:lnTo>
                  <a:lnTo>
                    <a:pt x="3461" y="1985"/>
                  </a:lnTo>
                  <a:lnTo>
                    <a:pt x="3462" y="1932"/>
                  </a:lnTo>
                  <a:lnTo>
                    <a:pt x="3462" y="1892"/>
                  </a:lnTo>
                  <a:lnTo>
                    <a:pt x="3460" y="1853"/>
                  </a:lnTo>
                  <a:lnTo>
                    <a:pt x="3458" y="1814"/>
                  </a:lnTo>
                  <a:lnTo>
                    <a:pt x="3454" y="1775"/>
                  </a:lnTo>
                  <a:lnTo>
                    <a:pt x="3449" y="1737"/>
                  </a:lnTo>
                  <a:lnTo>
                    <a:pt x="3445" y="1698"/>
                  </a:lnTo>
                  <a:lnTo>
                    <a:pt x="3438" y="1661"/>
                  </a:lnTo>
                  <a:lnTo>
                    <a:pt x="3431" y="1623"/>
                  </a:lnTo>
                  <a:lnTo>
                    <a:pt x="3423" y="1586"/>
                  </a:lnTo>
                  <a:lnTo>
                    <a:pt x="3415" y="1548"/>
                  </a:lnTo>
                  <a:lnTo>
                    <a:pt x="3404" y="1512"/>
                  </a:lnTo>
                  <a:lnTo>
                    <a:pt x="3394" y="1476"/>
                  </a:lnTo>
                  <a:lnTo>
                    <a:pt x="3382" y="1440"/>
                  </a:lnTo>
                  <a:lnTo>
                    <a:pt x="3369" y="1406"/>
                  </a:lnTo>
                  <a:lnTo>
                    <a:pt x="3357" y="1371"/>
                  </a:lnTo>
                  <a:lnTo>
                    <a:pt x="3341" y="1336"/>
                  </a:lnTo>
                  <a:lnTo>
                    <a:pt x="3328" y="1301"/>
                  </a:lnTo>
                  <a:lnTo>
                    <a:pt x="3311" y="1267"/>
                  </a:lnTo>
                  <a:lnTo>
                    <a:pt x="3295" y="1235"/>
                  </a:lnTo>
                  <a:lnTo>
                    <a:pt x="3278" y="1202"/>
                  </a:lnTo>
                  <a:lnTo>
                    <a:pt x="3259" y="1170"/>
                  </a:lnTo>
                  <a:lnTo>
                    <a:pt x="3240" y="1137"/>
                  </a:lnTo>
                  <a:lnTo>
                    <a:pt x="3221" y="1106"/>
                  </a:lnTo>
                  <a:lnTo>
                    <a:pt x="3201" y="1076"/>
                  </a:lnTo>
                  <a:lnTo>
                    <a:pt x="3180" y="1046"/>
                  </a:lnTo>
                  <a:lnTo>
                    <a:pt x="3158" y="1015"/>
                  </a:lnTo>
                  <a:lnTo>
                    <a:pt x="3136" y="986"/>
                  </a:lnTo>
                  <a:lnTo>
                    <a:pt x="3113" y="957"/>
                  </a:lnTo>
                  <a:lnTo>
                    <a:pt x="3090" y="930"/>
                  </a:lnTo>
                  <a:lnTo>
                    <a:pt x="3065" y="902"/>
                  </a:lnTo>
                  <a:lnTo>
                    <a:pt x="3040" y="875"/>
                  </a:lnTo>
                  <a:lnTo>
                    <a:pt x="3014" y="849"/>
                  </a:lnTo>
                  <a:lnTo>
                    <a:pt x="2987" y="824"/>
                  </a:lnTo>
                  <a:lnTo>
                    <a:pt x="2961" y="798"/>
                  </a:lnTo>
                  <a:lnTo>
                    <a:pt x="2934" y="774"/>
                  </a:lnTo>
                  <a:lnTo>
                    <a:pt x="2905" y="751"/>
                  </a:lnTo>
                  <a:lnTo>
                    <a:pt x="2877" y="728"/>
                  </a:lnTo>
                  <a:lnTo>
                    <a:pt x="2848" y="704"/>
                  </a:lnTo>
                  <a:lnTo>
                    <a:pt x="2818" y="683"/>
                  </a:lnTo>
                  <a:lnTo>
                    <a:pt x="2788" y="663"/>
                  </a:lnTo>
                  <a:lnTo>
                    <a:pt x="2756" y="642"/>
                  </a:lnTo>
                  <a:lnTo>
                    <a:pt x="2725" y="622"/>
                  </a:lnTo>
                  <a:lnTo>
                    <a:pt x="2694" y="603"/>
                  </a:lnTo>
                  <a:lnTo>
                    <a:pt x="2661" y="586"/>
                  </a:lnTo>
                  <a:lnTo>
                    <a:pt x="2629" y="568"/>
                  </a:lnTo>
                  <a:lnTo>
                    <a:pt x="2595" y="552"/>
                  </a:lnTo>
                  <a:lnTo>
                    <a:pt x="2561" y="536"/>
                  </a:lnTo>
                  <a:lnTo>
                    <a:pt x="2528" y="521"/>
                  </a:lnTo>
                  <a:lnTo>
                    <a:pt x="2493" y="507"/>
                  </a:lnTo>
                  <a:lnTo>
                    <a:pt x="2458" y="494"/>
                  </a:lnTo>
                  <a:lnTo>
                    <a:pt x="2423" y="481"/>
                  </a:lnTo>
                  <a:lnTo>
                    <a:pt x="2387" y="470"/>
                  </a:lnTo>
                  <a:lnTo>
                    <a:pt x="2351" y="459"/>
                  </a:lnTo>
                  <a:lnTo>
                    <a:pt x="2314" y="449"/>
                  </a:lnTo>
                  <a:lnTo>
                    <a:pt x="2277" y="440"/>
                  </a:lnTo>
                  <a:lnTo>
                    <a:pt x="2240" y="431"/>
                  </a:lnTo>
                  <a:lnTo>
                    <a:pt x="2203" y="424"/>
                  </a:lnTo>
                  <a:lnTo>
                    <a:pt x="2164" y="419"/>
                  </a:lnTo>
                  <a:lnTo>
                    <a:pt x="2127" y="413"/>
                  </a:lnTo>
                  <a:lnTo>
                    <a:pt x="2088" y="408"/>
                  </a:lnTo>
                  <a:lnTo>
                    <a:pt x="2049" y="405"/>
                  </a:lnTo>
                  <a:lnTo>
                    <a:pt x="2011" y="402"/>
                  </a:lnTo>
                  <a:lnTo>
                    <a:pt x="1972" y="401"/>
                  </a:lnTo>
                  <a:lnTo>
                    <a:pt x="1932" y="401"/>
                  </a:lnTo>
                  <a:lnTo>
                    <a:pt x="1893" y="401"/>
                  </a:lnTo>
                  <a:lnTo>
                    <a:pt x="1853" y="402"/>
                  </a:lnTo>
                  <a:lnTo>
                    <a:pt x="1814" y="405"/>
                  </a:lnTo>
                  <a:lnTo>
                    <a:pt x="1775" y="408"/>
                  </a:lnTo>
                  <a:lnTo>
                    <a:pt x="1737" y="413"/>
                  </a:lnTo>
                  <a:lnTo>
                    <a:pt x="1699" y="419"/>
                  </a:lnTo>
                  <a:lnTo>
                    <a:pt x="1660" y="424"/>
                  </a:lnTo>
                  <a:lnTo>
                    <a:pt x="1623" y="431"/>
                  </a:lnTo>
                  <a:lnTo>
                    <a:pt x="1586" y="440"/>
                  </a:lnTo>
                  <a:lnTo>
                    <a:pt x="1549" y="449"/>
                  </a:lnTo>
                  <a:lnTo>
                    <a:pt x="1513" y="459"/>
                  </a:lnTo>
                  <a:lnTo>
                    <a:pt x="1477" y="470"/>
                  </a:lnTo>
                  <a:lnTo>
                    <a:pt x="1441" y="481"/>
                  </a:lnTo>
                  <a:lnTo>
                    <a:pt x="1405" y="494"/>
                  </a:lnTo>
                  <a:lnTo>
                    <a:pt x="1370" y="507"/>
                  </a:lnTo>
                  <a:lnTo>
                    <a:pt x="1335" y="521"/>
                  </a:lnTo>
                  <a:lnTo>
                    <a:pt x="1302" y="536"/>
                  </a:lnTo>
                  <a:lnTo>
                    <a:pt x="1268" y="552"/>
                  </a:lnTo>
                  <a:lnTo>
                    <a:pt x="1234" y="568"/>
                  </a:lnTo>
                  <a:lnTo>
                    <a:pt x="1202" y="586"/>
                  </a:lnTo>
                  <a:lnTo>
                    <a:pt x="1169" y="603"/>
                  </a:lnTo>
                  <a:lnTo>
                    <a:pt x="1138" y="622"/>
                  </a:lnTo>
                  <a:lnTo>
                    <a:pt x="1107" y="642"/>
                  </a:lnTo>
                  <a:lnTo>
                    <a:pt x="1076" y="663"/>
                  </a:lnTo>
                  <a:lnTo>
                    <a:pt x="1045" y="683"/>
                  </a:lnTo>
                  <a:lnTo>
                    <a:pt x="1016" y="704"/>
                  </a:lnTo>
                  <a:lnTo>
                    <a:pt x="987" y="728"/>
                  </a:lnTo>
                  <a:lnTo>
                    <a:pt x="958" y="751"/>
                  </a:lnTo>
                  <a:lnTo>
                    <a:pt x="930" y="774"/>
                  </a:lnTo>
                  <a:lnTo>
                    <a:pt x="902" y="798"/>
                  </a:lnTo>
                  <a:lnTo>
                    <a:pt x="876" y="824"/>
                  </a:lnTo>
                  <a:lnTo>
                    <a:pt x="849" y="849"/>
                  </a:lnTo>
                  <a:lnTo>
                    <a:pt x="823" y="875"/>
                  </a:lnTo>
                  <a:lnTo>
                    <a:pt x="799" y="902"/>
                  </a:lnTo>
                  <a:lnTo>
                    <a:pt x="775" y="930"/>
                  </a:lnTo>
                  <a:lnTo>
                    <a:pt x="750" y="957"/>
                  </a:lnTo>
                  <a:lnTo>
                    <a:pt x="728" y="986"/>
                  </a:lnTo>
                  <a:lnTo>
                    <a:pt x="705" y="1015"/>
                  </a:lnTo>
                  <a:lnTo>
                    <a:pt x="684" y="1046"/>
                  </a:lnTo>
                  <a:lnTo>
                    <a:pt x="662" y="1076"/>
                  </a:lnTo>
                  <a:lnTo>
                    <a:pt x="642" y="1106"/>
                  </a:lnTo>
                  <a:lnTo>
                    <a:pt x="623" y="1137"/>
                  </a:lnTo>
                  <a:lnTo>
                    <a:pt x="604" y="1170"/>
                  </a:lnTo>
                  <a:lnTo>
                    <a:pt x="585" y="1202"/>
                  </a:lnTo>
                  <a:lnTo>
                    <a:pt x="569" y="1235"/>
                  </a:lnTo>
                  <a:lnTo>
                    <a:pt x="552" y="1267"/>
                  </a:lnTo>
                  <a:lnTo>
                    <a:pt x="537" y="1301"/>
                  </a:lnTo>
                  <a:lnTo>
                    <a:pt x="522" y="1336"/>
                  </a:lnTo>
                  <a:lnTo>
                    <a:pt x="508" y="1371"/>
                  </a:lnTo>
                  <a:lnTo>
                    <a:pt x="494" y="1406"/>
                  </a:lnTo>
                  <a:lnTo>
                    <a:pt x="482" y="1440"/>
                  </a:lnTo>
                  <a:lnTo>
                    <a:pt x="470" y="1476"/>
                  </a:lnTo>
                  <a:lnTo>
                    <a:pt x="459" y="1512"/>
                  </a:lnTo>
                  <a:lnTo>
                    <a:pt x="450" y="1548"/>
                  </a:lnTo>
                  <a:lnTo>
                    <a:pt x="440" y="1586"/>
                  </a:lnTo>
                  <a:lnTo>
                    <a:pt x="432" y="1623"/>
                  </a:lnTo>
                  <a:lnTo>
                    <a:pt x="425" y="1661"/>
                  </a:lnTo>
                  <a:lnTo>
                    <a:pt x="418" y="1698"/>
                  </a:lnTo>
                  <a:lnTo>
                    <a:pt x="414" y="1737"/>
                  </a:lnTo>
                  <a:lnTo>
                    <a:pt x="409" y="1775"/>
                  </a:lnTo>
                  <a:lnTo>
                    <a:pt x="405" y="1814"/>
                  </a:lnTo>
                  <a:lnTo>
                    <a:pt x="403" y="1853"/>
                  </a:lnTo>
                  <a:lnTo>
                    <a:pt x="402" y="1892"/>
                  </a:lnTo>
                  <a:lnTo>
                    <a:pt x="401" y="1932"/>
                  </a:lnTo>
                  <a:lnTo>
                    <a:pt x="402" y="1986"/>
                  </a:lnTo>
                  <a:lnTo>
                    <a:pt x="405" y="2040"/>
                  </a:lnTo>
                  <a:lnTo>
                    <a:pt x="410" y="2093"/>
                  </a:lnTo>
                  <a:lnTo>
                    <a:pt x="416" y="2146"/>
                  </a:lnTo>
                  <a:lnTo>
                    <a:pt x="424" y="2199"/>
                  </a:lnTo>
                  <a:lnTo>
                    <a:pt x="434" y="2251"/>
                  </a:lnTo>
                  <a:lnTo>
                    <a:pt x="446" y="2301"/>
                  </a:lnTo>
                  <a:lnTo>
                    <a:pt x="459" y="2352"/>
                  </a:lnTo>
                  <a:lnTo>
                    <a:pt x="474" y="2402"/>
                  </a:lnTo>
                  <a:lnTo>
                    <a:pt x="490" y="2451"/>
                  </a:lnTo>
                  <a:lnTo>
                    <a:pt x="509" y="2498"/>
                  </a:lnTo>
                  <a:lnTo>
                    <a:pt x="529" y="2546"/>
                  </a:lnTo>
                  <a:lnTo>
                    <a:pt x="549" y="2592"/>
                  </a:lnTo>
                  <a:lnTo>
                    <a:pt x="573" y="2638"/>
                  </a:lnTo>
                  <a:lnTo>
                    <a:pt x="597" y="2682"/>
                  </a:lnTo>
                  <a:lnTo>
                    <a:pt x="623" y="2726"/>
                  </a:lnTo>
                  <a:lnTo>
                    <a:pt x="650" y="2770"/>
                  </a:lnTo>
                  <a:lnTo>
                    <a:pt x="679" y="2814"/>
                  </a:lnTo>
                  <a:lnTo>
                    <a:pt x="711" y="2856"/>
                  </a:lnTo>
                  <a:lnTo>
                    <a:pt x="743" y="2896"/>
                  </a:lnTo>
                  <a:lnTo>
                    <a:pt x="777" y="2937"/>
                  </a:lnTo>
                  <a:lnTo>
                    <a:pt x="812" y="2975"/>
                  </a:lnTo>
                  <a:lnTo>
                    <a:pt x="848" y="3014"/>
                  </a:lnTo>
                  <a:lnTo>
                    <a:pt x="885" y="3050"/>
                  </a:lnTo>
                  <a:lnTo>
                    <a:pt x="924" y="3085"/>
                  </a:lnTo>
                  <a:lnTo>
                    <a:pt x="964" y="3118"/>
                  </a:lnTo>
                  <a:lnTo>
                    <a:pt x="1004" y="3151"/>
                  </a:lnTo>
                  <a:lnTo>
                    <a:pt x="1047" y="3182"/>
                  </a:lnTo>
                  <a:lnTo>
                    <a:pt x="1090" y="3211"/>
                  </a:lnTo>
                  <a:lnTo>
                    <a:pt x="1135" y="3239"/>
                  </a:lnTo>
                  <a:lnTo>
                    <a:pt x="1180" y="3266"/>
                  </a:lnTo>
                  <a:lnTo>
                    <a:pt x="1226" y="3291"/>
                  </a:lnTo>
                  <a:lnTo>
                    <a:pt x="1335" y="3348"/>
                  </a:lnTo>
                  <a:lnTo>
                    <a:pt x="1335" y="3469"/>
                  </a:lnTo>
                  <a:lnTo>
                    <a:pt x="1335" y="3838"/>
                  </a:lnTo>
                  <a:lnTo>
                    <a:pt x="1674" y="3838"/>
                  </a:lnTo>
                  <a:lnTo>
                    <a:pt x="1674" y="2948"/>
                  </a:lnTo>
                  <a:lnTo>
                    <a:pt x="1260" y="2281"/>
                  </a:lnTo>
                  <a:lnTo>
                    <a:pt x="1431" y="2175"/>
                  </a:lnTo>
                  <a:lnTo>
                    <a:pt x="1507" y="2300"/>
                  </a:lnTo>
                  <a:close/>
                  <a:moveTo>
                    <a:pt x="2326" y="2429"/>
                  </a:moveTo>
                  <a:lnTo>
                    <a:pt x="2326" y="2429"/>
                  </a:lnTo>
                  <a:lnTo>
                    <a:pt x="2305" y="2432"/>
                  </a:lnTo>
                  <a:lnTo>
                    <a:pt x="2284" y="2435"/>
                  </a:lnTo>
                  <a:lnTo>
                    <a:pt x="2258" y="2437"/>
                  </a:lnTo>
                  <a:lnTo>
                    <a:pt x="2234" y="2437"/>
                  </a:lnTo>
                  <a:lnTo>
                    <a:pt x="2208" y="2433"/>
                  </a:lnTo>
                  <a:lnTo>
                    <a:pt x="2184" y="2429"/>
                  </a:lnTo>
                  <a:lnTo>
                    <a:pt x="2158" y="2420"/>
                  </a:lnTo>
                  <a:lnTo>
                    <a:pt x="2134" y="2411"/>
                  </a:lnTo>
                  <a:lnTo>
                    <a:pt x="2109" y="2397"/>
                  </a:lnTo>
                  <a:lnTo>
                    <a:pt x="2083" y="2382"/>
                  </a:lnTo>
                  <a:lnTo>
                    <a:pt x="2063" y="2396"/>
                  </a:lnTo>
                  <a:lnTo>
                    <a:pt x="2045" y="2409"/>
                  </a:lnTo>
                  <a:lnTo>
                    <a:pt x="2024" y="2419"/>
                  </a:lnTo>
                  <a:lnTo>
                    <a:pt x="2004" y="2427"/>
                  </a:lnTo>
                  <a:lnTo>
                    <a:pt x="1983" y="2434"/>
                  </a:lnTo>
                  <a:lnTo>
                    <a:pt x="1962" y="2438"/>
                  </a:lnTo>
                  <a:lnTo>
                    <a:pt x="1941" y="2440"/>
                  </a:lnTo>
                  <a:lnTo>
                    <a:pt x="1920" y="2440"/>
                  </a:lnTo>
                  <a:lnTo>
                    <a:pt x="1900" y="2439"/>
                  </a:lnTo>
                  <a:lnTo>
                    <a:pt x="1879" y="2435"/>
                  </a:lnTo>
                  <a:lnTo>
                    <a:pt x="1858" y="2430"/>
                  </a:lnTo>
                  <a:lnTo>
                    <a:pt x="1837" y="2423"/>
                  </a:lnTo>
                  <a:lnTo>
                    <a:pt x="1816" y="2415"/>
                  </a:lnTo>
                  <a:lnTo>
                    <a:pt x="1794" y="2404"/>
                  </a:lnTo>
                  <a:lnTo>
                    <a:pt x="1773" y="2393"/>
                  </a:lnTo>
                  <a:lnTo>
                    <a:pt x="1752" y="2379"/>
                  </a:lnTo>
                  <a:lnTo>
                    <a:pt x="1735" y="2390"/>
                  </a:lnTo>
                  <a:lnTo>
                    <a:pt x="1716" y="2399"/>
                  </a:lnTo>
                  <a:lnTo>
                    <a:pt x="1699" y="2408"/>
                  </a:lnTo>
                  <a:lnTo>
                    <a:pt x="1679" y="2413"/>
                  </a:lnTo>
                  <a:lnTo>
                    <a:pt x="1660" y="2418"/>
                  </a:lnTo>
                  <a:lnTo>
                    <a:pt x="1642" y="2422"/>
                  </a:lnTo>
                  <a:lnTo>
                    <a:pt x="1622" y="2424"/>
                  </a:lnTo>
                  <a:lnTo>
                    <a:pt x="1602" y="2424"/>
                  </a:lnTo>
                  <a:lnTo>
                    <a:pt x="1585" y="2424"/>
                  </a:lnTo>
                  <a:lnTo>
                    <a:pt x="1860" y="2866"/>
                  </a:lnTo>
                  <a:lnTo>
                    <a:pt x="1875" y="2891"/>
                  </a:lnTo>
                  <a:lnTo>
                    <a:pt x="1875" y="2918"/>
                  </a:lnTo>
                  <a:lnTo>
                    <a:pt x="1875" y="3838"/>
                  </a:lnTo>
                  <a:lnTo>
                    <a:pt x="2038" y="3838"/>
                  </a:lnTo>
                  <a:lnTo>
                    <a:pt x="2038" y="2918"/>
                  </a:lnTo>
                  <a:lnTo>
                    <a:pt x="2038" y="2891"/>
                  </a:lnTo>
                  <a:lnTo>
                    <a:pt x="2053" y="2866"/>
                  </a:lnTo>
                  <a:lnTo>
                    <a:pt x="2326" y="2429"/>
                  </a:lnTo>
                  <a:close/>
                  <a:moveTo>
                    <a:pt x="2506" y="5533"/>
                  </a:moveTo>
                  <a:lnTo>
                    <a:pt x="1402" y="5631"/>
                  </a:lnTo>
                  <a:lnTo>
                    <a:pt x="1405" y="5656"/>
                  </a:lnTo>
                  <a:lnTo>
                    <a:pt x="1410" y="5681"/>
                  </a:lnTo>
                  <a:lnTo>
                    <a:pt x="1417" y="5705"/>
                  </a:lnTo>
                  <a:lnTo>
                    <a:pt x="1424" y="5729"/>
                  </a:lnTo>
                  <a:lnTo>
                    <a:pt x="1432" y="5753"/>
                  </a:lnTo>
                  <a:lnTo>
                    <a:pt x="1441" y="5776"/>
                  </a:lnTo>
                  <a:lnTo>
                    <a:pt x="1451" y="5798"/>
                  </a:lnTo>
                  <a:lnTo>
                    <a:pt x="1463" y="5820"/>
                  </a:lnTo>
                  <a:lnTo>
                    <a:pt x="1475" y="5842"/>
                  </a:lnTo>
                  <a:lnTo>
                    <a:pt x="1489" y="5862"/>
                  </a:lnTo>
                  <a:lnTo>
                    <a:pt x="1503" y="5883"/>
                  </a:lnTo>
                  <a:lnTo>
                    <a:pt x="1516" y="5902"/>
                  </a:lnTo>
                  <a:lnTo>
                    <a:pt x="1533" y="5921"/>
                  </a:lnTo>
                  <a:lnTo>
                    <a:pt x="1549" y="5938"/>
                  </a:lnTo>
                  <a:lnTo>
                    <a:pt x="1566" y="5956"/>
                  </a:lnTo>
                  <a:lnTo>
                    <a:pt x="1584" y="5973"/>
                  </a:lnTo>
                  <a:lnTo>
                    <a:pt x="1602" y="5988"/>
                  </a:lnTo>
                  <a:lnTo>
                    <a:pt x="1622" y="6003"/>
                  </a:lnTo>
                  <a:lnTo>
                    <a:pt x="1642" y="6017"/>
                  </a:lnTo>
                  <a:lnTo>
                    <a:pt x="1663" y="6031"/>
                  </a:lnTo>
                  <a:lnTo>
                    <a:pt x="1685" y="6043"/>
                  </a:lnTo>
                  <a:lnTo>
                    <a:pt x="1706" y="6055"/>
                  </a:lnTo>
                  <a:lnTo>
                    <a:pt x="1729" y="6065"/>
                  </a:lnTo>
                  <a:lnTo>
                    <a:pt x="1752" y="6074"/>
                  </a:lnTo>
                  <a:lnTo>
                    <a:pt x="1775" y="6082"/>
                  </a:lnTo>
                  <a:lnTo>
                    <a:pt x="1799" y="6091"/>
                  </a:lnTo>
                  <a:lnTo>
                    <a:pt x="1823" y="6096"/>
                  </a:lnTo>
                  <a:lnTo>
                    <a:pt x="1849" y="6102"/>
                  </a:lnTo>
                  <a:lnTo>
                    <a:pt x="1873" y="6106"/>
                  </a:lnTo>
                  <a:lnTo>
                    <a:pt x="1900" y="6109"/>
                  </a:lnTo>
                  <a:lnTo>
                    <a:pt x="1925" y="6110"/>
                  </a:lnTo>
                  <a:lnTo>
                    <a:pt x="1951" y="6111"/>
                  </a:lnTo>
                  <a:lnTo>
                    <a:pt x="1980" y="6110"/>
                  </a:lnTo>
                  <a:lnTo>
                    <a:pt x="2008" y="6109"/>
                  </a:lnTo>
                  <a:lnTo>
                    <a:pt x="2035" y="6106"/>
                  </a:lnTo>
                  <a:lnTo>
                    <a:pt x="2063" y="6100"/>
                  </a:lnTo>
                  <a:lnTo>
                    <a:pt x="2090" y="6094"/>
                  </a:lnTo>
                  <a:lnTo>
                    <a:pt x="2117" y="6087"/>
                  </a:lnTo>
                  <a:lnTo>
                    <a:pt x="2142" y="6078"/>
                  </a:lnTo>
                  <a:lnTo>
                    <a:pt x="2168" y="6067"/>
                  </a:lnTo>
                  <a:lnTo>
                    <a:pt x="2192" y="6057"/>
                  </a:lnTo>
                  <a:lnTo>
                    <a:pt x="2215" y="6044"/>
                  </a:lnTo>
                  <a:lnTo>
                    <a:pt x="2239" y="6031"/>
                  </a:lnTo>
                  <a:lnTo>
                    <a:pt x="2262" y="6016"/>
                  </a:lnTo>
                  <a:lnTo>
                    <a:pt x="2284" y="6001"/>
                  </a:lnTo>
                  <a:lnTo>
                    <a:pt x="2305" y="5985"/>
                  </a:lnTo>
                  <a:lnTo>
                    <a:pt x="2324" y="5968"/>
                  </a:lnTo>
                  <a:lnTo>
                    <a:pt x="2344" y="5949"/>
                  </a:lnTo>
                  <a:lnTo>
                    <a:pt x="2362" y="5929"/>
                  </a:lnTo>
                  <a:lnTo>
                    <a:pt x="2379" y="5909"/>
                  </a:lnTo>
                  <a:lnTo>
                    <a:pt x="2396" y="5889"/>
                  </a:lnTo>
                  <a:lnTo>
                    <a:pt x="2412" y="5866"/>
                  </a:lnTo>
                  <a:lnTo>
                    <a:pt x="2425" y="5844"/>
                  </a:lnTo>
                  <a:lnTo>
                    <a:pt x="2439" y="5821"/>
                  </a:lnTo>
                  <a:lnTo>
                    <a:pt x="2451" y="5797"/>
                  </a:lnTo>
                  <a:lnTo>
                    <a:pt x="2463" y="5772"/>
                  </a:lnTo>
                  <a:lnTo>
                    <a:pt x="2473" y="5747"/>
                  </a:lnTo>
                  <a:lnTo>
                    <a:pt x="2481" y="5721"/>
                  </a:lnTo>
                  <a:lnTo>
                    <a:pt x="2489" y="5695"/>
                  </a:lnTo>
                  <a:lnTo>
                    <a:pt x="2495" y="5668"/>
                  </a:lnTo>
                  <a:lnTo>
                    <a:pt x="2500" y="5641"/>
                  </a:lnTo>
                  <a:lnTo>
                    <a:pt x="2503" y="5613"/>
                  </a:lnTo>
                  <a:lnTo>
                    <a:pt x="2506" y="5584"/>
                  </a:lnTo>
                  <a:lnTo>
                    <a:pt x="2507" y="5556"/>
                  </a:lnTo>
                  <a:lnTo>
                    <a:pt x="2506" y="5533"/>
                  </a:lnTo>
                  <a:close/>
                  <a:moveTo>
                    <a:pt x="2908" y="4892"/>
                  </a:moveTo>
                  <a:lnTo>
                    <a:pt x="1018" y="5060"/>
                  </a:lnTo>
                  <a:lnTo>
                    <a:pt x="1015" y="5089"/>
                  </a:lnTo>
                  <a:lnTo>
                    <a:pt x="1015" y="5118"/>
                  </a:lnTo>
                  <a:lnTo>
                    <a:pt x="1017" y="5144"/>
                  </a:lnTo>
                  <a:lnTo>
                    <a:pt x="2906" y="4978"/>
                  </a:lnTo>
                  <a:lnTo>
                    <a:pt x="2908" y="4953"/>
                  </a:lnTo>
                  <a:lnTo>
                    <a:pt x="2910" y="4927"/>
                  </a:lnTo>
                  <a:lnTo>
                    <a:pt x="2910" y="4910"/>
                  </a:lnTo>
                  <a:lnTo>
                    <a:pt x="2908" y="4892"/>
                  </a:lnTo>
                  <a:close/>
                  <a:moveTo>
                    <a:pt x="2908" y="4171"/>
                  </a:moveTo>
                  <a:lnTo>
                    <a:pt x="1018" y="4337"/>
                  </a:lnTo>
                  <a:lnTo>
                    <a:pt x="1015" y="4368"/>
                  </a:lnTo>
                  <a:lnTo>
                    <a:pt x="1015" y="4397"/>
                  </a:lnTo>
                  <a:lnTo>
                    <a:pt x="1017" y="4423"/>
                  </a:lnTo>
                  <a:lnTo>
                    <a:pt x="2906" y="4257"/>
                  </a:lnTo>
                  <a:lnTo>
                    <a:pt x="2908" y="4232"/>
                  </a:lnTo>
                  <a:lnTo>
                    <a:pt x="2910" y="4206"/>
                  </a:lnTo>
                  <a:lnTo>
                    <a:pt x="2910" y="4189"/>
                  </a:lnTo>
                  <a:lnTo>
                    <a:pt x="2908" y="4171"/>
                  </a:lnTo>
                  <a:close/>
                </a:path>
              </a:pathLst>
            </a:custGeom>
            <a:solidFill>
              <a:srgbClr val="029489"/>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grpSp>
    </p:spTree>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fade">
                                          <p:cBhvr>
                                            <p:cTn id="7" dur="500"/>
                                            <p:tgtEl>
                                              <p:spTgt spid="8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0"/>
                                            </p:tgtEl>
                                            <p:attrNameLst>
                                              <p:attrName>style.visibility</p:attrName>
                                            </p:attrNameLst>
                                          </p:cBhvr>
                                          <p:to>
                                            <p:strVal val="visible"/>
                                          </p:to>
                                        </p:set>
                                        <p:animEffect transition="in" filter="fade">
                                          <p:cBhvr>
                                            <p:cTn id="10" dur="500"/>
                                            <p:tgtEl>
                                              <p:spTgt spid="90"/>
                                            </p:tgtEl>
                                          </p:cBhvr>
                                        </p:animEffect>
                                      </p:childTnLst>
                                    </p:cTn>
                                  </p:par>
                                </p:childTnLst>
                              </p:cTn>
                            </p:par>
                            <p:par>
                              <p:cTn id="11" fill="hold">
                                <p:stCondLst>
                                  <p:cond delay="500"/>
                                </p:stCondLst>
                                <p:childTnLst>
                                  <p:par>
                                    <p:cTn id="12" presetID="2" presetClass="entr" presetSubtype="2" fill="hold" nodeType="afterEffect" p14:presetBounceEnd="34000">
                                      <p:stCondLst>
                                        <p:cond delay="0"/>
                                      </p:stCondLst>
                                      <p:childTnLst>
                                        <p:set>
                                          <p:cBhvr>
                                            <p:cTn id="13" dur="1" fill="hold">
                                              <p:stCondLst>
                                                <p:cond delay="0"/>
                                              </p:stCondLst>
                                            </p:cTn>
                                            <p:tgtEl>
                                              <p:spTgt spid="83"/>
                                            </p:tgtEl>
                                            <p:attrNameLst>
                                              <p:attrName>style.visibility</p:attrName>
                                            </p:attrNameLst>
                                          </p:cBhvr>
                                          <p:to>
                                            <p:strVal val="visible"/>
                                          </p:to>
                                        </p:set>
                                        <p:anim calcmode="lin" valueType="num" p14:bounceEnd="34000">
                                          <p:cBhvr additive="base">
                                            <p:cTn id="14" dur="1500" fill="hold"/>
                                            <p:tgtEl>
                                              <p:spTgt spid="83"/>
                                            </p:tgtEl>
                                            <p:attrNameLst>
                                              <p:attrName>ppt_x</p:attrName>
                                            </p:attrNameLst>
                                          </p:cBhvr>
                                          <p:tavLst>
                                            <p:tav tm="0">
                                              <p:val>
                                                <p:strVal val="1+#ppt_w/2"/>
                                              </p:val>
                                            </p:tav>
                                            <p:tav tm="100000">
                                              <p:val>
                                                <p:strVal val="#ppt_x"/>
                                              </p:val>
                                            </p:tav>
                                          </p:tavLst>
                                        </p:anim>
                                        <p:anim calcmode="lin" valueType="num" p14:bounceEnd="34000">
                                          <p:cBhvr additive="base">
                                            <p:cTn id="15" dur="1500" fill="hold"/>
                                            <p:tgtEl>
                                              <p:spTgt spid="83"/>
                                            </p:tgtEl>
                                            <p:attrNameLst>
                                              <p:attrName>ppt_y</p:attrName>
                                            </p:attrNameLst>
                                          </p:cBhvr>
                                          <p:tavLst>
                                            <p:tav tm="0">
                                              <p:val>
                                                <p:strVal val="#ppt_y"/>
                                              </p:val>
                                            </p:tav>
                                            <p:tav tm="100000">
                                              <p:val>
                                                <p:strVal val="#ppt_y"/>
                                              </p:val>
                                            </p:tav>
                                          </p:tavLst>
                                        </p:anim>
                                      </p:childTnLst>
                                    </p:cTn>
                                  </p:par>
                                  <p:par>
                                    <p:cTn id="16" presetID="2" presetClass="entr" presetSubtype="8" decel="100000" fill="hold" nodeType="with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1500" fill="hold"/>
                                            <p:tgtEl>
                                              <p:spTgt spid="2"/>
                                            </p:tgtEl>
                                            <p:attrNameLst>
                                              <p:attrName>ppt_x</p:attrName>
                                            </p:attrNameLst>
                                          </p:cBhvr>
                                          <p:tavLst>
                                            <p:tav tm="0">
                                              <p:val>
                                                <p:strVal val="0-#ppt_w/2"/>
                                              </p:val>
                                            </p:tav>
                                            <p:tav tm="100000">
                                              <p:val>
                                                <p:strVal val="#ppt_x"/>
                                              </p:val>
                                            </p:tav>
                                          </p:tavLst>
                                        </p:anim>
                                        <p:anim calcmode="lin" valueType="num">
                                          <p:cBhvr additive="base">
                                            <p:cTn id="19" dur="1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90"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fade">
                                          <p:cBhvr>
                                            <p:cTn id="7" dur="500"/>
                                            <p:tgtEl>
                                              <p:spTgt spid="8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0"/>
                                            </p:tgtEl>
                                            <p:attrNameLst>
                                              <p:attrName>style.visibility</p:attrName>
                                            </p:attrNameLst>
                                          </p:cBhvr>
                                          <p:to>
                                            <p:strVal val="visible"/>
                                          </p:to>
                                        </p:set>
                                        <p:animEffect transition="in" filter="fade">
                                          <p:cBhvr>
                                            <p:cTn id="10" dur="500"/>
                                            <p:tgtEl>
                                              <p:spTgt spid="90"/>
                                            </p:tgtEl>
                                          </p:cBhvr>
                                        </p:animEffect>
                                      </p:childTnLst>
                                    </p:cTn>
                                  </p:par>
                                </p:childTnLst>
                              </p:cTn>
                            </p:par>
                            <p:par>
                              <p:cTn id="11" fill="hold">
                                <p:stCondLst>
                                  <p:cond delay="500"/>
                                </p:stCondLst>
                                <p:childTnLst>
                                  <p:par>
                                    <p:cTn id="12" presetID="2" presetClass="entr" presetSubtype="2" fill="hold" nodeType="afterEffect">
                                      <p:stCondLst>
                                        <p:cond delay="0"/>
                                      </p:stCondLst>
                                      <p:childTnLst>
                                        <p:set>
                                          <p:cBhvr>
                                            <p:cTn id="13" dur="1" fill="hold">
                                              <p:stCondLst>
                                                <p:cond delay="0"/>
                                              </p:stCondLst>
                                            </p:cTn>
                                            <p:tgtEl>
                                              <p:spTgt spid="83"/>
                                            </p:tgtEl>
                                            <p:attrNameLst>
                                              <p:attrName>style.visibility</p:attrName>
                                            </p:attrNameLst>
                                          </p:cBhvr>
                                          <p:to>
                                            <p:strVal val="visible"/>
                                          </p:to>
                                        </p:set>
                                        <p:anim calcmode="lin" valueType="num">
                                          <p:cBhvr additive="base">
                                            <p:cTn id="14" dur="1500" fill="hold"/>
                                            <p:tgtEl>
                                              <p:spTgt spid="83"/>
                                            </p:tgtEl>
                                            <p:attrNameLst>
                                              <p:attrName>ppt_x</p:attrName>
                                            </p:attrNameLst>
                                          </p:cBhvr>
                                          <p:tavLst>
                                            <p:tav tm="0">
                                              <p:val>
                                                <p:strVal val="1+#ppt_w/2"/>
                                              </p:val>
                                            </p:tav>
                                            <p:tav tm="100000">
                                              <p:val>
                                                <p:strVal val="#ppt_x"/>
                                              </p:val>
                                            </p:tav>
                                          </p:tavLst>
                                        </p:anim>
                                        <p:anim calcmode="lin" valueType="num">
                                          <p:cBhvr additive="base">
                                            <p:cTn id="15" dur="1500" fill="hold"/>
                                            <p:tgtEl>
                                              <p:spTgt spid="83"/>
                                            </p:tgtEl>
                                            <p:attrNameLst>
                                              <p:attrName>ppt_y</p:attrName>
                                            </p:attrNameLst>
                                          </p:cBhvr>
                                          <p:tavLst>
                                            <p:tav tm="0">
                                              <p:val>
                                                <p:strVal val="#ppt_y"/>
                                              </p:val>
                                            </p:tav>
                                            <p:tav tm="100000">
                                              <p:val>
                                                <p:strVal val="#ppt_y"/>
                                              </p:val>
                                            </p:tav>
                                          </p:tavLst>
                                        </p:anim>
                                      </p:childTnLst>
                                    </p:cTn>
                                  </p:par>
                                  <p:par>
                                    <p:cTn id="16" presetID="2" presetClass="entr" presetSubtype="8" decel="100000" fill="hold" nodeType="with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1500" fill="hold"/>
                                            <p:tgtEl>
                                              <p:spTgt spid="2"/>
                                            </p:tgtEl>
                                            <p:attrNameLst>
                                              <p:attrName>ppt_x</p:attrName>
                                            </p:attrNameLst>
                                          </p:cBhvr>
                                          <p:tavLst>
                                            <p:tav tm="0">
                                              <p:val>
                                                <p:strVal val="0-#ppt_w/2"/>
                                              </p:val>
                                            </p:tav>
                                            <p:tav tm="100000">
                                              <p:val>
                                                <p:strVal val="#ppt_x"/>
                                              </p:val>
                                            </p:tav>
                                          </p:tavLst>
                                        </p:anim>
                                        <p:anim calcmode="lin" valueType="num">
                                          <p:cBhvr additive="base">
                                            <p:cTn id="19" dur="1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90" grpId="0" animBg="1"/>
        </p:bldLst>
      </p:timing>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eam member">
    <p:spTree>
      <p:nvGrpSpPr>
        <p:cNvPr id="1" name=""/>
        <p:cNvGrpSpPr/>
        <p:nvPr/>
      </p:nvGrpSpPr>
      <p:grpSpPr>
        <a:xfrm>
          <a:off x="0" y="0"/>
          <a:ext cx="0" cy="0"/>
          <a:chOff x="0" y="0"/>
          <a:chExt cx="0" cy="0"/>
        </a:xfrm>
      </p:grpSpPr>
      <p:sp>
        <p:nvSpPr>
          <p:cNvPr id="23" name="矩形 22"/>
          <p:cNvSpPr/>
          <p:nvPr userDrawn="1"/>
        </p:nvSpPr>
        <p:spPr>
          <a:xfrm>
            <a:off x="0" y="0"/>
            <a:ext cx="9144000" cy="5715000"/>
          </a:xfrm>
          <a:prstGeom prst="rect">
            <a:avLst/>
          </a:prstGeom>
          <a:solidFill>
            <a:srgbClr val="F2F2F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015" b="0"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endParaRPr>
          </a:p>
        </p:txBody>
      </p:sp>
      <p:sp>
        <p:nvSpPr>
          <p:cNvPr id="3" name="矩形 2"/>
          <p:cNvSpPr/>
          <p:nvPr userDrawn="1"/>
        </p:nvSpPr>
        <p:spPr>
          <a:xfrm>
            <a:off x="-14288" y="286941"/>
            <a:ext cx="9172575" cy="425053"/>
          </a:xfrm>
          <a:prstGeom prst="rect">
            <a:avLst/>
          </a:prstGeom>
          <a:solidFill>
            <a:schemeClr val="bg1">
              <a:lumMod val="85000"/>
            </a:schemeClr>
          </a:solidFill>
          <a:ln w="15875"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defRPr/>
            </a:pPr>
            <a:endParaRPr kumimoji="0" lang="zh-CN" altLang="en-US" sz="1015" b="0" i="0" u="none" strike="noStrike" kern="0" cap="none" spc="0" normalizeH="0" baseline="0" noProof="0" smtClean="0">
              <a:ln>
                <a:noFill/>
              </a:ln>
              <a:solidFill>
                <a:prstClr val="white"/>
              </a:solidFill>
              <a:effectLst/>
              <a:uLnTx/>
              <a:uFillTx/>
              <a:latin typeface="微软雅黑" panose="020B0503020204020204" pitchFamily="34" charset="-122"/>
              <a:ea typeface="微软雅黑" panose="020B0503020204020204" pitchFamily="34" charset="-122"/>
            </a:endParaRPr>
          </a:p>
        </p:txBody>
      </p:sp>
      <p:grpSp>
        <p:nvGrpSpPr>
          <p:cNvPr id="4" name="组合 3"/>
          <p:cNvGrpSpPr/>
          <p:nvPr userDrawn="1"/>
        </p:nvGrpSpPr>
        <p:grpSpPr>
          <a:xfrm>
            <a:off x="389335" y="180381"/>
            <a:ext cx="2041630" cy="641150"/>
            <a:chOff x="519113" y="240507"/>
            <a:chExt cx="2722174" cy="854867"/>
          </a:xfrm>
        </p:grpSpPr>
        <p:sp>
          <p:nvSpPr>
            <p:cNvPr id="5" name="五边形 4"/>
            <p:cNvSpPr/>
            <p:nvPr userDrawn="1"/>
          </p:nvSpPr>
          <p:spPr>
            <a:xfrm>
              <a:off x="656837" y="252412"/>
              <a:ext cx="2584450" cy="827087"/>
            </a:xfrm>
            <a:prstGeom prst="homePlate">
              <a:avLst/>
            </a:prstGeom>
            <a:solidFill>
              <a:srgbClr val="F37743"/>
            </a:solidFill>
            <a:ln w="25400" cap="flat" cmpd="sng" algn="ctr">
              <a:noFill/>
              <a:prstDash val="solid"/>
              <a:miter lim="800000"/>
            </a:ln>
            <a:effectLst>
              <a:outerShdw blurRad="317500" dist="127000" dir="8100000" algn="tr" rotWithShape="0">
                <a:prstClr val="black">
                  <a:alpha val="40000"/>
                </a:prstClr>
              </a:outerShdw>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defRPr/>
              </a:pPr>
              <a:endParaRPr kumimoji="0" lang="zh-CN" altLang="en-US" sz="1015" b="0" i="0" u="none" strike="noStrike" kern="0" cap="none" spc="0" normalizeH="0" baseline="0" noProof="0" smtClean="0">
                <a:ln>
                  <a:noFill/>
                </a:ln>
                <a:solidFill>
                  <a:srgbClr val="C00000"/>
                </a:solidFill>
                <a:effectLst/>
                <a:uLnTx/>
                <a:uFillTx/>
                <a:latin typeface="宋体" panose="02010600030101010101" pitchFamily="2" charset="-122"/>
                <a:ea typeface="宋体" panose="02010600030101010101" pitchFamily="2" charset="-122"/>
              </a:endParaRPr>
            </a:p>
          </p:txBody>
        </p:sp>
        <p:sp>
          <p:nvSpPr>
            <p:cNvPr id="6" name="直角三角形 5"/>
            <p:cNvSpPr/>
            <p:nvPr userDrawn="1"/>
          </p:nvSpPr>
          <p:spPr>
            <a:xfrm flipH="1">
              <a:off x="519113" y="240507"/>
              <a:ext cx="139700" cy="142082"/>
            </a:xfrm>
            <a:prstGeom prst="rtTriangle">
              <a:avLst/>
            </a:prstGeom>
            <a:solidFill>
              <a:schemeClr val="tx1">
                <a:lumMod val="65000"/>
                <a:lumOff val="35000"/>
              </a:schemeClr>
            </a:solidFill>
            <a:ln w="12700" cap="flat" cmpd="sng" algn="ctr">
              <a:noFill/>
              <a:prstDash val="solid"/>
              <a:miter lim="800000"/>
            </a:ln>
            <a:effectLst/>
          </p:spPr>
          <p:txBody>
            <a:bodyPr anchor="ctr"/>
            <a:lstStyle/>
            <a:p>
              <a:pPr marL="0" marR="0" lvl="0" indent="0" algn="ctr" defTabSz="685800" eaLnBrk="1" fontAlgn="auto" latinLnBrk="0" hangingPunct="1">
                <a:lnSpc>
                  <a:spcPct val="100000"/>
                </a:lnSpc>
                <a:spcBef>
                  <a:spcPts val="0"/>
                </a:spcBef>
                <a:spcAft>
                  <a:spcPts val="0"/>
                </a:spcAft>
                <a:buClrTx/>
                <a:buSzTx/>
                <a:buFontTx/>
                <a:buNone/>
                <a:defRPr/>
              </a:pPr>
              <a:endParaRPr kumimoji="0" lang="zh-CN" altLang="en-US" sz="1015"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endParaRPr>
            </a:p>
          </p:txBody>
        </p:sp>
        <p:sp>
          <p:nvSpPr>
            <p:cNvPr id="7" name="直角三角形 6"/>
            <p:cNvSpPr/>
            <p:nvPr userDrawn="1"/>
          </p:nvSpPr>
          <p:spPr>
            <a:xfrm flipH="1" flipV="1">
              <a:off x="519113" y="949324"/>
              <a:ext cx="139700" cy="146050"/>
            </a:xfrm>
            <a:prstGeom prst="rtTriangle">
              <a:avLst/>
            </a:prstGeom>
            <a:solidFill>
              <a:schemeClr val="tx1">
                <a:lumMod val="65000"/>
                <a:lumOff val="35000"/>
              </a:schemeClr>
            </a:solidFill>
            <a:ln w="12700" cap="flat" cmpd="sng" algn="ctr">
              <a:noFill/>
              <a:prstDash val="solid"/>
              <a:miter lim="800000"/>
            </a:ln>
            <a:effectLst/>
          </p:spPr>
          <p:txBody>
            <a:bodyPr anchor="ctr"/>
            <a:lstStyle/>
            <a:p>
              <a:pPr marL="0" marR="0" lvl="0" indent="0" algn="ctr" defTabSz="685800" eaLnBrk="1" fontAlgn="auto" latinLnBrk="0" hangingPunct="1">
                <a:lnSpc>
                  <a:spcPct val="100000"/>
                </a:lnSpc>
                <a:spcBef>
                  <a:spcPts val="0"/>
                </a:spcBef>
                <a:spcAft>
                  <a:spcPts val="0"/>
                </a:spcAft>
                <a:buClrTx/>
                <a:buSzTx/>
                <a:buFontTx/>
                <a:buNone/>
                <a:defRPr/>
              </a:pPr>
              <a:endParaRPr kumimoji="0" lang="zh-CN" altLang="en-US" sz="1015"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endParaRPr>
            </a:p>
          </p:txBody>
        </p:sp>
      </p:grpSp>
      <p:sp>
        <p:nvSpPr>
          <p:cNvPr id="8" name="矩形 7"/>
          <p:cNvSpPr/>
          <p:nvPr userDrawn="1"/>
        </p:nvSpPr>
        <p:spPr>
          <a:xfrm>
            <a:off x="2" y="5606383"/>
            <a:ext cx="9143999" cy="12508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nvGrpSpPr>
          <p:cNvPr id="9" name="组合 8"/>
          <p:cNvGrpSpPr/>
          <p:nvPr userDrawn="1"/>
        </p:nvGrpSpPr>
        <p:grpSpPr>
          <a:xfrm>
            <a:off x="8039121" y="117102"/>
            <a:ext cx="750873" cy="750873"/>
            <a:chOff x="6333492" y="117102"/>
            <a:chExt cx="750873" cy="750873"/>
          </a:xfrm>
        </p:grpSpPr>
        <p:grpSp>
          <p:nvGrpSpPr>
            <p:cNvPr id="17" name="组合 16"/>
            <p:cNvGrpSpPr/>
            <p:nvPr userDrawn="1"/>
          </p:nvGrpSpPr>
          <p:grpSpPr>
            <a:xfrm>
              <a:off x="6333492" y="117102"/>
              <a:ext cx="750873" cy="750873"/>
              <a:chOff x="1426058" y="2128520"/>
              <a:chExt cx="3168353" cy="3168352"/>
            </a:xfrm>
          </p:grpSpPr>
          <p:sp>
            <p:nvSpPr>
              <p:cNvPr id="19" name="椭圆 18"/>
              <p:cNvSpPr/>
              <p:nvPr/>
            </p:nvSpPr>
            <p:spPr>
              <a:xfrm>
                <a:off x="1426058" y="2128520"/>
                <a:ext cx="3168353" cy="3168352"/>
              </a:xfrm>
              <a:prstGeom prst="ellipse">
                <a:avLst/>
              </a:prstGeom>
              <a:solidFill>
                <a:schemeClr val="bg1">
                  <a:lumMod val="85000"/>
                </a:schemeClr>
              </a:solidFill>
              <a:ln w="19050" cap="flat" cmpd="sng" algn="ctr">
                <a:solidFill>
                  <a:sysClr val="window" lastClr="FFFFFF">
                    <a:lumMod val="65000"/>
                  </a:sysClr>
                </a:solidFill>
                <a:prstDash val="solid"/>
              </a:ln>
              <a:effectLst>
                <a:innerShdw blurRad="50800" dist="50800" dir="16200000">
                  <a:prstClr val="black">
                    <a:alpha val="30000"/>
                  </a:prstClr>
                </a:innerShdw>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defRPr/>
                </a:pPr>
                <a:endParaRPr kumimoji="0" lang="zh-CN" altLang="en-US" sz="4400" b="0" i="0" u="none" strike="noStrike" kern="0" cap="none" spc="0" normalizeH="0" baseline="0" noProof="0" smtClean="0">
                  <a:ln>
                    <a:noFill/>
                  </a:ln>
                  <a:solidFill>
                    <a:schemeClr val="tx1">
                      <a:lumMod val="85000"/>
                      <a:lumOff val="15000"/>
                    </a:schemeClr>
                  </a:solidFill>
                  <a:effectLst/>
                  <a:uLnTx/>
                  <a:uFillTx/>
                  <a:latin typeface="Agency FB" panose="020B0503020202020204" pitchFamily="34" charset="0"/>
                  <a:ea typeface="微软雅黑" panose="020B0503020204020204" pitchFamily="34" charset="-122"/>
                </a:endParaRPr>
              </a:p>
            </p:txBody>
          </p:sp>
          <p:sp>
            <p:nvSpPr>
              <p:cNvPr id="20" name="椭圆 19"/>
              <p:cNvSpPr/>
              <p:nvPr/>
            </p:nvSpPr>
            <p:spPr>
              <a:xfrm>
                <a:off x="1759568" y="2461922"/>
                <a:ext cx="2501331" cy="2501331"/>
              </a:xfrm>
              <a:prstGeom prst="ellipse">
                <a:avLst/>
              </a:prstGeom>
              <a:solidFill>
                <a:srgbClr val="F37743"/>
              </a:solidFill>
              <a:ln w="19050" cap="flat" cmpd="sng" algn="ctr">
                <a:noFill/>
                <a:prstDash val="solid"/>
              </a:ln>
              <a:effectLst>
                <a:outerShdw blurRad="76200" dist="76200" dir="5400000" algn="tl" rotWithShape="0">
                  <a:prstClr val="black">
                    <a:alpha val="30000"/>
                  </a:prstClr>
                </a:outerShdw>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defRPr/>
                </a:pPr>
                <a:endParaRPr kumimoji="0" lang="zh-CN" altLang="en-US" sz="4400" b="0" i="0" u="none" strike="noStrike" kern="0" cap="none" spc="0" normalizeH="0" baseline="0" noProof="0" smtClean="0">
                  <a:ln>
                    <a:noFill/>
                  </a:ln>
                  <a:solidFill>
                    <a:schemeClr val="tx1">
                      <a:lumMod val="85000"/>
                      <a:lumOff val="15000"/>
                    </a:schemeClr>
                  </a:solidFill>
                  <a:effectLst/>
                  <a:uLnTx/>
                  <a:uFillTx/>
                  <a:latin typeface="Agency FB" panose="020B0503020202020204" pitchFamily="34" charset="0"/>
                  <a:ea typeface="微软雅黑" panose="020B0503020204020204" pitchFamily="34" charset="-122"/>
                </a:endParaRPr>
              </a:p>
            </p:txBody>
          </p:sp>
          <p:sp>
            <p:nvSpPr>
              <p:cNvPr id="21" name="椭圆 20"/>
              <p:cNvSpPr/>
              <p:nvPr userDrawn="1"/>
            </p:nvSpPr>
            <p:spPr>
              <a:xfrm>
                <a:off x="1963438" y="2665792"/>
                <a:ext cx="2093591" cy="2093591"/>
              </a:xfrm>
              <a:prstGeom prst="ellipse">
                <a:avLst/>
              </a:prstGeom>
              <a:gradFill flip="none" rotWithShape="1">
                <a:gsLst>
                  <a:gs pos="0">
                    <a:sysClr val="window" lastClr="FFFFFF">
                      <a:lumMod val="85000"/>
                    </a:sysClr>
                  </a:gs>
                  <a:gs pos="100000">
                    <a:sysClr val="window" lastClr="FFFFFF">
                      <a:lumMod val="95000"/>
                    </a:sysClr>
                  </a:gs>
                </a:gsLst>
                <a:path path="circle">
                  <a:fillToRect t="100000" r="100000"/>
                </a:path>
                <a:tileRect l="-100000" b="-100000"/>
              </a:gradFill>
              <a:ln w="19050" cap="flat" cmpd="sng" algn="ctr">
                <a:solidFill>
                  <a:sysClr val="window" lastClr="FFFFFF">
                    <a:lumMod val="75000"/>
                  </a:sysClr>
                </a:solidFill>
                <a:prstDash val="solid"/>
              </a:ln>
              <a:effectLst/>
            </p:spPr>
            <p:txBody>
              <a:bodyPr lIns="0" rIns="0" rtlCol="0" anchor="ctr"/>
              <a:lstStyle/>
              <a:p>
                <a:pPr marL="0" marR="0" lvl="0" indent="0" algn="ctr" defTabSz="685800" eaLnBrk="1" fontAlgn="auto" latinLnBrk="0" hangingPunct="1">
                  <a:lnSpc>
                    <a:spcPct val="100000"/>
                  </a:lnSpc>
                  <a:spcBef>
                    <a:spcPts val="0"/>
                  </a:spcBef>
                  <a:spcAft>
                    <a:spcPts val="0"/>
                  </a:spcAft>
                  <a:buClrTx/>
                  <a:buSzTx/>
                  <a:buFontTx/>
                  <a:buNone/>
                  <a:defRPr/>
                </a:pPr>
                <a:endParaRPr kumimoji="0" lang="zh-CN" altLang="en-US" sz="4400" b="0" i="0" u="none" strike="noStrike" kern="0" cap="none" spc="0" normalizeH="0" baseline="0" noProof="0" dirty="0" smtClean="0">
                  <a:ln>
                    <a:noFill/>
                  </a:ln>
                  <a:solidFill>
                    <a:schemeClr val="tx1">
                      <a:lumMod val="85000"/>
                      <a:lumOff val="15000"/>
                    </a:schemeClr>
                  </a:solidFill>
                  <a:effectLst/>
                  <a:uLnTx/>
                  <a:uFillTx/>
                  <a:latin typeface="Agency FB" panose="020B0503020202020204" pitchFamily="34" charset="0"/>
                  <a:ea typeface="微软雅黑" panose="020B0503020204020204" pitchFamily="34" charset="-122"/>
                </a:endParaRPr>
              </a:p>
            </p:txBody>
          </p:sp>
        </p:grpSp>
        <p:sp>
          <p:nvSpPr>
            <p:cNvPr id="22" name="KSO_Shape"/>
            <p:cNvSpPr>
              <a:spLocks noChangeAspect="1"/>
            </p:cNvSpPr>
            <p:nvPr userDrawn="1"/>
          </p:nvSpPr>
          <p:spPr bwMode="auto">
            <a:xfrm>
              <a:off x="6560326" y="340242"/>
              <a:ext cx="304540" cy="304540"/>
            </a:xfrm>
            <a:custGeom>
              <a:avLst/>
              <a:gdLst>
                <a:gd name="T0" fmla="*/ 2147483646 w 4409"/>
                <a:gd name="T1" fmla="*/ 2147483646 h 4408"/>
                <a:gd name="T2" fmla="*/ 2147483646 w 4409"/>
                <a:gd name="T3" fmla="*/ 2147483646 h 4408"/>
                <a:gd name="T4" fmla="*/ 2147483646 w 4409"/>
                <a:gd name="T5" fmla="*/ 2147483646 h 4408"/>
                <a:gd name="T6" fmla="*/ 2147483646 w 4409"/>
                <a:gd name="T7" fmla="*/ 2147483646 h 4408"/>
                <a:gd name="T8" fmla="*/ 2147483646 w 4409"/>
                <a:gd name="T9" fmla="*/ 2147483646 h 4408"/>
                <a:gd name="T10" fmla="*/ 2147483646 w 4409"/>
                <a:gd name="T11" fmla="*/ 2147483646 h 4408"/>
                <a:gd name="T12" fmla="*/ 2147483646 w 4409"/>
                <a:gd name="T13" fmla="*/ 2147483646 h 4408"/>
                <a:gd name="T14" fmla="*/ 2147483646 w 4409"/>
                <a:gd name="T15" fmla="*/ 2147483646 h 4408"/>
                <a:gd name="T16" fmla="*/ 481718167 w 4409"/>
                <a:gd name="T17" fmla="*/ 2147483646 h 4408"/>
                <a:gd name="T18" fmla="*/ 321145301 w 4409"/>
                <a:gd name="T19" fmla="*/ 2147483646 h 4408"/>
                <a:gd name="T20" fmla="*/ 2147483646 w 4409"/>
                <a:gd name="T21" fmla="*/ 2147483646 h 4408"/>
                <a:gd name="T22" fmla="*/ 2147483646 w 4409"/>
                <a:gd name="T23" fmla="*/ 2147483646 h 4408"/>
                <a:gd name="T24" fmla="*/ 2147483646 w 4409"/>
                <a:gd name="T25" fmla="*/ 2147483646 h 4408"/>
                <a:gd name="T26" fmla="*/ 2147483646 w 4409"/>
                <a:gd name="T27" fmla="*/ 2147483646 h 4408"/>
                <a:gd name="T28" fmla="*/ 2147483646 w 4409"/>
                <a:gd name="T29" fmla="*/ 2147483646 h 4408"/>
                <a:gd name="T30" fmla="*/ 2147483646 w 4409"/>
                <a:gd name="T31" fmla="*/ 2147483646 h 4408"/>
                <a:gd name="T32" fmla="*/ 2147483646 w 4409"/>
                <a:gd name="T33" fmla="*/ 2147483646 h 4408"/>
                <a:gd name="T34" fmla="*/ 2147483646 w 4409"/>
                <a:gd name="T35" fmla="*/ 2147483646 h 4408"/>
                <a:gd name="T36" fmla="*/ 2147483646 w 4409"/>
                <a:gd name="T37" fmla="*/ 2147483646 h 4408"/>
                <a:gd name="T38" fmla="*/ 2147483646 w 4409"/>
                <a:gd name="T39" fmla="*/ 2147483646 h 4408"/>
                <a:gd name="T40" fmla="*/ 2147483646 w 4409"/>
                <a:gd name="T41" fmla="*/ 2147483646 h 4408"/>
                <a:gd name="T42" fmla="*/ 2147483646 w 4409"/>
                <a:gd name="T43" fmla="*/ 2147483646 h 4408"/>
                <a:gd name="T44" fmla="*/ 2147483646 w 4409"/>
                <a:gd name="T45" fmla="*/ 2147483646 h 4408"/>
                <a:gd name="T46" fmla="*/ 2147483646 w 4409"/>
                <a:gd name="T47" fmla="*/ 2147483646 h 4408"/>
                <a:gd name="T48" fmla="*/ 2147483646 w 4409"/>
                <a:gd name="T49" fmla="*/ 2147483646 h 4408"/>
                <a:gd name="T50" fmla="*/ 2147483646 w 4409"/>
                <a:gd name="T51" fmla="*/ 2147483646 h 4408"/>
                <a:gd name="T52" fmla="*/ 2147483646 w 4409"/>
                <a:gd name="T53" fmla="*/ 2147483646 h 4408"/>
                <a:gd name="T54" fmla="*/ 2147483646 w 4409"/>
                <a:gd name="T55" fmla="*/ 2147483646 h 4408"/>
                <a:gd name="T56" fmla="*/ 2147483646 w 4409"/>
                <a:gd name="T57" fmla="*/ 2147483646 h 4408"/>
                <a:gd name="T58" fmla="*/ 2147483646 w 4409"/>
                <a:gd name="T59" fmla="*/ 2147483646 h 4408"/>
                <a:gd name="T60" fmla="*/ 2147483646 w 4409"/>
                <a:gd name="T61" fmla="*/ 2147483646 h 4408"/>
                <a:gd name="T62" fmla="*/ 2147483646 w 4409"/>
                <a:gd name="T63" fmla="*/ 2147483646 h 4408"/>
                <a:gd name="T64" fmla="*/ 2147483646 w 4409"/>
                <a:gd name="T65" fmla="*/ 2147483646 h 4408"/>
                <a:gd name="T66" fmla="*/ 2147483646 w 4409"/>
                <a:gd name="T67" fmla="*/ 2147483646 h 4408"/>
                <a:gd name="T68" fmla="*/ 2147483646 w 4409"/>
                <a:gd name="T69" fmla="*/ 2147483646 h 4408"/>
                <a:gd name="T70" fmla="*/ 2147483646 w 4409"/>
                <a:gd name="T71" fmla="*/ 2147483646 h 4408"/>
                <a:gd name="T72" fmla="*/ 2147483646 w 4409"/>
                <a:gd name="T73" fmla="*/ 2147483646 h 4408"/>
                <a:gd name="T74" fmla="*/ 2147483646 w 4409"/>
                <a:gd name="T75" fmla="*/ 2147483646 h 4408"/>
                <a:gd name="T76" fmla="*/ 2147483646 w 4409"/>
                <a:gd name="T77" fmla="*/ 2147483646 h 4408"/>
                <a:gd name="T78" fmla="*/ 2147483646 w 4409"/>
                <a:gd name="T79" fmla="*/ 2147483646 h 4408"/>
                <a:gd name="T80" fmla="*/ 2147483646 w 4409"/>
                <a:gd name="T81" fmla="*/ 2147483646 h 4408"/>
                <a:gd name="T82" fmla="*/ 2147483646 w 4409"/>
                <a:gd name="T83" fmla="*/ 2147483646 h 4408"/>
                <a:gd name="T84" fmla="*/ 2147483646 w 4409"/>
                <a:gd name="T85" fmla="*/ 2147483646 h 4408"/>
                <a:gd name="T86" fmla="*/ 2147483646 w 4409"/>
                <a:gd name="T87" fmla="*/ 2147483646 h 4408"/>
                <a:gd name="T88" fmla="*/ 2147483646 w 4409"/>
                <a:gd name="T89" fmla="*/ 2147483646 h 4408"/>
                <a:gd name="T90" fmla="*/ 2147483646 w 4409"/>
                <a:gd name="T91" fmla="*/ 2147483646 h 4408"/>
                <a:gd name="T92" fmla="*/ 2147483646 w 4409"/>
                <a:gd name="T93" fmla="*/ 2147483646 h 4408"/>
                <a:gd name="T94" fmla="*/ 2147483646 w 4409"/>
                <a:gd name="T95" fmla="*/ 2147483646 h 4408"/>
                <a:gd name="T96" fmla="*/ 2147483646 w 4409"/>
                <a:gd name="T97" fmla="*/ 2147483646 h 4408"/>
                <a:gd name="T98" fmla="*/ 2147483646 w 4409"/>
                <a:gd name="T99" fmla="*/ 2147483646 h 4408"/>
                <a:gd name="T100" fmla="*/ 2147483646 w 4409"/>
                <a:gd name="T101" fmla="*/ 2147483646 h 4408"/>
                <a:gd name="T102" fmla="*/ 2147483646 w 4409"/>
                <a:gd name="T103" fmla="*/ 2147483646 h 4408"/>
                <a:gd name="T104" fmla="*/ 2147483646 w 4409"/>
                <a:gd name="T105" fmla="*/ 2147483646 h 4408"/>
                <a:gd name="T106" fmla="*/ 2147483646 w 4409"/>
                <a:gd name="T107" fmla="*/ 2147483646 h 4408"/>
                <a:gd name="T108" fmla="*/ 2147483646 w 4409"/>
                <a:gd name="T109" fmla="*/ 2147483646 h 440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409" h="4408">
                  <a:moveTo>
                    <a:pt x="3025" y="2127"/>
                  </a:moveTo>
                  <a:lnTo>
                    <a:pt x="3025" y="2127"/>
                  </a:lnTo>
                  <a:lnTo>
                    <a:pt x="3097" y="2107"/>
                  </a:lnTo>
                  <a:lnTo>
                    <a:pt x="3179" y="2081"/>
                  </a:lnTo>
                  <a:lnTo>
                    <a:pt x="3271" y="2053"/>
                  </a:lnTo>
                  <a:lnTo>
                    <a:pt x="3375" y="2020"/>
                  </a:lnTo>
                  <a:lnTo>
                    <a:pt x="3429" y="2002"/>
                  </a:lnTo>
                  <a:lnTo>
                    <a:pt x="3481" y="1982"/>
                  </a:lnTo>
                  <a:lnTo>
                    <a:pt x="3532" y="1961"/>
                  </a:lnTo>
                  <a:lnTo>
                    <a:pt x="3580" y="1938"/>
                  </a:lnTo>
                  <a:lnTo>
                    <a:pt x="3626" y="1914"/>
                  </a:lnTo>
                  <a:lnTo>
                    <a:pt x="3672" y="1889"/>
                  </a:lnTo>
                  <a:lnTo>
                    <a:pt x="3715" y="1861"/>
                  </a:lnTo>
                  <a:lnTo>
                    <a:pt x="3756" y="1834"/>
                  </a:lnTo>
                  <a:lnTo>
                    <a:pt x="3797" y="1804"/>
                  </a:lnTo>
                  <a:lnTo>
                    <a:pt x="3834" y="1774"/>
                  </a:lnTo>
                  <a:lnTo>
                    <a:pt x="3871" y="1744"/>
                  </a:lnTo>
                  <a:lnTo>
                    <a:pt x="3906" y="1711"/>
                  </a:lnTo>
                  <a:lnTo>
                    <a:pt x="3940" y="1679"/>
                  </a:lnTo>
                  <a:lnTo>
                    <a:pt x="3971" y="1644"/>
                  </a:lnTo>
                  <a:lnTo>
                    <a:pt x="4002" y="1610"/>
                  </a:lnTo>
                  <a:lnTo>
                    <a:pt x="4031" y="1575"/>
                  </a:lnTo>
                  <a:lnTo>
                    <a:pt x="4059" y="1539"/>
                  </a:lnTo>
                  <a:lnTo>
                    <a:pt x="4085" y="1502"/>
                  </a:lnTo>
                  <a:lnTo>
                    <a:pt x="4110" y="1466"/>
                  </a:lnTo>
                  <a:lnTo>
                    <a:pt x="4134" y="1428"/>
                  </a:lnTo>
                  <a:lnTo>
                    <a:pt x="4157" y="1390"/>
                  </a:lnTo>
                  <a:lnTo>
                    <a:pt x="4177" y="1351"/>
                  </a:lnTo>
                  <a:lnTo>
                    <a:pt x="4198" y="1312"/>
                  </a:lnTo>
                  <a:lnTo>
                    <a:pt x="4217" y="1274"/>
                  </a:lnTo>
                  <a:lnTo>
                    <a:pt x="4234" y="1235"/>
                  </a:lnTo>
                  <a:lnTo>
                    <a:pt x="4251" y="1196"/>
                  </a:lnTo>
                  <a:lnTo>
                    <a:pt x="4267" y="1156"/>
                  </a:lnTo>
                  <a:lnTo>
                    <a:pt x="4281" y="1117"/>
                  </a:lnTo>
                  <a:lnTo>
                    <a:pt x="4295" y="1078"/>
                  </a:lnTo>
                  <a:lnTo>
                    <a:pt x="4307" y="1039"/>
                  </a:lnTo>
                  <a:lnTo>
                    <a:pt x="4319" y="1000"/>
                  </a:lnTo>
                  <a:lnTo>
                    <a:pt x="4329" y="961"/>
                  </a:lnTo>
                  <a:lnTo>
                    <a:pt x="4340" y="923"/>
                  </a:lnTo>
                  <a:lnTo>
                    <a:pt x="4349" y="884"/>
                  </a:lnTo>
                  <a:lnTo>
                    <a:pt x="4357" y="847"/>
                  </a:lnTo>
                  <a:lnTo>
                    <a:pt x="4365" y="809"/>
                  </a:lnTo>
                  <a:lnTo>
                    <a:pt x="4377" y="736"/>
                  </a:lnTo>
                  <a:lnTo>
                    <a:pt x="4387" y="665"/>
                  </a:lnTo>
                  <a:lnTo>
                    <a:pt x="4395" y="598"/>
                  </a:lnTo>
                  <a:lnTo>
                    <a:pt x="4401" y="534"/>
                  </a:lnTo>
                  <a:lnTo>
                    <a:pt x="4405" y="474"/>
                  </a:lnTo>
                  <a:lnTo>
                    <a:pt x="4407" y="418"/>
                  </a:lnTo>
                  <a:lnTo>
                    <a:pt x="4409" y="367"/>
                  </a:lnTo>
                  <a:lnTo>
                    <a:pt x="4409" y="321"/>
                  </a:lnTo>
                  <a:lnTo>
                    <a:pt x="4409" y="281"/>
                  </a:lnTo>
                  <a:lnTo>
                    <a:pt x="4407" y="247"/>
                  </a:lnTo>
                  <a:lnTo>
                    <a:pt x="4404" y="201"/>
                  </a:lnTo>
                  <a:lnTo>
                    <a:pt x="4403" y="183"/>
                  </a:lnTo>
                  <a:lnTo>
                    <a:pt x="3786" y="183"/>
                  </a:lnTo>
                  <a:lnTo>
                    <a:pt x="3491" y="183"/>
                  </a:lnTo>
                  <a:lnTo>
                    <a:pt x="3491" y="0"/>
                  </a:lnTo>
                  <a:lnTo>
                    <a:pt x="919" y="0"/>
                  </a:lnTo>
                  <a:lnTo>
                    <a:pt x="919" y="183"/>
                  </a:lnTo>
                  <a:lnTo>
                    <a:pt x="624" y="183"/>
                  </a:lnTo>
                  <a:lnTo>
                    <a:pt x="6" y="183"/>
                  </a:lnTo>
                  <a:lnTo>
                    <a:pt x="5" y="201"/>
                  </a:lnTo>
                  <a:lnTo>
                    <a:pt x="2" y="247"/>
                  </a:lnTo>
                  <a:lnTo>
                    <a:pt x="1" y="282"/>
                  </a:lnTo>
                  <a:lnTo>
                    <a:pt x="0" y="321"/>
                  </a:lnTo>
                  <a:lnTo>
                    <a:pt x="1" y="367"/>
                  </a:lnTo>
                  <a:lnTo>
                    <a:pt x="2" y="419"/>
                  </a:lnTo>
                  <a:lnTo>
                    <a:pt x="4" y="475"/>
                  </a:lnTo>
                  <a:lnTo>
                    <a:pt x="8" y="535"/>
                  </a:lnTo>
                  <a:lnTo>
                    <a:pt x="14" y="599"/>
                  </a:lnTo>
                  <a:lnTo>
                    <a:pt x="22" y="667"/>
                  </a:lnTo>
                  <a:lnTo>
                    <a:pt x="32" y="737"/>
                  </a:lnTo>
                  <a:lnTo>
                    <a:pt x="45" y="811"/>
                  </a:lnTo>
                  <a:lnTo>
                    <a:pt x="52" y="848"/>
                  </a:lnTo>
                  <a:lnTo>
                    <a:pt x="61" y="886"/>
                  </a:lnTo>
                  <a:lnTo>
                    <a:pt x="69" y="924"/>
                  </a:lnTo>
                  <a:lnTo>
                    <a:pt x="79" y="962"/>
                  </a:lnTo>
                  <a:lnTo>
                    <a:pt x="91" y="1002"/>
                  </a:lnTo>
                  <a:lnTo>
                    <a:pt x="102" y="1041"/>
                  </a:lnTo>
                  <a:lnTo>
                    <a:pt x="115" y="1080"/>
                  </a:lnTo>
                  <a:lnTo>
                    <a:pt x="128" y="1120"/>
                  </a:lnTo>
                  <a:lnTo>
                    <a:pt x="142" y="1158"/>
                  </a:lnTo>
                  <a:lnTo>
                    <a:pt x="159" y="1198"/>
                  </a:lnTo>
                  <a:lnTo>
                    <a:pt x="175" y="1237"/>
                  </a:lnTo>
                  <a:lnTo>
                    <a:pt x="193" y="1276"/>
                  </a:lnTo>
                  <a:lnTo>
                    <a:pt x="211" y="1315"/>
                  </a:lnTo>
                  <a:lnTo>
                    <a:pt x="232" y="1354"/>
                  </a:lnTo>
                  <a:lnTo>
                    <a:pt x="253" y="1392"/>
                  </a:lnTo>
                  <a:lnTo>
                    <a:pt x="275" y="1430"/>
                  </a:lnTo>
                  <a:lnTo>
                    <a:pt x="299" y="1468"/>
                  </a:lnTo>
                  <a:lnTo>
                    <a:pt x="324" y="1504"/>
                  </a:lnTo>
                  <a:lnTo>
                    <a:pt x="350" y="1541"/>
                  </a:lnTo>
                  <a:lnTo>
                    <a:pt x="378" y="1577"/>
                  </a:lnTo>
                  <a:lnTo>
                    <a:pt x="407" y="1612"/>
                  </a:lnTo>
                  <a:lnTo>
                    <a:pt x="438" y="1646"/>
                  </a:lnTo>
                  <a:lnTo>
                    <a:pt x="470" y="1681"/>
                  </a:lnTo>
                  <a:lnTo>
                    <a:pt x="503" y="1713"/>
                  </a:lnTo>
                  <a:lnTo>
                    <a:pt x="538" y="1746"/>
                  </a:lnTo>
                  <a:lnTo>
                    <a:pt x="574" y="1776"/>
                  </a:lnTo>
                  <a:lnTo>
                    <a:pt x="613" y="1806"/>
                  </a:lnTo>
                  <a:lnTo>
                    <a:pt x="653" y="1835"/>
                  </a:lnTo>
                  <a:lnTo>
                    <a:pt x="694" y="1863"/>
                  </a:lnTo>
                  <a:lnTo>
                    <a:pt x="738" y="1890"/>
                  </a:lnTo>
                  <a:lnTo>
                    <a:pt x="782" y="1915"/>
                  </a:lnTo>
                  <a:lnTo>
                    <a:pt x="829" y="1939"/>
                  </a:lnTo>
                  <a:lnTo>
                    <a:pt x="878" y="1962"/>
                  </a:lnTo>
                  <a:lnTo>
                    <a:pt x="928" y="1983"/>
                  </a:lnTo>
                  <a:lnTo>
                    <a:pt x="981" y="2002"/>
                  </a:lnTo>
                  <a:lnTo>
                    <a:pt x="1035" y="2020"/>
                  </a:lnTo>
                  <a:lnTo>
                    <a:pt x="1137" y="2053"/>
                  </a:lnTo>
                  <a:lnTo>
                    <a:pt x="1230" y="2080"/>
                  </a:lnTo>
                  <a:lnTo>
                    <a:pt x="1311" y="2105"/>
                  </a:lnTo>
                  <a:lnTo>
                    <a:pt x="1384" y="2125"/>
                  </a:lnTo>
                  <a:lnTo>
                    <a:pt x="1417" y="2164"/>
                  </a:lnTo>
                  <a:lnTo>
                    <a:pt x="1452" y="2203"/>
                  </a:lnTo>
                  <a:lnTo>
                    <a:pt x="1488" y="2241"/>
                  </a:lnTo>
                  <a:lnTo>
                    <a:pt x="1525" y="2275"/>
                  </a:lnTo>
                  <a:lnTo>
                    <a:pt x="1562" y="2309"/>
                  </a:lnTo>
                  <a:lnTo>
                    <a:pt x="1600" y="2340"/>
                  </a:lnTo>
                  <a:lnTo>
                    <a:pt x="1639" y="2370"/>
                  </a:lnTo>
                  <a:lnTo>
                    <a:pt x="1679" y="2398"/>
                  </a:lnTo>
                  <a:lnTo>
                    <a:pt x="1720" y="2424"/>
                  </a:lnTo>
                  <a:lnTo>
                    <a:pt x="1761" y="2449"/>
                  </a:lnTo>
                  <a:lnTo>
                    <a:pt x="1803" y="2471"/>
                  </a:lnTo>
                  <a:lnTo>
                    <a:pt x="1845" y="2490"/>
                  </a:lnTo>
                  <a:lnTo>
                    <a:pt x="1888" y="2508"/>
                  </a:lnTo>
                  <a:lnTo>
                    <a:pt x="1933" y="2525"/>
                  </a:lnTo>
                  <a:lnTo>
                    <a:pt x="1976" y="2538"/>
                  </a:lnTo>
                  <a:lnTo>
                    <a:pt x="2021" y="2549"/>
                  </a:lnTo>
                  <a:lnTo>
                    <a:pt x="2021" y="3864"/>
                  </a:lnTo>
                  <a:lnTo>
                    <a:pt x="1963" y="3868"/>
                  </a:lnTo>
                  <a:lnTo>
                    <a:pt x="1906" y="3873"/>
                  </a:lnTo>
                  <a:lnTo>
                    <a:pt x="1850" y="3880"/>
                  </a:lnTo>
                  <a:lnTo>
                    <a:pt x="1795" y="3887"/>
                  </a:lnTo>
                  <a:lnTo>
                    <a:pt x="1741" y="3895"/>
                  </a:lnTo>
                  <a:lnTo>
                    <a:pt x="1688" y="3904"/>
                  </a:lnTo>
                  <a:lnTo>
                    <a:pt x="1636" y="3915"/>
                  </a:lnTo>
                  <a:lnTo>
                    <a:pt x="1587" y="3926"/>
                  </a:lnTo>
                  <a:lnTo>
                    <a:pt x="1537" y="3939"/>
                  </a:lnTo>
                  <a:lnTo>
                    <a:pt x="1489" y="3951"/>
                  </a:lnTo>
                  <a:lnTo>
                    <a:pt x="1444" y="3965"/>
                  </a:lnTo>
                  <a:lnTo>
                    <a:pt x="1399" y="3980"/>
                  </a:lnTo>
                  <a:lnTo>
                    <a:pt x="1355" y="3995"/>
                  </a:lnTo>
                  <a:lnTo>
                    <a:pt x="1314" y="4012"/>
                  </a:lnTo>
                  <a:lnTo>
                    <a:pt x="1274" y="4029"/>
                  </a:lnTo>
                  <a:lnTo>
                    <a:pt x="1237" y="4046"/>
                  </a:lnTo>
                  <a:lnTo>
                    <a:pt x="1200" y="4065"/>
                  </a:lnTo>
                  <a:lnTo>
                    <a:pt x="1166" y="4085"/>
                  </a:lnTo>
                  <a:lnTo>
                    <a:pt x="1134" y="4104"/>
                  </a:lnTo>
                  <a:lnTo>
                    <a:pt x="1104" y="4124"/>
                  </a:lnTo>
                  <a:lnTo>
                    <a:pt x="1076" y="4146"/>
                  </a:lnTo>
                  <a:lnTo>
                    <a:pt x="1049" y="4167"/>
                  </a:lnTo>
                  <a:lnTo>
                    <a:pt x="1026" y="4189"/>
                  </a:lnTo>
                  <a:lnTo>
                    <a:pt x="1004" y="4211"/>
                  </a:lnTo>
                  <a:lnTo>
                    <a:pt x="984" y="4235"/>
                  </a:lnTo>
                  <a:lnTo>
                    <a:pt x="968" y="4259"/>
                  </a:lnTo>
                  <a:lnTo>
                    <a:pt x="953" y="4282"/>
                  </a:lnTo>
                  <a:lnTo>
                    <a:pt x="947" y="4295"/>
                  </a:lnTo>
                  <a:lnTo>
                    <a:pt x="941" y="4307"/>
                  </a:lnTo>
                  <a:lnTo>
                    <a:pt x="936" y="4320"/>
                  </a:lnTo>
                  <a:lnTo>
                    <a:pt x="931" y="4332"/>
                  </a:lnTo>
                  <a:lnTo>
                    <a:pt x="927" y="4344"/>
                  </a:lnTo>
                  <a:lnTo>
                    <a:pt x="924" y="4358"/>
                  </a:lnTo>
                  <a:lnTo>
                    <a:pt x="922" y="4370"/>
                  </a:lnTo>
                  <a:lnTo>
                    <a:pt x="920" y="4383"/>
                  </a:lnTo>
                  <a:lnTo>
                    <a:pt x="919" y="4396"/>
                  </a:lnTo>
                  <a:lnTo>
                    <a:pt x="919" y="4408"/>
                  </a:lnTo>
                  <a:lnTo>
                    <a:pt x="3491" y="4408"/>
                  </a:lnTo>
                  <a:lnTo>
                    <a:pt x="3491" y="4396"/>
                  </a:lnTo>
                  <a:lnTo>
                    <a:pt x="3490" y="4383"/>
                  </a:lnTo>
                  <a:lnTo>
                    <a:pt x="3488" y="4370"/>
                  </a:lnTo>
                  <a:lnTo>
                    <a:pt x="3486" y="4358"/>
                  </a:lnTo>
                  <a:lnTo>
                    <a:pt x="3482" y="4344"/>
                  </a:lnTo>
                  <a:lnTo>
                    <a:pt x="3478" y="4332"/>
                  </a:lnTo>
                  <a:lnTo>
                    <a:pt x="3474" y="4320"/>
                  </a:lnTo>
                  <a:lnTo>
                    <a:pt x="3469" y="4307"/>
                  </a:lnTo>
                  <a:lnTo>
                    <a:pt x="3463" y="4295"/>
                  </a:lnTo>
                  <a:lnTo>
                    <a:pt x="3457" y="4282"/>
                  </a:lnTo>
                  <a:lnTo>
                    <a:pt x="3443" y="4259"/>
                  </a:lnTo>
                  <a:lnTo>
                    <a:pt x="3426" y="4235"/>
                  </a:lnTo>
                  <a:lnTo>
                    <a:pt x="3406" y="4211"/>
                  </a:lnTo>
                  <a:lnTo>
                    <a:pt x="3384" y="4189"/>
                  </a:lnTo>
                  <a:lnTo>
                    <a:pt x="3361" y="4167"/>
                  </a:lnTo>
                  <a:lnTo>
                    <a:pt x="3334" y="4146"/>
                  </a:lnTo>
                  <a:lnTo>
                    <a:pt x="3306" y="4124"/>
                  </a:lnTo>
                  <a:lnTo>
                    <a:pt x="3276" y="4104"/>
                  </a:lnTo>
                  <a:lnTo>
                    <a:pt x="3244" y="4085"/>
                  </a:lnTo>
                  <a:lnTo>
                    <a:pt x="3210" y="4065"/>
                  </a:lnTo>
                  <a:lnTo>
                    <a:pt x="3173" y="4046"/>
                  </a:lnTo>
                  <a:lnTo>
                    <a:pt x="3136" y="4029"/>
                  </a:lnTo>
                  <a:lnTo>
                    <a:pt x="3096" y="4012"/>
                  </a:lnTo>
                  <a:lnTo>
                    <a:pt x="3054" y="3995"/>
                  </a:lnTo>
                  <a:lnTo>
                    <a:pt x="3011" y="3980"/>
                  </a:lnTo>
                  <a:lnTo>
                    <a:pt x="2966" y="3965"/>
                  </a:lnTo>
                  <a:lnTo>
                    <a:pt x="2921" y="3951"/>
                  </a:lnTo>
                  <a:lnTo>
                    <a:pt x="2873" y="3939"/>
                  </a:lnTo>
                  <a:lnTo>
                    <a:pt x="2823" y="3926"/>
                  </a:lnTo>
                  <a:lnTo>
                    <a:pt x="2773" y="3915"/>
                  </a:lnTo>
                  <a:lnTo>
                    <a:pt x="2722" y="3904"/>
                  </a:lnTo>
                  <a:lnTo>
                    <a:pt x="2669" y="3895"/>
                  </a:lnTo>
                  <a:lnTo>
                    <a:pt x="2615" y="3887"/>
                  </a:lnTo>
                  <a:lnTo>
                    <a:pt x="2559" y="3880"/>
                  </a:lnTo>
                  <a:lnTo>
                    <a:pt x="2504" y="3873"/>
                  </a:lnTo>
                  <a:lnTo>
                    <a:pt x="2447" y="3868"/>
                  </a:lnTo>
                  <a:lnTo>
                    <a:pt x="2389" y="3864"/>
                  </a:lnTo>
                  <a:lnTo>
                    <a:pt x="2389" y="2549"/>
                  </a:lnTo>
                  <a:lnTo>
                    <a:pt x="2434" y="2538"/>
                  </a:lnTo>
                  <a:lnTo>
                    <a:pt x="2477" y="2525"/>
                  </a:lnTo>
                  <a:lnTo>
                    <a:pt x="2521" y="2508"/>
                  </a:lnTo>
                  <a:lnTo>
                    <a:pt x="2565" y="2491"/>
                  </a:lnTo>
                  <a:lnTo>
                    <a:pt x="2607" y="2471"/>
                  </a:lnTo>
                  <a:lnTo>
                    <a:pt x="2649" y="2449"/>
                  </a:lnTo>
                  <a:lnTo>
                    <a:pt x="2689" y="2425"/>
                  </a:lnTo>
                  <a:lnTo>
                    <a:pt x="2730" y="2399"/>
                  </a:lnTo>
                  <a:lnTo>
                    <a:pt x="2769" y="2370"/>
                  </a:lnTo>
                  <a:lnTo>
                    <a:pt x="2809" y="2341"/>
                  </a:lnTo>
                  <a:lnTo>
                    <a:pt x="2846" y="2310"/>
                  </a:lnTo>
                  <a:lnTo>
                    <a:pt x="2884" y="2276"/>
                  </a:lnTo>
                  <a:lnTo>
                    <a:pt x="2921" y="2242"/>
                  </a:lnTo>
                  <a:lnTo>
                    <a:pt x="2956" y="2205"/>
                  </a:lnTo>
                  <a:lnTo>
                    <a:pt x="2992" y="2167"/>
                  </a:lnTo>
                  <a:lnTo>
                    <a:pt x="3025" y="2127"/>
                  </a:lnTo>
                  <a:close/>
                  <a:moveTo>
                    <a:pt x="3491" y="791"/>
                  </a:moveTo>
                  <a:lnTo>
                    <a:pt x="3491" y="367"/>
                  </a:lnTo>
                  <a:lnTo>
                    <a:pt x="3786" y="367"/>
                  </a:lnTo>
                  <a:lnTo>
                    <a:pt x="4226" y="367"/>
                  </a:lnTo>
                  <a:lnTo>
                    <a:pt x="4226" y="403"/>
                  </a:lnTo>
                  <a:lnTo>
                    <a:pt x="4225" y="441"/>
                  </a:lnTo>
                  <a:lnTo>
                    <a:pt x="4223" y="482"/>
                  </a:lnTo>
                  <a:lnTo>
                    <a:pt x="4220" y="525"/>
                  </a:lnTo>
                  <a:lnTo>
                    <a:pt x="4216" y="570"/>
                  </a:lnTo>
                  <a:lnTo>
                    <a:pt x="4211" y="617"/>
                  </a:lnTo>
                  <a:lnTo>
                    <a:pt x="4205" y="665"/>
                  </a:lnTo>
                  <a:lnTo>
                    <a:pt x="4198" y="716"/>
                  </a:lnTo>
                  <a:lnTo>
                    <a:pt x="4188" y="767"/>
                  </a:lnTo>
                  <a:lnTo>
                    <a:pt x="4177" y="819"/>
                  </a:lnTo>
                  <a:lnTo>
                    <a:pt x="4165" y="873"/>
                  </a:lnTo>
                  <a:lnTo>
                    <a:pt x="4152" y="927"/>
                  </a:lnTo>
                  <a:lnTo>
                    <a:pt x="4136" y="982"/>
                  </a:lnTo>
                  <a:lnTo>
                    <a:pt x="4117" y="1037"/>
                  </a:lnTo>
                  <a:lnTo>
                    <a:pt x="4097" y="1091"/>
                  </a:lnTo>
                  <a:lnTo>
                    <a:pt x="4075" y="1146"/>
                  </a:lnTo>
                  <a:lnTo>
                    <a:pt x="4050" y="1201"/>
                  </a:lnTo>
                  <a:lnTo>
                    <a:pt x="4037" y="1227"/>
                  </a:lnTo>
                  <a:lnTo>
                    <a:pt x="4023" y="1255"/>
                  </a:lnTo>
                  <a:lnTo>
                    <a:pt x="4009" y="1281"/>
                  </a:lnTo>
                  <a:lnTo>
                    <a:pt x="3994" y="1307"/>
                  </a:lnTo>
                  <a:lnTo>
                    <a:pt x="3977" y="1334"/>
                  </a:lnTo>
                  <a:lnTo>
                    <a:pt x="3961" y="1360"/>
                  </a:lnTo>
                  <a:lnTo>
                    <a:pt x="3944" y="1385"/>
                  </a:lnTo>
                  <a:lnTo>
                    <a:pt x="3926" y="1412"/>
                  </a:lnTo>
                  <a:lnTo>
                    <a:pt x="3907" y="1436"/>
                  </a:lnTo>
                  <a:lnTo>
                    <a:pt x="3887" y="1462"/>
                  </a:lnTo>
                  <a:lnTo>
                    <a:pt x="3867" y="1486"/>
                  </a:lnTo>
                  <a:lnTo>
                    <a:pt x="3847" y="1510"/>
                  </a:lnTo>
                  <a:lnTo>
                    <a:pt x="3824" y="1534"/>
                  </a:lnTo>
                  <a:lnTo>
                    <a:pt x="3802" y="1557"/>
                  </a:lnTo>
                  <a:lnTo>
                    <a:pt x="3779" y="1579"/>
                  </a:lnTo>
                  <a:lnTo>
                    <a:pt x="3754" y="1602"/>
                  </a:lnTo>
                  <a:lnTo>
                    <a:pt x="3729" y="1623"/>
                  </a:lnTo>
                  <a:lnTo>
                    <a:pt x="3703" y="1644"/>
                  </a:lnTo>
                  <a:lnTo>
                    <a:pt x="3676" y="1664"/>
                  </a:lnTo>
                  <a:lnTo>
                    <a:pt x="3649" y="1685"/>
                  </a:lnTo>
                  <a:lnTo>
                    <a:pt x="3619" y="1704"/>
                  </a:lnTo>
                  <a:lnTo>
                    <a:pt x="3590" y="1722"/>
                  </a:lnTo>
                  <a:lnTo>
                    <a:pt x="3560" y="1740"/>
                  </a:lnTo>
                  <a:lnTo>
                    <a:pt x="3528" y="1758"/>
                  </a:lnTo>
                  <a:lnTo>
                    <a:pt x="3496" y="1775"/>
                  </a:lnTo>
                  <a:lnTo>
                    <a:pt x="3462" y="1790"/>
                  </a:lnTo>
                  <a:lnTo>
                    <a:pt x="3428" y="1805"/>
                  </a:lnTo>
                  <a:lnTo>
                    <a:pt x="3392" y="1820"/>
                  </a:lnTo>
                  <a:lnTo>
                    <a:pt x="3357" y="1833"/>
                  </a:lnTo>
                  <a:lnTo>
                    <a:pt x="3319" y="1846"/>
                  </a:lnTo>
                  <a:lnTo>
                    <a:pt x="3192" y="1886"/>
                  </a:lnTo>
                  <a:lnTo>
                    <a:pt x="3227" y="1825"/>
                  </a:lnTo>
                  <a:lnTo>
                    <a:pt x="3258" y="1763"/>
                  </a:lnTo>
                  <a:lnTo>
                    <a:pt x="3289" y="1700"/>
                  </a:lnTo>
                  <a:lnTo>
                    <a:pt x="3317" y="1635"/>
                  </a:lnTo>
                  <a:lnTo>
                    <a:pt x="3345" y="1569"/>
                  </a:lnTo>
                  <a:lnTo>
                    <a:pt x="3369" y="1501"/>
                  </a:lnTo>
                  <a:lnTo>
                    <a:pt x="3391" y="1433"/>
                  </a:lnTo>
                  <a:lnTo>
                    <a:pt x="3411" y="1364"/>
                  </a:lnTo>
                  <a:lnTo>
                    <a:pt x="3430" y="1294"/>
                  </a:lnTo>
                  <a:lnTo>
                    <a:pt x="3446" y="1223"/>
                  </a:lnTo>
                  <a:lnTo>
                    <a:pt x="3459" y="1152"/>
                  </a:lnTo>
                  <a:lnTo>
                    <a:pt x="3470" y="1080"/>
                  </a:lnTo>
                  <a:lnTo>
                    <a:pt x="3475" y="1044"/>
                  </a:lnTo>
                  <a:lnTo>
                    <a:pt x="3479" y="1008"/>
                  </a:lnTo>
                  <a:lnTo>
                    <a:pt x="3482" y="972"/>
                  </a:lnTo>
                  <a:lnTo>
                    <a:pt x="3486" y="936"/>
                  </a:lnTo>
                  <a:lnTo>
                    <a:pt x="3488" y="900"/>
                  </a:lnTo>
                  <a:lnTo>
                    <a:pt x="3490" y="863"/>
                  </a:lnTo>
                  <a:lnTo>
                    <a:pt x="3491" y="828"/>
                  </a:lnTo>
                  <a:lnTo>
                    <a:pt x="3491" y="791"/>
                  </a:lnTo>
                  <a:close/>
                  <a:moveTo>
                    <a:pt x="1091" y="1846"/>
                  </a:moveTo>
                  <a:lnTo>
                    <a:pt x="1091" y="1846"/>
                  </a:lnTo>
                  <a:lnTo>
                    <a:pt x="1053" y="1833"/>
                  </a:lnTo>
                  <a:lnTo>
                    <a:pt x="1017" y="1820"/>
                  </a:lnTo>
                  <a:lnTo>
                    <a:pt x="981" y="1805"/>
                  </a:lnTo>
                  <a:lnTo>
                    <a:pt x="947" y="1791"/>
                  </a:lnTo>
                  <a:lnTo>
                    <a:pt x="913" y="1775"/>
                  </a:lnTo>
                  <a:lnTo>
                    <a:pt x="881" y="1759"/>
                  </a:lnTo>
                  <a:lnTo>
                    <a:pt x="849" y="1741"/>
                  </a:lnTo>
                  <a:lnTo>
                    <a:pt x="819" y="1723"/>
                  </a:lnTo>
                  <a:lnTo>
                    <a:pt x="789" y="1705"/>
                  </a:lnTo>
                  <a:lnTo>
                    <a:pt x="760" y="1686"/>
                  </a:lnTo>
                  <a:lnTo>
                    <a:pt x="733" y="1665"/>
                  </a:lnTo>
                  <a:lnTo>
                    <a:pt x="705" y="1645"/>
                  </a:lnTo>
                  <a:lnTo>
                    <a:pt x="680" y="1624"/>
                  </a:lnTo>
                  <a:lnTo>
                    <a:pt x="655" y="1603"/>
                  </a:lnTo>
                  <a:lnTo>
                    <a:pt x="630" y="1580"/>
                  </a:lnTo>
                  <a:lnTo>
                    <a:pt x="607" y="1558"/>
                  </a:lnTo>
                  <a:lnTo>
                    <a:pt x="585" y="1535"/>
                  </a:lnTo>
                  <a:lnTo>
                    <a:pt x="562" y="1511"/>
                  </a:lnTo>
                  <a:lnTo>
                    <a:pt x="541" y="1487"/>
                  </a:lnTo>
                  <a:lnTo>
                    <a:pt x="521" y="1463"/>
                  </a:lnTo>
                  <a:lnTo>
                    <a:pt x="501" y="1438"/>
                  </a:lnTo>
                  <a:lnTo>
                    <a:pt x="483" y="1413"/>
                  </a:lnTo>
                  <a:lnTo>
                    <a:pt x="465" y="1387"/>
                  </a:lnTo>
                  <a:lnTo>
                    <a:pt x="448" y="1361"/>
                  </a:lnTo>
                  <a:lnTo>
                    <a:pt x="431" y="1336"/>
                  </a:lnTo>
                  <a:lnTo>
                    <a:pt x="415" y="1309"/>
                  </a:lnTo>
                  <a:lnTo>
                    <a:pt x="400" y="1283"/>
                  </a:lnTo>
                  <a:lnTo>
                    <a:pt x="386" y="1256"/>
                  </a:lnTo>
                  <a:lnTo>
                    <a:pt x="372" y="1229"/>
                  </a:lnTo>
                  <a:lnTo>
                    <a:pt x="358" y="1202"/>
                  </a:lnTo>
                  <a:lnTo>
                    <a:pt x="334" y="1147"/>
                  </a:lnTo>
                  <a:lnTo>
                    <a:pt x="312" y="1092"/>
                  </a:lnTo>
                  <a:lnTo>
                    <a:pt x="291" y="1038"/>
                  </a:lnTo>
                  <a:lnTo>
                    <a:pt x="273" y="983"/>
                  </a:lnTo>
                  <a:lnTo>
                    <a:pt x="258" y="928"/>
                  </a:lnTo>
                  <a:lnTo>
                    <a:pt x="244" y="874"/>
                  </a:lnTo>
                  <a:lnTo>
                    <a:pt x="232" y="820"/>
                  </a:lnTo>
                  <a:lnTo>
                    <a:pt x="221" y="768"/>
                  </a:lnTo>
                  <a:lnTo>
                    <a:pt x="212" y="716"/>
                  </a:lnTo>
                  <a:lnTo>
                    <a:pt x="204" y="666"/>
                  </a:lnTo>
                  <a:lnTo>
                    <a:pt x="198" y="618"/>
                  </a:lnTo>
                  <a:lnTo>
                    <a:pt x="194" y="570"/>
                  </a:lnTo>
                  <a:lnTo>
                    <a:pt x="190" y="525"/>
                  </a:lnTo>
                  <a:lnTo>
                    <a:pt x="187" y="482"/>
                  </a:lnTo>
                  <a:lnTo>
                    <a:pt x="185" y="441"/>
                  </a:lnTo>
                  <a:lnTo>
                    <a:pt x="184" y="404"/>
                  </a:lnTo>
                  <a:lnTo>
                    <a:pt x="184" y="367"/>
                  </a:lnTo>
                  <a:lnTo>
                    <a:pt x="624" y="367"/>
                  </a:lnTo>
                  <a:lnTo>
                    <a:pt x="919" y="367"/>
                  </a:lnTo>
                  <a:lnTo>
                    <a:pt x="919" y="791"/>
                  </a:lnTo>
                  <a:lnTo>
                    <a:pt x="919" y="828"/>
                  </a:lnTo>
                  <a:lnTo>
                    <a:pt x="920" y="863"/>
                  </a:lnTo>
                  <a:lnTo>
                    <a:pt x="922" y="900"/>
                  </a:lnTo>
                  <a:lnTo>
                    <a:pt x="924" y="936"/>
                  </a:lnTo>
                  <a:lnTo>
                    <a:pt x="927" y="972"/>
                  </a:lnTo>
                  <a:lnTo>
                    <a:pt x="930" y="1008"/>
                  </a:lnTo>
                  <a:lnTo>
                    <a:pt x="935" y="1044"/>
                  </a:lnTo>
                  <a:lnTo>
                    <a:pt x="940" y="1080"/>
                  </a:lnTo>
                  <a:lnTo>
                    <a:pt x="951" y="1151"/>
                  </a:lnTo>
                  <a:lnTo>
                    <a:pt x="964" y="1223"/>
                  </a:lnTo>
                  <a:lnTo>
                    <a:pt x="980" y="1293"/>
                  </a:lnTo>
                  <a:lnTo>
                    <a:pt x="998" y="1363"/>
                  </a:lnTo>
                  <a:lnTo>
                    <a:pt x="1019" y="1432"/>
                  </a:lnTo>
                  <a:lnTo>
                    <a:pt x="1041" y="1501"/>
                  </a:lnTo>
                  <a:lnTo>
                    <a:pt x="1065" y="1568"/>
                  </a:lnTo>
                  <a:lnTo>
                    <a:pt x="1092" y="1634"/>
                  </a:lnTo>
                  <a:lnTo>
                    <a:pt x="1120" y="1699"/>
                  </a:lnTo>
                  <a:lnTo>
                    <a:pt x="1151" y="1763"/>
                  </a:lnTo>
                  <a:lnTo>
                    <a:pt x="1183" y="1825"/>
                  </a:lnTo>
                  <a:lnTo>
                    <a:pt x="1217" y="1885"/>
                  </a:lnTo>
                  <a:lnTo>
                    <a:pt x="1091" y="1846"/>
                  </a:lnTo>
                  <a:close/>
                  <a:moveTo>
                    <a:pt x="2205" y="1626"/>
                  </a:moveTo>
                  <a:lnTo>
                    <a:pt x="1637" y="2020"/>
                  </a:lnTo>
                  <a:lnTo>
                    <a:pt x="1837" y="1359"/>
                  </a:lnTo>
                  <a:lnTo>
                    <a:pt x="1287" y="940"/>
                  </a:lnTo>
                  <a:lnTo>
                    <a:pt x="1978" y="927"/>
                  </a:lnTo>
                  <a:lnTo>
                    <a:pt x="2205" y="274"/>
                  </a:lnTo>
                  <a:lnTo>
                    <a:pt x="2433" y="927"/>
                  </a:lnTo>
                  <a:lnTo>
                    <a:pt x="3123" y="940"/>
                  </a:lnTo>
                  <a:lnTo>
                    <a:pt x="2573" y="1359"/>
                  </a:lnTo>
                  <a:lnTo>
                    <a:pt x="2772" y="2020"/>
                  </a:lnTo>
                  <a:lnTo>
                    <a:pt x="2205" y="1626"/>
                  </a:lnTo>
                  <a:close/>
                </a:path>
              </a:pathLst>
            </a:custGeom>
            <a:solidFill>
              <a:srgbClr val="F37743"/>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latin typeface="+mn-lt"/>
                <a:ea typeface="+mn-ea"/>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par>
                              <p:cTn id="11" fill="hold">
                                <p:stCondLst>
                                  <p:cond delay="500"/>
                                </p:stCondLst>
                                <p:childTnLst>
                                  <p:par>
                                    <p:cTn id="12" presetID="2" presetClass="entr" presetSubtype="2" fill="hold" nodeType="afterEffect" p14:presetBounceEnd="34000">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14:bounceEnd="34000">
                                          <p:cBhvr additive="base">
                                            <p:cTn id="14" dur="1500" fill="hold"/>
                                            <p:tgtEl>
                                              <p:spTgt spid="4"/>
                                            </p:tgtEl>
                                            <p:attrNameLst>
                                              <p:attrName>ppt_x</p:attrName>
                                            </p:attrNameLst>
                                          </p:cBhvr>
                                          <p:tavLst>
                                            <p:tav tm="0">
                                              <p:val>
                                                <p:strVal val="1+#ppt_w/2"/>
                                              </p:val>
                                            </p:tav>
                                            <p:tav tm="100000">
                                              <p:val>
                                                <p:strVal val="#ppt_x"/>
                                              </p:val>
                                            </p:tav>
                                          </p:tavLst>
                                        </p:anim>
                                        <p:anim calcmode="lin" valueType="num" p14:bounceEnd="34000">
                                          <p:cBhvr additive="base">
                                            <p:cTn id="15" dur="1500" fill="hold"/>
                                            <p:tgtEl>
                                              <p:spTgt spid="4"/>
                                            </p:tgtEl>
                                            <p:attrNameLst>
                                              <p:attrName>ppt_y</p:attrName>
                                            </p:attrNameLst>
                                          </p:cBhvr>
                                          <p:tavLst>
                                            <p:tav tm="0">
                                              <p:val>
                                                <p:strVal val="#ppt_y"/>
                                              </p:val>
                                            </p:tav>
                                            <p:tav tm="100000">
                                              <p:val>
                                                <p:strVal val="#ppt_y"/>
                                              </p:val>
                                            </p:tav>
                                          </p:tavLst>
                                        </p:anim>
                                      </p:childTnLst>
                                    </p:cTn>
                                  </p:par>
                                  <p:par>
                                    <p:cTn id="16" presetID="2" presetClass="entr" presetSubtype="8" decel="10000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1500" fill="hold"/>
                                            <p:tgtEl>
                                              <p:spTgt spid="9"/>
                                            </p:tgtEl>
                                            <p:attrNameLst>
                                              <p:attrName>ppt_x</p:attrName>
                                            </p:attrNameLst>
                                          </p:cBhvr>
                                          <p:tavLst>
                                            <p:tav tm="0">
                                              <p:val>
                                                <p:strVal val="0-#ppt_w/2"/>
                                              </p:val>
                                            </p:tav>
                                            <p:tav tm="100000">
                                              <p:val>
                                                <p:strVal val="#ppt_x"/>
                                              </p:val>
                                            </p:tav>
                                          </p:tavLst>
                                        </p:anim>
                                        <p:anim calcmode="lin" valueType="num">
                                          <p:cBhvr additive="base">
                                            <p:cTn id="19" dur="1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par>
                              <p:cTn id="11" fill="hold">
                                <p:stCondLst>
                                  <p:cond delay="500"/>
                                </p:stCondLst>
                                <p:childTnLst>
                                  <p:par>
                                    <p:cTn id="12" presetID="2" presetClass="entr" presetSubtype="2"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1500" fill="hold"/>
                                            <p:tgtEl>
                                              <p:spTgt spid="4"/>
                                            </p:tgtEl>
                                            <p:attrNameLst>
                                              <p:attrName>ppt_x</p:attrName>
                                            </p:attrNameLst>
                                          </p:cBhvr>
                                          <p:tavLst>
                                            <p:tav tm="0">
                                              <p:val>
                                                <p:strVal val="1+#ppt_w/2"/>
                                              </p:val>
                                            </p:tav>
                                            <p:tav tm="100000">
                                              <p:val>
                                                <p:strVal val="#ppt_x"/>
                                              </p:val>
                                            </p:tav>
                                          </p:tavLst>
                                        </p:anim>
                                        <p:anim calcmode="lin" valueType="num">
                                          <p:cBhvr additive="base">
                                            <p:cTn id="15" dur="1500" fill="hold"/>
                                            <p:tgtEl>
                                              <p:spTgt spid="4"/>
                                            </p:tgtEl>
                                            <p:attrNameLst>
                                              <p:attrName>ppt_y</p:attrName>
                                            </p:attrNameLst>
                                          </p:cBhvr>
                                          <p:tavLst>
                                            <p:tav tm="0">
                                              <p:val>
                                                <p:strVal val="#ppt_y"/>
                                              </p:val>
                                            </p:tav>
                                            <p:tav tm="100000">
                                              <p:val>
                                                <p:strVal val="#ppt_y"/>
                                              </p:val>
                                            </p:tav>
                                          </p:tavLst>
                                        </p:anim>
                                      </p:childTnLst>
                                    </p:cTn>
                                  </p:par>
                                  <p:par>
                                    <p:cTn id="16" presetID="2" presetClass="entr" presetSubtype="8" decel="10000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1500" fill="hold"/>
                                            <p:tgtEl>
                                              <p:spTgt spid="9"/>
                                            </p:tgtEl>
                                            <p:attrNameLst>
                                              <p:attrName>ppt_x</p:attrName>
                                            </p:attrNameLst>
                                          </p:cBhvr>
                                          <p:tavLst>
                                            <p:tav tm="0">
                                              <p:val>
                                                <p:strVal val="0-#ppt_w/2"/>
                                              </p:val>
                                            </p:tav>
                                            <p:tav tm="100000">
                                              <p:val>
                                                <p:strVal val="#ppt_x"/>
                                              </p:val>
                                            </p:tav>
                                          </p:tavLst>
                                        </p:anim>
                                        <p:anim calcmode="lin" valueType="num">
                                          <p:cBhvr additive="base">
                                            <p:cTn id="19" dur="1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Lst>
      </p:timing>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eam member">
    <p:spTree>
      <p:nvGrpSpPr>
        <p:cNvPr id="1" name=""/>
        <p:cNvGrpSpPr/>
        <p:nvPr/>
      </p:nvGrpSpPr>
      <p:grpSpPr>
        <a:xfrm>
          <a:off x="0" y="0"/>
          <a:ext cx="0" cy="0"/>
          <a:chOff x="0" y="0"/>
          <a:chExt cx="0" cy="0"/>
        </a:xfrm>
      </p:grpSpPr>
      <p:sp>
        <p:nvSpPr>
          <p:cNvPr id="23" name="矩形 22"/>
          <p:cNvSpPr/>
          <p:nvPr userDrawn="1"/>
        </p:nvSpPr>
        <p:spPr>
          <a:xfrm>
            <a:off x="0" y="0"/>
            <a:ext cx="9144000" cy="5715000"/>
          </a:xfrm>
          <a:prstGeom prst="rect">
            <a:avLst/>
          </a:prstGeom>
          <a:solidFill>
            <a:srgbClr val="F2F2F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015" b="0"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endParaRPr>
          </a:p>
        </p:txBody>
      </p:sp>
      <p:sp>
        <p:nvSpPr>
          <p:cNvPr id="3" name="矩形 2"/>
          <p:cNvSpPr/>
          <p:nvPr userDrawn="1"/>
        </p:nvSpPr>
        <p:spPr>
          <a:xfrm>
            <a:off x="-14288" y="286941"/>
            <a:ext cx="9172575" cy="425053"/>
          </a:xfrm>
          <a:prstGeom prst="rect">
            <a:avLst/>
          </a:prstGeom>
          <a:solidFill>
            <a:schemeClr val="bg1">
              <a:lumMod val="85000"/>
            </a:schemeClr>
          </a:solidFill>
          <a:ln w="15875"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defRPr/>
            </a:pPr>
            <a:endParaRPr kumimoji="0" lang="zh-CN" altLang="en-US" sz="1015" b="0" i="0" u="none" strike="noStrike" kern="0" cap="none" spc="0" normalizeH="0" baseline="0" noProof="0" smtClean="0">
              <a:ln>
                <a:noFill/>
              </a:ln>
              <a:solidFill>
                <a:prstClr val="white"/>
              </a:solidFill>
              <a:effectLst/>
              <a:uLnTx/>
              <a:uFillTx/>
              <a:latin typeface="微软雅黑" panose="020B0503020204020204" pitchFamily="34" charset="-122"/>
              <a:ea typeface="微软雅黑" panose="020B0503020204020204" pitchFamily="34" charset="-122"/>
            </a:endParaRPr>
          </a:p>
        </p:txBody>
      </p:sp>
      <p:grpSp>
        <p:nvGrpSpPr>
          <p:cNvPr id="4" name="组合 3"/>
          <p:cNvGrpSpPr/>
          <p:nvPr userDrawn="1"/>
        </p:nvGrpSpPr>
        <p:grpSpPr>
          <a:xfrm>
            <a:off x="389335" y="180381"/>
            <a:ext cx="2041630" cy="641150"/>
            <a:chOff x="519113" y="240507"/>
            <a:chExt cx="2722174" cy="854867"/>
          </a:xfrm>
        </p:grpSpPr>
        <p:sp>
          <p:nvSpPr>
            <p:cNvPr id="5" name="五边形 4"/>
            <p:cNvSpPr/>
            <p:nvPr userDrawn="1"/>
          </p:nvSpPr>
          <p:spPr>
            <a:xfrm>
              <a:off x="656837" y="252412"/>
              <a:ext cx="2584450" cy="827087"/>
            </a:xfrm>
            <a:prstGeom prst="homePlate">
              <a:avLst/>
            </a:prstGeom>
            <a:solidFill>
              <a:srgbClr val="004960"/>
            </a:solidFill>
            <a:ln w="25400" cap="flat" cmpd="sng" algn="ctr">
              <a:noFill/>
              <a:prstDash val="solid"/>
              <a:miter lim="800000"/>
            </a:ln>
            <a:effectLst>
              <a:outerShdw blurRad="317500" dist="127000" dir="8100000" algn="tr" rotWithShape="0">
                <a:prstClr val="black">
                  <a:alpha val="40000"/>
                </a:prstClr>
              </a:outerShdw>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defRPr/>
              </a:pPr>
              <a:endParaRPr kumimoji="0" lang="zh-CN" altLang="en-US" sz="1015" b="0" i="0" u="none" strike="noStrike" kern="0" cap="none" spc="0" normalizeH="0" baseline="0" noProof="0" smtClean="0">
                <a:ln>
                  <a:noFill/>
                </a:ln>
                <a:solidFill>
                  <a:srgbClr val="C00000"/>
                </a:solidFill>
                <a:effectLst/>
                <a:uLnTx/>
                <a:uFillTx/>
                <a:latin typeface="宋体" panose="02010600030101010101" pitchFamily="2" charset="-122"/>
                <a:ea typeface="宋体" panose="02010600030101010101" pitchFamily="2" charset="-122"/>
              </a:endParaRPr>
            </a:p>
          </p:txBody>
        </p:sp>
        <p:sp>
          <p:nvSpPr>
            <p:cNvPr id="6" name="直角三角形 5"/>
            <p:cNvSpPr/>
            <p:nvPr userDrawn="1"/>
          </p:nvSpPr>
          <p:spPr>
            <a:xfrm flipH="1">
              <a:off x="519113" y="240507"/>
              <a:ext cx="139700" cy="142082"/>
            </a:xfrm>
            <a:prstGeom prst="rtTriangle">
              <a:avLst/>
            </a:prstGeom>
            <a:solidFill>
              <a:schemeClr val="tx1">
                <a:lumMod val="65000"/>
                <a:lumOff val="35000"/>
              </a:schemeClr>
            </a:solidFill>
            <a:ln w="12700" cap="flat" cmpd="sng" algn="ctr">
              <a:noFill/>
              <a:prstDash val="solid"/>
              <a:miter lim="800000"/>
            </a:ln>
            <a:effectLst/>
          </p:spPr>
          <p:txBody>
            <a:bodyPr anchor="ctr"/>
            <a:lstStyle/>
            <a:p>
              <a:pPr marL="0" marR="0" lvl="0" indent="0" algn="ctr" defTabSz="685800" eaLnBrk="1" fontAlgn="auto" latinLnBrk="0" hangingPunct="1">
                <a:lnSpc>
                  <a:spcPct val="100000"/>
                </a:lnSpc>
                <a:spcBef>
                  <a:spcPts val="0"/>
                </a:spcBef>
                <a:spcAft>
                  <a:spcPts val="0"/>
                </a:spcAft>
                <a:buClrTx/>
                <a:buSzTx/>
                <a:buFontTx/>
                <a:buNone/>
                <a:defRPr/>
              </a:pPr>
              <a:endParaRPr kumimoji="0" lang="zh-CN" altLang="en-US" sz="1015"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endParaRPr>
            </a:p>
          </p:txBody>
        </p:sp>
        <p:sp>
          <p:nvSpPr>
            <p:cNvPr id="7" name="直角三角形 6"/>
            <p:cNvSpPr/>
            <p:nvPr userDrawn="1"/>
          </p:nvSpPr>
          <p:spPr>
            <a:xfrm flipH="1" flipV="1">
              <a:off x="519113" y="949324"/>
              <a:ext cx="139700" cy="146050"/>
            </a:xfrm>
            <a:prstGeom prst="rtTriangle">
              <a:avLst/>
            </a:prstGeom>
            <a:solidFill>
              <a:schemeClr val="tx1">
                <a:lumMod val="65000"/>
                <a:lumOff val="35000"/>
              </a:schemeClr>
            </a:solidFill>
            <a:ln w="12700" cap="flat" cmpd="sng" algn="ctr">
              <a:noFill/>
              <a:prstDash val="solid"/>
              <a:miter lim="800000"/>
            </a:ln>
            <a:effectLst/>
          </p:spPr>
          <p:txBody>
            <a:bodyPr anchor="ctr"/>
            <a:lstStyle/>
            <a:p>
              <a:pPr marL="0" marR="0" lvl="0" indent="0" algn="ctr" defTabSz="685800" eaLnBrk="1" fontAlgn="auto" latinLnBrk="0" hangingPunct="1">
                <a:lnSpc>
                  <a:spcPct val="100000"/>
                </a:lnSpc>
                <a:spcBef>
                  <a:spcPts val="0"/>
                </a:spcBef>
                <a:spcAft>
                  <a:spcPts val="0"/>
                </a:spcAft>
                <a:buClrTx/>
                <a:buSzTx/>
                <a:buFontTx/>
                <a:buNone/>
                <a:defRPr/>
              </a:pPr>
              <a:endParaRPr kumimoji="0" lang="zh-CN" altLang="en-US" sz="1015"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endParaRPr>
            </a:p>
          </p:txBody>
        </p:sp>
      </p:grpSp>
      <p:sp>
        <p:nvSpPr>
          <p:cNvPr id="8" name="矩形 7"/>
          <p:cNvSpPr/>
          <p:nvPr userDrawn="1"/>
        </p:nvSpPr>
        <p:spPr>
          <a:xfrm>
            <a:off x="2" y="5606383"/>
            <a:ext cx="9143999" cy="12508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nvGrpSpPr>
          <p:cNvPr id="9" name="组合 8"/>
          <p:cNvGrpSpPr/>
          <p:nvPr userDrawn="1"/>
        </p:nvGrpSpPr>
        <p:grpSpPr>
          <a:xfrm>
            <a:off x="8209242" y="124030"/>
            <a:ext cx="750873" cy="750873"/>
            <a:chOff x="5891344" y="1318581"/>
            <a:chExt cx="750873" cy="750873"/>
          </a:xfrm>
        </p:grpSpPr>
        <p:grpSp>
          <p:nvGrpSpPr>
            <p:cNvPr id="17" name="组合 16"/>
            <p:cNvGrpSpPr/>
            <p:nvPr userDrawn="1"/>
          </p:nvGrpSpPr>
          <p:grpSpPr>
            <a:xfrm>
              <a:off x="5891344" y="1318581"/>
              <a:ext cx="750873" cy="750873"/>
              <a:chOff x="1426058" y="2128520"/>
              <a:chExt cx="3168353" cy="3168352"/>
            </a:xfrm>
          </p:grpSpPr>
          <p:sp>
            <p:nvSpPr>
              <p:cNvPr id="19" name="椭圆 18"/>
              <p:cNvSpPr/>
              <p:nvPr/>
            </p:nvSpPr>
            <p:spPr>
              <a:xfrm>
                <a:off x="1426058" y="2128520"/>
                <a:ext cx="3168353" cy="3168352"/>
              </a:xfrm>
              <a:prstGeom prst="ellipse">
                <a:avLst/>
              </a:prstGeom>
              <a:solidFill>
                <a:schemeClr val="bg1">
                  <a:lumMod val="85000"/>
                </a:schemeClr>
              </a:solidFill>
              <a:ln w="19050" cap="flat" cmpd="sng" algn="ctr">
                <a:solidFill>
                  <a:sysClr val="window" lastClr="FFFFFF">
                    <a:lumMod val="65000"/>
                  </a:sysClr>
                </a:solidFill>
                <a:prstDash val="solid"/>
              </a:ln>
              <a:effectLst>
                <a:innerShdw blurRad="50800" dist="50800" dir="16200000">
                  <a:prstClr val="black">
                    <a:alpha val="30000"/>
                  </a:prstClr>
                </a:innerShdw>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defRPr/>
                </a:pPr>
                <a:endParaRPr kumimoji="0" lang="zh-CN" altLang="en-US" sz="4400" b="0" i="0" u="none" strike="noStrike" kern="0" cap="none" spc="0" normalizeH="0" baseline="0" noProof="0" smtClean="0">
                  <a:ln>
                    <a:noFill/>
                  </a:ln>
                  <a:solidFill>
                    <a:schemeClr val="tx1">
                      <a:lumMod val="85000"/>
                      <a:lumOff val="15000"/>
                    </a:schemeClr>
                  </a:solidFill>
                  <a:effectLst/>
                  <a:uLnTx/>
                  <a:uFillTx/>
                  <a:latin typeface="Agency FB" panose="020B0503020202020204" pitchFamily="34" charset="0"/>
                  <a:ea typeface="微软雅黑" panose="020B0503020204020204" pitchFamily="34" charset="-122"/>
                </a:endParaRPr>
              </a:p>
            </p:txBody>
          </p:sp>
          <p:sp>
            <p:nvSpPr>
              <p:cNvPr id="20" name="椭圆 19"/>
              <p:cNvSpPr/>
              <p:nvPr/>
            </p:nvSpPr>
            <p:spPr>
              <a:xfrm>
                <a:off x="1759568" y="2461922"/>
                <a:ext cx="2501331" cy="2501331"/>
              </a:xfrm>
              <a:prstGeom prst="ellipse">
                <a:avLst/>
              </a:prstGeom>
              <a:solidFill>
                <a:srgbClr val="004960"/>
              </a:solidFill>
              <a:ln w="19050" cap="flat" cmpd="sng" algn="ctr">
                <a:noFill/>
                <a:prstDash val="solid"/>
              </a:ln>
              <a:effectLst>
                <a:outerShdw blurRad="76200" dist="76200" dir="5400000" algn="tl" rotWithShape="0">
                  <a:prstClr val="black">
                    <a:alpha val="30000"/>
                  </a:prstClr>
                </a:outerShdw>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defRPr/>
                </a:pPr>
                <a:endParaRPr kumimoji="0" lang="zh-CN" altLang="en-US" sz="4400" b="0" i="0" u="none" strike="noStrike" kern="0" cap="none" spc="0" normalizeH="0" baseline="0" noProof="0" smtClean="0">
                  <a:ln>
                    <a:noFill/>
                  </a:ln>
                  <a:solidFill>
                    <a:schemeClr val="tx1">
                      <a:lumMod val="85000"/>
                      <a:lumOff val="15000"/>
                    </a:schemeClr>
                  </a:solidFill>
                  <a:effectLst/>
                  <a:uLnTx/>
                  <a:uFillTx/>
                  <a:latin typeface="Agency FB" panose="020B0503020202020204" pitchFamily="34" charset="0"/>
                  <a:ea typeface="微软雅黑" panose="020B0503020204020204" pitchFamily="34" charset="-122"/>
                </a:endParaRPr>
              </a:p>
            </p:txBody>
          </p:sp>
          <p:sp>
            <p:nvSpPr>
              <p:cNvPr id="21" name="椭圆 20"/>
              <p:cNvSpPr/>
              <p:nvPr userDrawn="1"/>
            </p:nvSpPr>
            <p:spPr>
              <a:xfrm>
                <a:off x="1963438" y="2665792"/>
                <a:ext cx="2093591" cy="2093591"/>
              </a:xfrm>
              <a:prstGeom prst="ellipse">
                <a:avLst/>
              </a:prstGeom>
              <a:gradFill flip="none" rotWithShape="1">
                <a:gsLst>
                  <a:gs pos="0">
                    <a:sysClr val="window" lastClr="FFFFFF">
                      <a:lumMod val="85000"/>
                    </a:sysClr>
                  </a:gs>
                  <a:gs pos="100000">
                    <a:sysClr val="window" lastClr="FFFFFF">
                      <a:lumMod val="95000"/>
                    </a:sysClr>
                  </a:gs>
                </a:gsLst>
                <a:path path="circle">
                  <a:fillToRect t="100000" r="100000"/>
                </a:path>
                <a:tileRect l="-100000" b="-100000"/>
              </a:gradFill>
              <a:ln w="19050" cap="flat" cmpd="sng" algn="ctr">
                <a:solidFill>
                  <a:sysClr val="window" lastClr="FFFFFF">
                    <a:lumMod val="75000"/>
                  </a:sysClr>
                </a:solidFill>
                <a:prstDash val="solid"/>
              </a:ln>
              <a:effectLst/>
            </p:spPr>
            <p:txBody>
              <a:bodyPr lIns="0" rIns="0" rtlCol="0" anchor="ctr"/>
              <a:lstStyle/>
              <a:p>
                <a:pPr marL="0" marR="0" lvl="0" indent="0" algn="ctr" defTabSz="685800" eaLnBrk="1" fontAlgn="auto" latinLnBrk="0" hangingPunct="1">
                  <a:lnSpc>
                    <a:spcPct val="100000"/>
                  </a:lnSpc>
                  <a:spcBef>
                    <a:spcPts val="0"/>
                  </a:spcBef>
                  <a:spcAft>
                    <a:spcPts val="0"/>
                  </a:spcAft>
                  <a:buClrTx/>
                  <a:buSzTx/>
                  <a:buFontTx/>
                  <a:buNone/>
                  <a:defRPr/>
                </a:pPr>
                <a:endParaRPr kumimoji="0" lang="zh-CN" altLang="en-US" sz="4400" b="0" i="0" u="none" strike="noStrike" kern="0" cap="none" spc="0" normalizeH="0" baseline="0" noProof="0" dirty="0" smtClean="0">
                  <a:ln>
                    <a:noFill/>
                  </a:ln>
                  <a:solidFill>
                    <a:schemeClr val="tx1">
                      <a:lumMod val="85000"/>
                      <a:lumOff val="15000"/>
                    </a:schemeClr>
                  </a:solidFill>
                  <a:effectLst/>
                  <a:uLnTx/>
                  <a:uFillTx/>
                  <a:latin typeface="Agency FB" panose="020B0503020202020204" pitchFamily="34" charset="0"/>
                  <a:ea typeface="微软雅黑" panose="020B0503020204020204" pitchFamily="34" charset="-122"/>
                </a:endParaRPr>
              </a:p>
            </p:txBody>
          </p:sp>
        </p:grpSp>
        <p:sp>
          <p:nvSpPr>
            <p:cNvPr id="22" name="KSO_Shape"/>
            <p:cNvSpPr/>
            <p:nvPr userDrawn="1"/>
          </p:nvSpPr>
          <p:spPr bwMode="auto">
            <a:xfrm>
              <a:off x="6123280" y="1509823"/>
              <a:ext cx="330108" cy="355838"/>
            </a:xfrm>
            <a:custGeom>
              <a:avLst/>
              <a:gdLst>
                <a:gd name="T0" fmla="*/ 1234903 w 2578"/>
                <a:gd name="T1" fmla="*/ 1800397 h 2775"/>
                <a:gd name="T2" fmla="*/ 1186284 w 2578"/>
                <a:gd name="T3" fmla="*/ 928421 h 2775"/>
                <a:gd name="T4" fmla="*/ 1119515 w 2578"/>
                <a:gd name="T5" fmla="*/ 829156 h 2775"/>
                <a:gd name="T6" fmla="*/ 1329546 w 2578"/>
                <a:gd name="T7" fmla="*/ 753896 h 2775"/>
                <a:gd name="T8" fmla="*/ 1265370 w 2578"/>
                <a:gd name="T9" fmla="*/ 829156 h 2775"/>
                <a:gd name="T10" fmla="*/ 1498089 w 2578"/>
                <a:gd name="T11" fmla="*/ 1015359 h 2775"/>
                <a:gd name="T12" fmla="*/ 1669225 w 2578"/>
                <a:gd name="T13" fmla="*/ 1012764 h 2775"/>
                <a:gd name="T14" fmla="*/ 1671170 w 2578"/>
                <a:gd name="T15" fmla="*/ 1363111 h 2775"/>
                <a:gd name="T16" fmla="*/ 877721 w 2578"/>
                <a:gd name="T17" fmla="*/ 1363111 h 2775"/>
                <a:gd name="T18" fmla="*/ 1592084 w 2578"/>
                <a:gd name="T19" fmla="*/ 1363111 h 2775"/>
                <a:gd name="T20" fmla="*/ 1265370 w 2578"/>
                <a:gd name="T21" fmla="*/ 1431883 h 2775"/>
                <a:gd name="T22" fmla="*/ 1195360 w 2578"/>
                <a:gd name="T23" fmla="*/ 1479245 h 2775"/>
                <a:gd name="T24" fmla="*/ 1155817 w 2578"/>
                <a:gd name="T25" fmla="*/ 1363111 h 2775"/>
                <a:gd name="T26" fmla="*/ 1197953 w 2578"/>
                <a:gd name="T27" fmla="*/ 1118517 h 2775"/>
                <a:gd name="T28" fmla="*/ 1265370 w 2578"/>
                <a:gd name="T29" fmla="*/ 1294988 h 2775"/>
                <a:gd name="T30" fmla="*/ 1265370 w 2578"/>
                <a:gd name="T31" fmla="*/ 1431883 h 2775"/>
                <a:gd name="T32" fmla="*/ 726032 w 2578"/>
                <a:gd name="T33" fmla="*/ 1115922 h 2775"/>
                <a:gd name="T34" fmla="*/ 269669 w 2578"/>
                <a:gd name="T35" fmla="*/ 1223621 h 2775"/>
                <a:gd name="T36" fmla="*/ 269669 w 2578"/>
                <a:gd name="T37" fmla="*/ 1115922 h 2775"/>
                <a:gd name="T38" fmla="*/ 269669 w 2578"/>
                <a:gd name="T39" fmla="*/ 1043906 h 2775"/>
                <a:gd name="T40" fmla="*/ 269669 w 2578"/>
                <a:gd name="T41" fmla="*/ 935558 h 2775"/>
                <a:gd name="T42" fmla="*/ 768168 w 2578"/>
                <a:gd name="T43" fmla="*/ 1043906 h 2775"/>
                <a:gd name="T44" fmla="*/ 215865 w 2578"/>
                <a:gd name="T45" fmla="*/ 629977 h 2775"/>
                <a:gd name="T46" fmla="*/ 989219 w 2578"/>
                <a:gd name="T47" fmla="*/ 576127 h 2775"/>
                <a:gd name="T48" fmla="*/ 989219 w 2578"/>
                <a:gd name="T49" fmla="*/ 683826 h 2775"/>
                <a:gd name="T50" fmla="*/ 269669 w 2578"/>
                <a:gd name="T51" fmla="*/ 864191 h 2775"/>
                <a:gd name="T52" fmla="*/ 269669 w 2578"/>
                <a:gd name="T53" fmla="*/ 755842 h 2775"/>
                <a:gd name="T54" fmla="*/ 1007369 w 2578"/>
                <a:gd name="T55" fmla="*/ 759086 h 2775"/>
                <a:gd name="T56" fmla="*/ 978847 w 2578"/>
                <a:gd name="T57" fmla="*/ 864191 h 2775"/>
                <a:gd name="T58" fmla="*/ 1151279 w 2578"/>
                <a:gd name="T59" fmla="*/ 467779 h 2775"/>
                <a:gd name="T60" fmla="*/ 969123 w 2578"/>
                <a:gd name="T61" fmla="*/ 288064 h 2775"/>
                <a:gd name="T62" fmla="*/ 845309 w 2578"/>
                <a:gd name="T63" fmla="*/ 432095 h 2775"/>
                <a:gd name="T64" fmla="*/ 287820 w 2578"/>
                <a:gd name="T65" fmla="*/ 305581 h 2775"/>
                <a:gd name="T66" fmla="*/ 287820 w 2578"/>
                <a:gd name="T67" fmla="*/ 288064 h 2775"/>
                <a:gd name="T68" fmla="*/ 107608 w 2578"/>
                <a:gd name="T69" fmla="*/ 1511685 h 2775"/>
                <a:gd name="T70" fmla="*/ 790856 w 2578"/>
                <a:gd name="T71" fmla="*/ 1692049 h 2775"/>
                <a:gd name="T72" fmla="*/ 215865 w 2578"/>
                <a:gd name="T73" fmla="*/ 1799748 h 2775"/>
                <a:gd name="T74" fmla="*/ 0 w 2578"/>
                <a:gd name="T75" fmla="*/ 395763 h 2775"/>
                <a:gd name="T76" fmla="*/ 325418 w 2578"/>
                <a:gd name="T77" fmla="*/ 216048 h 2775"/>
                <a:gd name="T78" fmla="*/ 429137 w 2578"/>
                <a:gd name="T79" fmla="*/ 179715 h 2775"/>
                <a:gd name="T80" fmla="*/ 825213 w 2578"/>
                <a:gd name="T81" fmla="*/ 179715 h 2775"/>
                <a:gd name="T82" fmla="*/ 933470 w 2578"/>
                <a:gd name="T83" fmla="*/ 216048 h 2775"/>
                <a:gd name="T84" fmla="*/ 1258888 w 2578"/>
                <a:gd name="T85" fmla="*/ 395763 h 2775"/>
                <a:gd name="T86" fmla="*/ 1151279 w 2578"/>
                <a:gd name="T87" fmla="*/ 719510 h 2775"/>
                <a:gd name="T88" fmla="*/ 627499 w 2578"/>
                <a:gd name="T89" fmla="*/ 97968 h 2775"/>
                <a:gd name="T90" fmla="*/ 627499 w 2578"/>
                <a:gd name="T91" fmla="*/ 302337 h 2775"/>
                <a:gd name="T92" fmla="*/ 627499 w 2578"/>
                <a:gd name="T93" fmla="*/ 97968 h 277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578" h="2775">
                  <a:moveTo>
                    <a:pt x="2578" y="2101"/>
                  </a:moveTo>
                  <a:cubicBezTo>
                    <a:pt x="2578" y="2473"/>
                    <a:pt x="2277" y="2775"/>
                    <a:pt x="1905" y="2775"/>
                  </a:cubicBezTo>
                  <a:cubicBezTo>
                    <a:pt x="1533" y="2775"/>
                    <a:pt x="1232" y="2473"/>
                    <a:pt x="1232" y="2101"/>
                  </a:cubicBezTo>
                  <a:cubicBezTo>
                    <a:pt x="1232" y="1750"/>
                    <a:pt x="1487" y="1462"/>
                    <a:pt x="1830" y="1431"/>
                  </a:cubicBezTo>
                  <a:cubicBezTo>
                    <a:pt x="1830" y="1278"/>
                    <a:pt x="1830" y="1278"/>
                    <a:pt x="1830" y="1278"/>
                  </a:cubicBezTo>
                  <a:cubicBezTo>
                    <a:pt x="1727" y="1278"/>
                    <a:pt x="1727" y="1278"/>
                    <a:pt x="1727" y="1278"/>
                  </a:cubicBezTo>
                  <a:cubicBezTo>
                    <a:pt x="1727" y="1162"/>
                    <a:pt x="1727" y="1162"/>
                    <a:pt x="1727" y="1162"/>
                  </a:cubicBezTo>
                  <a:cubicBezTo>
                    <a:pt x="2051" y="1162"/>
                    <a:pt x="2051" y="1162"/>
                    <a:pt x="2051" y="1162"/>
                  </a:cubicBezTo>
                  <a:cubicBezTo>
                    <a:pt x="2051" y="1278"/>
                    <a:pt x="2051" y="1278"/>
                    <a:pt x="2051" y="1278"/>
                  </a:cubicBezTo>
                  <a:cubicBezTo>
                    <a:pt x="1952" y="1278"/>
                    <a:pt x="1952" y="1278"/>
                    <a:pt x="1952" y="1278"/>
                  </a:cubicBezTo>
                  <a:cubicBezTo>
                    <a:pt x="1952" y="1431"/>
                    <a:pt x="1952" y="1431"/>
                    <a:pt x="1952" y="1431"/>
                  </a:cubicBezTo>
                  <a:cubicBezTo>
                    <a:pt x="2081" y="1443"/>
                    <a:pt x="2214" y="1491"/>
                    <a:pt x="2311" y="1565"/>
                  </a:cubicBezTo>
                  <a:cubicBezTo>
                    <a:pt x="2445" y="1431"/>
                    <a:pt x="2445" y="1431"/>
                    <a:pt x="2445" y="1431"/>
                  </a:cubicBezTo>
                  <a:cubicBezTo>
                    <a:pt x="2575" y="1561"/>
                    <a:pt x="2575" y="1561"/>
                    <a:pt x="2575" y="1561"/>
                  </a:cubicBezTo>
                  <a:cubicBezTo>
                    <a:pt x="2441" y="1695"/>
                    <a:pt x="2441" y="1695"/>
                    <a:pt x="2441" y="1695"/>
                  </a:cubicBezTo>
                  <a:cubicBezTo>
                    <a:pt x="2527" y="1808"/>
                    <a:pt x="2578" y="1949"/>
                    <a:pt x="2578" y="2101"/>
                  </a:cubicBezTo>
                  <a:close/>
                  <a:moveTo>
                    <a:pt x="1905" y="1550"/>
                  </a:moveTo>
                  <a:cubicBezTo>
                    <a:pt x="1601" y="1550"/>
                    <a:pt x="1354" y="1798"/>
                    <a:pt x="1354" y="2101"/>
                  </a:cubicBezTo>
                  <a:cubicBezTo>
                    <a:pt x="1354" y="2405"/>
                    <a:pt x="1601" y="2652"/>
                    <a:pt x="1905" y="2652"/>
                  </a:cubicBezTo>
                  <a:cubicBezTo>
                    <a:pt x="2209" y="2652"/>
                    <a:pt x="2456" y="2405"/>
                    <a:pt x="2456" y="2101"/>
                  </a:cubicBezTo>
                  <a:cubicBezTo>
                    <a:pt x="2456" y="1798"/>
                    <a:pt x="2209" y="1550"/>
                    <a:pt x="1905" y="1550"/>
                  </a:cubicBezTo>
                  <a:close/>
                  <a:moveTo>
                    <a:pt x="1952" y="2207"/>
                  </a:moveTo>
                  <a:cubicBezTo>
                    <a:pt x="1952" y="2280"/>
                    <a:pt x="1952" y="2280"/>
                    <a:pt x="1952" y="2280"/>
                  </a:cubicBezTo>
                  <a:cubicBezTo>
                    <a:pt x="1844" y="2280"/>
                    <a:pt x="1844" y="2280"/>
                    <a:pt x="1844" y="2280"/>
                  </a:cubicBezTo>
                  <a:cubicBezTo>
                    <a:pt x="1844" y="2207"/>
                    <a:pt x="1844" y="2207"/>
                    <a:pt x="1844" y="2207"/>
                  </a:cubicBezTo>
                  <a:cubicBezTo>
                    <a:pt x="1807" y="2186"/>
                    <a:pt x="1783" y="2147"/>
                    <a:pt x="1783" y="2101"/>
                  </a:cubicBezTo>
                  <a:cubicBezTo>
                    <a:pt x="1783" y="2056"/>
                    <a:pt x="1812" y="2017"/>
                    <a:pt x="1848" y="1996"/>
                  </a:cubicBezTo>
                  <a:cubicBezTo>
                    <a:pt x="1848" y="1724"/>
                    <a:pt x="1848" y="1724"/>
                    <a:pt x="1848" y="1724"/>
                  </a:cubicBezTo>
                  <a:cubicBezTo>
                    <a:pt x="1952" y="1724"/>
                    <a:pt x="1952" y="1724"/>
                    <a:pt x="1952" y="1724"/>
                  </a:cubicBezTo>
                  <a:cubicBezTo>
                    <a:pt x="1952" y="1996"/>
                    <a:pt x="1952" y="1996"/>
                    <a:pt x="1952" y="1996"/>
                  </a:cubicBezTo>
                  <a:cubicBezTo>
                    <a:pt x="1989" y="2017"/>
                    <a:pt x="2027" y="2056"/>
                    <a:pt x="2027" y="2101"/>
                  </a:cubicBezTo>
                  <a:cubicBezTo>
                    <a:pt x="2027" y="2147"/>
                    <a:pt x="1989" y="2186"/>
                    <a:pt x="1952" y="2207"/>
                  </a:cubicBezTo>
                  <a:close/>
                  <a:moveTo>
                    <a:pt x="416" y="1720"/>
                  </a:moveTo>
                  <a:cubicBezTo>
                    <a:pt x="1120" y="1720"/>
                    <a:pt x="1120" y="1720"/>
                    <a:pt x="1120" y="1720"/>
                  </a:cubicBezTo>
                  <a:cubicBezTo>
                    <a:pt x="1094" y="1773"/>
                    <a:pt x="1074" y="1828"/>
                    <a:pt x="1060" y="1886"/>
                  </a:cubicBezTo>
                  <a:cubicBezTo>
                    <a:pt x="416" y="1886"/>
                    <a:pt x="416" y="1886"/>
                    <a:pt x="416" y="1886"/>
                  </a:cubicBezTo>
                  <a:cubicBezTo>
                    <a:pt x="370" y="1886"/>
                    <a:pt x="333" y="1849"/>
                    <a:pt x="333" y="1803"/>
                  </a:cubicBezTo>
                  <a:cubicBezTo>
                    <a:pt x="333" y="1757"/>
                    <a:pt x="370" y="1720"/>
                    <a:pt x="416" y="1720"/>
                  </a:cubicBezTo>
                  <a:close/>
                  <a:moveTo>
                    <a:pt x="1185" y="1609"/>
                  </a:moveTo>
                  <a:cubicBezTo>
                    <a:pt x="416" y="1609"/>
                    <a:pt x="416" y="1609"/>
                    <a:pt x="416" y="1609"/>
                  </a:cubicBezTo>
                  <a:cubicBezTo>
                    <a:pt x="370" y="1609"/>
                    <a:pt x="333" y="1572"/>
                    <a:pt x="333" y="1526"/>
                  </a:cubicBezTo>
                  <a:cubicBezTo>
                    <a:pt x="333" y="1480"/>
                    <a:pt x="370" y="1442"/>
                    <a:pt x="416" y="1442"/>
                  </a:cubicBezTo>
                  <a:cubicBezTo>
                    <a:pt x="1338" y="1442"/>
                    <a:pt x="1338" y="1442"/>
                    <a:pt x="1338" y="1442"/>
                  </a:cubicBezTo>
                  <a:cubicBezTo>
                    <a:pt x="1279" y="1491"/>
                    <a:pt x="1228" y="1547"/>
                    <a:pt x="1185" y="1609"/>
                  </a:cubicBezTo>
                  <a:close/>
                  <a:moveTo>
                    <a:pt x="416" y="1054"/>
                  </a:moveTo>
                  <a:cubicBezTo>
                    <a:pt x="370" y="1054"/>
                    <a:pt x="333" y="1017"/>
                    <a:pt x="333" y="971"/>
                  </a:cubicBezTo>
                  <a:cubicBezTo>
                    <a:pt x="333" y="925"/>
                    <a:pt x="370" y="888"/>
                    <a:pt x="416" y="888"/>
                  </a:cubicBezTo>
                  <a:cubicBezTo>
                    <a:pt x="1526" y="888"/>
                    <a:pt x="1526" y="888"/>
                    <a:pt x="1526" y="888"/>
                  </a:cubicBezTo>
                  <a:cubicBezTo>
                    <a:pt x="1572" y="888"/>
                    <a:pt x="1609" y="925"/>
                    <a:pt x="1609" y="971"/>
                  </a:cubicBezTo>
                  <a:cubicBezTo>
                    <a:pt x="1609" y="1017"/>
                    <a:pt x="1572" y="1054"/>
                    <a:pt x="1526" y="1054"/>
                  </a:cubicBezTo>
                  <a:lnTo>
                    <a:pt x="416" y="1054"/>
                  </a:lnTo>
                  <a:close/>
                  <a:moveTo>
                    <a:pt x="416" y="1332"/>
                  </a:moveTo>
                  <a:cubicBezTo>
                    <a:pt x="370" y="1332"/>
                    <a:pt x="333" y="1294"/>
                    <a:pt x="333" y="1248"/>
                  </a:cubicBezTo>
                  <a:cubicBezTo>
                    <a:pt x="333" y="1202"/>
                    <a:pt x="370" y="1165"/>
                    <a:pt x="416" y="1165"/>
                  </a:cubicBezTo>
                  <a:cubicBezTo>
                    <a:pt x="1526" y="1165"/>
                    <a:pt x="1526" y="1165"/>
                    <a:pt x="1526" y="1165"/>
                  </a:cubicBezTo>
                  <a:cubicBezTo>
                    <a:pt x="1536" y="1165"/>
                    <a:pt x="1545" y="1168"/>
                    <a:pt x="1554" y="1170"/>
                  </a:cubicBezTo>
                  <a:cubicBezTo>
                    <a:pt x="1554" y="1311"/>
                    <a:pt x="1554" y="1311"/>
                    <a:pt x="1554" y="1311"/>
                  </a:cubicBezTo>
                  <a:cubicBezTo>
                    <a:pt x="1539" y="1318"/>
                    <a:pt x="1525" y="1324"/>
                    <a:pt x="1510" y="1332"/>
                  </a:cubicBezTo>
                  <a:lnTo>
                    <a:pt x="416" y="1332"/>
                  </a:lnTo>
                  <a:close/>
                  <a:moveTo>
                    <a:pt x="1776" y="721"/>
                  </a:moveTo>
                  <a:cubicBezTo>
                    <a:pt x="1776" y="568"/>
                    <a:pt x="1651" y="444"/>
                    <a:pt x="1498" y="444"/>
                  </a:cubicBezTo>
                  <a:cubicBezTo>
                    <a:pt x="1495" y="444"/>
                    <a:pt x="1495" y="444"/>
                    <a:pt x="1495" y="444"/>
                  </a:cubicBezTo>
                  <a:cubicBezTo>
                    <a:pt x="1497" y="453"/>
                    <a:pt x="1498" y="462"/>
                    <a:pt x="1498" y="471"/>
                  </a:cubicBezTo>
                  <a:cubicBezTo>
                    <a:pt x="1498" y="579"/>
                    <a:pt x="1411" y="666"/>
                    <a:pt x="1304" y="666"/>
                  </a:cubicBezTo>
                  <a:cubicBezTo>
                    <a:pt x="638" y="666"/>
                    <a:pt x="638" y="666"/>
                    <a:pt x="638" y="666"/>
                  </a:cubicBezTo>
                  <a:cubicBezTo>
                    <a:pt x="531" y="666"/>
                    <a:pt x="444" y="579"/>
                    <a:pt x="444" y="471"/>
                  </a:cubicBezTo>
                  <a:cubicBezTo>
                    <a:pt x="444" y="462"/>
                    <a:pt x="445" y="453"/>
                    <a:pt x="447" y="444"/>
                  </a:cubicBezTo>
                  <a:cubicBezTo>
                    <a:pt x="444" y="444"/>
                    <a:pt x="444" y="444"/>
                    <a:pt x="444" y="444"/>
                  </a:cubicBezTo>
                  <a:cubicBezTo>
                    <a:pt x="291" y="444"/>
                    <a:pt x="166" y="568"/>
                    <a:pt x="166" y="721"/>
                  </a:cubicBezTo>
                  <a:cubicBezTo>
                    <a:pt x="166" y="2330"/>
                    <a:pt x="166" y="2330"/>
                    <a:pt x="166" y="2330"/>
                  </a:cubicBezTo>
                  <a:cubicBezTo>
                    <a:pt x="166" y="2483"/>
                    <a:pt x="291" y="2608"/>
                    <a:pt x="444" y="2608"/>
                  </a:cubicBezTo>
                  <a:cubicBezTo>
                    <a:pt x="1220" y="2608"/>
                    <a:pt x="1220" y="2608"/>
                    <a:pt x="1220" y="2608"/>
                  </a:cubicBezTo>
                  <a:cubicBezTo>
                    <a:pt x="1271" y="2672"/>
                    <a:pt x="1331" y="2728"/>
                    <a:pt x="1398" y="2774"/>
                  </a:cubicBezTo>
                  <a:cubicBezTo>
                    <a:pt x="333" y="2774"/>
                    <a:pt x="333" y="2774"/>
                    <a:pt x="333" y="2774"/>
                  </a:cubicBezTo>
                  <a:cubicBezTo>
                    <a:pt x="180" y="2774"/>
                    <a:pt x="0" y="2650"/>
                    <a:pt x="0" y="2497"/>
                  </a:cubicBezTo>
                  <a:cubicBezTo>
                    <a:pt x="0" y="610"/>
                    <a:pt x="0" y="610"/>
                    <a:pt x="0" y="610"/>
                  </a:cubicBezTo>
                  <a:cubicBezTo>
                    <a:pt x="0" y="457"/>
                    <a:pt x="180" y="333"/>
                    <a:pt x="333" y="333"/>
                  </a:cubicBezTo>
                  <a:cubicBezTo>
                    <a:pt x="502" y="333"/>
                    <a:pt x="502" y="333"/>
                    <a:pt x="502" y="333"/>
                  </a:cubicBezTo>
                  <a:cubicBezTo>
                    <a:pt x="537" y="298"/>
                    <a:pt x="585" y="277"/>
                    <a:pt x="638" y="277"/>
                  </a:cubicBezTo>
                  <a:cubicBezTo>
                    <a:pt x="662" y="277"/>
                    <a:pt x="662" y="277"/>
                    <a:pt x="662" y="277"/>
                  </a:cubicBezTo>
                  <a:cubicBezTo>
                    <a:pt x="678" y="122"/>
                    <a:pt x="808" y="0"/>
                    <a:pt x="968" y="0"/>
                  </a:cubicBezTo>
                  <a:cubicBezTo>
                    <a:pt x="1127" y="0"/>
                    <a:pt x="1257" y="122"/>
                    <a:pt x="1273" y="277"/>
                  </a:cubicBezTo>
                  <a:cubicBezTo>
                    <a:pt x="1304" y="277"/>
                    <a:pt x="1304" y="277"/>
                    <a:pt x="1304" y="277"/>
                  </a:cubicBezTo>
                  <a:cubicBezTo>
                    <a:pt x="1357" y="277"/>
                    <a:pt x="1405" y="298"/>
                    <a:pt x="1440" y="333"/>
                  </a:cubicBezTo>
                  <a:cubicBezTo>
                    <a:pt x="1609" y="333"/>
                    <a:pt x="1609" y="333"/>
                    <a:pt x="1609" y="333"/>
                  </a:cubicBezTo>
                  <a:cubicBezTo>
                    <a:pt x="1763" y="333"/>
                    <a:pt x="1942" y="457"/>
                    <a:pt x="1942" y="610"/>
                  </a:cubicBezTo>
                  <a:cubicBezTo>
                    <a:pt x="1942" y="1109"/>
                    <a:pt x="1942" y="1109"/>
                    <a:pt x="1942" y="1109"/>
                  </a:cubicBezTo>
                  <a:cubicBezTo>
                    <a:pt x="1776" y="1109"/>
                    <a:pt x="1776" y="1109"/>
                    <a:pt x="1776" y="1109"/>
                  </a:cubicBezTo>
                  <a:lnTo>
                    <a:pt x="1776" y="721"/>
                  </a:lnTo>
                  <a:close/>
                  <a:moveTo>
                    <a:pt x="968" y="151"/>
                  </a:moveTo>
                  <a:cubicBezTo>
                    <a:pt x="881" y="151"/>
                    <a:pt x="810" y="222"/>
                    <a:pt x="810" y="308"/>
                  </a:cubicBezTo>
                  <a:cubicBezTo>
                    <a:pt x="810" y="395"/>
                    <a:pt x="881" y="466"/>
                    <a:pt x="968" y="466"/>
                  </a:cubicBezTo>
                  <a:cubicBezTo>
                    <a:pt x="1055" y="466"/>
                    <a:pt x="1125" y="395"/>
                    <a:pt x="1125" y="308"/>
                  </a:cubicBezTo>
                  <a:cubicBezTo>
                    <a:pt x="1125" y="222"/>
                    <a:pt x="1055" y="151"/>
                    <a:pt x="968" y="151"/>
                  </a:cubicBezTo>
                  <a:close/>
                </a:path>
              </a:pathLst>
            </a:custGeom>
            <a:solidFill>
              <a:srgbClr val="004960"/>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grpSp>
    </p:spTree>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par>
                              <p:cTn id="11" fill="hold">
                                <p:stCondLst>
                                  <p:cond delay="500"/>
                                </p:stCondLst>
                                <p:childTnLst>
                                  <p:par>
                                    <p:cTn id="12" presetID="2" presetClass="entr" presetSubtype="2" fill="hold" nodeType="afterEffect" p14:presetBounceEnd="34000">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14:bounceEnd="34000">
                                          <p:cBhvr additive="base">
                                            <p:cTn id="14" dur="1500" fill="hold"/>
                                            <p:tgtEl>
                                              <p:spTgt spid="4"/>
                                            </p:tgtEl>
                                            <p:attrNameLst>
                                              <p:attrName>ppt_x</p:attrName>
                                            </p:attrNameLst>
                                          </p:cBhvr>
                                          <p:tavLst>
                                            <p:tav tm="0">
                                              <p:val>
                                                <p:strVal val="1+#ppt_w/2"/>
                                              </p:val>
                                            </p:tav>
                                            <p:tav tm="100000">
                                              <p:val>
                                                <p:strVal val="#ppt_x"/>
                                              </p:val>
                                            </p:tav>
                                          </p:tavLst>
                                        </p:anim>
                                        <p:anim calcmode="lin" valueType="num" p14:bounceEnd="34000">
                                          <p:cBhvr additive="base">
                                            <p:cTn id="15" dur="1500" fill="hold"/>
                                            <p:tgtEl>
                                              <p:spTgt spid="4"/>
                                            </p:tgtEl>
                                            <p:attrNameLst>
                                              <p:attrName>ppt_y</p:attrName>
                                            </p:attrNameLst>
                                          </p:cBhvr>
                                          <p:tavLst>
                                            <p:tav tm="0">
                                              <p:val>
                                                <p:strVal val="#ppt_y"/>
                                              </p:val>
                                            </p:tav>
                                            <p:tav tm="100000">
                                              <p:val>
                                                <p:strVal val="#ppt_y"/>
                                              </p:val>
                                            </p:tav>
                                          </p:tavLst>
                                        </p:anim>
                                      </p:childTnLst>
                                    </p:cTn>
                                  </p:par>
                                  <p:par>
                                    <p:cTn id="16" presetID="2" presetClass="entr" presetSubtype="8" decel="10000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1500" fill="hold"/>
                                            <p:tgtEl>
                                              <p:spTgt spid="9"/>
                                            </p:tgtEl>
                                            <p:attrNameLst>
                                              <p:attrName>ppt_x</p:attrName>
                                            </p:attrNameLst>
                                          </p:cBhvr>
                                          <p:tavLst>
                                            <p:tav tm="0">
                                              <p:val>
                                                <p:strVal val="0-#ppt_w/2"/>
                                              </p:val>
                                            </p:tav>
                                            <p:tav tm="100000">
                                              <p:val>
                                                <p:strVal val="#ppt_x"/>
                                              </p:val>
                                            </p:tav>
                                          </p:tavLst>
                                        </p:anim>
                                        <p:anim calcmode="lin" valueType="num">
                                          <p:cBhvr additive="base">
                                            <p:cTn id="19" dur="1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par>
                              <p:cTn id="11" fill="hold">
                                <p:stCondLst>
                                  <p:cond delay="500"/>
                                </p:stCondLst>
                                <p:childTnLst>
                                  <p:par>
                                    <p:cTn id="12" presetID="2" presetClass="entr" presetSubtype="2"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1500" fill="hold"/>
                                            <p:tgtEl>
                                              <p:spTgt spid="4"/>
                                            </p:tgtEl>
                                            <p:attrNameLst>
                                              <p:attrName>ppt_x</p:attrName>
                                            </p:attrNameLst>
                                          </p:cBhvr>
                                          <p:tavLst>
                                            <p:tav tm="0">
                                              <p:val>
                                                <p:strVal val="1+#ppt_w/2"/>
                                              </p:val>
                                            </p:tav>
                                            <p:tav tm="100000">
                                              <p:val>
                                                <p:strVal val="#ppt_x"/>
                                              </p:val>
                                            </p:tav>
                                          </p:tavLst>
                                        </p:anim>
                                        <p:anim calcmode="lin" valueType="num">
                                          <p:cBhvr additive="base">
                                            <p:cTn id="15" dur="1500" fill="hold"/>
                                            <p:tgtEl>
                                              <p:spTgt spid="4"/>
                                            </p:tgtEl>
                                            <p:attrNameLst>
                                              <p:attrName>ppt_y</p:attrName>
                                            </p:attrNameLst>
                                          </p:cBhvr>
                                          <p:tavLst>
                                            <p:tav tm="0">
                                              <p:val>
                                                <p:strVal val="#ppt_y"/>
                                              </p:val>
                                            </p:tav>
                                            <p:tav tm="100000">
                                              <p:val>
                                                <p:strVal val="#ppt_y"/>
                                              </p:val>
                                            </p:tav>
                                          </p:tavLst>
                                        </p:anim>
                                      </p:childTnLst>
                                    </p:cTn>
                                  </p:par>
                                  <p:par>
                                    <p:cTn id="16" presetID="2" presetClass="entr" presetSubtype="8" decel="10000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1500" fill="hold"/>
                                            <p:tgtEl>
                                              <p:spTgt spid="9"/>
                                            </p:tgtEl>
                                            <p:attrNameLst>
                                              <p:attrName>ppt_x</p:attrName>
                                            </p:attrNameLst>
                                          </p:cBhvr>
                                          <p:tavLst>
                                            <p:tav tm="0">
                                              <p:val>
                                                <p:strVal val="0-#ppt_w/2"/>
                                              </p:val>
                                            </p:tav>
                                            <p:tav tm="100000">
                                              <p:val>
                                                <p:strVal val="#ppt_x"/>
                                              </p:val>
                                            </p:tav>
                                          </p:tavLst>
                                        </p:anim>
                                        <p:anim calcmode="lin" valueType="num">
                                          <p:cBhvr additive="base">
                                            <p:cTn id="19" dur="1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Lst>
      </p:timing>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
        <p:nvSpPr>
          <p:cNvPr id="3" name="矩形 2"/>
          <p:cNvSpPr/>
          <p:nvPr userDrawn="1"/>
        </p:nvSpPr>
        <p:spPr>
          <a:xfrm>
            <a:off x="0" y="0"/>
            <a:ext cx="9144000" cy="571500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2023-01-10</a:t>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3" name="矩形 2"/>
          <p:cNvSpPr/>
          <p:nvPr userDrawn="1"/>
        </p:nvSpPr>
        <p:spPr>
          <a:xfrm>
            <a:off x="0" y="0"/>
            <a:ext cx="9144000" cy="571500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theme" Target="../theme/theme2.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5F5F5"/>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timing>
    <p:tnLst>
      <p:par>
        <p:cTn id="1" dur="indefinite" restart="never" nodeType="tmRoot"/>
      </p:par>
    </p:tnLst>
  </p:timing>
  <p:hf hdr="0" ftr="0" dt="0"/>
  <p:txStyles>
    <p:titleStyle>
      <a:lvl1pPr algn="ctr" defTabSz="405130" rtl="0" eaLnBrk="1" latinLnBrk="0" hangingPunct="1">
        <a:spcBef>
          <a:spcPct val="0"/>
        </a:spcBef>
        <a:buNone/>
        <a:defRPr sz="3900" kern="1200">
          <a:solidFill>
            <a:schemeClr val="tx1"/>
          </a:solidFill>
          <a:latin typeface="+mj-lt"/>
          <a:ea typeface="+mj-ea"/>
          <a:cs typeface="+mj-cs"/>
        </a:defRPr>
      </a:lvl1pPr>
    </p:titleStyle>
    <p:bodyStyle>
      <a:lvl1pPr marL="303530" indent="-303530" algn="l" defTabSz="405130" rtl="0" eaLnBrk="1" latinLnBrk="0" hangingPunct="1">
        <a:spcBef>
          <a:spcPct val="20000"/>
        </a:spcBef>
        <a:buFont typeface="Arial" panose="020B0604020202020204"/>
        <a:buChar char="•"/>
        <a:defRPr sz="2800" kern="1200">
          <a:solidFill>
            <a:schemeClr val="tx1"/>
          </a:solidFill>
          <a:latin typeface="+mn-lt"/>
          <a:ea typeface="+mn-ea"/>
          <a:cs typeface="+mn-cs"/>
        </a:defRPr>
      </a:lvl1pPr>
      <a:lvl2pPr marL="658495" indent="-253365" algn="l" defTabSz="405130" rtl="0" eaLnBrk="1" latinLnBrk="0" hangingPunct="1">
        <a:spcBef>
          <a:spcPct val="20000"/>
        </a:spcBef>
        <a:buFont typeface="Arial" panose="020B0604020202020204"/>
        <a:buChar char="–"/>
        <a:defRPr sz="2500" kern="1200">
          <a:solidFill>
            <a:schemeClr val="tx1"/>
          </a:solidFill>
          <a:latin typeface="+mn-lt"/>
          <a:ea typeface="+mn-ea"/>
          <a:cs typeface="+mn-cs"/>
        </a:defRPr>
      </a:lvl2pPr>
      <a:lvl3pPr marL="1012825" indent="-202565" algn="l" defTabSz="405130" rtl="0" eaLnBrk="1" latinLnBrk="0" hangingPunct="1">
        <a:spcBef>
          <a:spcPct val="20000"/>
        </a:spcBef>
        <a:buFont typeface="Arial" panose="020B0604020202020204"/>
        <a:buChar char="•"/>
        <a:defRPr sz="2100" kern="1200">
          <a:solidFill>
            <a:schemeClr val="tx1"/>
          </a:solidFill>
          <a:latin typeface="+mn-lt"/>
          <a:ea typeface="+mn-ea"/>
          <a:cs typeface="+mn-cs"/>
        </a:defRPr>
      </a:lvl3pPr>
      <a:lvl4pPr marL="1417320" indent="-202565" algn="l" defTabSz="405130" rtl="0" eaLnBrk="1" latinLnBrk="0" hangingPunct="1">
        <a:spcBef>
          <a:spcPct val="20000"/>
        </a:spcBef>
        <a:buFont typeface="Arial" panose="020B0604020202020204"/>
        <a:buChar char="–"/>
        <a:defRPr sz="1800" kern="1200">
          <a:solidFill>
            <a:schemeClr val="tx1"/>
          </a:solidFill>
          <a:latin typeface="+mn-lt"/>
          <a:ea typeface="+mn-ea"/>
          <a:cs typeface="+mn-cs"/>
        </a:defRPr>
      </a:lvl4pPr>
      <a:lvl5pPr marL="1822450" indent="-202565" algn="l" defTabSz="405130" rtl="0" eaLnBrk="1" latinLnBrk="0" hangingPunct="1">
        <a:spcBef>
          <a:spcPct val="20000"/>
        </a:spcBef>
        <a:buFont typeface="Arial" panose="020B0604020202020204"/>
        <a:buChar char="»"/>
        <a:defRPr sz="1800" kern="1200">
          <a:solidFill>
            <a:schemeClr val="tx1"/>
          </a:solidFill>
          <a:latin typeface="+mn-lt"/>
          <a:ea typeface="+mn-ea"/>
          <a:cs typeface="+mn-cs"/>
        </a:defRPr>
      </a:lvl5pPr>
      <a:lvl6pPr marL="2227580" indent="-202565" algn="l" defTabSz="405130" rtl="0" eaLnBrk="1" latinLnBrk="0" hangingPunct="1">
        <a:spcBef>
          <a:spcPct val="20000"/>
        </a:spcBef>
        <a:buFont typeface="Arial" panose="020B0604020202020204"/>
        <a:buChar char="•"/>
        <a:defRPr sz="1800" kern="1200">
          <a:solidFill>
            <a:schemeClr val="tx1"/>
          </a:solidFill>
          <a:latin typeface="+mn-lt"/>
          <a:ea typeface="+mn-ea"/>
          <a:cs typeface="+mn-cs"/>
        </a:defRPr>
      </a:lvl6pPr>
      <a:lvl7pPr marL="2632710" indent="-202565" algn="l" defTabSz="405130" rtl="0" eaLnBrk="1" latinLnBrk="0" hangingPunct="1">
        <a:spcBef>
          <a:spcPct val="20000"/>
        </a:spcBef>
        <a:buFont typeface="Arial" panose="020B0604020202020204"/>
        <a:buChar char="•"/>
        <a:defRPr sz="1800" kern="1200">
          <a:solidFill>
            <a:schemeClr val="tx1"/>
          </a:solidFill>
          <a:latin typeface="+mn-lt"/>
          <a:ea typeface="+mn-ea"/>
          <a:cs typeface="+mn-cs"/>
        </a:defRPr>
      </a:lvl7pPr>
      <a:lvl8pPr marL="3037840" indent="-202565" algn="l" defTabSz="405130" rtl="0" eaLnBrk="1" latinLnBrk="0" hangingPunct="1">
        <a:spcBef>
          <a:spcPct val="20000"/>
        </a:spcBef>
        <a:buFont typeface="Arial" panose="020B0604020202020204"/>
        <a:buChar char="•"/>
        <a:defRPr sz="1800" kern="1200">
          <a:solidFill>
            <a:schemeClr val="tx1"/>
          </a:solidFill>
          <a:latin typeface="+mn-lt"/>
          <a:ea typeface="+mn-ea"/>
          <a:cs typeface="+mn-cs"/>
        </a:defRPr>
      </a:lvl8pPr>
      <a:lvl9pPr marL="3442970" indent="-202565" algn="l" defTabSz="405130" rtl="0" eaLnBrk="1" latinLnBrk="0" hangingPunct="1">
        <a:spcBef>
          <a:spcPct val="20000"/>
        </a:spcBef>
        <a:buFont typeface="Arial" panose="020B0604020202020204"/>
        <a:buChar char="•"/>
        <a:defRPr sz="1800" kern="1200">
          <a:solidFill>
            <a:schemeClr val="tx1"/>
          </a:solidFill>
          <a:latin typeface="+mn-lt"/>
          <a:ea typeface="+mn-ea"/>
          <a:cs typeface="+mn-cs"/>
        </a:defRPr>
      </a:lvl9pPr>
    </p:bodyStyle>
    <p:otherStyle>
      <a:defPPr>
        <a:defRPr lang="en-US"/>
      </a:defPPr>
      <a:lvl1pPr marL="0" algn="l" defTabSz="405130" rtl="0" eaLnBrk="1" latinLnBrk="0" hangingPunct="1">
        <a:defRPr sz="1600" kern="1200">
          <a:solidFill>
            <a:schemeClr val="tx1"/>
          </a:solidFill>
          <a:latin typeface="+mn-lt"/>
          <a:ea typeface="+mn-ea"/>
          <a:cs typeface="+mn-cs"/>
        </a:defRPr>
      </a:lvl1pPr>
      <a:lvl2pPr marL="405130" algn="l" defTabSz="405130" rtl="0" eaLnBrk="1" latinLnBrk="0" hangingPunct="1">
        <a:defRPr sz="1600" kern="1200">
          <a:solidFill>
            <a:schemeClr val="tx1"/>
          </a:solidFill>
          <a:latin typeface="+mn-lt"/>
          <a:ea typeface="+mn-ea"/>
          <a:cs typeface="+mn-cs"/>
        </a:defRPr>
      </a:lvl2pPr>
      <a:lvl3pPr marL="810260" algn="l" defTabSz="405130" rtl="0" eaLnBrk="1" latinLnBrk="0" hangingPunct="1">
        <a:defRPr sz="1600" kern="1200">
          <a:solidFill>
            <a:schemeClr val="tx1"/>
          </a:solidFill>
          <a:latin typeface="+mn-lt"/>
          <a:ea typeface="+mn-ea"/>
          <a:cs typeface="+mn-cs"/>
        </a:defRPr>
      </a:lvl3pPr>
      <a:lvl4pPr marL="1215390" algn="l" defTabSz="405130" rtl="0" eaLnBrk="1" latinLnBrk="0" hangingPunct="1">
        <a:defRPr sz="1600" kern="1200">
          <a:solidFill>
            <a:schemeClr val="tx1"/>
          </a:solidFill>
          <a:latin typeface="+mn-lt"/>
          <a:ea typeface="+mn-ea"/>
          <a:cs typeface="+mn-cs"/>
        </a:defRPr>
      </a:lvl4pPr>
      <a:lvl5pPr marL="1619885" algn="l" defTabSz="405130" rtl="0" eaLnBrk="1" latinLnBrk="0" hangingPunct="1">
        <a:defRPr sz="1600" kern="1200">
          <a:solidFill>
            <a:schemeClr val="tx1"/>
          </a:solidFill>
          <a:latin typeface="+mn-lt"/>
          <a:ea typeface="+mn-ea"/>
          <a:cs typeface="+mn-cs"/>
        </a:defRPr>
      </a:lvl5pPr>
      <a:lvl6pPr marL="2025015" algn="l" defTabSz="405130" rtl="0" eaLnBrk="1" latinLnBrk="0" hangingPunct="1">
        <a:defRPr sz="1600" kern="1200">
          <a:solidFill>
            <a:schemeClr val="tx1"/>
          </a:solidFill>
          <a:latin typeface="+mn-lt"/>
          <a:ea typeface="+mn-ea"/>
          <a:cs typeface="+mn-cs"/>
        </a:defRPr>
      </a:lvl6pPr>
      <a:lvl7pPr marL="2430145" algn="l" defTabSz="405130" rtl="0" eaLnBrk="1" latinLnBrk="0" hangingPunct="1">
        <a:defRPr sz="1600" kern="1200">
          <a:solidFill>
            <a:schemeClr val="tx1"/>
          </a:solidFill>
          <a:latin typeface="+mn-lt"/>
          <a:ea typeface="+mn-ea"/>
          <a:cs typeface="+mn-cs"/>
        </a:defRPr>
      </a:lvl7pPr>
      <a:lvl8pPr marL="2835275" algn="l" defTabSz="405130" rtl="0" eaLnBrk="1" latinLnBrk="0" hangingPunct="1">
        <a:defRPr sz="1600" kern="1200">
          <a:solidFill>
            <a:schemeClr val="tx1"/>
          </a:solidFill>
          <a:latin typeface="+mn-lt"/>
          <a:ea typeface="+mn-ea"/>
          <a:cs typeface="+mn-cs"/>
        </a:defRPr>
      </a:lvl8pPr>
      <a:lvl9pPr marL="3240405" algn="l" defTabSz="405130" rtl="0" eaLnBrk="1" latinLnBrk="0" hangingPunct="1">
        <a:defRPr sz="1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notesSlide" Target="../notesSlides/notesSlide13.xml"/><Relationship Id="rId5" Type="http://schemas.openxmlformats.org/officeDocument/2006/relationships/slideLayout" Target="../slideLayouts/slideLayout4.xml"/><Relationship Id="rId4" Type="http://schemas.openxmlformats.org/officeDocument/2006/relationships/tags" Target="../tags/tag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8" Type="http://schemas.openxmlformats.org/officeDocument/2006/relationships/tags" Target="../tags/tag13.xml"/><Relationship Id="rId13" Type="http://schemas.openxmlformats.org/officeDocument/2006/relationships/tags" Target="../tags/tag18.xml"/><Relationship Id="rId3" Type="http://schemas.openxmlformats.org/officeDocument/2006/relationships/tags" Target="../tags/tag8.xml"/><Relationship Id="rId7" Type="http://schemas.openxmlformats.org/officeDocument/2006/relationships/tags" Target="../tags/tag12.xml"/><Relationship Id="rId12" Type="http://schemas.openxmlformats.org/officeDocument/2006/relationships/tags" Target="../tags/tag17.xml"/><Relationship Id="rId2" Type="http://schemas.openxmlformats.org/officeDocument/2006/relationships/tags" Target="../tags/tag7.xml"/><Relationship Id="rId16" Type="http://schemas.openxmlformats.org/officeDocument/2006/relationships/notesSlide" Target="../notesSlides/notesSlide17.xml"/><Relationship Id="rId1" Type="http://schemas.openxmlformats.org/officeDocument/2006/relationships/tags" Target="../tags/tag6.xml"/><Relationship Id="rId6" Type="http://schemas.openxmlformats.org/officeDocument/2006/relationships/tags" Target="../tags/tag11.xml"/><Relationship Id="rId11" Type="http://schemas.openxmlformats.org/officeDocument/2006/relationships/tags" Target="../tags/tag16.xml"/><Relationship Id="rId5" Type="http://schemas.openxmlformats.org/officeDocument/2006/relationships/tags" Target="../tags/tag10.xml"/><Relationship Id="rId15" Type="http://schemas.openxmlformats.org/officeDocument/2006/relationships/slideLayout" Target="../slideLayouts/slideLayout5.xml"/><Relationship Id="rId10" Type="http://schemas.openxmlformats.org/officeDocument/2006/relationships/tags" Target="../tags/tag15.xml"/><Relationship Id="rId4" Type="http://schemas.openxmlformats.org/officeDocument/2006/relationships/tags" Target="../tags/tag9.xml"/><Relationship Id="rId9" Type="http://schemas.openxmlformats.org/officeDocument/2006/relationships/tags" Target="../tags/tag14.xml"/><Relationship Id="rId14" Type="http://schemas.openxmlformats.org/officeDocument/2006/relationships/tags" Target="../tags/tag1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2.xml"/><Relationship Id="rId1" Type="http://schemas.openxmlformats.org/officeDocument/2006/relationships/slideLayout" Target="../slideLayouts/slideLayout5.xml"/><Relationship Id="rId5" Type="http://schemas.openxmlformats.org/officeDocument/2006/relationships/image" Target="../media/image6.jpeg"/><Relationship Id="rId4" Type="http://schemas.openxmlformats.org/officeDocument/2006/relationships/image" Target="../media/image5.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17"/>
          <p:cNvGrpSpPr/>
          <p:nvPr/>
        </p:nvGrpSpPr>
        <p:grpSpPr bwMode="auto">
          <a:xfrm>
            <a:off x="1" y="2540802"/>
            <a:ext cx="3552114" cy="3508200"/>
            <a:chOff x="0" y="-107"/>
            <a:chExt cx="4368" cy="4314"/>
          </a:xfrm>
        </p:grpSpPr>
        <p:sp>
          <p:nvSpPr>
            <p:cNvPr id="6" name="AutoShape 1"/>
            <p:cNvSpPr/>
            <p:nvPr/>
          </p:nvSpPr>
          <p:spPr bwMode="auto">
            <a:xfrm>
              <a:off x="0" y="876"/>
              <a:ext cx="2580" cy="3327"/>
            </a:xfrm>
            <a:custGeom>
              <a:avLst/>
              <a:gdLst/>
              <a:ahLst/>
              <a:cxnLst/>
              <a:rect l="0" t="0" r="r" b="b"/>
              <a:pathLst>
                <a:path w="21148" h="21600">
                  <a:moveTo>
                    <a:pt x="19877" y="17225"/>
                  </a:moveTo>
                  <a:cubicBezTo>
                    <a:pt x="21432" y="15883"/>
                    <a:pt x="21600" y="13831"/>
                    <a:pt x="20162" y="12373"/>
                  </a:cubicBezTo>
                  <a:cubicBezTo>
                    <a:pt x="18756" y="10948"/>
                    <a:pt x="16283" y="10565"/>
                    <a:pt x="14286" y="11362"/>
                  </a:cubicBezTo>
                  <a:cubicBezTo>
                    <a:pt x="14898" y="10239"/>
                    <a:pt x="14773" y="8940"/>
                    <a:pt x="13807" y="7961"/>
                  </a:cubicBezTo>
                  <a:cubicBezTo>
                    <a:pt x="12815" y="6955"/>
                    <a:pt x="11197" y="6548"/>
                    <a:pt x="9636" y="6786"/>
                  </a:cubicBezTo>
                  <a:cubicBezTo>
                    <a:pt x="10475" y="5371"/>
                    <a:pt x="10346" y="3703"/>
                    <a:pt x="9115" y="2455"/>
                  </a:cubicBezTo>
                  <a:cubicBezTo>
                    <a:pt x="7326" y="640"/>
                    <a:pt x="3883" y="402"/>
                    <a:pt x="1427" y="1923"/>
                  </a:cubicBezTo>
                  <a:cubicBezTo>
                    <a:pt x="1389" y="1947"/>
                    <a:pt x="1354" y="1971"/>
                    <a:pt x="1317" y="1995"/>
                  </a:cubicBezTo>
                  <a:cubicBezTo>
                    <a:pt x="1194" y="1351"/>
                    <a:pt x="874" y="731"/>
                    <a:pt x="341" y="191"/>
                  </a:cubicBezTo>
                  <a:cubicBezTo>
                    <a:pt x="276" y="125"/>
                    <a:pt x="69" y="62"/>
                    <a:pt x="0" y="0"/>
                  </a:cubicBezTo>
                  <a:lnTo>
                    <a:pt x="0" y="16617"/>
                  </a:lnTo>
                  <a:lnTo>
                    <a:pt x="5104" y="21600"/>
                  </a:lnTo>
                  <a:lnTo>
                    <a:pt x="18987" y="21600"/>
                  </a:lnTo>
                  <a:cubicBezTo>
                    <a:pt x="18923" y="21201"/>
                    <a:pt x="18788" y="20826"/>
                    <a:pt x="18561" y="20372"/>
                  </a:cubicBezTo>
                  <a:cubicBezTo>
                    <a:pt x="19046" y="20371"/>
                    <a:pt x="19544" y="20242"/>
                    <a:pt x="19967" y="19980"/>
                  </a:cubicBezTo>
                  <a:cubicBezTo>
                    <a:pt x="20931" y="19383"/>
                    <a:pt x="21143" y="18322"/>
                    <a:pt x="20441" y="17610"/>
                  </a:cubicBezTo>
                  <a:cubicBezTo>
                    <a:pt x="20282" y="17450"/>
                    <a:pt x="20090" y="17322"/>
                    <a:pt x="19877" y="17225"/>
                  </a:cubicBezTo>
                  <a:close/>
                  <a:moveTo>
                    <a:pt x="19877" y="17225"/>
                  </a:moveTo>
                </a:path>
              </a:pathLst>
            </a:custGeom>
            <a:solidFill>
              <a:srgbClr val="C00000"/>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defTabSz="914400">
                <a:defRPr/>
              </a:pPr>
              <a:endParaRPr lang="en-US" sz="1800" kern="0">
                <a:solidFill>
                  <a:sysClr val="windowText" lastClr="000000"/>
                </a:solidFill>
                <a:cs typeface="+mn-ea"/>
                <a:sym typeface="+mn-lt"/>
              </a:endParaRPr>
            </a:p>
          </p:txBody>
        </p:sp>
        <p:sp>
          <p:nvSpPr>
            <p:cNvPr id="7" name="AutoShape 2"/>
            <p:cNvSpPr/>
            <p:nvPr/>
          </p:nvSpPr>
          <p:spPr bwMode="auto">
            <a:xfrm>
              <a:off x="0" y="1668"/>
              <a:ext cx="2118" cy="2539"/>
            </a:xfrm>
            <a:custGeom>
              <a:avLst/>
              <a:gdLst/>
              <a:ahLst/>
              <a:cxnLst/>
              <a:rect l="0" t="0" r="r" b="b"/>
              <a:pathLst>
                <a:path w="21298" h="21477">
                  <a:moveTo>
                    <a:pt x="19424" y="21477"/>
                  </a:moveTo>
                  <a:cubicBezTo>
                    <a:pt x="19105" y="20844"/>
                    <a:pt x="18545" y="20364"/>
                    <a:pt x="17987" y="19841"/>
                  </a:cubicBezTo>
                  <a:cubicBezTo>
                    <a:pt x="18812" y="20038"/>
                    <a:pt x="19424" y="19933"/>
                    <a:pt x="19892" y="19683"/>
                  </a:cubicBezTo>
                  <a:cubicBezTo>
                    <a:pt x="21505" y="18819"/>
                    <a:pt x="21600" y="17242"/>
                    <a:pt x="20832" y="16577"/>
                  </a:cubicBezTo>
                  <a:cubicBezTo>
                    <a:pt x="20430" y="16229"/>
                    <a:pt x="19947" y="16078"/>
                    <a:pt x="19947" y="16078"/>
                  </a:cubicBezTo>
                  <a:cubicBezTo>
                    <a:pt x="20406" y="15696"/>
                    <a:pt x="20741" y="15227"/>
                    <a:pt x="20855" y="14691"/>
                  </a:cubicBezTo>
                  <a:cubicBezTo>
                    <a:pt x="21003" y="13997"/>
                    <a:pt x="20837" y="13299"/>
                    <a:pt x="20481" y="12693"/>
                  </a:cubicBezTo>
                  <a:cubicBezTo>
                    <a:pt x="19821" y="11568"/>
                    <a:pt x="18476" y="10548"/>
                    <a:pt x="16871" y="10500"/>
                  </a:cubicBezTo>
                  <a:lnTo>
                    <a:pt x="16034" y="10694"/>
                  </a:lnTo>
                  <a:cubicBezTo>
                    <a:pt x="16731" y="9482"/>
                    <a:pt x="16670" y="8090"/>
                    <a:pt x="15721" y="7068"/>
                  </a:cubicBezTo>
                  <a:cubicBezTo>
                    <a:pt x="14549" y="5806"/>
                    <a:pt x="12398" y="5512"/>
                    <a:pt x="10525" y="6241"/>
                  </a:cubicBezTo>
                  <a:cubicBezTo>
                    <a:pt x="10474" y="5861"/>
                    <a:pt x="10309" y="5498"/>
                    <a:pt x="10019" y="5186"/>
                  </a:cubicBezTo>
                  <a:cubicBezTo>
                    <a:pt x="9149" y="4249"/>
                    <a:pt x="7473" y="4110"/>
                    <a:pt x="6138" y="4818"/>
                  </a:cubicBezTo>
                  <a:cubicBezTo>
                    <a:pt x="5922" y="4651"/>
                    <a:pt x="5695" y="4485"/>
                    <a:pt x="5460" y="4320"/>
                  </a:cubicBezTo>
                  <a:cubicBezTo>
                    <a:pt x="5593" y="3305"/>
                    <a:pt x="5303" y="2292"/>
                    <a:pt x="4545" y="1476"/>
                  </a:cubicBezTo>
                  <a:cubicBezTo>
                    <a:pt x="3517" y="368"/>
                    <a:pt x="1695" y="-123"/>
                    <a:pt x="0" y="26"/>
                  </a:cubicBezTo>
                  <a:lnTo>
                    <a:pt x="0" y="14914"/>
                  </a:lnTo>
                  <a:lnTo>
                    <a:pt x="6358" y="21477"/>
                  </a:lnTo>
                  <a:lnTo>
                    <a:pt x="19424" y="21477"/>
                  </a:lnTo>
                  <a:close/>
                  <a:moveTo>
                    <a:pt x="19424" y="21477"/>
                  </a:moveTo>
                </a:path>
              </a:pathLst>
            </a:custGeom>
            <a:solidFill>
              <a:srgbClr val="FFFFFF"/>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defTabSz="914400">
                <a:defRPr/>
              </a:pPr>
              <a:endParaRPr lang="en-US" sz="1800" kern="0">
                <a:solidFill>
                  <a:sysClr val="windowText" lastClr="000000"/>
                </a:solidFill>
                <a:cs typeface="+mn-ea"/>
                <a:sym typeface="+mn-lt"/>
              </a:endParaRPr>
            </a:p>
          </p:txBody>
        </p:sp>
        <p:sp>
          <p:nvSpPr>
            <p:cNvPr id="8" name="AutoShape 3"/>
            <p:cNvSpPr/>
            <p:nvPr/>
          </p:nvSpPr>
          <p:spPr bwMode="auto">
            <a:xfrm>
              <a:off x="2952" y="3372"/>
              <a:ext cx="685" cy="765"/>
            </a:xfrm>
            <a:custGeom>
              <a:avLst/>
              <a:gdLst/>
              <a:ahLst/>
              <a:cxnLst/>
              <a:rect l="0" t="0" r="r" b="b"/>
              <a:pathLst>
                <a:path w="20019" h="20243">
                  <a:moveTo>
                    <a:pt x="11588" y="14484"/>
                  </a:moveTo>
                  <a:cubicBezTo>
                    <a:pt x="13348" y="14435"/>
                    <a:pt x="15140" y="13886"/>
                    <a:pt x="16673" y="12800"/>
                  </a:cubicBezTo>
                  <a:cubicBezTo>
                    <a:pt x="20305" y="10229"/>
                    <a:pt x="21104" y="5658"/>
                    <a:pt x="18458" y="2591"/>
                  </a:cubicBezTo>
                  <a:cubicBezTo>
                    <a:pt x="15812" y="-476"/>
                    <a:pt x="10723" y="-878"/>
                    <a:pt x="7091" y="1693"/>
                  </a:cubicBezTo>
                  <a:cubicBezTo>
                    <a:pt x="4984" y="3184"/>
                    <a:pt x="3838" y="5348"/>
                    <a:pt x="3757" y="7501"/>
                  </a:cubicBezTo>
                  <a:cubicBezTo>
                    <a:pt x="2984" y="7540"/>
                    <a:pt x="2202" y="7789"/>
                    <a:pt x="1529" y="8265"/>
                  </a:cubicBezTo>
                  <a:cubicBezTo>
                    <a:pt x="-131" y="9441"/>
                    <a:pt x="-496" y="11529"/>
                    <a:pt x="713" y="12932"/>
                  </a:cubicBezTo>
                  <a:cubicBezTo>
                    <a:pt x="1505" y="13849"/>
                    <a:pt x="2776" y="14241"/>
                    <a:pt x="4024" y="14075"/>
                  </a:cubicBezTo>
                  <a:cubicBezTo>
                    <a:pt x="2833" y="15500"/>
                    <a:pt x="2736" y="17445"/>
                    <a:pt x="3931" y="18830"/>
                  </a:cubicBezTo>
                  <a:cubicBezTo>
                    <a:pt x="5374" y="20502"/>
                    <a:pt x="8149" y="20722"/>
                    <a:pt x="10130" y="19319"/>
                  </a:cubicBezTo>
                  <a:cubicBezTo>
                    <a:pt x="11837" y="18111"/>
                    <a:pt x="12394" y="16090"/>
                    <a:pt x="11588" y="14484"/>
                  </a:cubicBezTo>
                  <a:close/>
                  <a:moveTo>
                    <a:pt x="11588" y="14484"/>
                  </a:moveTo>
                </a:path>
              </a:pathLst>
            </a:custGeom>
            <a:solidFill>
              <a:srgbClr val="F37743"/>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defTabSz="914400">
                <a:defRPr/>
              </a:pPr>
              <a:endParaRPr lang="en-US" sz="1800" kern="0">
                <a:solidFill>
                  <a:sysClr val="windowText" lastClr="000000"/>
                </a:solidFill>
                <a:cs typeface="+mn-ea"/>
                <a:sym typeface="+mn-lt"/>
              </a:endParaRPr>
            </a:p>
          </p:txBody>
        </p:sp>
        <p:sp>
          <p:nvSpPr>
            <p:cNvPr id="9" name="AutoShape 4"/>
            <p:cNvSpPr/>
            <p:nvPr/>
          </p:nvSpPr>
          <p:spPr bwMode="auto">
            <a:xfrm>
              <a:off x="2400" y="2196"/>
              <a:ext cx="509" cy="653"/>
            </a:xfrm>
            <a:custGeom>
              <a:avLst/>
              <a:gdLst/>
              <a:ahLst/>
              <a:cxnLst/>
              <a:rect l="0" t="0" r="r" b="b"/>
              <a:pathLst>
                <a:path w="19988" h="20111">
                  <a:moveTo>
                    <a:pt x="17288" y="9175"/>
                  </a:moveTo>
                  <a:cubicBezTo>
                    <a:pt x="20236" y="7312"/>
                    <a:pt x="20872" y="4060"/>
                    <a:pt x="18691" y="1868"/>
                  </a:cubicBezTo>
                  <a:cubicBezTo>
                    <a:pt x="16490" y="-343"/>
                    <a:pt x="12257" y="-633"/>
                    <a:pt x="9236" y="1221"/>
                  </a:cubicBezTo>
                  <a:cubicBezTo>
                    <a:pt x="8972" y="1383"/>
                    <a:pt x="8732" y="1561"/>
                    <a:pt x="8504" y="1743"/>
                  </a:cubicBezTo>
                  <a:cubicBezTo>
                    <a:pt x="6653" y="883"/>
                    <a:pt x="4153" y="990"/>
                    <a:pt x="2246" y="2160"/>
                  </a:cubicBezTo>
                  <a:cubicBezTo>
                    <a:pt x="-192" y="3656"/>
                    <a:pt x="-728" y="6315"/>
                    <a:pt x="1048" y="8099"/>
                  </a:cubicBezTo>
                  <a:cubicBezTo>
                    <a:pt x="1388" y="8441"/>
                    <a:pt x="1789" y="8725"/>
                    <a:pt x="2230" y="8952"/>
                  </a:cubicBezTo>
                  <a:cubicBezTo>
                    <a:pt x="-348" y="11510"/>
                    <a:pt x="-598" y="15065"/>
                    <a:pt x="1908" y="17583"/>
                  </a:cubicBezTo>
                  <a:cubicBezTo>
                    <a:pt x="4886" y="20575"/>
                    <a:pt x="10613" y="20967"/>
                    <a:pt x="14698" y="18460"/>
                  </a:cubicBezTo>
                  <a:cubicBezTo>
                    <a:pt x="18489" y="16133"/>
                    <a:pt x="19532" y="12131"/>
                    <a:pt x="17288" y="9175"/>
                  </a:cubicBezTo>
                  <a:close/>
                  <a:moveTo>
                    <a:pt x="17288" y="9175"/>
                  </a:moveTo>
                </a:path>
              </a:pathLst>
            </a:custGeom>
            <a:solidFill>
              <a:srgbClr val="C00000"/>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defTabSz="914400">
                <a:defRPr/>
              </a:pPr>
              <a:endParaRPr lang="en-US" sz="1800" kern="0">
                <a:solidFill>
                  <a:sysClr val="windowText" lastClr="000000"/>
                </a:solidFill>
                <a:cs typeface="+mn-ea"/>
                <a:sym typeface="+mn-lt"/>
              </a:endParaRPr>
            </a:p>
          </p:txBody>
        </p:sp>
        <p:sp>
          <p:nvSpPr>
            <p:cNvPr id="10" name="AutoShape 5"/>
            <p:cNvSpPr/>
            <p:nvPr/>
          </p:nvSpPr>
          <p:spPr bwMode="auto">
            <a:xfrm>
              <a:off x="3040" y="1988"/>
              <a:ext cx="237" cy="233"/>
            </a:xfrm>
            <a:custGeom>
              <a:avLst/>
              <a:gdLst/>
              <a:ahLst/>
              <a:cxnLst/>
              <a:rect l="0" t="0" r="r" b="b"/>
              <a:pathLst>
                <a:path w="21562" h="21569">
                  <a:moveTo>
                    <a:pt x="2067" y="17714"/>
                  </a:moveTo>
                  <a:cubicBezTo>
                    <a:pt x="2491" y="18265"/>
                    <a:pt x="2972" y="18769"/>
                    <a:pt x="3497" y="19213"/>
                  </a:cubicBezTo>
                  <a:cubicBezTo>
                    <a:pt x="4022" y="19658"/>
                    <a:pt x="4589" y="20042"/>
                    <a:pt x="5179" y="20360"/>
                  </a:cubicBezTo>
                  <a:cubicBezTo>
                    <a:pt x="5770" y="20678"/>
                    <a:pt x="6383" y="20930"/>
                    <a:pt x="7001" y="21119"/>
                  </a:cubicBezTo>
                  <a:cubicBezTo>
                    <a:pt x="7618" y="21308"/>
                    <a:pt x="8240" y="21433"/>
                    <a:pt x="8849" y="21502"/>
                  </a:cubicBezTo>
                  <a:cubicBezTo>
                    <a:pt x="9459" y="21571"/>
                    <a:pt x="10057" y="21585"/>
                    <a:pt x="10632" y="21554"/>
                  </a:cubicBezTo>
                  <a:cubicBezTo>
                    <a:pt x="11207" y="21523"/>
                    <a:pt x="11759" y="21447"/>
                    <a:pt x="12282" y="21338"/>
                  </a:cubicBezTo>
                  <a:cubicBezTo>
                    <a:pt x="12805" y="21229"/>
                    <a:pt x="13300" y="21086"/>
                    <a:pt x="13763" y="20922"/>
                  </a:cubicBezTo>
                  <a:cubicBezTo>
                    <a:pt x="14227" y="20757"/>
                    <a:pt x="14660" y="20570"/>
                    <a:pt x="15062" y="20369"/>
                  </a:cubicBezTo>
                  <a:cubicBezTo>
                    <a:pt x="15464" y="20168"/>
                    <a:pt x="15836" y="19953"/>
                    <a:pt x="16180" y="19731"/>
                  </a:cubicBezTo>
                  <a:cubicBezTo>
                    <a:pt x="16523" y="19509"/>
                    <a:pt x="16839" y="19280"/>
                    <a:pt x="17129" y="19049"/>
                  </a:cubicBezTo>
                  <a:cubicBezTo>
                    <a:pt x="17420" y="18818"/>
                    <a:pt x="17714" y="18562"/>
                    <a:pt x="18009" y="18276"/>
                  </a:cubicBezTo>
                  <a:cubicBezTo>
                    <a:pt x="18304" y="17990"/>
                    <a:pt x="18598" y="17675"/>
                    <a:pt x="18887" y="17327"/>
                  </a:cubicBezTo>
                  <a:cubicBezTo>
                    <a:pt x="19176" y="16978"/>
                    <a:pt x="19459" y="16596"/>
                    <a:pt x="19728" y="16178"/>
                  </a:cubicBezTo>
                  <a:cubicBezTo>
                    <a:pt x="19997" y="15761"/>
                    <a:pt x="20253" y="15307"/>
                    <a:pt x="20483" y="14816"/>
                  </a:cubicBezTo>
                  <a:cubicBezTo>
                    <a:pt x="20713" y="14326"/>
                    <a:pt x="20919" y="13799"/>
                    <a:pt x="21088" y="13239"/>
                  </a:cubicBezTo>
                  <a:cubicBezTo>
                    <a:pt x="21256" y="12679"/>
                    <a:pt x="21388" y="12086"/>
                    <a:pt x="21469" y="11467"/>
                  </a:cubicBezTo>
                  <a:cubicBezTo>
                    <a:pt x="21550" y="10848"/>
                    <a:pt x="21581" y="10205"/>
                    <a:pt x="21550" y="9549"/>
                  </a:cubicBezTo>
                  <a:cubicBezTo>
                    <a:pt x="21519" y="8894"/>
                    <a:pt x="21427" y="8227"/>
                    <a:pt x="21266" y="7567"/>
                  </a:cubicBezTo>
                  <a:cubicBezTo>
                    <a:pt x="21105" y="6908"/>
                    <a:pt x="20876" y="6255"/>
                    <a:pt x="20579" y="5630"/>
                  </a:cubicBezTo>
                  <a:cubicBezTo>
                    <a:pt x="20282" y="5004"/>
                    <a:pt x="19918" y="4407"/>
                    <a:pt x="19495" y="3856"/>
                  </a:cubicBezTo>
                  <a:cubicBezTo>
                    <a:pt x="19071" y="3305"/>
                    <a:pt x="18590" y="2801"/>
                    <a:pt x="18065" y="2357"/>
                  </a:cubicBezTo>
                  <a:cubicBezTo>
                    <a:pt x="17540" y="1912"/>
                    <a:pt x="16973" y="1528"/>
                    <a:pt x="16383" y="1210"/>
                  </a:cubicBezTo>
                  <a:cubicBezTo>
                    <a:pt x="15792" y="892"/>
                    <a:pt x="15179" y="640"/>
                    <a:pt x="14561" y="451"/>
                  </a:cubicBezTo>
                  <a:cubicBezTo>
                    <a:pt x="13944" y="262"/>
                    <a:pt x="13322" y="137"/>
                    <a:pt x="12713" y="68"/>
                  </a:cubicBezTo>
                  <a:cubicBezTo>
                    <a:pt x="12103" y="-1"/>
                    <a:pt x="11505" y="-15"/>
                    <a:pt x="10930" y="16"/>
                  </a:cubicBezTo>
                  <a:cubicBezTo>
                    <a:pt x="10355" y="47"/>
                    <a:pt x="9803" y="123"/>
                    <a:pt x="9280" y="232"/>
                  </a:cubicBezTo>
                  <a:cubicBezTo>
                    <a:pt x="8757" y="341"/>
                    <a:pt x="8262" y="484"/>
                    <a:pt x="7799" y="648"/>
                  </a:cubicBezTo>
                  <a:cubicBezTo>
                    <a:pt x="7335" y="813"/>
                    <a:pt x="6902" y="1000"/>
                    <a:pt x="6500" y="1201"/>
                  </a:cubicBezTo>
                  <a:cubicBezTo>
                    <a:pt x="6098" y="1402"/>
                    <a:pt x="5726" y="1617"/>
                    <a:pt x="5382" y="1839"/>
                  </a:cubicBezTo>
                  <a:cubicBezTo>
                    <a:pt x="5039" y="2061"/>
                    <a:pt x="4723" y="2290"/>
                    <a:pt x="4433" y="2521"/>
                  </a:cubicBezTo>
                  <a:cubicBezTo>
                    <a:pt x="4142" y="2752"/>
                    <a:pt x="3848" y="3008"/>
                    <a:pt x="3553" y="3294"/>
                  </a:cubicBezTo>
                  <a:cubicBezTo>
                    <a:pt x="3258" y="3580"/>
                    <a:pt x="2964" y="3895"/>
                    <a:pt x="2675" y="4243"/>
                  </a:cubicBezTo>
                  <a:cubicBezTo>
                    <a:pt x="2386" y="4592"/>
                    <a:pt x="2103" y="4974"/>
                    <a:pt x="1834" y="5392"/>
                  </a:cubicBezTo>
                  <a:cubicBezTo>
                    <a:pt x="1565" y="5809"/>
                    <a:pt x="1309" y="6263"/>
                    <a:pt x="1079" y="6754"/>
                  </a:cubicBezTo>
                  <a:cubicBezTo>
                    <a:pt x="849" y="7244"/>
                    <a:pt x="643" y="7771"/>
                    <a:pt x="474" y="8331"/>
                  </a:cubicBezTo>
                  <a:cubicBezTo>
                    <a:pt x="306" y="8891"/>
                    <a:pt x="174" y="9484"/>
                    <a:pt x="93" y="10103"/>
                  </a:cubicBezTo>
                  <a:cubicBezTo>
                    <a:pt x="12" y="10722"/>
                    <a:pt x="-19" y="11365"/>
                    <a:pt x="12" y="12021"/>
                  </a:cubicBezTo>
                  <a:cubicBezTo>
                    <a:pt x="43" y="12676"/>
                    <a:pt x="135" y="13343"/>
                    <a:pt x="296" y="14003"/>
                  </a:cubicBezTo>
                  <a:cubicBezTo>
                    <a:pt x="457" y="14662"/>
                    <a:pt x="686" y="15315"/>
                    <a:pt x="983" y="15940"/>
                  </a:cubicBezTo>
                  <a:cubicBezTo>
                    <a:pt x="1280" y="16566"/>
                    <a:pt x="1644" y="17163"/>
                    <a:pt x="2067" y="17714"/>
                  </a:cubicBezTo>
                  <a:close/>
                  <a:moveTo>
                    <a:pt x="2067" y="17714"/>
                  </a:moveTo>
                </a:path>
              </a:pathLst>
            </a:custGeom>
            <a:solidFill>
              <a:srgbClr val="C00000"/>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defTabSz="914400">
                <a:defRPr/>
              </a:pPr>
              <a:endParaRPr lang="en-US" sz="1800" kern="0">
                <a:solidFill>
                  <a:sysClr val="windowText" lastClr="000000"/>
                </a:solidFill>
                <a:cs typeface="+mn-ea"/>
                <a:sym typeface="+mn-lt"/>
              </a:endParaRPr>
            </a:p>
          </p:txBody>
        </p:sp>
        <p:sp>
          <p:nvSpPr>
            <p:cNvPr id="11" name="AutoShape 6"/>
            <p:cNvSpPr/>
            <p:nvPr/>
          </p:nvSpPr>
          <p:spPr bwMode="auto">
            <a:xfrm>
              <a:off x="2824" y="1940"/>
              <a:ext cx="139" cy="138"/>
            </a:xfrm>
            <a:custGeom>
              <a:avLst/>
              <a:gdLst/>
              <a:ahLst/>
              <a:cxnLst/>
              <a:rect l="0" t="0" r="r" b="b"/>
              <a:pathLst>
                <a:path w="19060" h="19264">
                  <a:moveTo>
                    <a:pt x="15143" y="17013"/>
                  </a:moveTo>
                  <a:cubicBezTo>
                    <a:pt x="10888" y="20432"/>
                    <a:pt x="4925" y="19894"/>
                    <a:pt x="1828" y="15817"/>
                  </a:cubicBezTo>
                  <a:cubicBezTo>
                    <a:pt x="-1270" y="11744"/>
                    <a:pt x="-336" y="5668"/>
                    <a:pt x="3917" y="2249"/>
                  </a:cubicBezTo>
                  <a:cubicBezTo>
                    <a:pt x="8172" y="-1168"/>
                    <a:pt x="14133" y="-630"/>
                    <a:pt x="17230" y="3443"/>
                  </a:cubicBezTo>
                  <a:cubicBezTo>
                    <a:pt x="20330" y="7520"/>
                    <a:pt x="19398" y="13595"/>
                    <a:pt x="15143" y="17013"/>
                  </a:cubicBezTo>
                  <a:close/>
                  <a:moveTo>
                    <a:pt x="15143" y="17013"/>
                  </a:moveTo>
                </a:path>
              </a:pathLst>
            </a:custGeom>
            <a:solidFill>
              <a:srgbClr val="F3644D"/>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defTabSz="914400">
                <a:defRPr/>
              </a:pPr>
              <a:endParaRPr lang="en-US" sz="1800" kern="0">
                <a:solidFill>
                  <a:sysClr val="windowText" lastClr="000000"/>
                </a:solidFill>
                <a:cs typeface="+mn-ea"/>
                <a:sym typeface="+mn-lt"/>
              </a:endParaRPr>
            </a:p>
          </p:txBody>
        </p:sp>
        <p:sp>
          <p:nvSpPr>
            <p:cNvPr id="12" name="AutoShape 7"/>
            <p:cNvSpPr/>
            <p:nvPr/>
          </p:nvSpPr>
          <p:spPr bwMode="auto">
            <a:xfrm>
              <a:off x="0" y="2228"/>
              <a:ext cx="1756" cy="1976"/>
            </a:xfrm>
            <a:custGeom>
              <a:avLst/>
              <a:gdLst/>
              <a:ahLst/>
              <a:cxnLst/>
              <a:rect l="0" t="0" r="r" b="b"/>
              <a:pathLst>
                <a:path w="21221" h="21544">
                  <a:moveTo>
                    <a:pt x="19359" y="21544"/>
                  </a:moveTo>
                  <a:cubicBezTo>
                    <a:pt x="19295" y="21248"/>
                    <a:pt x="19196" y="21022"/>
                    <a:pt x="19053" y="20697"/>
                  </a:cubicBezTo>
                  <a:cubicBezTo>
                    <a:pt x="19459" y="20695"/>
                    <a:pt x="19877" y="20572"/>
                    <a:pt x="20232" y="20322"/>
                  </a:cubicBezTo>
                  <a:cubicBezTo>
                    <a:pt x="21039" y="19753"/>
                    <a:pt x="21217" y="18740"/>
                    <a:pt x="20629" y="18060"/>
                  </a:cubicBezTo>
                  <a:cubicBezTo>
                    <a:pt x="20496" y="17907"/>
                    <a:pt x="20335" y="17785"/>
                    <a:pt x="20156" y="17693"/>
                  </a:cubicBezTo>
                  <a:cubicBezTo>
                    <a:pt x="21459" y="16412"/>
                    <a:pt x="21600" y="14453"/>
                    <a:pt x="20395" y="13062"/>
                  </a:cubicBezTo>
                  <a:cubicBezTo>
                    <a:pt x="19217" y="11701"/>
                    <a:pt x="17144" y="11336"/>
                    <a:pt x="15470" y="12097"/>
                  </a:cubicBezTo>
                  <a:cubicBezTo>
                    <a:pt x="15984" y="11026"/>
                    <a:pt x="15879" y="9785"/>
                    <a:pt x="15069" y="8850"/>
                  </a:cubicBezTo>
                  <a:cubicBezTo>
                    <a:pt x="14238" y="7891"/>
                    <a:pt x="12882" y="7502"/>
                    <a:pt x="11574" y="7729"/>
                  </a:cubicBezTo>
                  <a:cubicBezTo>
                    <a:pt x="12277" y="6379"/>
                    <a:pt x="12169" y="4786"/>
                    <a:pt x="11137" y="3595"/>
                  </a:cubicBezTo>
                  <a:cubicBezTo>
                    <a:pt x="9637" y="1863"/>
                    <a:pt x="6753" y="1636"/>
                    <a:pt x="4694" y="3088"/>
                  </a:cubicBezTo>
                  <a:cubicBezTo>
                    <a:pt x="4663" y="3110"/>
                    <a:pt x="4633" y="3133"/>
                    <a:pt x="4602" y="3156"/>
                  </a:cubicBezTo>
                  <a:cubicBezTo>
                    <a:pt x="4499" y="2541"/>
                    <a:pt x="4230" y="1950"/>
                    <a:pt x="3784" y="1434"/>
                  </a:cubicBezTo>
                  <a:cubicBezTo>
                    <a:pt x="2915" y="432"/>
                    <a:pt x="1369" y="-56"/>
                    <a:pt x="0" y="5"/>
                  </a:cubicBezTo>
                  <a:lnTo>
                    <a:pt x="0" y="21544"/>
                  </a:lnTo>
                  <a:lnTo>
                    <a:pt x="19359" y="21544"/>
                  </a:lnTo>
                  <a:close/>
                  <a:moveTo>
                    <a:pt x="19359" y="21544"/>
                  </a:moveTo>
                </a:path>
              </a:pathLst>
            </a:custGeom>
            <a:solidFill>
              <a:srgbClr val="004960"/>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defTabSz="914400">
                <a:defRPr/>
              </a:pPr>
              <a:endParaRPr lang="en-US" sz="1800" kern="0">
                <a:solidFill>
                  <a:sysClr val="windowText" lastClr="000000"/>
                </a:solidFill>
                <a:cs typeface="+mn-ea"/>
                <a:sym typeface="+mn-lt"/>
              </a:endParaRPr>
            </a:p>
          </p:txBody>
        </p:sp>
        <p:sp>
          <p:nvSpPr>
            <p:cNvPr id="13" name="AutoShape 8"/>
            <p:cNvSpPr/>
            <p:nvPr/>
          </p:nvSpPr>
          <p:spPr bwMode="auto">
            <a:xfrm>
              <a:off x="88" y="2508"/>
              <a:ext cx="1218" cy="1100"/>
            </a:xfrm>
            <a:custGeom>
              <a:avLst/>
              <a:gdLst/>
              <a:ahLst/>
              <a:cxnLst/>
              <a:rect l="0" t="0" r="r" b="b"/>
              <a:pathLst>
                <a:path w="20242" h="20195">
                  <a:moveTo>
                    <a:pt x="19049" y="13405"/>
                  </a:moveTo>
                  <a:cubicBezTo>
                    <a:pt x="18786" y="13032"/>
                    <a:pt x="18468" y="12733"/>
                    <a:pt x="18119" y="12500"/>
                  </a:cubicBezTo>
                  <a:cubicBezTo>
                    <a:pt x="20573" y="9780"/>
                    <a:pt x="20976" y="5572"/>
                    <a:pt x="18924" y="2670"/>
                  </a:cubicBezTo>
                  <a:cubicBezTo>
                    <a:pt x="16688" y="-491"/>
                    <a:pt x="12388" y="-905"/>
                    <a:pt x="9320" y="1745"/>
                  </a:cubicBezTo>
                  <a:cubicBezTo>
                    <a:pt x="8472" y="2477"/>
                    <a:pt x="7808" y="3366"/>
                    <a:pt x="7337" y="4337"/>
                  </a:cubicBezTo>
                  <a:cubicBezTo>
                    <a:pt x="5747" y="3262"/>
                    <a:pt x="3574" y="3379"/>
                    <a:pt x="1923" y="4805"/>
                  </a:cubicBezTo>
                  <a:cubicBezTo>
                    <a:pt x="-165" y="6608"/>
                    <a:pt x="-624" y="9813"/>
                    <a:pt x="897" y="11965"/>
                  </a:cubicBezTo>
                  <a:cubicBezTo>
                    <a:pt x="2418" y="14116"/>
                    <a:pt x="5345" y="14398"/>
                    <a:pt x="7432" y="12594"/>
                  </a:cubicBezTo>
                  <a:cubicBezTo>
                    <a:pt x="7561" y="12484"/>
                    <a:pt x="7682" y="12367"/>
                    <a:pt x="7799" y="12246"/>
                  </a:cubicBezTo>
                  <a:cubicBezTo>
                    <a:pt x="7803" y="12253"/>
                    <a:pt x="7807" y="12260"/>
                    <a:pt x="7812" y="12267"/>
                  </a:cubicBezTo>
                  <a:cubicBezTo>
                    <a:pt x="8950" y="13876"/>
                    <a:pt x="10624" y="14772"/>
                    <a:pt x="12397" y="14916"/>
                  </a:cubicBezTo>
                  <a:cubicBezTo>
                    <a:pt x="11981" y="16192"/>
                    <a:pt x="12124" y="17622"/>
                    <a:pt x="12899" y="18716"/>
                  </a:cubicBezTo>
                  <a:cubicBezTo>
                    <a:pt x="14136" y="20466"/>
                    <a:pt x="16516" y="20695"/>
                    <a:pt x="18214" y="19228"/>
                  </a:cubicBezTo>
                  <a:cubicBezTo>
                    <a:pt x="19912" y="17762"/>
                    <a:pt x="20286" y="15154"/>
                    <a:pt x="19049" y="13405"/>
                  </a:cubicBezTo>
                  <a:close/>
                  <a:moveTo>
                    <a:pt x="19049" y="13405"/>
                  </a:moveTo>
                </a:path>
              </a:pathLst>
            </a:custGeom>
            <a:solidFill>
              <a:schemeClr val="bg1"/>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defTabSz="914400">
                <a:defRPr/>
              </a:pPr>
              <a:endParaRPr lang="en-US" sz="1800" kern="0">
                <a:solidFill>
                  <a:sysClr val="windowText" lastClr="000000"/>
                </a:solidFill>
                <a:cs typeface="+mn-ea"/>
                <a:sym typeface="+mn-lt"/>
              </a:endParaRPr>
            </a:p>
          </p:txBody>
        </p:sp>
        <p:sp>
          <p:nvSpPr>
            <p:cNvPr id="14" name="AutoShape 9"/>
            <p:cNvSpPr/>
            <p:nvPr/>
          </p:nvSpPr>
          <p:spPr bwMode="auto">
            <a:xfrm>
              <a:off x="536" y="-107"/>
              <a:ext cx="2629" cy="1963"/>
            </a:xfrm>
            <a:custGeom>
              <a:avLst/>
              <a:gdLst/>
              <a:ahLst/>
              <a:cxnLst/>
              <a:rect l="0" t="0" r="r" b="b"/>
              <a:pathLst>
                <a:path w="21600" h="21600">
                  <a:moveTo>
                    <a:pt x="19451" y="0"/>
                  </a:moveTo>
                  <a:lnTo>
                    <a:pt x="0" y="15563"/>
                  </a:lnTo>
                  <a:lnTo>
                    <a:pt x="4648" y="21600"/>
                  </a:lnTo>
                  <a:lnTo>
                    <a:pt x="21600" y="3235"/>
                  </a:lnTo>
                  <a:close/>
                  <a:moveTo>
                    <a:pt x="19451" y="0"/>
                  </a:moveTo>
                </a:path>
              </a:pathLst>
            </a:custGeom>
            <a:solidFill>
              <a:srgbClr val="C00000"/>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defTabSz="914400">
                <a:defRPr/>
              </a:pPr>
              <a:endParaRPr lang="en-US" sz="1800" kern="0">
                <a:solidFill>
                  <a:sysClr val="windowText" lastClr="000000"/>
                </a:solidFill>
                <a:cs typeface="+mn-ea"/>
                <a:sym typeface="+mn-lt"/>
              </a:endParaRPr>
            </a:p>
          </p:txBody>
        </p:sp>
        <p:sp>
          <p:nvSpPr>
            <p:cNvPr id="15" name="AutoShape 10"/>
            <p:cNvSpPr/>
            <p:nvPr/>
          </p:nvSpPr>
          <p:spPr bwMode="auto">
            <a:xfrm>
              <a:off x="1640" y="989"/>
              <a:ext cx="2728" cy="1892"/>
            </a:xfrm>
            <a:custGeom>
              <a:avLst/>
              <a:gdLst/>
              <a:ahLst/>
              <a:cxnLst/>
              <a:rect l="0" t="0" r="r" b="b"/>
              <a:pathLst>
                <a:path w="21600" h="21600">
                  <a:moveTo>
                    <a:pt x="19199" y="0"/>
                  </a:moveTo>
                  <a:lnTo>
                    <a:pt x="0" y="16511"/>
                  </a:lnTo>
                  <a:lnTo>
                    <a:pt x="1310" y="20468"/>
                  </a:lnTo>
                  <a:lnTo>
                    <a:pt x="3491" y="21600"/>
                  </a:lnTo>
                  <a:lnTo>
                    <a:pt x="21600" y="3884"/>
                  </a:lnTo>
                  <a:close/>
                  <a:moveTo>
                    <a:pt x="19199" y="0"/>
                  </a:moveTo>
                </a:path>
              </a:pathLst>
            </a:custGeom>
            <a:solidFill>
              <a:srgbClr val="C00000"/>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defTabSz="914400">
                <a:defRPr/>
              </a:pPr>
              <a:endParaRPr lang="en-US" sz="1800" kern="0">
                <a:solidFill>
                  <a:sysClr val="windowText" lastClr="000000"/>
                </a:solidFill>
                <a:cs typeface="+mn-ea"/>
                <a:sym typeface="+mn-lt"/>
              </a:endParaRPr>
            </a:p>
          </p:txBody>
        </p:sp>
        <p:sp>
          <p:nvSpPr>
            <p:cNvPr id="16" name="AutoShape 11"/>
            <p:cNvSpPr/>
            <p:nvPr/>
          </p:nvSpPr>
          <p:spPr bwMode="auto">
            <a:xfrm>
              <a:off x="791" y="196"/>
              <a:ext cx="1294" cy="976"/>
            </a:xfrm>
            <a:custGeom>
              <a:avLst/>
              <a:gdLst/>
              <a:ahLst/>
              <a:cxnLst/>
              <a:rect l="0" t="0" r="r" b="b"/>
              <a:pathLst>
                <a:path w="21426" h="21269">
                  <a:moveTo>
                    <a:pt x="0" y="21269"/>
                  </a:moveTo>
                  <a:cubicBezTo>
                    <a:pt x="0" y="21269"/>
                    <a:pt x="21600" y="-331"/>
                    <a:pt x="21425" y="4"/>
                  </a:cubicBezTo>
                  <a:cubicBezTo>
                    <a:pt x="20526" y="1725"/>
                    <a:pt x="0" y="21269"/>
                    <a:pt x="0" y="21269"/>
                  </a:cubicBezTo>
                  <a:close/>
                  <a:moveTo>
                    <a:pt x="0" y="21269"/>
                  </a:moveTo>
                </a:path>
              </a:pathLst>
            </a:custGeom>
            <a:solidFill>
              <a:srgbClr val="FFFFFF"/>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defTabSz="914400">
                <a:defRPr/>
              </a:pPr>
              <a:endParaRPr lang="en-US" sz="1800" kern="0">
                <a:solidFill>
                  <a:sysClr val="windowText" lastClr="000000"/>
                </a:solidFill>
                <a:cs typeface="+mn-ea"/>
                <a:sym typeface="+mn-lt"/>
              </a:endParaRPr>
            </a:p>
          </p:txBody>
        </p:sp>
        <p:sp>
          <p:nvSpPr>
            <p:cNvPr id="17" name="AutoShape 12"/>
            <p:cNvSpPr/>
            <p:nvPr/>
          </p:nvSpPr>
          <p:spPr bwMode="auto">
            <a:xfrm>
              <a:off x="992" y="620"/>
              <a:ext cx="815" cy="762"/>
            </a:xfrm>
            <a:custGeom>
              <a:avLst/>
              <a:gdLst/>
              <a:ahLst/>
              <a:cxnLst/>
              <a:rect l="0" t="0" r="r" b="b"/>
              <a:pathLst>
                <a:path w="18439" h="18003">
                  <a:moveTo>
                    <a:pt x="0" y="18003"/>
                  </a:moveTo>
                  <a:cubicBezTo>
                    <a:pt x="0" y="18003"/>
                    <a:pt x="21600" y="-3597"/>
                    <a:pt x="18044" y="523"/>
                  </a:cubicBezTo>
                  <a:cubicBezTo>
                    <a:pt x="14488" y="4642"/>
                    <a:pt x="0" y="18003"/>
                    <a:pt x="0" y="18003"/>
                  </a:cubicBezTo>
                  <a:close/>
                  <a:moveTo>
                    <a:pt x="0" y="18003"/>
                  </a:moveTo>
                </a:path>
              </a:pathLst>
            </a:custGeom>
            <a:solidFill>
              <a:srgbClr val="FFFFFF"/>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defTabSz="914400">
                <a:defRPr/>
              </a:pPr>
              <a:endParaRPr lang="en-US" sz="1800" kern="0">
                <a:solidFill>
                  <a:sysClr val="windowText" lastClr="000000"/>
                </a:solidFill>
                <a:cs typeface="+mn-ea"/>
                <a:sym typeface="+mn-lt"/>
              </a:endParaRPr>
            </a:p>
          </p:txBody>
        </p:sp>
        <p:sp>
          <p:nvSpPr>
            <p:cNvPr id="18" name="AutoShape 13"/>
            <p:cNvSpPr/>
            <p:nvPr/>
          </p:nvSpPr>
          <p:spPr bwMode="auto">
            <a:xfrm>
              <a:off x="1288" y="604"/>
              <a:ext cx="868" cy="822"/>
            </a:xfrm>
            <a:custGeom>
              <a:avLst/>
              <a:gdLst/>
              <a:ahLst/>
              <a:cxnLst/>
              <a:rect l="0" t="0" r="r" b="b"/>
              <a:pathLst>
                <a:path w="19262" h="18944">
                  <a:moveTo>
                    <a:pt x="0" y="18944"/>
                  </a:moveTo>
                  <a:cubicBezTo>
                    <a:pt x="0" y="18944"/>
                    <a:pt x="21600" y="-2656"/>
                    <a:pt x="19054" y="273"/>
                  </a:cubicBezTo>
                  <a:cubicBezTo>
                    <a:pt x="16507" y="3201"/>
                    <a:pt x="0" y="18944"/>
                    <a:pt x="0" y="18944"/>
                  </a:cubicBezTo>
                  <a:close/>
                  <a:moveTo>
                    <a:pt x="0" y="18944"/>
                  </a:moveTo>
                </a:path>
              </a:pathLst>
            </a:custGeom>
            <a:solidFill>
              <a:srgbClr val="FFFFFF"/>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defTabSz="914400">
                <a:defRPr/>
              </a:pPr>
              <a:endParaRPr lang="en-US" sz="1800" kern="0">
                <a:solidFill>
                  <a:sysClr val="windowText" lastClr="000000"/>
                </a:solidFill>
                <a:cs typeface="+mn-ea"/>
                <a:sym typeface="+mn-lt"/>
              </a:endParaRPr>
            </a:p>
          </p:txBody>
        </p:sp>
        <p:sp>
          <p:nvSpPr>
            <p:cNvPr id="19" name="AutoShape 14"/>
            <p:cNvSpPr/>
            <p:nvPr/>
          </p:nvSpPr>
          <p:spPr bwMode="auto">
            <a:xfrm>
              <a:off x="1904" y="1604"/>
              <a:ext cx="1065" cy="741"/>
            </a:xfrm>
            <a:custGeom>
              <a:avLst/>
              <a:gdLst/>
              <a:ahLst/>
              <a:cxnLst/>
              <a:rect l="0" t="0" r="r" b="b"/>
              <a:pathLst>
                <a:path w="18587" h="18029">
                  <a:moveTo>
                    <a:pt x="0" y="18029"/>
                  </a:moveTo>
                  <a:cubicBezTo>
                    <a:pt x="0" y="18029"/>
                    <a:pt x="21600" y="-3571"/>
                    <a:pt x="18230" y="514"/>
                  </a:cubicBezTo>
                  <a:cubicBezTo>
                    <a:pt x="14861" y="4599"/>
                    <a:pt x="1256" y="17737"/>
                    <a:pt x="0" y="18029"/>
                  </a:cubicBezTo>
                  <a:close/>
                  <a:moveTo>
                    <a:pt x="0" y="18029"/>
                  </a:moveTo>
                </a:path>
              </a:pathLst>
            </a:custGeom>
            <a:solidFill>
              <a:srgbClr val="FFFFFF"/>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defTabSz="914400">
                <a:defRPr/>
              </a:pPr>
              <a:endParaRPr lang="en-US" sz="1800" kern="0">
                <a:solidFill>
                  <a:sysClr val="windowText" lastClr="000000"/>
                </a:solidFill>
                <a:cs typeface="+mn-ea"/>
                <a:sym typeface="+mn-lt"/>
              </a:endParaRPr>
            </a:p>
          </p:txBody>
        </p:sp>
        <p:sp>
          <p:nvSpPr>
            <p:cNvPr id="20" name="AutoShape 15"/>
            <p:cNvSpPr/>
            <p:nvPr/>
          </p:nvSpPr>
          <p:spPr bwMode="auto">
            <a:xfrm>
              <a:off x="2120" y="2148"/>
              <a:ext cx="634" cy="524"/>
            </a:xfrm>
            <a:custGeom>
              <a:avLst/>
              <a:gdLst/>
              <a:ahLst/>
              <a:cxnLst/>
              <a:rect l="0" t="0" r="r" b="b"/>
              <a:pathLst>
                <a:path w="21600" h="21600">
                  <a:moveTo>
                    <a:pt x="0" y="21600"/>
                  </a:moveTo>
                  <a:lnTo>
                    <a:pt x="21600" y="0"/>
                  </a:lnTo>
                  <a:cubicBezTo>
                    <a:pt x="21600" y="0"/>
                    <a:pt x="4428" y="13110"/>
                    <a:pt x="0" y="21600"/>
                  </a:cubicBezTo>
                  <a:close/>
                  <a:moveTo>
                    <a:pt x="0" y="21600"/>
                  </a:moveTo>
                </a:path>
              </a:pathLst>
            </a:custGeom>
            <a:solidFill>
              <a:srgbClr val="FFFFFF"/>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defTabSz="914400">
                <a:defRPr/>
              </a:pPr>
              <a:endParaRPr lang="en-US" sz="1800" kern="0">
                <a:solidFill>
                  <a:sysClr val="windowText" lastClr="000000"/>
                </a:solidFill>
                <a:cs typeface="+mn-ea"/>
                <a:sym typeface="+mn-lt"/>
              </a:endParaRPr>
            </a:p>
          </p:txBody>
        </p:sp>
        <p:sp>
          <p:nvSpPr>
            <p:cNvPr id="21" name="AutoShape 16"/>
            <p:cNvSpPr/>
            <p:nvPr/>
          </p:nvSpPr>
          <p:spPr bwMode="auto">
            <a:xfrm>
              <a:off x="1824" y="2196"/>
              <a:ext cx="605" cy="478"/>
            </a:xfrm>
            <a:custGeom>
              <a:avLst/>
              <a:gdLst/>
              <a:ahLst/>
              <a:cxnLst/>
              <a:rect l="0" t="0" r="r" b="b"/>
              <a:pathLst>
                <a:path w="21600" h="21600">
                  <a:moveTo>
                    <a:pt x="21600" y="0"/>
                  </a:moveTo>
                  <a:lnTo>
                    <a:pt x="0" y="21600"/>
                  </a:lnTo>
                  <a:cubicBezTo>
                    <a:pt x="0" y="21600"/>
                    <a:pt x="16400" y="7381"/>
                    <a:pt x="21600" y="0"/>
                  </a:cubicBezTo>
                  <a:close/>
                  <a:moveTo>
                    <a:pt x="21600" y="0"/>
                  </a:moveTo>
                </a:path>
              </a:pathLst>
            </a:custGeom>
            <a:solidFill>
              <a:srgbClr val="FFFFFF"/>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defTabSz="914400">
                <a:defRPr/>
              </a:pPr>
              <a:endParaRPr lang="en-US" sz="1800" kern="0">
                <a:solidFill>
                  <a:sysClr val="windowText" lastClr="000000"/>
                </a:solidFill>
                <a:cs typeface="+mn-ea"/>
                <a:sym typeface="+mn-lt"/>
              </a:endParaRPr>
            </a:p>
          </p:txBody>
        </p:sp>
      </p:grpSp>
      <p:grpSp>
        <p:nvGrpSpPr>
          <p:cNvPr id="22" name="Group 82"/>
          <p:cNvGrpSpPr/>
          <p:nvPr/>
        </p:nvGrpSpPr>
        <p:grpSpPr bwMode="auto">
          <a:xfrm>
            <a:off x="1692237" y="1077355"/>
            <a:ext cx="3823727" cy="2829981"/>
            <a:chOff x="0" y="0"/>
            <a:chExt cx="4702" cy="3480"/>
          </a:xfrm>
        </p:grpSpPr>
        <p:grpSp>
          <p:nvGrpSpPr>
            <p:cNvPr id="23" name="Group 51"/>
            <p:cNvGrpSpPr/>
            <p:nvPr/>
          </p:nvGrpSpPr>
          <p:grpSpPr bwMode="auto">
            <a:xfrm>
              <a:off x="472" y="1208"/>
              <a:ext cx="4230" cy="2272"/>
              <a:chOff x="0" y="0"/>
              <a:chExt cx="4230" cy="2272"/>
            </a:xfrm>
          </p:grpSpPr>
          <p:sp>
            <p:nvSpPr>
              <p:cNvPr id="54" name="AutoShape 18"/>
              <p:cNvSpPr/>
              <p:nvPr/>
            </p:nvSpPr>
            <p:spPr bwMode="auto">
              <a:xfrm>
                <a:off x="295" y="1688"/>
                <a:ext cx="1637" cy="584"/>
              </a:xfrm>
              <a:custGeom>
                <a:avLst/>
                <a:gdLst/>
                <a:ahLst/>
                <a:cxnLst/>
                <a:rect l="0" t="0" r="r" b="b"/>
                <a:pathLst>
                  <a:path w="20919" h="10948">
                    <a:moveTo>
                      <a:pt x="20641" y="7256"/>
                    </a:moveTo>
                    <a:cubicBezTo>
                      <a:pt x="20641" y="7256"/>
                      <a:pt x="14010" y="15956"/>
                      <a:pt x="3" y="6647"/>
                    </a:cubicBezTo>
                    <a:cubicBezTo>
                      <a:pt x="3" y="6647"/>
                      <a:pt x="-121" y="6427"/>
                      <a:pt x="1137" y="4553"/>
                    </a:cubicBezTo>
                    <a:cubicBezTo>
                      <a:pt x="1137" y="4553"/>
                      <a:pt x="10012" y="10608"/>
                      <a:pt x="17861" y="0"/>
                    </a:cubicBezTo>
                    <a:cubicBezTo>
                      <a:pt x="21479" y="4932"/>
                      <a:pt x="21078" y="-5644"/>
                      <a:pt x="20641" y="7256"/>
                    </a:cubicBezTo>
                    <a:close/>
                    <a:moveTo>
                      <a:pt x="20641" y="7256"/>
                    </a:moveTo>
                  </a:path>
                </a:pathLst>
              </a:custGeom>
              <a:solidFill>
                <a:srgbClr val="F3A36C"/>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defTabSz="914400">
                  <a:defRPr/>
                </a:pPr>
                <a:endParaRPr lang="en-US" sz="1800" kern="0">
                  <a:solidFill>
                    <a:sysClr val="windowText" lastClr="000000"/>
                  </a:solidFill>
                  <a:cs typeface="+mn-ea"/>
                  <a:sym typeface="+mn-lt"/>
                </a:endParaRPr>
              </a:p>
            </p:txBody>
          </p:sp>
          <p:sp>
            <p:nvSpPr>
              <p:cNvPr id="55" name="AutoShape 19"/>
              <p:cNvSpPr/>
              <p:nvPr/>
            </p:nvSpPr>
            <p:spPr bwMode="auto">
              <a:xfrm>
                <a:off x="607" y="1408"/>
                <a:ext cx="1091" cy="790"/>
              </a:xfrm>
              <a:custGeom>
                <a:avLst/>
                <a:gdLst/>
                <a:ahLst/>
                <a:cxnLst/>
                <a:rect l="0" t="0" r="r" b="b"/>
                <a:pathLst>
                  <a:path w="21600" h="13927">
                    <a:moveTo>
                      <a:pt x="18945" y="0"/>
                    </a:moveTo>
                    <a:cubicBezTo>
                      <a:pt x="18945" y="0"/>
                      <a:pt x="16506" y="801"/>
                      <a:pt x="15411" y="1842"/>
                    </a:cubicBezTo>
                    <a:cubicBezTo>
                      <a:pt x="14315" y="2884"/>
                      <a:pt x="14902" y="16013"/>
                      <a:pt x="2808" y="6048"/>
                    </a:cubicBezTo>
                    <a:lnTo>
                      <a:pt x="0" y="7798"/>
                    </a:lnTo>
                    <a:cubicBezTo>
                      <a:pt x="0" y="7798"/>
                      <a:pt x="15619" y="21600"/>
                      <a:pt x="21600" y="7782"/>
                    </a:cubicBezTo>
                    <a:lnTo>
                      <a:pt x="18945" y="0"/>
                    </a:lnTo>
                    <a:close/>
                    <a:moveTo>
                      <a:pt x="18945" y="0"/>
                    </a:moveTo>
                  </a:path>
                </a:pathLst>
              </a:custGeom>
              <a:solidFill>
                <a:srgbClr val="FDB980"/>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defTabSz="914400">
                  <a:defRPr/>
                </a:pPr>
                <a:endParaRPr lang="en-US" sz="1800" kern="0">
                  <a:solidFill>
                    <a:sysClr val="windowText" lastClr="000000"/>
                  </a:solidFill>
                  <a:cs typeface="+mn-ea"/>
                  <a:sym typeface="+mn-lt"/>
                </a:endParaRPr>
              </a:p>
            </p:txBody>
          </p:sp>
          <p:sp>
            <p:nvSpPr>
              <p:cNvPr id="56" name="AutoShape 20"/>
              <p:cNvSpPr/>
              <p:nvPr/>
            </p:nvSpPr>
            <p:spPr bwMode="auto">
              <a:xfrm>
                <a:off x="1192" y="1296"/>
                <a:ext cx="1197" cy="960"/>
              </a:xfrm>
              <a:custGeom>
                <a:avLst/>
                <a:gdLst/>
                <a:ahLst/>
                <a:cxnLst/>
                <a:rect l="0" t="0" r="r" b="b"/>
                <a:pathLst>
                  <a:path w="20018" h="20619">
                    <a:moveTo>
                      <a:pt x="19680" y="9109"/>
                    </a:moveTo>
                    <a:cubicBezTo>
                      <a:pt x="19680" y="9109"/>
                      <a:pt x="13666" y="19431"/>
                      <a:pt x="4728" y="20619"/>
                    </a:cubicBezTo>
                    <a:cubicBezTo>
                      <a:pt x="4728" y="20619"/>
                      <a:pt x="9206" y="19006"/>
                      <a:pt x="8467" y="15844"/>
                    </a:cubicBezTo>
                    <a:cubicBezTo>
                      <a:pt x="7908" y="13450"/>
                      <a:pt x="5276" y="13624"/>
                      <a:pt x="2537" y="12688"/>
                    </a:cubicBezTo>
                    <a:cubicBezTo>
                      <a:pt x="-202" y="11753"/>
                      <a:pt x="3" y="2294"/>
                      <a:pt x="3" y="2294"/>
                    </a:cubicBezTo>
                    <a:cubicBezTo>
                      <a:pt x="3" y="2294"/>
                      <a:pt x="10752" y="-981"/>
                      <a:pt x="16001" y="295"/>
                    </a:cubicBezTo>
                    <a:cubicBezTo>
                      <a:pt x="16001" y="295"/>
                      <a:pt x="21398" y="4902"/>
                      <a:pt x="19680" y="9109"/>
                    </a:cubicBezTo>
                    <a:close/>
                    <a:moveTo>
                      <a:pt x="19680" y="9109"/>
                    </a:moveTo>
                  </a:path>
                </a:pathLst>
              </a:custGeom>
              <a:solidFill>
                <a:srgbClr val="1F5271"/>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defTabSz="914400">
                  <a:defRPr/>
                </a:pPr>
                <a:endParaRPr lang="en-US" sz="1800" kern="0">
                  <a:solidFill>
                    <a:sysClr val="windowText" lastClr="000000"/>
                  </a:solidFill>
                  <a:cs typeface="+mn-ea"/>
                  <a:sym typeface="+mn-lt"/>
                </a:endParaRPr>
              </a:p>
            </p:txBody>
          </p:sp>
          <p:grpSp>
            <p:nvGrpSpPr>
              <p:cNvPr id="57" name="Group 23"/>
              <p:cNvGrpSpPr/>
              <p:nvPr/>
            </p:nvGrpSpPr>
            <p:grpSpPr bwMode="auto">
              <a:xfrm>
                <a:off x="1576" y="832"/>
                <a:ext cx="239" cy="264"/>
                <a:chOff x="0" y="0"/>
                <a:chExt cx="239" cy="264"/>
              </a:xfrm>
            </p:grpSpPr>
            <p:sp>
              <p:nvSpPr>
                <p:cNvPr id="85" name="AutoShape 21"/>
                <p:cNvSpPr/>
                <p:nvPr/>
              </p:nvSpPr>
              <p:spPr bwMode="auto">
                <a:xfrm>
                  <a:off x="0" y="0"/>
                  <a:ext cx="239" cy="264"/>
                </a:xfrm>
                <a:custGeom>
                  <a:avLst/>
                  <a:gdLst/>
                  <a:ahLst/>
                  <a:cxnLst/>
                  <a:rect l="0" t="0" r="r" b="b"/>
                  <a:pathLst>
                    <a:path w="21208" h="21147">
                      <a:moveTo>
                        <a:pt x="15015" y="0"/>
                      </a:moveTo>
                      <a:cubicBezTo>
                        <a:pt x="15015" y="0"/>
                        <a:pt x="1427" y="2002"/>
                        <a:pt x="11" y="10975"/>
                      </a:cubicBezTo>
                      <a:cubicBezTo>
                        <a:pt x="-229" y="12497"/>
                        <a:pt x="3784" y="15853"/>
                        <a:pt x="4008" y="18572"/>
                      </a:cubicBezTo>
                      <a:cubicBezTo>
                        <a:pt x="4215" y="21077"/>
                        <a:pt x="9619" y="21600"/>
                        <a:pt x="11753" y="20803"/>
                      </a:cubicBezTo>
                      <a:cubicBezTo>
                        <a:pt x="14940" y="19611"/>
                        <a:pt x="16165" y="16973"/>
                        <a:pt x="16694" y="15692"/>
                      </a:cubicBezTo>
                      <a:cubicBezTo>
                        <a:pt x="19990" y="14048"/>
                        <a:pt x="19362" y="9611"/>
                        <a:pt x="21205" y="5684"/>
                      </a:cubicBezTo>
                      <a:cubicBezTo>
                        <a:pt x="21371" y="4373"/>
                        <a:pt x="15015" y="0"/>
                        <a:pt x="15015" y="0"/>
                      </a:cubicBezTo>
                      <a:close/>
                      <a:moveTo>
                        <a:pt x="15015" y="0"/>
                      </a:moveTo>
                    </a:path>
                  </a:pathLst>
                </a:custGeom>
                <a:solidFill>
                  <a:srgbClr val="FDB980"/>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defTabSz="914400">
                    <a:defRPr/>
                  </a:pPr>
                  <a:endParaRPr lang="en-US" sz="1800" kern="0">
                    <a:solidFill>
                      <a:sysClr val="windowText" lastClr="000000"/>
                    </a:solidFill>
                    <a:cs typeface="+mn-ea"/>
                    <a:sym typeface="+mn-lt"/>
                  </a:endParaRPr>
                </a:p>
              </p:txBody>
            </p:sp>
            <p:sp>
              <p:nvSpPr>
                <p:cNvPr id="86" name="AutoShape 22"/>
                <p:cNvSpPr/>
                <p:nvPr/>
              </p:nvSpPr>
              <p:spPr bwMode="auto">
                <a:xfrm>
                  <a:off x="168" y="136"/>
                  <a:ext cx="31" cy="67"/>
                </a:xfrm>
                <a:custGeom>
                  <a:avLst/>
                  <a:gdLst/>
                  <a:ahLst/>
                  <a:cxnLst/>
                  <a:rect l="0" t="0" r="r" b="b"/>
                  <a:pathLst>
                    <a:path w="19344" h="20753">
                      <a:moveTo>
                        <a:pt x="19120" y="378"/>
                      </a:moveTo>
                      <a:cubicBezTo>
                        <a:pt x="19872" y="81"/>
                        <a:pt x="18531" y="-88"/>
                        <a:pt x="18044" y="47"/>
                      </a:cubicBezTo>
                      <a:cubicBezTo>
                        <a:pt x="9848" y="2320"/>
                        <a:pt x="3362" y="5193"/>
                        <a:pt x="635" y="9778"/>
                      </a:cubicBezTo>
                      <a:cubicBezTo>
                        <a:pt x="-1728" y="13755"/>
                        <a:pt x="2871" y="17506"/>
                        <a:pt x="8330" y="20240"/>
                      </a:cubicBezTo>
                      <a:cubicBezTo>
                        <a:pt x="10870" y="21512"/>
                        <a:pt x="18806" y="20181"/>
                        <a:pt x="15617" y="18810"/>
                      </a:cubicBezTo>
                      <a:cubicBezTo>
                        <a:pt x="9863" y="16339"/>
                        <a:pt x="5529" y="13850"/>
                        <a:pt x="4920" y="9927"/>
                      </a:cubicBezTo>
                      <a:cubicBezTo>
                        <a:pt x="4321" y="6054"/>
                        <a:pt x="13863" y="2442"/>
                        <a:pt x="19120" y="378"/>
                      </a:cubicBezTo>
                      <a:close/>
                      <a:moveTo>
                        <a:pt x="19120" y="378"/>
                      </a:moveTo>
                    </a:path>
                  </a:pathLst>
                </a:custGeom>
                <a:solidFill>
                  <a:srgbClr val="F8AB74"/>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defTabSz="914400">
                    <a:defRPr/>
                  </a:pPr>
                  <a:endParaRPr lang="en-US" sz="1800" kern="0">
                    <a:solidFill>
                      <a:sysClr val="windowText" lastClr="000000"/>
                    </a:solidFill>
                    <a:cs typeface="+mn-ea"/>
                    <a:sym typeface="+mn-lt"/>
                  </a:endParaRPr>
                </a:p>
              </p:txBody>
            </p:sp>
          </p:grpSp>
          <p:grpSp>
            <p:nvGrpSpPr>
              <p:cNvPr id="58" name="Group 26"/>
              <p:cNvGrpSpPr/>
              <p:nvPr/>
            </p:nvGrpSpPr>
            <p:grpSpPr bwMode="auto">
              <a:xfrm>
                <a:off x="4016" y="152"/>
                <a:ext cx="214" cy="243"/>
                <a:chOff x="0" y="0"/>
                <a:chExt cx="214" cy="243"/>
              </a:xfrm>
            </p:grpSpPr>
            <p:sp>
              <p:nvSpPr>
                <p:cNvPr id="83" name="AutoShape 24"/>
                <p:cNvSpPr/>
                <p:nvPr/>
              </p:nvSpPr>
              <p:spPr bwMode="auto">
                <a:xfrm>
                  <a:off x="0" y="0"/>
                  <a:ext cx="214" cy="243"/>
                </a:xfrm>
                <a:custGeom>
                  <a:avLst/>
                  <a:gdLst/>
                  <a:ahLst/>
                  <a:cxnLst/>
                  <a:rect l="0" t="0" r="r" b="b"/>
                  <a:pathLst>
                    <a:path w="18515" h="20970">
                      <a:moveTo>
                        <a:pt x="0" y="3799"/>
                      </a:moveTo>
                      <a:cubicBezTo>
                        <a:pt x="0" y="3799"/>
                        <a:pt x="3811" y="0"/>
                        <a:pt x="5717" y="0"/>
                      </a:cubicBezTo>
                      <a:cubicBezTo>
                        <a:pt x="7622" y="0"/>
                        <a:pt x="13976" y="1582"/>
                        <a:pt x="17788" y="5698"/>
                      </a:cubicBezTo>
                      <a:cubicBezTo>
                        <a:pt x="21600" y="9814"/>
                        <a:pt x="9178" y="20807"/>
                        <a:pt x="9178" y="20807"/>
                      </a:cubicBezTo>
                      <a:cubicBezTo>
                        <a:pt x="9178" y="20807"/>
                        <a:pt x="2959" y="21600"/>
                        <a:pt x="1479" y="19682"/>
                      </a:cubicBezTo>
                      <a:cubicBezTo>
                        <a:pt x="0" y="17763"/>
                        <a:pt x="0" y="3799"/>
                        <a:pt x="0" y="3799"/>
                      </a:cubicBezTo>
                      <a:close/>
                      <a:moveTo>
                        <a:pt x="0" y="3799"/>
                      </a:moveTo>
                    </a:path>
                  </a:pathLst>
                </a:custGeom>
                <a:solidFill>
                  <a:srgbClr val="FDB980"/>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defTabSz="914400">
                    <a:defRPr/>
                  </a:pPr>
                  <a:endParaRPr lang="en-US" sz="1800" kern="0">
                    <a:solidFill>
                      <a:sysClr val="windowText" lastClr="000000"/>
                    </a:solidFill>
                    <a:cs typeface="+mn-ea"/>
                    <a:sym typeface="+mn-lt"/>
                  </a:endParaRPr>
                </a:p>
              </p:txBody>
            </p:sp>
            <p:sp>
              <p:nvSpPr>
                <p:cNvPr id="84" name="AutoShape 25"/>
                <p:cNvSpPr/>
                <p:nvPr/>
              </p:nvSpPr>
              <p:spPr bwMode="auto">
                <a:xfrm>
                  <a:off x="0" y="32"/>
                  <a:ext cx="154" cy="210"/>
                </a:xfrm>
                <a:custGeom>
                  <a:avLst/>
                  <a:gdLst/>
                  <a:ahLst/>
                  <a:cxnLst/>
                  <a:rect l="0" t="0" r="r" b="b"/>
                  <a:pathLst>
                    <a:path w="21401" h="21338">
                      <a:moveTo>
                        <a:pt x="20947" y="3050"/>
                      </a:moveTo>
                      <a:cubicBezTo>
                        <a:pt x="19306" y="3050"/>
                        <a:pt x="17292" y="4084"/>
                        <a:pt x="16507" y="5298"/>
                      </a:cubicBezTo>
                      <a:cubicBezTo>
                        <a:pt x="15210" y="4589"/>
                        <a:pt x="13434" y="3973"/>
                        <a:pt x="11528" y="3448"/>
                      </a:cubicBezTo>
                      <a:cubicBezTo>
                        <a:pt x="11683" y="3283"/>
                        <a:pt x="11841" y="3121"/>
                        <a:pt x="12025" y="2971"/>
                      </a:cubicBezTo>
                      <a:cubicBezTo>
                        <a:pt x="12558" y="2537"/>
                        <a:pt x="13330" y="2338"/>
                        <a:pt x="13803" y="1886"/>
                      </a:cubicBezTo>
                      <a:cubicBezTo>
                        <a:pt x="14088" y="1615"/>
                        <a:pt x="13555" y="1442"/>
                        <a:pt x="13251" y="1449"/>
                      </a:cubicBezTo>
                      <a:cubicBezTo>
                        <a:pt x="12187" y="1470"/>
                        <a:pt x="11316" y="1878"/>
                        <a:pt x="10631" y="2470"/>
                      </a:cubicBezTo>
                      <a:cubicBezTo>
                        <a:pt x="10412" y="2659"/>
                        <a:pt x="10224" y="2862"/>
                        <a:pt x="10080" y="3072"/>
                      </a:cubicBezTo>
                      <a:cubicBezTo>
                        <a:pt x="7969" y="2554"/>
                        <a:pt x="5805" y="2147"/>
                        <a:pt x="4026" y="1850"/>
                      </a:cubicBezTo>
                      <a:cubicBezTo>
                        <a:pt x="4231" y="1675"/>
                        <a:pt x="4445" y="1505"/>
                        <a:pt x="4695" y="1358"/>
                      </a:cubicBezTo>
                      <a:cubicBezTo>
                        <a:pt x="5079" y="1132"/>
                        <a:pt x="5509" y="952"/>
                        <a:pt x="5948" y="794"/>
                      </a:cubicBezTo>
                      <a:cubicBezTo>
                        <a:pt x="6281" y="674"/>
                        <a:pt x="6755" y="561"/>
                        <a:pt x="6866" y="272"/>
                      </a:cubicBezTo>
                      <a:cubicBezTo>
                        <a:pt x="6906" y="165"/>
                        <a:pt x="6802" y="74"/>
                        <a:pt x="6661" y="47"/>
                      </a:cubicBezTo>
                      <a:cubicBezTo>
                        <a:pt x="5637" y="-157"/>
                        <a:pt x="4612" y="346"/>
                        <a:pt x="3822" y="779"/>
                      </a:cubicBezTo>
                      <a:cubicBezTo>
                        <a:pt x="3458" y="979"/>
                        <a:pt x="2977" y="1281"/>
                        <a:pt x="2628" y="1626"/>
                      </a:cubicBezTo>
                      <a:cubicBezTo>
                        <a:pt x="1042" y="1383"/>
                        <a:pt x="0" y="1259"/>
                        <a:pt x="0" y="1259"/>
                      </a:cubicBezTo>
                      <a:lnTo>
                        <a:pt x="0" y="17744"/>
                      </a:lnTo>
                      <a:cubicBezTo>
                        <a:pt x="0" y="17744"/>
                        <a:pt x="2547" y="21443"/>
                        <a:pt x="6620" y="21336"/>
                      </a:cubicBezTo>
                      <a:cubicBezTo>
                        <a:pt x="10698" y="21230"/>
                        <a:pt x="8149" y="8636"/>
                        <a:pt x="8149" y="8636"/>
                      </a:cubicBezTo>
                      <a:cubicBezTo>
                        <a:pt x="8149" y="8636"/>
                        <a:pt x="15282" y="13495"/>
                        <a:pt x="18337" y="8636"/>
                      </a:cubicBezTo>
                      <a:cubicBezTo>
                        <a:pt x="19003" y="7580"/>
                        <a:pt x="18508" y="6636"/>
                        <a:pt x="17335" y="5803"/>
                      </a:cubicBezTo>
                      <a:cubicBezTo>
                        <a:pt x="17718" y="5369"/>
                        <a:pt x="18117" y="4950"/>
                        <a:pt x="18637" y="4583"/>
                      </a:cubicBezTo>
                      <a:cubicBezTo>
                        <a:pt x="19410" y="4038"/>
                        <a:pt x="20460" y="3878"/>
                        <a:pt x="21276" y="3411"/>
                      </a:cubicBezTo>
                      <a:cubicBezTo>
                        <a:pt x="21600" y="3225"/>
                        <a:pt x="21222" y="3050"/>
                        <a:pt x="20947" y="3050"/>
                      </a:cubicBezTo>
                      <a:close/>
                      <a:moveTo>
                        <a:pt x="20947" y="3050"/>
                      </a:moveTo>
                    </a:path>
                  </a:pathLst>
                </a:custGeom>
                <a:solidFill>
                  <a:srgbClr val="F8AB74"/>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defTabSz="914400">
                    <a:defRPr/>
                  </a:pPr>
                  <a:endParaRPr lang="en-US" sz="1800" kern="0">
                    <a:solidFill>
                      <a:sysClr val="windowText" lastClr="000000"/>
                    </a:solidFill>
                    <a:cs typeface="+mn-ea"/>
                    <a:sym typeface="+mn-lt"/>
                  </a:endParaRPr>
                </a:p>
              </p:txBody>
            </p:sp>
          </p:grpSp>
          <p:sp>
            <p:nvSpPr>
              <p:cNvPr id="59" name="AutoShape 27"/>
              <p:cNvSpPr/>
              <p:nvPr/>
            </p:nvSpPr>
            <p:spPr bwMode="auto">
              <a:xfrm>
                <a:off x="3144" y="336"/>
                <a:ext cx="975" cy="737"/>
              </a:xfrm>
              <a:custGeom>
                <a:avLst/>
                <a:gdLst/>
                <a:ahLst/>
                <a:cxnLst/>
                <a:rect l="0" t="0" r="r" b="b"/>
                <a:pathLst>
                  <a:path w="20742" h="19545">
                    <a:moveTo>
                      <a:pt x="238" y="19481"/>
                    </a:moveTo>
                    <a:cubicBezTo>
                      <a:pt x="238" y="19481"/>
                      <a:pt x="13304" y="21600"/>
                      <a:pt x="20742" y="1502"/>
                    </a:cubicBezTo>
                    <a:lnTo>
                      <a:pt x="18323" y="0"/>
                    </a:lnTo>
                    <a:cubicBezTo>
                      <a:pt x="18323" y="0"/>
                      <a:pt x="11278" y="14102"/>
                      <a:pt x="2195" y="10700"/>
                    </a:cubicBezTo>
                    <a:cubicBezTo>
                      <a:pt x="2195" y="10700"/>
                      <a:pt x="-858" y="12554"/>
                      <a:pt x="238" y="19481"/>
                    </a:cubicBezTo>
                    <a:close/>
                    <a:moveTo>
                      <a:pt x="238" y="19481"/>
                    </a:moveTo>
                  </a:path>
                </a:pathLst>
              </a:custGeom>
              <a:solidFill>
                <a:srgbClr val="0C2E52"/>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defTabSz="914400">
                  <a:defRPr/>
                </a:pPr>
                <a:endParaRPr lang="en-US" sz="1800" kern="0">
                  <a:solidFill>
                    <a:sysClr val="windowText" lastClr="000000"/>
                  </a:solidFill>
                  <a:cs typeface="+mn-ea"/>
                  <a:sym typeface="+mn-lt"/>
                </a:endParaRPr>
              </a:p>
            </p:txBody>
          </p:sp>
          <p:sp>
            <p:nvSpPr>
              <p:cNvPr id="60" name="AutoShape 28"/>
              <p:cNvSpPr/>
              <p:nvPr/>
            </p:nvSpPr>
            <p:spPr bwMode="auto">
              <a:xfrm>
                <a:off x="1728" y="480"/>
                <a:ext cx="1146" cy="450"/>
              </a:xfrm>
              <a:custGeom>
                <a:avLst/>
                <a:gdLst/>
                <a:ahLst/>
                <a:cxnLst/>
                <a:rect l="0" t="0" r="r" b="b"/>
                <a:pathLst>
                  <a:path w="21600" h="14465">
                    <a:moveTo>
                      <a:pt x="21600" y="2499"/>
                    </a:moveTo>
                    <a:cubicBezTo>
                      <a:pt x="21600" y="2499"/>
                      <a:pt x="11376" y="-7135"/>
                      <a:pt x="0" y="11429"/>
                    </a:cubicBezTo>
                    <a:lnTo>
                      <a:pt x="1603" y="14465"/>
                    </a:lnTo>
                    <a:cubicBezTo>
                      <a:pt x="1603" y="14465"/>
                      <a:pt x="11092" y="2451"/>
                      <a:pt x="17696" y="11326"/>
                    </a:cubicBezTo>
                    <a:cubicBezTo>
                      <a:pt x="17696" y="11326"/>
                      <a:pt x="20697" y="10926"/>
                      <a:pt x="21600" y="2499"/>
                    </a:cubicBezTo>
                    <a:close/>
                    <a:moveTo>
                      <a:pt x="21600" y="2499"/>
                    </a:moveTo>
                  </a:path>
                </a:pathLst>
              </a:custGeom>
              <a:solidFill>
                <a:srgbClr val="0C2E52"/>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defTabSz="914400">
                  <a:defRPr/>
                </a:pPr>
                <a:endParaRPr lang="en-US" sz="1800" kern="0">
                  <a:solidFill>
                    <a:sysClr val="windowText" lastClr="000000"/>
                  </a:solidFill>
                  <a:cs typeface="+mn-ea"/>
                  <a:sym typeface="+mn-lt"/>
                </a:endParaRPr>
              </a:p>
            </p:txBody>
          </p:sp>
          <p:sp>
            <p:nvSpPr>
              <p:cNvPr id="61" name="AutoShape 29"/>
              <p:cNvSpPr/>
              <p:nvPr/>
            </p:nvSpPr>
            <p:spPr bwMode="auto">
              <a:xfrm>
                <a:off x="2104" y="552"/>
                <a:ext cx="1117" cy="1198"/>
              </a:xfrm>
              <a:custGeom>
                <a:avLst/>
                <a:gdLst/>
                <a:ahLst/>
                <a:cxnLst/>
                <a:rect l="0" t="0" r="r" b="b"/>
                <a:pathLst>
                  <a:path w="21600" h="21014">
                    <a:moveTo>
                      <a:pt x="21600" y="6674"/>
                    </a:moveTo>
                    <a:lnTo>
                      <a:pt x="21600" y="8485"/>
                    </a:lnTo>
                    <a:cubicBezTo>
                      <a:pt x="21600" y="8485"/>
                      <a:pt x="18774" y="11701"/>
                      <a:pt x="18296" y="13641"/>
                    </a:cubicBezTo>
                    <a:cubicBezTo>
                      <a:pt x="18296" y="13641"/>
                      <a:pt x="10826" y="15978"/>
                      <a:pt x="7515" y="18865"/>
                    </a:cubicBezTo>
                    <a:cubicBezTo>
                      <a:pt x="4377" y="21600"/>
                      <a:pt x="5086" y="20945"/>
                      <a:pt x="5086" y="20945"/>
                    </a:cubicBezTo>
                    <a:cubicBezTo>
                      <a:pt x="5086" y="20945"/>
                      <a:pt x="910" y="16441"/>
                      <a:pt x="0" y="13133"/>
                    </a:cubicBezTo>
                    <a:cubicBezTo>
                      <a:pt x="0" y="13133"/>
                      <a:pt x="3104" y="12539"/>
                      <a:pt x="4801" y="10463"/>
                    </a:cubicBezTo>
                    <a:cubicBezTo>
                      <a:pt x="6499" y="8387"/>
                      <a:pt x="11073" y="2106"/>
                      <a:pt x="13563" y="801"/>
                    </a:cubicBezTo>
                    <a:lnTo>
                      <a:pt x="15803" y="0"/>
                    </a:lnTo>
                    <a:lnTo>
                      <a:pt x="18798" y="2036"/>
                    </a:lnTo>
                    <a:lnTo>
                      <a:pt x="21600" y="6674"/>
                    </a:lnTo>
                    <a:close/>
                    <a:moveTo>
                      <a:pt x="21600" y="6674"/>
                    </a:moveTo>
                  </a:path>
                </a:pathLst>
              </a:custGeom>
              <a:solidFill>
                <a:srgbClr val="0C2E52"/>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defTabSz="914400">
                  <a:defRPr/>
                </a:pPr>
                <a:endParaRPr lang="en-US" sz="1800" kern="0">
                  <a:solidFill>
                    <a:sysClr val="windowText" lastClr="000000"/>
                  </a:solidFill>
                  <a:cs typeface="+mn-ea"/>
                  <a:sym typeface="+mn-lt"/>
                </a:endParaRPr>
              </a:p>
            </p:txBody>
          </p:sp>
          <p:grpSp>
            <p:nvGrpSpPr>
              <p:cNvPr id="62" name="Group 48"/>
              <p:cNvGrpSpPr/>
              <p:nvPr/>
            </p:nvGrpSpPr>
            <p:grpSpPr bwMode="auto">
              <a:xfrm>
                <a:off x="2152" y="0"/>
                <a:ext cx="1528" cy="1706"/>
                <a:chOff x="0" y="0"/>
                <a:chExt cx="1528" cy="1706"/>
              </a:xfrm>
            </p:grpSpPr>
            <p:sp>
              <p:nvSpPr>
                <p:cNvPr id="65" name="AutoShape 30"/>
                <p:cNvSpPr/>
                <p:nvPr/>
              </p:nvSpPr>
              <p:spPr bwMode="auto">
                <a:xfrm>
                  <a:off x="0" y="656"/>
                  <a:ext cx="1034" cy="1050"/>
                </a:xfrm>
                <a:custGeom>
                  <a:avLst/>
                  <a:gdLst/>
                  <a:ahLst/>
                  <a:cxnLst/>
                  <a:rect l="0" t="0" r="r" b="b"/>
                  <a:pathLst>
                    <a:path w="21600" h="21600">
                      <a:moveTo>
                        <a:pt x="20840" y="0"/>
                      </a:moveTo>
                      <a:lnTo>
                        <a:pt x="14590" y="120"/>
                      </a:lnTo>
                      <a:lnTo>
                        <a:pt x="12558" y="5647"/>
                      </a:lnTo>
                      <a:lnTo>
                        <a:pt x="8354" y="6233"/>
                      </a:lnTo>
                      <a:cubicBezTo>
                        <a:pt x="8354" y="6233"/>
                        <a:pt x="8325" y="11591"/>
                        <a:pt x="0" y="15815"/>
                      </a:cubicBezTo>
                      <a:cubicBezTo>
                        <a:pt x="0" y="15815"/>
                        <a:pt x="2501" y="20102"/>
                        <a:pt x="3879" y="21600"/>
                      </a:cubicBezTo>
                      <a:lnTo>
                        <a:pt x="15127" y="14675"/>
                      </a:lnTo>
                      <a:lnTo>
                        <a:pt x="15811" y="12758"/>
                      </a:lnTo>
                      <a:lnTo>
                        <a:pt x="20018" y="11090"/>
                      </a:lnTo>
                      <a:lnTo>
                        <a:pt x="21600" y="6425"/>
                      </a:lnTo>
                      <a:cubicBezTo>
                        <a:pt x="21600" y="6425"/>
                        <a:pt x="21249" y="1280"/>
                        <a:pt x="20840" y="0"/>
                      </a:cubicBezTo>
                      <a:close/>
                      <a:moveTo>
                        <a:pt x="20840" y="0"/>
                      </a:moveTo>
                    </a:path>
                  </a:pathLst>
                </a:custGeom>
                <a:solidFill>
                  <a:srgbClr val="1F5271"/>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defTabSz="914400">
                    <a:defRPr/>
                  </a:pPr>
                  <a:endParaRPr lang="en-US" sz="1800" kern="0">
                    <a:solidFill>
                      <a:sysClr val="windowText" lastClr="000000"/>
                    </a:solidFill>
                    <a:cs typeface="+mn-ea"/>
                    <a:sym typeface="+mn-lt"/>
                  </a:endParaRPr>
                </a:p>
              </p:txBody>
            </p:sp>
            <p:grpSp>
              <p:nvGrpSpPr>
                <p:cNvPr id="66" name="Group 45"/>
                <p:cNvGrpSpPr/>
                <p:nvPr/>
              </p:nvGrpSpPr>
              <p:grpSpPr bwMode="auto">
                <a:xfrm>
                  <a:off x="536" y="0"/>
                  <a:ext cx="992" cy="1148"/>
                  <a:chOff x="0" y="0"/>
                  <a:chExt cx="992" cy="1148"/>
                </a:xfrm>
              </p:grpSpPr>
              <p:grpSp>
                <p:nvGrpSpPr>
                  <p:cNvPr id="69" name="Group 33"/>
                  <p:cNvGrpSpPr/>
                  <p:nvPr/>
                </p:nvGrpSpPr>
                <p:grpSpPr bwMode="auto">
                  <a:xfrm>
                    <a:off x="192" y="104"/>
                    <a:ext cx="735" cy="1044"/>
                    <a:chOff x="0" y="0"/>
                    <a:chExt cx="735" cy="1044"/>
                  </a:xfrm>
                </p:grpSpPr>
                <p:sp>
                  <p:nvSpPr>
                    <p:cNvPr id="81" name="AutoShape 31"/>
                    <p:cNvSpPr/>
                    <p:nvPr/>
                  </p:nvSpPr>
                  <p:spPr bwMode="auto">
                    <a:xfrm>
                      <a:off x="24" y="0"/>
                      <a:ext cx="711" cy="1026"/>
                    </a:xfrm>
                    <a:custGeom>
                      <a:avLst/>
                      <a:gdLst/>
                      <a:ahLst/>
                      <a:cxnLst/>
                      <a:rect l="0" t="0" r="r" b="b"/>
                      <a:pathLst>
                        <a:path w="21377" h="19215">
                          <a:moveTo>
                            <a:pt x="21359" y="4555"/>
                          </a:moveTo>
                          <a:cubicBezTo>
                            <a:pt x="20034" y="-2199"/>
                            <a:pt x="10940" y="348"/>
                            <a:pt x="9009" y="1087"/>
                          </a:cubicBezTo>
                          <a:cubicBezTo>
                            <a:pt x="7079" y="1827"/>
                            <a:pt x="6225" y="6185"/>
                            <a:pt x="6225" y="6185"/>
                          </a:cubicBezTo>
                          <a:lnTo>
                            <a:pt x="7433" y="8603"/>
                          </a:lnTo>
                          <a:lnTo>
                            <a:pt x="6921" y="10349"/>
                          </a:lnTo>
                          <a:lnTo>
                            <a:pt x="0" y="19204"/>
                          </a:lnTo>
                          <a:cubicBezTo>
                            <a:pt x="1010" y="19401"/>
                            <a:pt x="5186" y="16807"/>
                            <a:pt x="9325" y="14748"/>
                          </a:cubicBezTo>
                          <a:cubicBezTo>
                            <a:pt x="10501" y="13856"/>
                            <a:pt x="12732" y="12238"/>
                            <a:pt x="13255" y="12387"/>
                          </a:cubicBezTo>
                          <a:cubicBezTo>
                            <a:pt x="13976" y="12592"/>
                            <a:pt x="18159" y="13134"/>
                            <a:pt x="18679" y="12105"/>
                          </a:cubicBezTo>
                          <a:cubicBezTo>
                            <a:pt x="19379" y="10721"/>
                            <a:pt x="21600" y="5784"/>
                            <a:pt x="21359" y="4555"/>
                          </a:cubicBezTo>
                          <a:close/>
                          <a:moveTo>
                            <a:pt x="21359" y="4555"/>
                          </a:moveTo>
                        </a:path>
                      </a:pathLst>
                    </a:custGeom>
                    <a:solidFill>
                      <a:srgbClr val="FDB980"/>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defTabSz="914400">
                        <a:defRPr/>
                      </a:pPr>
                      <a:endParaRPr lang="en-US" sz="1800" kern="0">
                        <a:solidFill>
                          <a:sysClr val="windowText" lastClr="000000"/>
                        </a:solidFill>
                        <a:cs typeface="+mn-ea"/>
                        <a:sym typeface="+mn-lt"/>
                      </a:endParaRPr>
                    </a:p>
                  </p:txBody>
                </p:sp>
                <p:sp>
                  <p:nvSpPr>
                    <p:cNvPr id="82" name="AutoShape 32"/>
                    <p:cNvSpPr/>
                    <p:nvPr/>
                  </p:nvSpPr>
                  <p:spPr bwMode="auto">
                    <a:xfrm>
                      <a:off x="0" y="488"/>
                      <a:ext cx="642" cy="556"/>
                    </a:xfrm>
                    <a:custGeom>
                      <a:avLst/>
                      <a:gdLst/>
                      <a:ahLst/>
                      <a:cxnLst/>
                      <a:rect l="0" t="0" r="r" b="b"/>
                      <a:pathLst>
                        <a:path w="21421" h="19575">
                          <a:moveTo>
                            <a:pt x="20974" y="5726"/>
                          </a:moveTo>
                          <a:cubicBezTo>
                            <a:pt x="20974" y="5726"/>
                            <a:pt x="14861" y="3324"/>
                            <a:pt x="12853" y="1814"/>
                          </a:cubicBezTo>
                          <a:cubicBezTo>
                            <a:pt x="10846" y="304"/>
                            <a:pt x="10149" y="-665"/>
                            <a:pt x="10225" y="549"/>
                          </a:cubicBezTo>
                          <a:cubicBezTo>
                            <a:pt x="10273" y="1309"/>
                            <a:pt x="8660" y="8250"/>
                            <a:pt x="4" y="19308"/>
                          </a:cubicBezTo>
                          <a:cubicBezTo>
                            <a:pt x="-179" y="20935"/>
                            <a:pt x="6013" y="14619"/>
                            <a:pt x="7542" y="14025"/>
                          </a:cubicBezTo>
                          <a:cubicBezTo>
                            <a:pt x="10487" y="11849"/>
                            <a:pt x="15232" y="5921"/>
                            <a:pt x="15715" y="6154"/>
                          </a:cubicBezTo>
                          <a:cubicBezTo>
                            <a:pt x="16429" y="6498"/>
                            <a:pt x="20214" y="7347"/>
                            <a:pt x="21421" y="6141"/>
                          </a:cubicBezTo>
                          <a:cubicBezTo>
                            <a:pt x="21323" y="5958"/>
                            <a:pt x="21177" y="5809"/>
                            <a:pt x="20974" y="5726"/>
                          </a:cubicBezTo>
                          <a:close/>
                          <a:moveTo>
                            <a:pt x="20974" y="5726"/>
                          </a:moveTo>
                        </a:path>
                      </a:pathLst>
                    </a:custGeom>
                    <a:solidFill>
                      <a:srgbClr val="F8AB74"/>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defTabSz="914400">
                        <a:defRPr/>
                      </a:pPr>
                      <a:endParaRPr lang="en-US" sz="1800" kern="0">
                        <a:solidFill>
                          <a:sysClr val="windowText" lastClr="000000"/>
                        </a:solidFill>
                        <a:cs typeface="+mn-ea"/>
                        <a:sym typeface="+mn-lt"/>
                      </a:endParaRPr>
                    </a:p>
                  </p:txBody>
                </p:sp>
              </p:grpSp>
              <p:sp>
                <p:nvSpPr>
                  <p:cNvPr id="70" name="AutoShape 34"/>
                  <p:cNvSpPr/>
                  <p:nvPr/>
                </p:nvSpPr>
                <p:spPr bwMode="auto">
                  <a:xfrm>
                    <a:off x="488" y="304"/>
                    <a:ext cx="42" cy="123"/>
                  </a:xfrm>
                  <a:custGeom>
                    <a:avLst/>
                    <a:gdLst/>
                    <a:ahLst/>
                    <a:cxnLst/>
                    <a:rect l="0" t="0" r="r" b="b"/>
                    <a:pathLst>
                      <a:path w="21543" h="20944">
                        <a:moveTo>
                          <a:pt x="415" y="8"/>
                        </a:moveTo>
                        <a:cubicBezTo>
                          <a:pt x="415" y="8"/>
                          <a:pt x="21600" y="-656"/>
                          <a:pt x="21543" y="9993"/>
                        </a:cubicBezTo>
                        <a:cubicBezTo>
                          <a:pt x="21490" y="20645"/>
                          <a:pt x="0" y="20944"/>
                          <a:pt x="0" y="20944"/>
                        </a:cubicBezTo>
                        <a:cubicBezTo>
                          <a:pt x="0" y="20944"/>
                          <a:pt x="20097" y="7515"/>
                          <a:pt x="415" y="8"/>
                        </a:cubicBezTo>
                        <a:close/>
                        <a:moveTo>
                          <a:pt x="415" y="8"/>
                        </a:moveTo>
                      </a:path>
                    </a:pathLst>
                  </a:custGeom>
                  <a:solidFill>
                    <a:srgbClr val="F8AB74"/>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defTabSz="914400">
                      <a:defRPr/>
                    </a:pPr>
                    <a:endParaRPr lang="en-US" sz="1800" kern="0">
                      <a:solidFill>
                        <a:sysClr val="windowText" lastClr="000000"/>
                      </a:solidFill>
                      <a:cs typeface="+mn-ea"/>
                      <a:sym typeface="+mn-lt"/>
                    </a:endParaRPr>
                  </a:p>
                </p:txBody>
              </p:sp>
              <p:sp>
                <p:nvSpPr>
                  <p:cNvPr id="71" name="AutoShape 35"/>
                  <p:cNvSpPr/>
                  <p:nvPr/>
                </p:nvSpPr>
                <p:spPr bwMode="auto">
                  <a:xfrm>
                    <a:off x="768" y="400"/>
                    <a:ext cx="32" cy="47"/>
                  </a:xfrm>
                  <a:custGeom>
                    <a:avLst/>
                    <a:gdLst/>
                    <a:ahLst/>
                    <a:cxnLst/>
                    <a:rect l="0" t="0" r="r" b="b"/>
                    <a:pathLst>
                      <a:path w="21578" h="21570">
                        <a:moveTo>
                          <a:pt x="15212" y="162"/>
                        </a:moveTo>
                        <a:cubicBezTo>
                          <a:pt x="14556" y="38"/>
                          <a:pt x="13871" y="-15"/>
                          <a:pt x="13176" y="3"/>
                        </a:cubicBezTo>
                        <a:cubicBezTo>
                          <a:pt x="12481" y="21"/>
                          <a:pt x="11778" y="111"/>
                          <a:pt x="11087" y="262"/>
                        </a:cubicBezTo>
                        <a:cubicBezTo>
                          <a:pt x="10396" y="414"/>
                          <a:pt x="9716" y="628"/>
                          <a:pt x="9065" y="890"/>
                        </a:cubicBezTo>
                        <a:cubicBezTo>
                          <a:pt x="8413" y="1153"/>
                          <a:pt x="7790" y="1463"/>
                          <a:pt x="7205" y="1807"/>
                        </a:cubicBezTo>
                        <a:cubicBezTo>
                          <a:pt x="6621" y="2150"/>
                          <a:pt x="6074" y="2526"/>
                          <a:pt x="5571" y="2920"/>
                        </a:cubicBezTo>
                        <a:cubicBezTo>
                          <a:pt x="5067" y="3313"/>
                          <a:pt x="4606" y="3725"/>
                          <a:pt x="4188" y="4141"/>
                        </a:cubicBezTo>
                        <a:cubicBezTo>
                          <a:pt x="3769" y="4557"/>
                          <a:pt x="3393" y="4979"/>
                          <a:pt x="3057" y="5397"/>
                        </a:cubicBezTo>
                        <a:cubicBezTo>
                          <a:pt x="2720" y="5815"/>
                          <a:pt x="2423" y="6230"/>
                          <a:pt x="2159" y="6634"/>
                        </a:cubicBezTo>
                        <a:cubicBezTo>
                          <a:pt x="1896" y="7039"/>
                          <a:pt x="1667" y="7434"/>
                          <a:pt x="1467" y="7816"/>
                        </a:cubicBezTo>
                        <a:cubicBezTo>
                          <a:pt x="1267" y="8198"/>
                          <a:pt x="1096" y="8566"/>
                          <a:pt x="948" y="8921"/>
                        </a:cubicBezTo>
                        <a:cubicBezTo>
                          <a:pt x="801" y="9275"/>
                          <a:pt x="663" y="9650"/>
                          <a:pt x="539" y="10046"/>
                        </a:cubicBezTo>
                        <a:cubicBezTo>
                          <a:pt x="415" y="10442"/>
                          <a:pt x="305" y="10860"/>
                          <a:pt x="218" y="11298"/>
                        </a:cubicBezTo>
                        <a:cubicBezTo>
                          <a:pt x="130" y="11736"/>
                          <a:pt x="64" y="12194"/>
                          <a:pt x="29" y="12669"/>
                        </a:cubicBezTo>
                        <a:cubicBezTo>
                          <a:pt x="-6" y="13144"/>
                          <a:pt x="-11" y="13636"/>
                          <a:pt x="25" y="14139"/>
                        </a:cubicBezTo>
                        <a:cubicBezTo>
                          <a:pt x="60" y="14641"/>
                          <a:pt x="136" y="15154"/>
                          <a:pt x="263" y="15667"/>
                        </a:cubicBezTo>
                        <a:cubicBezTo>
                          <a:pt x="389" y="16180"/>
                          <a:pt x="565" y="16693"/>
                          <a:pt x="799" y="17192"/>
                        </a:cubicBezTo>
                        <a:cubicBezTo>
                          <a:pt x="1034" y="17690"/>
                          <a:pt x="1326" y="18174"/>
                          <a:pt x="1679" y="18627"/>
                        </a:cubicBezTo>
                        <a:cubicBezTo>
                          <a:pt x="2033" y="19080"/>
                          <a:pt x="2448" y="19501"/>
                          <a:pt x="2921" y="19874"/>
                        </a:cubicBezTo>
                        <a:cubicBezTo>
                          <a:pt x="3394" y="20246"/>
                          <a:pt x="3926" y="20569"/>
                          <a:pt x="4505" y="20828"/>
                        </a:cubicBezTo>
                        <a:cubicBezTo>
                          <a:pt x="5084" y="21088"/>
                          <a:pt x="5710" y="21284"/>
                          <a:pt x="6366" y="21408"/>
                        </a:cubicBezTo>
                        <a:cubicBezTo>
                          <a:pt x="7022" y="21532"/>
                          <a:pt x="7707" y="21585"/>
                          <a:pt x="8402" y="21567"/>
                        </a:cubicBezTo>
                        <a:cubicBezTo>
                          <a:pt x="9097" y="21549"/>
                          <a:pt x="9800" y="21459"/>
                          <a:pt x="10491" y="21308"/>
                        </a:cubicBezTo>
                        <a:cubicBezTo>
                          <a:pt x="11182" y="21156"/>
                          <a:pt x="11862" y="20942"/>
                          <a:pt x="12513" y="20680"/>
                        </a:cubicBezTo>
                        <a:cubicBezTo>
                          <a:pt x="13165" y="20417"/>
                          <a:pt x="13788" y="20107"/>
                          <a:pt x="14373" y="19763"/>
                        </a:cubicBezTo>
                        <a:cubicBezTo>
                          <a:pt x="14957" y="19420"/>
                          <a:pt x="15504" y="19044"/>
                          <a:pt x="16007" y="18650"/>
                        </a:cubicBezTo>
                        <a:cubicBezTo>
                          <a:pt x="16511" y="18257"/>
                          <a:pt x="16972" y="17845"/>
                          <a:pt x="17390" y="17429"/>
                        </a:cubicBezTo>
                        <a:cubicBezTo>
                          <a:pt x="17809" y="17013"/>
                          <a:pt x="18185" y="16591"/>
                          <a:pt x="18521" y="16173"/>
                        </a:cubicBezTo>
                        <a:cubicBezTo>
                          <a:pt x="18858" y="15755"/>
                          <a:pt x="19155" y="15340"/>
                          <a:pt x="19419" y="14936"/>
                        </a:cubicBezTo>
                        <a:cubicBezTo>
                          <a:pt x="19682" y="14531"/>
                          <a:pt x="19911" y="14136"/>
                          <a:pt x="20111" y="13754"/>
                        </a:cubicBezTo>
                        <a:cubicBezTo>
                          <a:pt x="20311" y="13372"/>
                          <a:pt x="20482" y="13004"/>
                          <a:pt x="20630" y="12649"/>
                        </a:cubicBezTo>
                        <a:cubicBezTo>
                          <a:pt x="20777" y="12295"/>
                          <a:pt x="20915" y="11920"/>
                          <a:pt x="21039" y="11524"/>
                        </a:cubicBezTo>
                        <a:cubicBezTo>
                          <a:pt x="21163" y="11128"/>
                          <a:pt x="21273" y="10710"/>
                          <a:pt x="21360" y="10272"/>
                        </a:cubicBezTo>
                        <a:cubicBezTo>
                          <a:pt x="21448" y="9834"/>
                          <a:pt x="21514" y="9376"/>
                          <a:pt x="21549" y="8901"/>
                        </a:cubicBezTo>
                        <a:cubicBezTo>
                          <a:pt x="21584" y="8426"/>
                          <a:pt x="21589" y="7934"/>
                          <a:pt x="21553" y="7431"/>
                        </a:cubicBezTo>
                        <a:cubicBezTo>
                          <a:pt x="21518" y="6929"/>
                          <a:pt x="21442" y="6416"/>
                          <a:pt x="21315" y="5903"/>
                        </a:cubicBezTo>
                        <a:cubicBezTo>
                          <a:pt x="21189" y="5390"/>
                          <a:pt x="21013" y="4877"/>
                          <a:pt x="20779" y="4378"/>
                        </a:cubicBezTo>
                        <a:cubicBezTo>
                          <a:pt x="20544" y="3880"/>
                          <a:pt x="20252" y="3396"/>
                          <a:pt x="19899" y="2943"/>
                        </a:cubicBezTo>
                        <a:cubicBezTo>
                          <a:pt x="19545" y="2490"/>
                          <a:pt x="19130" y="2069"/>
                          <a:pt x="18657" y="1696"/>
                        </a:cubicBezTo>
                        <a:cubicBezTo>
                          <a:pt x="18184" y="1324"/>
                          <a:pt x="17652" y="1001"/>
                          <a:pt x="17073" y="742"/>
                        </a:cubicBezTo>
                        <a:cubicBezTo>
                          <a:pt x="16494" y="482"/>
                          <a:pt x="15868" y="286"/>
                          <a:pt x="15212" y="162"/>
                        </a:cubicBezTo>
                        <a:close/>
                        <a:moveTo>
                          <a:pt x="15212" y="162"/>
                        </a:moveTo>
                      </a:path>
                    </a:pathLst>
                  </a:custGeom>
                  <a:solidFill>
                    <a:srgbClr val="DA854B"/>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defTabSz="914400">
                      <a:defRPr/>
                    </a:pPr>
                    <a:endParaRPr lang="en-US" sz="1800" kern="0">
                      <a:solidFill>
                        <a:sysClr val="windowText" lastClr="000000"/>
                      </a:solidFill>
                      <a:cs typeface="+mn-ea"/>
                      <a:sym typeface="+mn-lt"/>
                    </a:endParaRPr>
                  </a:p>
                </p:txBody>
              </p:sp>
              <p:sp>
                <p:nvSpPr>
                  <p:cNvPr id="72" name="AutoShape 36"/>
                  <p:cNvSpPr/>
                  <p:nvPr/>
                </p:nvSpPr>
                <p:spPr bwMode="auto">
                  <a:xfrm>
                    <a:off x="880" y="456"/>
                    <a:ext cx="27" cy="46"/>
                  </a:xfrm>
                  <a:custGeom>
                    <a:avLst/>
                    <a:gdLst/>
                    <a:ahLst/>
                    <a:cxnLst/>
                    <a:rect l="0" t="0" r="r" b="b"/>
                    <a:pathLst>
                      <a:path w="18996" h="20058">
                        <a:moveTo>
                          <a:pt x="1683" y="8384"/>
                        </a:moveTo>
                        <a:cubicBezTo>
                          <a:pt x="-1302" y="13844"/>
                          <a:pt x="-212" y="19016"/>
                          <a:pt x="4123" y="19921"/>
                        </a:cubicBezTo>
                        <a:cubicBezTo>
                          <a:pt x="8446" y="20829"/>
                          <a:pt x="14361" y="17138"/>
                          <a:pt x="17319" y="11671"/>
                        </a:cubicBezTo>
                        <a:cubicBezTo>
                          <a:pt x="20298" y="6218"/>
                          <a:pt x="19202" y="1049"/>
                          <a:pt x="14879" y="137"/>
                        </a:cubicBezTo>
                        <a:cubicBezTo>
                          <a:pt x="10561" y="-771"/>
                          <a:pt x="4635" y="2917"/>
                          <a:pt x="1683" y="8384"/>
                        </a:cubicBezTo>
                        <a:close/>
                        <a:moveTo>
                          <a:pt x="1683" y="8384"/>
                        </a:moveTo>
                      </a:path>
                    </a:pathLst>
                  </a:custGeom>
                  <a:solidFill>
                    <a:srgbClr val="DA854B"/>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defTabSz="914400">
                      <a:defRPr/>
                    </a:pPr>
                    <a:endParaRPr lang="en-US" sz="1800" kern="0">
                      <a:solidFill>
                        <a:sysClr val="windowText" lastClr="000000"/>
                      </a:solidFill>
                      <a:cs typeface="+mn-ea"/>
                      <a:sym typeface="+mn-lt"/>
                    </a:endParaRPr>
                  </a:p>
                </p:txBody>
              </p:sp>
              <p:sp>
                <p:nvSpPr>
                  <p:cNvPr id="73" name="AutoShape 37"/>
                  <p:cNvSpPr/>
                  <p:nvPr/>
                </p:nvSpPr>
                <p:spPr bwMode="auto">
                  <a:xfrm>
                    <a:off x="728" y="304"/>
                    <a:ext cx="105" cy="34"/>
                  </a:xfrm>
                  <a:custGeom>
                    <a:avLst/>
                    <a:gdLst/>
                    <a:ahLst/>
                    <a:cxnLst/>
                    <a:rect l="0" t="0" r="r" b="b"/>
                    <a:pathLst>
                      <a:path w="20608" h="16787">
                        <a:moveTo>
                          <a:pt x="20468" y="15003"/>
                        </a:moveTo>
                        <a:cubicBezTo>
                          <a:pt x="15516" y="956"/>
                          <a:pt x="7237" y="-4356"/>
                          <a:pt x="387" y="3951"/>
                        </a:cubicBezTo>
                        <a:cubicBezTo>
                          <a:pt x="-522" y="5056"/>
                          <a:pt x="362" y="6924"/>
                          <a:pt x="1069" y="6448"/>
                        </a:cubicBezTo>
                        <a:cubicBezTo>
                          <a:pt x="3932" y="4514"/>
                          <a:pt x="6503" y="2776"/>
                          <a:pt x="9513" y="3570"/>
                        </a:cubicBezTo>
                        <a:cubicBezTo>
                          <a:pt x="13313" y="4569"/>
                          <a:pt x="16246" y="10588"/>
                          <a:pt x="19089" y="16363"/>
                        </a:cubicBezTo>
                        <a:cubicBezTo>
                          <a:pt x="19521" y="17244"/>
                          <a:pt x="21078" y="16733"/>
                          <a:pt x="20468" y="15003"/>
                        </a:cubicBezTo>
                        <a:close/>
                        <a:moveTo>
                          <a:pt x="20468" y="15003"/>
                        </a:moveTo>
                      </a:path>
                    </a:pathLst>
                  </a:custGeom>
                  <a:solidFill>
                    <a:srgbClr val="8C3806"/>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defTabSz="914400">
                      <a:defRPr/>
                    </a:pPr>
                    <a:endParaRPr lang="en-US" sz="1800" kern="0">
                      <a:solidFill>
                        <a:sysClr val="windowText" lastClr="000000"/>
                      </a:solidFill>
                      <a:cs typeface="+mn-ea"/>
                      <a:sym typeface="+mn-lt"/>
                    </a:endParaRPr>
                  </a:p>
                </p:txBody>
              </p:sp>
              <p:sp>
                <p:nvSpPr>
                  <p:cNvPr id="74" name="AutoShape 38"/>
                  <p:cNvSpPr/>
                  <p:nvPr/>
                </p:nvSpPr>
                <p:spPr bwMode="auto">
                  <a:xfrm>
                    <a:off x="904" y="376"/>
                    <a:ext cx="38" cy="22"/>
                  </a:xfrm>
                  <a:custGeom>
                    <a:avLst/>
                    <a:gdLst/>
                    <a:ahLst/>
                    <a:cxnLst/>
                    <a:rect l="0" t="0" r="r" b="b"/>
                    <a:pathLst>
                      <a:path w="21129" h="20394">
                        <a:moveTo>
                          <a:pt x="13447" y="2846"/>
                        </a:moveTo>
                        <a:cubicBezTo>
                          <a:pt x="9223" y="-609"/>
                          <a:pt x="5280" y="-267"/>
                          <a:pt x="804" y="526"/>
                        </a:cubicBezTo>
                        <a:cubicBezTo>
                          <a:pt x="-316" y="722"/>
                          <a:pt x="-228" y="2722"/>
                          <a:pt x="831" y="2947"/>
                        </a:cubicBezTo>
                        <a:cubicBezTo>
                          <a:pt x="3622" y="3551"/>
                          <a:pt x="7035" y="4984"/>
                          <a:pt x="9549" y="7115"/>
                        </a:cubicBezTo>
                        <a:cubicBezTo>
                          <a:pt x="13059" y="10082"/>
                          <a:pt x="14404" y="15842"/>
                          <a:pt x="17346" y="19704"/>
                        </a:cubicBezTo>
                        <a:cubicBezTo>
                          <a:pt x="18325" y="20991"/>
                          <a:pt x="21059" y="20518"/>
                          <a:pt x="21125" y="17944"/>
                        </a:cubicBezTo>
                        <a:cubicBezTo>
                          <a:pt x="21284" y="11456"/>
                          <a:pt x="16640" y="5471"/>
                          <a:pt x="13447" y="2846"/>
                        </a:cubicBezTo>
                        <a:close/>
                        <a:moveTo>
                          <a:pt x="13447" y="2846"/>
                        </a:moveTo>
                      </a:path>
                    </a:pathLst>
                  </a:custGeom>
                  <a:solidFill>
                    <a:srgbClr val="8C3806"/>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defTabSz="914400">
                      <a:defRPr/>
                    </a:pPr>
                    <a:endParaRPr lang="en-US" sz="1800" kern="0">
                      <a:solidFill>
                        <a:sysClr val="windowText" lastClr="000000"/>
                      </a:solidFill>
                      <a:cs typeface="+mn-ea"/>
                      <a:sym typeface="+mn-lt"/>
                    </a:endParaRPr>
                  </a:p>
                </p:txBody>
              </p:sp>
              <p:sp>
                <p:nvSpPr>
                  <p:cNvPr id="75" name="AutoShape 39"/>
                  <p:cNvSpPr/>
                  <p:nvPr/>
                </p:nvSpPr>
                <p:spPr bwMode="auto">
                  <a:xfrm>
                    <a:off x="128" y="247"/>
                    <a:ext cx="362" cy="474"/>
                  </a:xfrm>
                  <a:custGeom>
                    <a:avLst/>
                    <a:gdLst/>
                    <a:ahLst/>
                    <a:cxnLst/>
                    <a:rect l="0" t="0" r="r" b="b"/>
                    <a:pathLst>
                      <a:path w="21155" h="20530">
                        <a:moveTo>
                          <a:pt x="19579" y="638"/>
                        </a:moveTo>
                        <a:cubicBezTo>
                          <a:pt x="19579" y="638"/>
                          <a:pt x="16729" y="5893"/>
                          <a:pt x="18585" y="7611"/>
                        </a:cubicBezTo>
                        <a:cubicBezTo>
                          <a:pt x="20441" y="9329"/>
                          <a:pt x="21155" y="10022"/>
                          <a:pt x="21155" y="10022"/>
                        </a:cubicBezTo>
                        <a:lnTo>
                          <a:pt x="18641" y="20530"/>
                        </a:lnTo>
                        <a:cubicBezTo>
                          <a:pt x="18641" y="20530"/>
                          <a:pt x="15724" y="18569"/>
                          <a:pt x="5673" y="17589"/>
                        </a:cubicBezTo>
                        <a:cubicBezTo>
                          <a:pt x="5673" y="17589"/>
                          <a:pt x="903" y="10812"/>
                          <a:pt x="28" y="8734"/>
                        </a:cubicBezTo>
                        <a:cubicBezTo>
                          <a:pt x="-445" y="7612"/>
                          <a:pt x="5360" y="2033"/>
                          <a:pt x="7387" y="1104"/>
                        </a:cubicBezTo>
                        <a:cubicBezTo>
                          <a:pt x="12132" y="-1070"/>
                          <a:pt x="19579" y="638"/>
                          <a:pt x="19579" y="638"/>
                        </a:cubicBezTo>
                        <a:close/>
                        <a:moveTo>
                          <a:pt x="19579" y="638"/>
                        </a:moveTo>
                      </a:path>
                    </a:pathLst>
                  </a:custGeom>
                  <a:solidFill>
                    <a:srgbClr val="6C2706"/>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defTabSz="914400">
                      <a:defRPr/>
                    </a:pPr>
                    <a:endParaRPr lang="en-US" sz="1800" kern="0">
                      <a:solidFill>
                        <a:sysClr val="windowText" lastClr="000000"/>
                      </a:solidFill>
                      <a:cs typeface="+mn-ea"/>
                      <a:sym typeface="+mn-lt"/>
                    </a:endParaRPr>
                  </a:p>
                </p:txBody>
              </p:sp>
              <p:sp>
                <p:nvSpPr>
                  <p:cNvPr id="76" name="AutoShape 40"/>
                  <p:cNvSpPr/>
                  <p:nvPr/>
                </p:nvSpPr>
                <p:spPr bwMode="auto">
                  <a:xfrm>
                    <a:off x="0" y="0"/>
                    <a:ext cx="992" cy="756"/>
                  </a:xfrm>
                  <a:custGeom>
                    <a:avLst/>
                    <a:gdLst/>
                    <a:ahLst/>
                    <a:cxnLst/>
                    <a:rect l="0" t="0" r="r" b="b"/>
                    <a:pathLst>
                      <a:path w="21171" h="20375">
                        <a:moveTo>
                          <a:pt x="21103" y="6682"/>
                        </a:moveTo>
                        <a:cubicBezTo>
                          <a:pt x="20798" y="4175"/>
                          <a:pt x="19200" y="3678"/>
                          <a:pt x="17753" y="1957"/>
                        </a:cubicBezTo>
                        <a:cubicBezTo>
                          <a:pt x="16306" y="236"/>
                          <a:pt x="13418" y="-1225"/>
                          <a:pt x="10255" y="1557"/>
                        </a:cubicBezTo>
                        <a:cubicBezTo>
                          <a:pt x="10255" y="1557"/>
                          <a:pt x="4080" y="5429"/>
                          <a:pt x="27" y="2054"/>
                        </a:cubicBezTo>
                        <a:cubicBezTo>
                          <a:pt x="27" y="2054"/>
                          <a:pt x="-191" y="5498"/>
                          <a:pt x="603" y="8597"/>
                        </a:cubicBezTo>
                        <a:lnTo>
                          <a:pt x="3918" y="8137"/>
                        </a:lnTo>
                        <a:cubicBezTo>
                          <a:pt x="3918" y="8137"/>
                          <a:pt x="1918" y="9503"/>
                          <a:pt x="1352" y="9443"/>
                        </a:cubicBezTo>
                        <a:cubicBezTo>
                          <a:pt x="1352" y="9443"/>
                          <a:pt x="1646" y="11466"/>
                          <a:pt x="2133" y="12594"/>
                        </a:cubicBezTo>
                        <a:cubicBezTo>
                          <a:pt x="2620" y="13722"/>
                          <a:pt x="7202" y="9826"/>
                          <a:pt x="7202" y="9826"/>
                        </a:cubicBezTo>
                        <a:cubicBezTo>
                          <a:pt x="7202" y="9826"/>
                          <a:pt x="4605" y="14293"/>
                          <a:pt x="4147" y="18299"/>
                        </a:cubicBezTo>
                        <a:lnTo>
                          <a:pt x="5140" y="20375"/>
                        </a:lnTo>
                        <a:cubicBezTo>
                          <a:pt x="5140" y="20375"/>
                          <a:pt x="8169" y="9633"/>
                          <a:pt x="10255" y="7316"/>
                        </a:cubicBezTo>
                        <a:cubicBezTo>
                          <a:pt x="10540" y="7000"/>
                          <a:pt x="10908" y="6529"/>
                          <a:pt x="11454" y="6562"/>
                        </a:cubicBezTo>
                        <a:cubicBezTo>
                          <a:pt x="12377" y="11583"/>
                          <a:pt x="8512" y="14496"/>
                          <a:pt x="7813" y="15592"/>
                        </a:cubicBezTo>
                        <a:cubicBezTo>
                          <a:pt x="7093" y="16721"/>
                          <a:pt x="7202" y="18298"/>
                          <a:pt x="7202" y="18298"/>
                        </a:cubicBezTo>
                        <a:cubicBezTo>
                          <a:pt x="7661" y="16222"/>
                          <a:pt x="11021" y="14396"/>
                          <a:pt x="12167" y="11550"/>
                        </a:cubicBezTo>
                        <a:cubicBezTo>
                          <a:pt x="13071" y="9305"/>
                          <a:pt x="13967" y="6495"/>
                          <a:pt x="14306" y="5407"/>
                        </a:cubicBezTo>
                        <a:cubicBezTo>
                          <a:pt x="14575" y="5585"/>
                          <a:pt x="15050" y="6121"/>
                          <a:pt x="14163" y="7454"/>
                        </a:cubicBezTo>
                        <a:cubicBezTo>
                          <a:pt x="14163" y="7454"/>
                          <a:pt x="16313" y="8032"/>
                          <a:pt x="17753" y="6393"/>
                        </a:cubicBezTo>
                        <a:cubicBezTo>
                          <a:pt x="17753" y="6393"/>
                          <a:pt x="18403" y="8245"/>
                          <a:pt x="18188" y="10405"/>
                        </a:cubicBezTo>
                        <a:cubicBezTo>
                          <a:pt x="18188" y="10405"/>
                          <a:pt x="19596" y="10171"/>
                          <a:pt x="20121" y="8137"/>
                        </a:cubicBezTo>
                        <a:cubicBezTo>
                          <a:pt x="20121" y="8137"/>
                          <a:pt x="20645" y="9541"/>
                          <a:pt x="20569" y="10908"/>
                        </a:cubicBezTo>
                        <a:cubicBezTo>
                          <a:pt x="20569" y="10908"/>
                          <a:pt x="21409" y="9190"/>
                          <a:pt x="21103" y="6682"/>
                        </a:cubicBezTo>
                        <a:close/>
                        <a:moveTo>
                          <a:pt x="21103" y="6682"/>
                        </a:moveTo>
                      </a:path>
                    </a:pathLst>
                  </a:custGeom>
                  <a:solidFill>
                    <a:srgbClr val="8C3806"/>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defTabSz="914400">
                      <a:defRPr/>
                    </a:pPr>
                    <a:endParaRPr lang="en-US" sz="1800" kern="0">
                      <a:solidFill>
                        <a:sysClr val="windowText" lastClr="000000"/>
                      </a:solidFill>
                      <a:cs typeface="+mn-ea"/>
                      <a:sym typeface="+mn-lt"/>
                    </a:endParaRPr>
                  </a:p>
                </p:txBody>
              </p:sp>
              <p:grpSp>
                <p:nvGrpSpPr>
                  <p:cNvPr id="77" name="Group 44"/>
                  <p:cNvGrpSpPr/>
                  <p:nvPr/>
                </p:nvGrpSpPr>
                <p:grpSpPr bwMode="auto">
                  <a:xfrm>
                    <a:off x="696" y="520"/>
                    <a:ext cx="151" cy="142"/>
                    <a:chOff x="0" y="0"/>
                    <a:chExt cx="151" cy="142"/>
                  </a:xfrm>
                </p:grpSpPr>
                <p:sp>
                  <p:nvSpPr>
                    <p:cNvPr id="78" name="AutoShape 41"/>
                    <p:cNvSpPr/>
                    <p:nvPr/>
                  </p:nvSpPr>
                  <p:spPr bwMode="auto">
                    <a:xfrm>
                      <a:off x="0" y="0"/>
                      <a:ext cx="151" cy="142"/>
                    </a:xfrm>
                    <a:custGeom>
                      <a:avLst/>
                      <a:gdLst/>
                      <a:ahLst/>
                      <a:cxnLst/>
                      <a:rect l="0" t="0" r="r" b="b"/>
                      <a:pathLst>
                        <a:path w="21600" h="14235">
                          <a:moveTo>
                            <a:pt x="21600" y="11585"/>
                          </a:moveTo>
                          <a:cubicBezTo>
                            <a:pt x="21600" y="11585"/>
                            <a:pt x="12946" y="14772"/>
                            <a:pt x="0" y="0"/>
                          </a:cubicBezTo>
                          <a:cubicBezTo>
                            <a:pt x="1" y="0"/>
                            <a:pt x="8133" y="21600"/>
                            <a:pt x="21600" y="11585"/>
                          </a:cubicBezTo>
                          <a:close/>
                          <a:moveTo>
                            <a:pt x="21600" y="11585"/>
                          </a:moveTo>
                        </a:path>
                      </a:pathLst>
                    </a:custGeom>
                    <a:solidFill>
                      <a:srgbClr val="E73B4D"/>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defTabSz="914400">
                        <a:defRPr/>
                      </a:pPr>
                      <a:endParaRPr lang="en-US" sz="1800" kern="0">
                        <a:solidFill>
                          <a:sysClr val="windowText" lastClr="000000"/>
                        </a:solidFill>
                        <a:cs typeface="+mn-ea"/>
                        <a:sym typeface="+mn-lt"/>
                      </a:endParaRPr>
                    </a:p>
                  </p:txBody>
                </p:sp>
                <p:sp>
                  <p:nvSpPr>
                    <p:cNvPr id="79" name="AutoShape 42"/>
                    <p:cNvSpPr/>
                    <p:nvPr/>
                  </p:nvSpPr>
                  <p:spPr bwMode="auto">
                    <a:xfrm>
                      <a:off x="8" y="23"/>
                      <a:ext cx="139" cy="107"/>
                    </a:xfrm>
                    <a:custGeom>
                      <a:avLst/>
                      <a:gdLst/>
                      <a:ahLst/>
                      <a:cxnLst/>
                      <a:rect l="0" t="0" r="r" b="b"/>
                      <a:pathLst>
                        <a:path w="21600" h="21013">
                          <a:moveTo>
                            <a:pt x="2458" y="2876"/>
                          </a:moveTo>
                          <a:cubicBezTo>
                            <a:pt x="2458" y="2876"/>
                            <a:pt x="15717" y="19004"/>
                            <a:pt x="21600" y="19193"/>
                          </a:cubicBezTo>
                          <a:cubicBezTo>
                            <a:pt x="21600" y="19193"/>
                            <a:pt x="19059" y="21600"/>
                            <a:pt x="16309" y="20879"/>
                          </a:cubicBezTo>
                          <a:cubicBezTo>
                            <a:pt x="13349" y="20100"/>
                            <a:pt x="3961" y="13164"/>
                            <a:pt x="0" y="0"/>
                          </a:cubicBezTo>
                          <a:lnTo>
                            <a:pt x="2458" y="2876"/>
                          </a:lnTo>
                          <a:close/>
                          <a:moveTo>
                            <a:pt x="2458" y="2876"/>
                          </a:moveTo>
                        </a:path>
                      </a:pathLst>
                    </a:custGeom>
                    <a:solidFill>
                      <a:srgbClr val="FFFFFF"/>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defTabSz="914400">
                        <a:defRPr/>
                      </a:pPr>
                      <a:endParaRPr lang="en-US" sz="1800" kern="0">
                        <a:solidFill>
                          <a:sysClr val="windowText" lastClr="000000"/>
                        </a:solidFill>
                        <a:cs typeface="+mn-ea"/>
                        <a:sym typeface="+mn-lt"/>
                      </a:endParaRPr>
                    </a:p>
                  </p:txBody>
                </p:sp>
                <p:sp>
                  <p:nvSpPr>
                    <p:cNvPr id="80" name="AutoShape 43"/>
                    <p:cNvSpPr/>
                    <p:nvPr/>
                  </p:nvSpPr>
                  <p:spPr bwMode="auto">
                    <a:xfrm>
                      <a:off x="8" y="23"/>
                      <a:ext cx="139" cy="99"/>
                    </a:xfrm>
                    <a:custGeom>
                      <a:avLst/>
                      <a:gdLst/>
                      <a:ahLst/>
                      <a:cxnLst/>
                      <a:rect l="0" t="0" r="r" b="b"/>
                      <a:pathLst>
                        <a:path w="20128" h="19921">
                          <a:moveTo>
                            <a:pt x="0" y="0"/>
                          </a:moveTo>
                          <a:cubicBezTo>
                            <a:pt x="0" y="0"/>
                            <a:pt x="21600" y="17502"/>
                            <a:pt x="20048" y="19550"/>
                          </a:cubicBezTo>
                          <a:cubicBezTo>
                            <a:pt x="18493" y="21600"/>
                            <a:pt x="8651" y="15159"/>
                            <a:pt x="0" y="0"/>
                          </a:cubicBezTo>
                          <a:close/>
                          <a:moveTo>
                            <a:pt x="0" y="0"/>
                          </a:moveTo>
                        </a:path>
                      </a:pathLst>
                    </a:custGeom>
                    <a:solidFill>
                      <a:srgbClr val="E79277"/>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defTabSz="914400">
                        <a:defRPr/>
                      </a:pPr>
                      <a:endParaRPr lang="en-US" sz="1800" kern="0">
                        <a:solidFill>
                          <a:sysClr val="windowText" lastClr="000000"/>
                        </a:solidFill>
                        <a:cs typeface="+mn-ea"/>
                        <a:sym typeface="+mn-lt"/>
                      </a:endParaRPr>
                    </a:p>
                  </p:txBody>
                </p:sp>
              </p:grpSp>
            </p:grpSp>
            <p:sp>
              <p:nvSpPr>
                <p:cNvPr id="67" name="AutoShape 46"/>
                <p:cNvSpPr/>
                <p:nvPr/>
              </p:nvSpPr>
              <p:spPr bwMode="auto">
                <a:xfrm>
                  <a:off x="24" y="744"/>
                  <a:ext cx="1041" cy="938"/>
                </a:xfrm>
                <a:custGeom>
                  <a:avLst/>
                  <a:gdLst/>
                  <a:ahLst/>
                  <a:cxnLst/>
                  <a:rect l="0" t="0" r="r" b="b"/>
                  <a:pathLst>
                    <a:path w="21600" h="21151">
                      <a:moveTo>
                        <a:pt x="0" y="16369"/>
                      </a:moveTo>
                      <a:cubicBezTo>
                        <a:pt x="0" y="16369"/>
                        <a:pt x="2790" y="15603"/>
                        <a:pt x="6914" y="11243"/>
                      </a:cubicBezTo>
                      <a:cubicBezTo>
                        <a:pt x="15684" y="1971"/>
                        <a:pt x="20836" y="-449"/>
                        <a:pt x="21600" y="65"/>
                      </a:cubicBezTo>
                      <a:lnTo>
                        <a:pt x="15394" y="8664"/>
                      </a:lnTo>
                      <a:lnTo>
                        <a:pt x="20297" y="4617"/>
                      </a:lnTo>
                      <a:cubicBezTo>
                        <a:pt x="20297" y="4617"/>
                        <a:pt x="18239" y="10693"/>
                        <a:pt x="2837" y="21151"/>
                      </a:cubicBezTo>
                      <a:cubicBezTo>
                        <a:pt x="2837" y="21151"/>
                        <a:pt x="331" y="17530"/>
                        <a:pt x="0" y="16369"/>
                      </a:cubicBezTo>
                      <a:close/>
                      <a:moveTo>
                        <a:pt x="0" y="16369"/>
                      </a:moveTo>
                    </a:path>
                  </a:pathLst>
                </a:custGeom>
                <a:solidFill>
                  <a:srgbClr val="FFFFFF"/>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defTabSz="914400">
                    <a:defRPr/>
                  </a:pPr>
                  <a:endParaRPr lang="en-US" sz="1800" kern="0">
                    <a:solidFill>
                      <a:sysClr val="windowText" lastClr="000000"/>
                    </a:solidFill>
                    <a:cs typeface="+mn-ea"/>
                    <a:sym typeface="+mn-lt"/>
                  </a:endParaRPr>
                </a:p>
              </p:txBody>
            </p:sp>
            <p:sp>
              <p:nvSpPr>
                <p:cNvPr id="68" name="AutoShape 47"/>
                <p:cNvSpPr/>
                <p:nvPr/>
              </p:nvSpPr>
              <p:spPr bwMode="auto">
                <a:xfrm>
                  <a:off x="680" y="656"/>
                  <a:ext cx="430" cy="549"/>
                </a:xfrm>
                <a:custGeom>
                  <a:avLst/>
                  <a:gdLst/>
                  <a:ahLst/>
                  <a:cxnLst/>
                  <a:rect l="0" t="0" r="r" b="b"/>
                  <a:pathLst>
                    <a:path w="21600" h="21600">
                      <a:moveTo>
                        <a:pt x="15736" y="0"/>
                      </a:moveTo>
                      <a:lnTo>
                        <a:pt x="19387" y="3593"/>
                      </a:lnTo>
                      <a:lnTo>
                        <a:pt x="5497" y="17939"/>
                      </a:lnTo>
                      <a:lnTo>
                        <a:pt x="19387" y="9016"/>
                      </a:lnTo>
                      <a:lnTo>
                        <a:pt x="21600" y="14860"/>
                      </a:lnTo>
                      <a:cubicBezTo>
                        <a:pt x="21600" y="14860"/>
                        <a:pt x="19532" y="12306"/>
                        <a:pt x="17562" y="12287"/>
                      </a:cubicBezTo>
                      <a:cubicBezTo>
                        <a:pt x="15592" y="12269"/>
                        <a:pt x="0" y="21600"/>
                        <a:pt x="0" y="21600"/>
                      </a:cubicBezTo>
                      <a:cubicBezTo>
                        <a:pt x="0" y="21600"/>
                        <a:pt x="19106" y="3750"/>
                        <a:pt x="17261" y="3919"/>
                      </a:cubicBezTo>
                      <a:cubicBezTo>
                        <a:pt x="15416" y="4087"/>
                        <a:pt x="8244" y="8295"/>
                        <a:pt x="8244" y="8295"/>
                      </a:cubicBezTo>
                      <a:lnTo>
                        <a:pt x="12104" y="402"/>
                      </a:lnTo>
                      <a:lnTo>
                        <a:pt x="15736" y="0"/>
                      </a:lnTo>
                      <a:close/>
                      <a:moveTo>
                        <a:pt x="15736" y="0"/>
                      </a:moveTo>
                    </a:path>
                  </a:pathLst>
                </a:custGeom>
                <a:solidFill>
                  <a:srgbClr val="D2D3D3"/>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defTabSz="914400">
                    <a:defRPr/>
                  </a:pPr>
                  <a:endParaRPr lang="en-US" sz="1800" kern="0">
                    <a:solidFill>
                      <a:sysClr val="windowText" lastClr="000000"/>
                    </a:solidFill>
                    <a:cs typeface="+mn-ea"/>
                    <a:sym typeface="+mn-lt"/>
                  </a:endParaRPr>
                </a:p>
              </p:txBody>
            </p:sp>
          </p:grpSp>
          <p:sp>
            <p:nvSpPr>
              <p:cNvPr id="63" name="AutoShape 49"/>
              <p:cNvSpPr/>
              <p:nvPr/>
            </p:nvSpPr>
            <p:spPr bwMode="auto">
              <a:xfrm>
                <a:off x="288" y="1608"/>
                <a:ext cx="563" cy="375"/>
              </a:xfrm>
              <a:custGeom>
                <a:avLst/>
                <a:gdLst/>
                <a:ahLst/>
                <a:cxnLst/>
                <a:rect l="0" t="0" r="r" b="b"/>
                <a:pathLst>
                  <a:path w="21600" h="20982">
                    <a:moveTo>
                      <a:pt x="18883" y="9540"/>
                    </a:moveTo>
                    <a:lnTo>
                      <a:pt x="16971" y="4191"/>
                    </a:lnTo>
                    <a:cubicBezTo>
                      <a:pt x="16971" y="4191"/>
                      <a:pt x="15925" y="3343"/>
                      <a:pt x="12789" y="1363"/>
                    </a:cubicBezTo>
                    <a:cubicBezTo>
                      <a:pt x="9653" y="-618"/>
                      <a:pt x="10176" y="144"/>
                      <a:pt x="10176" y="144"/>
                    </a:cubicBezTo>
                    <a:lnTo>
                      <a:pt x="12162" y="3191"/>
                    </a:lnTo>
                    <a:cubicBezTo>
                      <a:pt x="12162" y="3191"/>
                      <a:pt x="11744" y="4650"/>
                      <a:pt x="7876" y="4191"/>
                    </a:cubicBezTo>
                    <a:cubicBezTo>
                      <a:pt x="5579" y="3919"/>
                      <a:pt x="0" y="12790"/>
                      <a:pt x="0" y="12790"/>
                    </a:cubicBezTo>
                    <a:cubicBezTo>
                      <a:pt x="0" y="12790"/>
                      <a:pt x="10709" y="11633"/>
                      <a:pt x="12974" y="14519"/>
                    </a:cubicBezTo>
                    <a:cubicBezTo>
                      <a:pt x="15238" y="17405"/>
                      <a:pt x="17389" y="20982"/>
                      <a:pt x="17389" y="20982"/>
                    </a:cubicBezTo>
                    <a:lnTo>
                      <a:pt x="21600" y="12823"/>
                    </a:lnTo>
                    <a:lnTo>
                      <a:pt x="18883" y="9540"/>
                    </a:lnTo>
                    <a:close/>
                    <a:moveTo>
                      <a:pt x="18883" y="9540"/>
                    </a:moveTo>
                  </a:path>
                </a:pathLst>
              </a:custGeom>
              <a:solidFill>
                <a:srgbClr val="0C2E52"/>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defTabSz="914400">
                  <a:defRPr/>
                </a:pPr>
                <a:endParaRPr lang="en-US" sz="1800" kern="0">
                  <a:solidFill>
                    <a:sysClr val="windowText" lastClr="000000"/>
                  </a:solidFill>
                  <a:cs typeface="+mn-ea"/>
                  <a:sym typeface="+mn-lt"/>
                </a:endParaRPr>
              </a:p>
            </p:txBody>
          </p:sp>
          <p:sp>
            <p:nvSpPr>
              <p:cNvPr id="64" name="AutoShape 50"/>
              <p:cNvSpPr/>
              <p:nvPr/>
            </p:nvSpPr>
            <p:spPr bwMode="auto">
              <a:xfrm>
                <a:off x="0" y="1872"/>
                <a:ext cx="492" cy="349"/>
              </a:xfrm>
              <a:custGeom>
                <a:avLst/>
                <a:gdLst/>
                <a:ahLst/>
                <a:cxnLst/>
                <a:rect l="0" t="0" r="r" b="b"/>
                <a:pathLst>
                  <a:path w="21600" h="21599">
                    <a:moveTo>
                      <a:pt x="17632" y="3672"/>
                    </a:moveTo>
                    <a:lnTo>
                      <a:pt x="13683" y="0"/>
                    </a:lnTo>
                    <a:cubicBezTo>
                      <a:pt x="13683" y="0"/>
                      <a:pt x="12315" y="-1"/>
                      <a:pt x="8426" y="541"/>
                    </a:cubicBezTo>
                    <a:cubicBezTo>
                      <a:pt x="4537" y="1082"/>
                      <a:pt x="5350" y="1409"/>
                      <a:pt x="5350" y="1409"/>
                    </a:cubicBezTo>
                    <a:lnTo>
                      <a:pt x="8496" y="2799"/>
                    </a:lnTo>
                    <a:cubicBezTo>
                      <a:pt x="8496" y="2799"/>
                      <a:pt x="8635" y="4536"/>
                      <a:pt x="4594" y="7121"/>
                    </a:cubicBezTo>
                    <a:cubicBezTo>
                      <a:pt x="2194" y="8657"/>
                      <a:pt x="0" y="21599"/>
                      <a:pt x="0" y="21599"/>
                    </a:cubicBezTo>
                    <a:cubicBezTo>
                      <a:pt x="0" y="21599"/>
                      <a:pt x="10262" y="12095"/>
                      <a:pt x="13625" y="13110"/>
                    </a:cubicBezTo>
                    <a:cubicBezTo>
                      <a:pt x="16988" y="14126"/>
                      <a:pt x="20501" y="15899"/>
                      <a:pt x="20501" y="15899"/>
                    </a:cubicBezTo>
                    <a:lnTo>
                      <a:pt x="21600" y="4717"/>
                    </a:lnTo>
                    <a:lnTo>
                      <a:pt x="17632" y="3672"/>
                    </a:lnTo>
                    <a:close/>
                    <a:moveTo>
                      <a:pt x="17632" y="3672"/>
                    </a:moveTo>
                  </a:path>
                </a:pathLst>
              </a:custGeom>
              <a:solidFill>
                <a:srgbClr val="0C2E52"/>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defTabSz="914400">
                  <a:defRPr/>
                </a:pPr>
                <a:endParaRPr lang="en-US" sz="1800" kern="0">
                  <a:solidFill>
                    <a:sysClr val="windowText" lastClr="000000"/>
                  </a:solidFill>
                  <a:cs typeface="+mn-ea"/>
                  <a:sym typeface="+mn-lt"/>
                </a:endParaRPr>
              </a:p>
            </p:txBody>
          </p:sp>
        </p:grpSp>
        <p:grpSp>
          <p:nvGrpSpPr>
            <p:cNvPr id="24" name="Group 81"/>
            <p:cNvGrpSpPr/>
            <p:nvPr/>
          </p:nvGrpSpPr>
          <p:grpSpPr bwMode="auto">
            <a:xfrm>
              <a:off x="0" y="0"/>
              <a:ext cx="3906" cy="2319"/>
              <a:chOff x="0" y="0"/>
              <a:chExt cx="3906" cy="2319"/>
            </a:xfrm>
          </p:grpSpPr>
          <p:sp>
            <p:nvSpPr>
              <p:cNvPr id="25" name="AutoShape 52"/>
              <p:cNvSpPr/>
              <p:nvPr/>
            </p:nvSpPr>
            <p:spPr bwMode="auto">
              <a:xfrm>
                <a:off x="256" y="1352"/>
                <a:ext cx="1801" cy="839"/>
              </a:xfrm>
              <a:custGeom>
                <a:avLst/>
                <a:gdLst/>
                <a:ahLst/>
                <a:cxnLst/>
                <a:rect l="0" t="0" r="r" b="b"/>
                <a:pathLst>
                  <a:path w="21600" h="20880">
                    <a:moveTo>
                      <a:pt x="21600" y="10127"/>
                    </a:moveTo>
                    <a:cubicBezTo>
                      <a:pt x="21600" y="10127"/>
                      <a:pt x="17978" y="21600"/>
                      <a:pt x="0" y="20844"/>
                    </a:cubicBezTo>
                    <a:cubicBezTo>
                      <a:pt x="0" y="20844"/>
                      <a:pt x="34" y="18544"/>
                      <a:pt x="1021" y="15003"/>
                    </a:cubicBezTo>
                    <a:cubicBezTo>
                      <a:pt x="1021" y="15003"/>
                      <a:pt x="12935" y="15274"/>
                      <a:pt x="17527" y="0"/>
                    </a:cubicBezTo>
                    <a:cubicBezTo>
                      <a:pt x="17527" y="0"/>
                      <a:pt x="21166" y="4856"/>
                      <a:pt x="21600" y="10127"/>
                    </a:cubicBezTo>
                    <a:close/>
                    <a:moveTo>
                      <a:pt x="21600" y="10127"/>
                    </a:moveTo>
                  </a:path>
                </a:pathLst>
              </a:custGeom>
              <a:solidFill>
                <a:schemeClr val="tx1">
                  <a:lumMod val="75000"/>
                  <a:lumOff val="25000"/>
                </a:schemeClr>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defTabSz="914400">
                  <a:defRPr/>
                </a:pPr>
                <a:endParaRPr lang="en-US" sz="1800" kern="0">
                  <a:solidFill>
                    <a:sysClr val="windowText" lastClr="000000"/>
                  </a:solidFill>
                  <a:cs typeface="+mn-ea"/>
                  <a:sym typeface="+mn-lt"/>
                </a:endParaRPr>
              </a:p>
            </p:txBody>
          </p:sp>
          <p:sp>
            <p:nvSpPr>
              <p:cNvPr id="26" name="AutoShape 53"/>
              <p:cNvSpPr/>
              <p:nvPr/>
            </p:nvSpPr>
            <p:spPr bwMode="auto">
              <a:xfrm>
                <a:off x="760" y="1064"/>
                <a:ext cx="1086" cy="1060"/>
              </a:xfrm>
              <a:custGeom>
                <a:avLst/>
                <a:gdLst/>
                <a:ahLst/>
                <a:cxnLst/>
                <a:rect l="0" t="0" r="r" b="b"/>
                <a:pathLst>
                  <a:path w="21600" h="15335">
                    <a:moveTo>
                      <a:pt x="16390" y="0"/>
                    </a:moveTo>
                    <a:cubicBezTo>
                      <a:pt x="16390" y="0"/>
                      <a:pt x="13930" y="1207"/>
                      <a:pt x="13025" y="2413"/>
                    </a:cubicBezTo>
                    <a:cubicBezTo>
                      <a:pt x="12119" y="3618"/>
                      <a:pt x="17277" y="16285"/>
                      <a:pt x="2664" y="9614"/>
                    </a:cubicBezTo>
                    <a:lnTo>
                      <a:pt x="1758" y="10374"/>
                    </a:lnTo>
                    <a:lnTo>
                      <a:pt x="0" y="12536"/>
                    </a:lnTo>
                    <a:cubicBezTo>
                      <a:pt x="0" y="12536"/>
                      <a:pt x="19038" y="21600"/>
                      <a:pt x="21600" y="7105"/>
                    </a:cubicBezTo>
                    <a:lnTo>
                      <a:pt x="16390" y="0"/>
                    </a:lnTo>
                    <a:close/>
                    <a:moveTo>
                      <a:pt x="16390" y="0"/>
                    </a:moveTo>
                  </a:path>
                </a:pathLst>
              </a:custGeom>
              <a:solidFill>
                <a:schemeClr val="tx1">
                  <a:lumMod val="50000"/>
                  <a:lumOff val="50000"/>
                </a:schemeClr>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defTabSz="914400">
                  <a:defRPr/>
                </a:pPr>
                <a:endParaRPr lang="en-US" sz="1800" kern="0">
                  <a:solidFill>
                    <a:sysClr val="windowText" lastClr="000000"/>
                  </a:solidFill>
                  <a:cs typeface="+mn-ea"/>
                  <a:sym typeface="+mn-lt"/>
                </a:endParaRPr>
              </a:p>
            </p:txBody>
          </p:sp>
          <p:grpSp>
            <p:nvGrpSpPr>
              <p:cNvPr id="27" name="Group 56"/>
              <p:cNvGrpSpPr/>
              <p:nvPr/>
            </p:nvGrpSpPr>
            <p:grpSpPr bwMode="auto">
              <a:xfrm>
                <a:off x="1400" y="392"/>
                <a:ext cx="230" cy="295"/>
                <a:chOff x="0" y="0"/>
                <a:chExt cx="230" cy="295"/>
              </a:xfrm>
            </p:grpSpPr>
            <p:sp>
              <p:nvSpPr>
                <p:cNvPr id="52" name="AutoShape 54"/>
                <p:cNvSpPr/>
                <p:nvPr/>
              </p:nvSpPr>
              <p:spPr bwMode="auto">
                <a:xfrm>
                  <a:off x="0" y="0"/>
                  <a:ext cx="230" cy="295"/>
                </a:xfrm>
                <a:custGeom>
                  <a:avLst/>
                  <a:gdLst/>
                  <a:ahLst/>
                  <a:cxnLst/>
                  <a:rect l="0" t="0" r="r" b="b"/>
                  <a:pathLst>
                    <a:path w="20576" h="20296">
                      <a:moveTo>
                        <a:pt x="20576" y="7194"/>
                      </a:moveTo>
                      <a:cubicBezTo>
                        <a:pt x="20576" y="7194"/>
                        <a:pt x="20214" y="17612"/>
                        <a:pt x="15535" y="18165"/>
                      </a:cubicBezTo>
                      <a:cubicBezTo>
                        <a:pt x="10855" y="18718"/>
                        <a:pt x="12295" y="15557"/>
                        <a:pt x="12295" y="15557"/>
                      </a:cubicBezTo>
                      <a:cubicBezTo>
                        <a:pt x="12295" y="15557"/>
                        <a:pt x="7899" y="21600"/>
                        <a:pt x="5153" y="20038"/>
                      </a:cubicBezTo>
                      <a:cubicBezTo>
                        <a:pt x="4540" y="19689"/>
                        <a:pt x="4023" y="18363"/>
                        <a:pt x="4968" y="17160"/>
                      </a:cubicBezTo>
                      <a:cubicBezTo>
                        <a:pt x="4968" y="17160"/>
                        <a:pt x="1135" y="15694"/>
                        <a:pt x="55" y="10014"/>
                      </a:cubicBezTo>
                      <a:cubicBezTo>
                        <a:pt x="-1024" y="4335"/>
                        <a:pt x="14091" y="0"/>
                        <a:pt x="14091" y="0"/>
                      </a:cubicBezTo>
                      <a:lnTo>
                        <a:pt x="20576" y="7194"/>
                      </a:lnTo>
                      <a:close/>
                      <a:moveTo>
                        <a:pt x="20576" y="7194"/>
                      </a:moveTo>
                    </a:path>
                  </a:pathLst>
                </a:custGeom>
                <a:solidFill>
                  <a:srgbClr val="FDB980"/>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defTabSz="914400">
                    <a:defRPr/>
                  </a:pPr>
                  <a:endParaRPr lang="en-US" sz="1800" kern="0">
                    <a:solidFill>
                      <a:sysClr val="windowText" lastClr="000000"/>
                    </a:solidFill>
                    <a:cs typeface="+mn-ea"/>
                    <a:sym typeface="+mn-lt"/>
                  </a:endParaRPr>
                </a:p>
              </p:txBody>
            </p:sp>
            <p:sp>
              <p:nvSpPr>
                <p:cNvPr id="53" name="AutoShape 55"/>
                <p:cNvSpPr/>
                <p:nvPr/>
              </p:nvSpPr>
              <p:spPr bwMode="auto">
                <a:xfrm>
                  <a:off x="136" y="192"/>
                  <a:ext cx="56" cy="44"/>
                </a:xfrm>
                <a:custGeom>
                  <a:avLst/>
                  <a:gdLst/>
                  <a:ahLst/>
                  <a:cxnLst/>
                  <a:rect l="0" t="0" r="r" b="b"/>
                  <a:pathLst>
                    <a:path w="20867" h="20599">
                      <a:moveTo>
                        <a:pt x="19869" y="165"/>
                      </a:moveTo>
                      <a:cubicBezTo>
                        <a:pt x="15704" y="-747"/>
                        <a:pt x="12028" y="2278"/>
                        <a:pt x="8832" y="5258"/>
                      </a:cubicBezTo>
                      <a:cubicBezTo>
                        <a:pt x="6814" y="7137"/>
                        <a:pt x="5073" y="9338"/>
                        <a:pt x="3458" y="11739"/>
                      </a:cubicBezTo>
                      <a:cubicBezTo>
                        <a:pt x="2063" y="13807"/>
                        <a:pt x="-271" y="16743"/>
                        <a:pt x="25" y="19601"/>
                      </a:cubicBezTo>
                      <a:cubicBezTo>
                        <a:pt x="156" y="20853"/>
                        <a:pt x="1622" y="20731"/>
                        <a:pt x="2265" y="20292"/>
                      </a:cubicBezTo>
                      <a:cubicBezTo>
                        <a:pt x="3912" y="19169"/>
                        <a:pt x="4768" y="17544"/>
                        <a:pt x="5982" y="15783"/>
                      </a:cubicBezTo>
                      <a:cubicBezTo>
                        <a:pt x="7552" y="13504"/>
                        <a:pt x="9368" y="11528"/>
                        <a:pt x="11136" y="9497"/>
                      </a:cubicBezTo>
                      <a:cubicBezTo>
                        <a:pt x="13956" y="6262"/>
                        <a:pt x="17401" y="4637"/>
                        <a:pt x="20494" y="1967"/>
                      </a:cubicBezTo>
                      <a:cubicBezTo>
                        <a:pt x="21329" y="1247"/>
                        <a:pt x="20600" y="328"/>
                        <a:pt x="19869" y="165"/>
                      </a:cubicBezTo>
                      <a:close/>
                      <a:moveTo>
                        <a:pt x="19869" y="165"/>
                      </a:moveTo>
                    </a:path>
                  </a:pathLst>
                </a:custGeom>
                <a:solidFill>
                  <a:srgbClr val="F8AB74"/>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defTabSz="914400">
                    <a:defRPr/>
                  </a:pPr>
                  <a:endParaRPr lang="en-US" sz="1800" kern="0">
                    <a:solidFill>
                      <a:sysClr val="windowText" lastClr="000000"/>
                    </a:solidFill>
                    <a:cs typeface="+mn-ea"/>
                    <a:sym typeface="+mn-lt"/>
                  </a:endParaRPr>
                </a:p>
              </p:txBody>
            </p:sp>
          </p:grpSp>
          <p:grpSp>
            <p:nvGrpSpPr>
              <p:cNvPr id="28" name="Group 59"/>
              <p:cNvGrpSpPr/>
              <p:nvPr/>
            </p:nvGrpSpPr>
            <p:grpSpPr bwMode="auto">
              <a:xfrm>
                <a:off x="3672" y="184"/>
                <a:ext cx="234" cy="269"/>
                <a:chOff x="0" y="0"/>
                <a:chExt cx="234" cy="269"/>
              </a:xfrm>
            </p:grpSpPr>
            <p:sp>
              <p:nvSpPr>
                <p:cNvPr id="50" name="AutoShape 57"/>
                <p:cNvSpPr/>
                <p:nvPr/>
              </p:nvSpPr>
              <p:spPr bwMode="auto">
                <a:xfrm>
                  <a:off x="0" y="0"/>
                  <a:ext cx="234" cy="266"/>
                </a:xfrm>
                <a:custGeom>
                  <a:avLst/>
                  <a:gdLst/>
                  <a:ahLst/>
                  <a:cxnLst/>
                  <a:rect l="0" t="0" r="r" b="b"/>
                  <a:pathLst>
                    <a:path w="18515" h="20970">
                      <a:moveTo>
                        <a:pt x="0" y="3799"/>
                      </a:moveTo>
                      <a:cubicBezTo>
                        <a:pt x="0" y="3799"/>
                        <a:pt x="3811" y="0"/>
                        <a:pt x="5718" y="0"/>
                      </a:cubicBezTo>
                      <a:cubicBezTo>
                        <a:pt x="7623" y="0"/>
                        <a:pt x="13976" y="1583"/>
                        <a:pt x="17788" y="5699"/>
                      </a:cubicBezTo>
                      <a:cubicBezTo>
                        <a:pt x="21600" y="9814"/>
                        <a:pt x="9178" y="20807"/>
                        <a:pt x="9178" y="20807"/>
                      </a:cubicBezTo>
                      <a:cubicBezTo>
                        <a:pt x="9178" y="20807"/>
                        <a:pt x="2960" y="21600"/>
                        <a:pt x="1480" y="19682"/>
                      </a:cubicBezTo>
                      <a:cubicBezTo>
                        <a:pt x="0" y="17762"/>
                        <a:pt x="0" y="3799"/>
                        <a:pt x="0" y="3799"/>
                      </a:cubicBezTo>
                      <a:close/>
                      <a:moveTo>
                        <a:pt x="0" y="3799"/>
                      </a:moveTo>
                    </a:path>
                  </a:pathLst>
                </a:custGeom>
                <a:solidFill>
                  <a:srgbClr val="FDB980"/>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defTabSz="914400">
                    <a:defRPr/>
                  </a:pPr>
                  <a:endParaRPr lang="en-US" sz="1800" kern="0">
                    <a:solidFill>
                      <a:sysClr val="windowText" lastClr="000000"/>
                    </a:solidFill>
                    <a:cs typeface="+mn-ea"/>
                    <a:sym typeface="+mn-lt"/>
                  </a:endParaRPr>
                </a:p>
              </p:txBody>
            </p:sp>
            <p:sp>
              <p:nvSpPr>
                <p:cNvPr id="51" name="AutoShape 58"/>
                <p:cNvSpPr/>
                <p:nvPr/>
              </p:nvSpPr>
              <p:spPr bwMode="auto">
                <a:xfrm>
                  <a:off x="0" y="39"/>
                  <a:ext cx="169" cy="230"/>
                </a:xfrm>
                <a:custGeom>
                  <a:avLst/>
                  <a:gdLst/>
                  <a:ahLst/>
                  <a:cxnLst/>
                  <a:rect l="0" t="0" r="r" b="b"/>
                  <a:pathLst>
                    <a:path w="21400" h="21339">
                      <a:moveTo>
                        <a:pt x="20945" y="3049"/>
                      </a:moveTo>
                      <a:cubicBezTo>
                        <a:pt x="19305" y="3049"/>
                        <a:pt x="17293" y="4084"/>
                        <a:pt x="16507" y="5298"/>
                      </a:cubicBezTo>
                      <a:cubicBezTo>
                        <a:pt x="15210" y="4589"/>
                        <a:pt x="13434" y="3973"/>
                        <a:pt x="11528" y="3448"/>
                      </a:cubicBezTo>
                      <a:cubicBezTo>
                        <a:pt x="11681" y="3283"/>
                        <a:pt x="11842" y="3121"/>
                        <a:pt x="12025" y="2971"/>
                      </a:cubicBezTo>
                      <a:cubicBezTo>
                        <a:pt x="12558" y="2538"/>
                        <a:pt x="13331" y="2338"/>
                        <a:pt x="13804" y="1887"/>
                      </a:cubicBezTo>
                      <a:cubicBezTo>
                        <a:pt x="14088" y="1615"/>
                        <a:pt x="13555" y="1443"/>
                        <a:pt x="13250" y="1450"/>
                      </a:cubicBezTo>
                      <a:cubicBezTo>
                        <a:pt x="12188" y="1470"/>
                        <a:pt x="11316" y="1879"/>
                        <a:pt x="10630" y="2470"/>
                      </a:cubicBezTo>
                      <a:cubicBezTo>
                        <a:pt x="10413" y="2659"/>
                        <a:pt x="10224" y="2861"/>
                        <a:pt x="10080" y="3072"/>
                      </a:cubicBezTo>
                      <a:cubicBezTo>
                        <a:pt x="7969" y="2555"/>
                        <a:pt x="5806" y="2148"/>
                        <a:pt x="4027" y="1850"/>
                      </a:cubicBezTo>
                      <a:cubicBezTo>
                        <a:pt x="4233" y="1676"/>
                        <a:pt x="4446" y="1505"/>
                        <a:pt x="4696" y="1358"/>
                      </a:cubicBezTo>
                      <a:cubicBezTo>
                        <a:pt x="5078" y="1132"/>
                        <a:pt x="5510" y="952"/>
                        <a:pt x="5948" y="794"/>
                      </a:cubicBezTo>
                      <a:cubicBezTo>
                        <a:pt x="6282" y="673"/>
                        <a:pt x="6755" y="560"/>
                        <a:pt x="6866" y="272"/>
                      </a:cubicBezTo>
                      <a:cubicBezTo>
                        <a:pt x="6905" y="165"/>
                        <a:pt x="6803" y="75"/>
                        <a:pt x="6663" y="47"/>
                      </a:cubicBezTo>
                      <a:cubicBezTo>
                        <a:pt x="5638" y="-157"/>
                        <a:pt x="4614" y="347"/>
                        <a:pt x="3822" y="779"/>
                      </a:cubicBezTo>
                      <a:cubicBezTo>
                        <a:pt x="3458" y="978"/>
                        <a:pt x="2978" y="1281"/>
                        <a:pt x="2628" y="1626"/>
                      </a:cubicBezTo>
                      <a:cubicBezTo>
                        <a:pt x="1042" y="1383"/>
                        <a:pt x="0" y="1259"/>
                        <a:pt x="0" y="1259"/>
                      </a:cubicBezTo>
                      <a:lnTo>
                        <a:pt x="0" y="17745"/>
                      </a:lnTo>
                      <a:cubicBezTo>
                        <a:pt x="0" y="17745"/>
                        <a:pt x="2547" y="21443"/>
                        <a:pt x="6621" y="21337"/>
                      </a:cubicBezTo>
                      <a:cubicBezTo>
                        <a:pt x="10694" y="21231"/>
                        <a:pt x="8149" y="8638"/>
                        <a:pt x="8149" y="8638"/>
                      </a:cubicBezTo>
                      <a:cubicBezTo>
                        <a:pt x="8149" y="8638"/>
                        <a:pt x="15281" y="13497"/>
                        <a:pt x="18335" y="8638"/>
                      </a:cubicBezTo>
                      <a:cubicBezTo>
                        <a:pt x="18999" y="7581"/>
                        <a:pt x="18507" y="6637"/>
                        <a:pt x="17333" y="5803"/>
                      </a:cubicBezTo>
                      <a:cubicBezTo>
                        <a:pt x="17717" y="5370"/>
                        <a:pt x="18114" y="4951"/>
                        <a:pt x="18636" y="4583"/>
                      </a:cubicBezTo>
                      <a:cubicBezTo>
                        <a:pt x="19408" y="4039"/>
                        <a:pt x="20457" y="3879"/>
                        <a:pt x="21274" y="3411"/>
                      </a:cubicBezTo>
                      <a:cubicBezTo>
                        <a:pt x="21600" y="3225"/>
                        <a:pt x="21220" y="3049"/>
                        <a:pt x="20945" y="3049"/>
                      </a:cubicBezTo>
                      <a:close/>
                      <a:moveTo>
                        <a:pt x="20945" y="3049"/>
                      </a:moveTo>
                    </a:path>
                  </a:pathLst>
                </a:custGeom>
                <a:solidFill>
                  <a:srgbClr val="F8AB74"/>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defTabSz="914400">
                    <a:defRPr/>
                  </a:pPr>
                  <a:endParaRPr lang="en-US" sz="1800" kern="0">
                    <a:solidFill>
                      <a:sysClr val="windowText" lastClr="000000"/>
                    </a:solidFill>
                    <a:cs typeface="+mn-ea"/>
                    <a:sym typeface="+mn-lt"/>
                  </a:endParaRPr>
                </a:p>
              </p:txBody>
            </p:sp>
          </p:grpSp>
          <p:sp>
            <p:nvSpPr>
              <p:cNvPr id="29" name="AutoShape 60"/>
              <p:cNvSpPr/>
              <p:nvPr/>
            </p:nvSpPr>
            <p:spPr bwMode="auto">
              <a:xfrm>
                <a:off x="2728" y="391"/>
                <a:ext cx="1066" cy="807"/>
              </a:xfrm>
              <a:custGeom>
                <a:avLst/>
                <a:gdLst/>
                <a:ahLst/>
                <a:cxnLst/>
                <a:rect l="0" t="0" r="r" b="b"/>
                <a:pathLst>
                  <a:path w="20741" h="19545">
                    <a:moveTo>
                      <a:pt x="237" y="19481"/>
                    </a:moveTo>
                    <a:cubicBezTo>
                      <a:pt x="237" y="19481"/>
                      <a:pt x="13303" y="21600"/>
                      <a:pt x="20741" y="1502"/>
                    </a:cubicBezTo>
                    <a:lnTo>
                      <a:pt x="18322" y="0"/>
                    </a:lnTo>
                    <a:cubicBezTo>
                      <a:pt x="18322" y="0"/>
                      <a:pt x="11277" y="14102"/>
                      <a:pt x="2194" y="10700"/>
                    </a:cubicBezTo>
                    <a:cubicBezTo>
                      <a:pt x="2194" y="10700"/>
                      <a:pt x="-859" y="12554"/>
                      <a:pt x="237" y="19481"/>
                    </a:cubicBezTo>
                    <a:close/>
                    <a:moveTo>
                      <a:pt x="237" y="19481"/>
                    </a:moveTo>
                  </a:path>
                </a:pathLst>
              </a:custGeom>
              <a:solidFill>
                <a:srgbClr val="029489"/>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defTabSz="914400">
                  <a:defRPr/>
                </a:pPr>
                <a:endParaRPr lang="en-US" sz="1800" kern="0">
                  <a:solidFill>
                    <a:sysClr val="windowText" lastClr="000000"/>
                  </a:solidFill>
                  <a:cs typeface="+mn-ea"/>
                  <a:sym typeface="+mn-lt"/>
                </a:endParaRPr>
              </a:p>
            </p:txBody>
          </p:sp>
          <p:grpSp>
            <p:nvGrpSpPr>
              <p:cNvPr id="30" name="Group 72"/>
              <p:cNvGrpSpPr/>
              <p:nvPr/>
            </p:nvGrpSpPr>
            <p:grpSpPr bwMode="auto">
              <a:xfrm>
                <a:off x="2752" y="0"/>
                <a:ext cx="661" cy="946"/>
                <a:chOff x="0" y="0"/>
                <a:chExt cx="661" cy="946"/>
              </a:xfrm>
            </p:grpSpPr>
            <p:grpSp>
              <p:nvGrpSpPr>
                <p:cNvPr id="39" name="Group 64"/>
                <p:cNvGrpSpPr/>
                <p:nvPr/>
              </p:nvGrpSpPr>
              <p:grpSpPr bwMode="auto">
                <a:xfrm>
                  <a:off x="0" y="0"/>
                  <a:ext cx="661" cy="946"/>
                  <a:chOff x="0" y="0"/>
                  <a:chExt cx="661" cy="946"/>
                </a:xfrm>
              </p:grpSpPr>
              <p:sp>
                <p:nvSpPr>
                  <p:cNvPr id="47" name="AutoShape 61"/>
                  <p:cNvSpPr/>
                  <p:nvPr/>
                </p:nvSpPr>
                <p:spPr bwMode="auto">
                  <a:xfrm>
                    <a:off x="0" y="128"/>
                    <a:ext cx="535" cy="815"/>
                  </a:xfrm>
                  <a:custGeom>
                    <a:avLst/>
                    <a:gdLst/>
                    <a:ahLst/>
                    <a:cxnLst/>
                    <a:rect l="0" t="0" r="r" b="b"/>
                    <a:pathLst>
                      <a:path w="21331" h="18923">
                        <a:moveTo>
                          <a:pt x="21312" y="5707"/>
                        </a:moveTo>
                        <a:cubicBezTo>
                          <a:pt x="21600" y="7232"/>
                          <a:pt x="18529" y="13331"/>
                          <a:pt x="17566" y="15039"/>
                        </a:cubicBezTo>
                        <a:cubicBezTo>
                          <a:pt x="16850" y="16310"/>
                          <a:pt x="11320" y="15599"/>
                          <a:pt x="10371" y="15338"/>
                        </a:cubicBezTo>
                        <a:cubicBezTo>
                          <a:pt x="9423" y="15077"/>
                          <a:pt x="4115" y="18923"/>
                          <a:pt x="4115" y="18923"/>
                        </a:cubicBezTo>
                        <a:lnTo>
                          <a:pt x="0" y="16375"/>
                        </a:lnTo>
                        <a:lnTo>
                          <a:pt x="3034" y="13322"/>
                        </a:lnTo>
                        <a:lnTo>
                          <a:pt x="1786" y="11908"/>
                        </a:lnTo>
                        <a:lnTo>
                          <a:pt x="1214" y="7585"/>
                        </a:lnTo>
                        <a:cubicBezTo>
                          <a:pt x="1214" y="7585"/>
                          <a:pt x="2458" y="2192"/>
                          <a:pt x="5035" y="1293"/>
                        </a:cubicBezTo>
                        <a:cubicBezTo>
                          <a:pt x="7612" y="395"/>
                          <a:pt x="19730" y="-2677"/>
                          <a:pt x="21312" y="5707"/>
                        </a:cubicBezTo>
                        <a:close/>
                        <a:moveTo>
                          <a:pt x="21312" y="5707"/>
                        </a:moveTo>
                      </a:path>
                    </a:pathLst>
                  </a:custGeom>
                  <a:solidFill>
                    <a:srgbClr val="FDB980"/>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defTabSz="914400">
                      <a:defRPr/>
                    </a:pPr>
                    <a:endParaRPr lang="en-US" sz="1800" kern="0">
                      <a:solidFill>
                        <a:sysClr val="windowText" lastClr="000000"/>
                      </a:solidFill>
                      <a:cs typeface="+mn-ea"/>
                      <a:sym typeface="+mn-lt"/>
                    </a:endParaRPr>
                  </a:p>
                </p:txBody>
              </p:sp>
              <p:sp>
                <p:nvSpPr>
                  <p:cNvPr id="48" name="AutoShape 62"/>
                  <p:cNvSpPr/>
                  <p:nvPr/>
                </p:nvSpPr>
                <p:spPr bwMode="auto">
                  <a:xfrm>
                    <a:off x="0" y="0"/>
                    <a:ext cx="661" cy="678"/>
                  </a:xfrm>
                  <a:custGeom>
                    <a:avLst/>
                    <a:gdLst/>
                    <a:ahLst/>
                    <a:cxnLst/>
                    <a:rect l="0" t="0" r="r" b="b"/>
                    <a:pathLst>
                      <a:path w="20180" h="20975">
                        <a:moveTo>
                          <a:pt x="15416" y="11263"/>
                        </a:moveTo>
                        <a:cubicBezTo>
                          <a:pt x="15416" y="11263"/>
                          <a:pt x="17200" y="12227"/>
                          <a:pt x="18955" y="10771"/>
                        </a:cubicBezTo>
                        <a:cubicBezTo>
                          <a:pt x="20710" y="9315"/>
                          <a:pt x="21053" y="5662"/>
                          <a:pt x="16751" y="1857"/>
                        </a:cubicBezTo>
                        <a:cubicBezTo>
                          <a:pt x="16751" y="1857"/>
                          <a:pt x="18844" y="4859"/>
                          <a:pt x="18518" y="5247"/>
                        </a:cubicBezTo>
                        <a:cubicBezTo>
                          <a:pt x="18518" y="5247"/>
                          <a:pt x="16288" y="1477"/>
                          <a:pt x="15417" y="1221"/>
                        </a:cubicBezTo>
                        <a:cubicBezTo>
                          <a:pt x="15417" y="1221"/>
                          <a:pt x="16670" y="3482"/>
                          <a:pt x="16647" y="3876"/>
                        </a:cubicBezTo>
                        <a:cubicBezTo>
                          <a:pt x="16608" y="4518"/>
                          <a:pt x="15929" y="2182"/>
                          <a:pt x="13122" y="920"/>
                        </a:cubicBezTo>
                        <a:cubicBezTo>
                          <a:pt x="11332" y="115"/>
                          <a:pt x="5238" y="-625"/>
                          <a:pt x="3776" y="828"/>
                        </a:cubicBezTo>
                        <a:cubicBezTo>
                          <a:pt x="2314" y="2280"/>
                          <a:pt x="2109" y="4409"/>
                          <a:pt x="2109" y="4409"/>
                        </a:cubicBezTo>
                        <a:cubicBezTo>
                          <a:pt x="2109" y="4409"/>
                          <a:pt x="1771" y="5997"/>
                          <a:pt x="612" y="6875"/>
                        </a:cubicBezTo>
                        <a:cubicBezTo>
                          <a:pt x="-547" y="7753"/>
                          <a:pt x="270" y="12894"/>
                          <a:pt x="406" y="14719"/>
                        </a:cubicBezTo>
                        <a:cubicBezTo>
                          <a:pt x="543" y="16544"/>
                          <a:pt x="167" y="18751"/>
                          <a:pt x="167" y="18751"/>
                        </a:cubicBezTo>
                        <a:lnTo>
                          <a:pt x="1980" y="20975"/>
                        </a:lnTo>
                        <a:lnTo>
                          <a:pt x="2576" y="14874"/>
                        </a:lnTo>
                        <a:cubicBezTo>
                          <a:pt x="2576" y="14874"/>
                          <a:pt x="681" y="11701"/>
                          <a:pt x="2055" y="9971"/>
                        </a:cubicBezTo>
                        <a:cubicBezTo>
                          <a:pt x="3428" y="8241"/>
                          <a:pt x="4685" y="8963"/>
                          <a:pt x="5159" y="10001"/>
                        </a:cubicBezTo>
                        <a:cubicBezTo>
                          <a:pt x="5876" y="11574"/>
                          <a:pt x="5543" y="12888"/>
                          <a:pt x="5543" y="12888"/>
                        </a:cubicBezTo>
                        <a:lnTo>
                          <a:pt x="6427" y="12674"/>
                        </a:lnTo>
                        <a:cubicBezTo>
                          <a:pt x="6427" y="12674"/>
                          <a:pt x="6201" y="11135"/>
                          <a:pt x="7306" y="9436"/>
                        </a:cubicBezTo>
                        <a:cubicBezTo>
                          <a:pt x="8411" y="7736"/>
                          <a:pt x="10166" y="3984"/>
                          <a:pt x="15416" y="11263"/>
                        </a:cubicBezTo>
                        <a:close/>
                        <a:moveTo>
                          <a:pt x="15416" y="11263"/>
                        </a:moveTo>
                      </a:path>
                    </a:pathLst>
                  </a:custGeom>
                  <a:solidFill>
                    <a:srgbClr val="383838"/>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defTabSz="914400">
                      <a:defRPr/>
                    </a:pPr>
                    <a:endParaRPr lang="en-US" sz="1800" kern="0">
                      <a:solidFill>
                        <a:sysClr val="windowText" lastClr="000000"/>
                      </a:solidFill>
                      <a:cs typeface="+mn-ea"/>
                      <a:sym typeface="+mn-lt"/>
                    </a:endParaRPr>
                  </a:p>
                </p:txBody>
              </p:sp>
              <p:sp>
                <p:nvSpPr>
                  <p:cNvPr id="49" name="AutoShape 63"/>
                  <p:cNvSpPr/>
                  <p:nvPr/>
                </p:nvSpPr>
                <p:spPr bwMode="auto">
                  <a:xfrm>
                    <a:off x="24" y="616"/>
                    <a:ext cx="407" cy="330"/>
                  </a:xfrm>
                  <a:custGeom>
                    <a:avLst/>
                    <a:gdLst/>
                    <a:ahLst/>
                    <a:cxnLst/>
                    <a:rect l="0" t="0" r="r" b="b"/>
                    <a:pathLst>
                      <a:path w="21126" h="20427">
                        <a:moveTo>
                          <a:pt x="42" y="14766"/>
                        </a:moveTo>
                        <a:cubicBezTo>
                          <a:pt x="559" y="13539"/>
                          <a:pt x="3911" y="3089"/>
                          <a:pt x="3815" y="958"/>
                        </a:cubicBezTo>
                        <a:cubicBezTo>
                          <a:pt x="3719" y="-1173"/>
                          <a:pt x="4786" y="543"/>
                          <a:pt x="7879" y="3238"/>
                        </a:cubicBezTo>
                        <a:cubicBezTo>
                          <a:pt x="10973" y="5934"/>
                          <a:pt x="20439" y="10287"/>
                          <a:pt x="20439" y="10287"/>
                        </a:cubicBezTo>
                        <a:cubicBezTo>
                          <a:pt x="20753" y="10436"/>
                          <a:pt x="20975" y="10700"/>
                          <a:pt x="21126" y="11025"/>
                        </a:cubicBezTo>
                        <a:cubicBezTo>
                          <a:pt x="19228" y="13114"/>
                          <a:pt x="13357" y="11539"/>
                          <a:pt x="12253" y="10919"/>
                        </a:cubicBezTo>
                        <a:cubicBezTo>
                          <a:pt x="11302" y="10385"/>
                          <a:pt x="4841" y="18215"/>
                          <a:pt x="3979" y="20427"/>
                        </a:cubicBezTo>
                        <a:cubicBezTo>
                          <a:pt x="3974" y="20422"/>
                          <a:pt x="-474" y="15993"/>
                          <a:pt x="42" y="14766"/>
                        </a:cubicBezTo>
                        <a:close/>
                        <a:moveTo>
                          <a:pt x="42" y="14766"/>
                        </a:moveTo>
                      </a:path>
                    </a:pathLst>
                  </a:custGeom>
                  <a:solidFill>
                    <a:srgbClr val="F8AB74"/>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defTabSz="914400">
                      <a:defRPr/>
                    </a:pPr>
                    <a:endParaRPr lang="en-US" sz="1800" kern="0">
                      <a:solidFill>
                        <a:sysClr val="windowText" lastClr="000000"/>
                      </a:solidFill>
                      <a:cs typeface="+mn-ea"/>
                      <a:sym typeface="+mn-lt"/>
                    </a:endParaRPr>
                  </a:p>
                </p:txBody>
              </p:sp>
            </p:grpSp>
            <p:sp>
              <p:nvSpPr>
                <p:cNvPr id="40" name="AutoShape 65"/>
                <p:cNvSpPr/>
                <p:nvPr/>
              </p:nvSpPr>
              <p:spPr bwMode="auto">
                <a:xfrm>
                  <a:off x="96" y="328"/>
                  <a:ext cx="43" cy="123"/>
                </a:xfrm>
                <a:custGeom>
                  <a:avLst/>
                  <a:gdLst/>
                  <a:ahLst/>
                  <a:cxnLst/>
                  <a:rect l="0" t="0" r="r" b="b"/>
                  <a:pathLst>
                    <a:path w="21175" h="21025">
                      <a:moveTo>
                        <a:pt x="1147" y="6"/>
                      </a:moveTo>
                      <a:cubicBezTo>
                        <a:pt x="1147" y="6"/>
                        <a:pt x="21600" y="-575"/>
                        <a:pt x="21168" y="10118"/>
                      </a:cubicBezTo>
                      <a:cubicBezTo>
                        <a:pt x="20744" y="20813"/>
                        <a:pt x="0" y="21025"/>
                        <a:pt x="0" y="21025"/>
                      </a:cubicBezTo>
                      <a:cubicBezTo>
                        <a:pt x="0" y="21025"/>
                        <a:pt x="19864" y="7623"/>
                        <a:pt x="1147" y="6"/>
                      </a:cubicBezTo>
                      <a:close/>
                      <a:moveTo>
                        <a:pt x="1147" y="6"/>
                      </a:moveTo>
                    </a:path>
                  </a:pathLst>
                </a:custGeom>
                <a:solidFill>
                  <a:srgbClr val="F8AB74"/>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defTabSz="914400">
                    <a:defRPr/>
                  </a:pPr>
                  <a:endParaRPr lang="en-US" sz="1800" kern="0">
                    <a:solidFill>
                      <a:sysClr val="windowText" lastClr="000000"/>
                    </a:solidFill>
                    <a:cs typeface="+mn-ea"/>
                    <a:sym typeface="+mn-lt"/>
                  </a:endParaRPr>
                </a:p>
              </p:txBody>
            </p:sp>
            <p:sp>
              <p:nvSpPr>
                <p:cNvPr id="41" name="AutoShape 66"/>
                <p:cNvSpPr/>
                <p:nvPr/>
              </p:nvSpPr>
              <p:spPr bwMode="auto">
                <a:xfrm>
                  <a:off x="376" y="432"/>
                  <a:ext cx="32" cy="47"/>
                </a:xfrm>
                <a:custGeom>
                  <a:avLst/>
                  <a:gdLst/>
                  <a:ahLst/>
                  <a:cxnLst/>
                  <a:rect l="0" t="0" r="r" b="b"/>
                  <a:pathLst>
                    <a:path w="21574" h="21578">
                      <a:moveTo>
                        <a:pt x="15378" y="178"/>
                      </a:moveTo>
                      <a:cubicBezTo>
                        <a:pt x="14728" y="47"/>
                        <a:pt x="14046" y="-11"/>
                        <a:pt x="13355" y="2"/>
                      </a:cubicBezTo>
                      <a:cubicBezTo>
                        <a:pt x="12663" y="14"/>
                        <a:pt x="11962" y="98"/>
                        <a:pt x="11271" y="244"/>
                      </a:cubicBezTo>
                      <a:cubicBezTo>
                        <a:pt x="10580" y="390"/>
                        <a:pt x="9900" y="599"/>
                        <a:pt x="9247" y="857"/>
                      </a:cubicBezTo>
                      <a:cubicBezTo>
                        <a:pt x="8594" y="1115"/>
                        <a:pt x="7968" y="1421"/>
                        <a:pt x="7380" y="1761"/>
                      </a:cubicBezTo>
                      <a:cubicBezTo>
                        <a:pt x="6792" y="2100"/>
                        <a:pt x="6241" y="2473"/>
                        <a:pt x="5733" y="2863"/>
                      </a:cubicBezTo>
                      <a:cubicBezTo>
                        <a:pt x="5225" y="3253"/>
                        <a:pt x="4759" y="3662"/>
                        <a:pt x="4335" y="4076"/>
                      </a:cubicBezTo>
                      <a:cubicBezTo>
                        <a:pt x="3911" y="4490"/>
                        <a:pt x="3530" y="4909"/>
                        <a:pt x="3187" y="5326"/>
                      </a:cubicBezTo>
                      <a:cubicBezTo>
                        <a:pt x="2845" y="5742"/>
                        <a:pt x="2541" y="6155"/>
                        <a:pt x="2272" y="6558"/>
                      </a:cubicBezTo>
                      <a:cubicBezTo>
                        <a:pt x="2003" y="6962"/>
                        <a:pt x="1768" y="7356"/>
                        <a:pt x="1562" y="7737"/>
                      </a:cubicBezTo>
                      <a:cubicBezTo>
                        <a:pt x="1356" y="8118"/>
                        <a:pt x="1179" y="8486"/>
                        <a:pt x="1026" y="8840"/>
                      </a:cubicBezTo>
                      <a:cubicBezTo>
                        <a:pt x="873" y="9194"/>
                        <a:pt x="728" y="9568"/>
                        <a:pt x="598" y="9965"/>
                      </a:cubicBezTo>
                      <a:cubicBezTo>
                        <a:pt x="467" y="10361"/>
                        <a:pt x="351" y="10779"/>
                        <a:pt x="256" y="11217"/>
                      </a:cubicBezTo>
                      <a:cubicBezTo>
                        <a:pt x="161" y="11655"/>
                        <a:pt x="87" y="12114"/>
                        <a:pt x="44" y="12590"/>
                      </a:cubicBezTo>
                      <a:cubicBezTo>
                        <a:pt x="0" y="13066"/>
                        <a:pt x="-13" y="13559"/>
                        <a:pt x="14" y="14063"/>
                      </a:cubicBezTo>
                      <a:cubicBezTo>
                        <a:pt x="40" y="14567"/>
                        <a:pt x="107" y="15081"/>
                        <a:pt x="223" y="15597"/>
                      </a:cubicBezTo>
                      <a:cubicBezTo>
                        <a:pt x="340" y="16112"/>
                        <a:pt x="506" y="16627"/>
                        <a:pt x="730" y="17129"/>
                      </a:cubicBezTo>
                      <a:cubicBezTo>
                        <a:pt x="954" y="17631"/>
                        <a:pt x="1237" y="18118"/>
                        <a:pt x="1581" y="18575"/>
                      </a:cubicBezTo>
                      <a:cubicBezTo>
                        <a:pt x="1924" y="19032"/>
                        <a:pt x="2330" y="19458"/>
                        <a:pt x="2794" y="19835"/>
                      </a:cubicBezTo>
                      <a:cubicBezTo>
                        <a:pt x="3259" y="20212"/>
                        <a:pt x="3782" y="20540"/>
                        <a:pt x="4354" y="20804"/>
                      </a:cubicBezTo>
                      <a:cubicBezTo>
                        <a:pt x="4925" y="21069"/>
                        <a:pt x="5545" y="21271"/>
                        <a:pt x="6196" y="21400"/>
                      </a:cubicBezTo>
                      <a:cubicBezTo>
                        <a:pt x="6846" y="21531"/>
                        <a:pt x="7528" y="21589"/>
                        <a:pt x="8219" y="21576"/>
                      </a:cubicBezTo>
                      <a:cubicBezTo>
                        <a:pt x="8911" y="21564"/>
                        <a:pt x="9612" y="21480"/>
                        <a:pt x="10303" y="21334"/>
                      </a:cubicBezTo>
                      <a:cubicBezTo>
                        <a:pt x="10994" y="21188"/>
                        <a:pt x="11674" y="20979"/>
                        <a:pt x="12327" y="20721"/>
                      </a:cubicBezTo>
                      <a:cubicBezTo>
                        <a:pt x="12980" y="20463"/>
                        <a:pt x="13606" y="20157"/>
                        <a:pt x="14194" y="19817"/>
                      </a:cubicBezTo>
                      <a:cubicBezTo>
                        <a:pt x="14782" y="19478"/>
                        <a:pt x="15333" y="19105"/>
                        <a:pt x="15841" y="18715"/>
                      </a:cubicBezTo>
                      <a:cubicBezTo>
                        <a:pt x="16349" y="18325"/>
                        <a:pt x="16815" y="17916"/>
                        <a:pt x="17239" y="17502"/>
                      </a:cubicBezTo>
                      <a:cubicBezTo>
                        <a:pt x="17663" y="17088"/>
                        <a:pt x="18044" y="16669"/>
                        <a:pt x="18387" y="16252"/>
                      </a:cubicBezTo>
                      <a:cubicBezTo>
                        <a:pt x="18729" y="15836"/>
                        <a:pt x="19033" y="15423"/>
                        <a:pt x="19302" y="15020"/>
                      </a:cubicBezTo>
                      <a:cubicBezTo>
                        <a:pt x="19571" y="14616"/>
                        <a:pt x="19806" y="14222"/>
                        <a:pt x="20012" y="13841"/>
                      </a:cubicBezTo>
                      <a:cubicBezTo>
                        <a:pt x="20218" y="13460"/>
                        <a:pt x="20395" y="13092"/>
                        <a:pt x="20548" y="12738"/>
                      </a:cubicBezTo>
                      <a:cubicBezTo>
                        <a:pt x="20701" y="12384"/>
                        <a:pt x="20846" y="12010"/>
                        <a:pt x="20976" y="11613"/>
                      </a:cubicBezTo>
                      <a:cubicBezTo>
                        <a:pt x="21107" y="11217"/>
                        <a:pt x="21223" y="10799"/>
                        <a:pt x="21318" y="10361"/>
                      </a:cubicBezTo>
                      <a:cubicBezTo>
                        <a:pt x="21413" y="9923"/>
                        <a:pt x="21487" y="9464"/>
                        <a:pt x="21530" y="8988"/>
                      </a:cubicBezTo>
                      <a:cubicBezTo>
                        <a:pt x="21574" y="8512"/>
                        <a:pt x="21587" y="8019"/>
                        <a:pt x="21560" y="7515"/>
                      </a:cubicBezTo>
                      <a:cubicBezTo>
                        <a:pt x="21534" y="7011"/>
                        <a:pt x="21467" y="6497"/>
                        <a:pt x="21351" y="5981"/>
                      </a:cubicBezTo>
                      <a:cubicBezTo>
                        <a:pt x="21234" y="5466"/>
                        <a:pt x="21068" y="4951"/>
                        <a:pt x="20844" y="4449"/>
                      </a:cubicBezTo>
                      <a:cubicBezTo>
                        <a:pt x="20620" y="3947"/>
                        <a:pt x="20337" y="3460"/>
                        <a:pt x="19993" y="3003"/>
                      </a:cubicBezTo>
                      <a:cubicBezTo>
                        <a:pt x="19650" y="2546"/>
                        <a:pt x="19244" y="2120"/>
                        <a:pt x="18780" y="1743"/>
                      </a:cubicBezTo>
                      <a:cubicBezTo>
                        <a:pt x="18315" y="1366"/>
                        <a:pt x="17792" y="1038"/>
                        <a:pt x="17220" y="774"/>
                      </a:cubicBezTo>
                      <a:cubicBezTo>
                        <a:pt x="16649" y="509"/>
                        <a:pt x="16029" y="307"/>
                        <a:pt x="15378" y="178"/>
                      </a:cubicBezTo>
                      <a:close/>
                      <a:moveTo>
                        <a:pt x="15378" y="178"/>
                      </a:moveTo>
                    </a:path>
                  </a:pathLst>
                </a:custGeom>
                <a:solidFill>
                  <a:srgbClr val="DA854B"/>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defTabSz="914400">
                    <a:defRPr/>
                  </a:pPr>
                  <a:endParaRPr lang="en-US" sz="1800" kern="0">
                    <a:solidFill>
                      <a:sysClr val="windowText" lastClr="000000"/>
                    </a:solidFill>
                    <a:cs typeface="+mn-ea"/>
                    <a:sym typeface="+mn-lt"/>
                  </a:endParaRPr>
                </a:p>
              </p:txBody>
            </p:sp>
            <p:sp>
              <p:nvSpPr>
                <p:cNvPr id="42" name="AutoShape 67"/>
                <p:cNvSpPr/>
                <p:nvPr/>
              </p:nvSpPr>
              <p:spPr bwMode="auto">
                <a:xfrm>
                  <a:off x="488" y="488"/>
                  <a:ext cx="27" cy="46"/>
                </a:xfrm>
                <a:custGeom>
                  <a:avLst/>
                  <a:gdLst/>
                  <a:ahLst/>
                  <a:cxnLst/>
                  <a:rect l="0" t="0" r="r" b="b"/>
                  <a:pathLst>
                    <a:path w="19030" h="20015">
                      <a:moveTo>
                        <a:pt x="1782" y="8303"/>
                      </a:moveTo>
                      <a:cubicBezTo>
                        <a:pt x="-1282" y="13744"/>
                        <a:pt x="-297" y="18928"/>
                        <a:pt x="3987" y="19868"/>
                      </a:cubicBezTo>
                      <a:cubicBezTo>
                        <a:pt x="8254" y="20808"/>
                        <a:pt x="14207" y="17161"/>
                        <a:pt x="17249" y="11713"/>
                      </a:cubicBezTo>
                      <a:cubicBezTo>
                        <a:pt x="20318" y="6275"/>
                        <a:pt x="19317" y="1095"/>
                        <a:pt x="15055" y="148"/>
                      </a:cubicBezTo>
                      <a:cubicBezTo>
                        <a:pt x="10776" y="-792"/>
                        <a:pt x="4818" y="2855"/>
                        <a:pt x="1782" y="8303"/>
                      </a:cubicBezTo>
                      <a:close/>
                      <a:moveTo>
                        <a:pt x="1782" y="8303"/>
                      </a:moveTo>
                    </a:path>
                  </a:pathLst>
                </a:custGeom>
                <a:solidFill>
                  <a:srgbClr val="DA854B"/>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defTabSz="914400">
                    <a:defRPr/>
                  </a:pPr>
                  <a:endParaRPr lang="en-US" sz="1800" kern="0">
                    <a:solidFill>
                      <a:sysClr val="windowText" lastClr="000000"/>
                    </a:solidFill>
                    <a:cs typeface="+mn-ea"/>
                    <a:sym typeface="+mn-lt"/>
                  </a:endParaRPr>
                </a:p>
              </p:txBody>
            </p:sp>
            <p:sp>
              <p:nvSpPr>
                <p:cNvPr id="43" name="AutoShape 68"/>
                <p:cNvSpPr/>
                <p:nvPr/>
              </p:nvSpPr>
              <p:spPr bwMode="auto">
                <a:xfrm>
                  <a:off x="280" y="528"/>
                  <a:ext cx="186" cy="178"/>
                </a:xfrm>
                <a:custGeom>
                  <a:avLst/>
                  <a:gdLst/>
                  <a:ahLst/>
                  <a:cxnLst/>
                  <a:rect l="0" t="0" r="r" b="b"/>
                  <a:pathLst>
                    <a:path w="21600" h="12591">
                      <a:moveTo>
                        <a:pt x="18875" y="7793"/>
                      </a:moveTo>
                      <a:cubicBezTo>
                        <a:pt x="11233" y="8096"/>
                        <a:pt x="4764" y="5785"/>
                        <a:pt x="2450" y="1230"/>
                      </a:cubicBezTo>
                      <a:cubicBezTo>
                        <a:pt x="1660" y="841"/>
                        <a:pt x="849" y="435"/>
                        <a:pt x="0" y="0"/>
                      </a:cubicBezTo>
                      <a:cubicBezTo>
                        <a:pt x="0" y="0"/>
                        <a:pt x="5624" y="21600"/>
                        <a:pt x="21600" y="8218"/>
                      </a:cubicBezTo>
                      <a:cubicBezTo>
                        <a:pt x="21600" y="8218"/>
                        <a:pt x="20822" y="8258"/>
                        <a:pt x="18875" y="7793"/>
                      </a:cubicBezTo>
                      <a:close/>
                      <a:moveTo>
                        <a:pt x="18875" y="7793"/>
                      </a:moveTo>
                    </a:path>
                  </a:pathLst>
                </a:custGeom>
                <a:solidFill>
                  <a:srgbClr val="DA854B"/>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defTabSz="914400">
                    <a:defRPr/>
                  </a:pPr>
                  <a:endParaRPr lang="en-US" sz="1800" kern="0">
                    <a:solidFill>
                      <a:sysClr val="windowText" lastClr="000000"/>
                    </a:solidFill>
                    <a:cs typeface="+mn-ea"/>
                    <a:sym typeface="+mn-lt"/>
                  </a:endParaRPr>
                </a:p>
              </p:txBody>
            </p:sp>
            <p:sp>
              <p:nvSpPr>
                <p:cNvPr id="44" name="AutoShape 69"/>
                <p:cNvSpPr/>
                <p:nvPr/>
              </p:nvSpPr>
              <p:spPr bwMode="auto">
                <a:xfrm>
                  <a:off x="304" y="544"/>
                  <a:ext cx="142" cy="93"/>
                </a:xfrm>
                <a:custGeom>
                  <a:avLst/>
                  <a:gdLst/>
                  <a:ahLst/>
                  <a:cxnLst/>
                  <a:rect l="0" t="0" r="r" b="b"/>
                  <a:pathLst>
                    <a:path w="21600" h="20729">
                      <a:moveTo>
                        <a:pt x="21600" y="20646"/>
                      </a:moveTo>
                      <a:cubicBezTo>
                        <a:pt x="17982" y="18579"/>
                        <a:pt x="11279" y="13314"/>
                        <a:pt x="0" y="0"/>
                      </a:cubicBezTo>
                      <a:cubicBezTo>
                        <a:pt x="3042" y="14329"/>
                        <a:pt x="11550" y="21600"/>
                        <a:pt x="21600" y="20646"/>
                      </a:cubicBezTo>
                      <a:close/>
                      <a:moveTo>
                        <a:pt x="21600" y="20646"/>
                      </a:moveTo>
                    </a:path>
                  </a:pathLst>
                </a:custGeom>
                <a:solidFill>
                  <a:srgbClr val="FFFFFF"/>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defTabSz="914400">
                    <a:defRPr/>
                  </a:pPr>
                  <a:endParaRPr lang="en-US" sz="1800" kern="0">
                    <a:solidFill>
                      <a:sysClr val="windowText" lastClr="000000"/>
                    </a:solidFill>
                    <a:cs typeface="+mn-ea"/>
                    <a:sym typeface="+mn-lt"/>
                  </a:endParaRPr>
                </a:p>
              </p:txBody>
            </p:sp>
            <p:sp>
              <p:nvSpPr>
                <p:cNvPr id="45" name="AutoShape 70"/>
                <p:cNvSpPr/>
                <p:nvPr/>
              </p:nvSpPr>
              <p:spPr bwMode="auto">
                <a:xfrm>
                  <a:off x="280" y="312"/>
                  <a:ext cx="162" cy="88"/>
                </a:xfrm>
                <a:custGeom>
                  <a:avLst/>
                  <a:gdLst/>
                  <a:ahLst/>
                  <a:cxnLst/>
                  <a:rect l="0" t="0" r="r" b="b"/>
                  <a:pathLst>
                    <a:path w="21600" h="14681">
                      <a:moveTo>
                        <a:pt x="21600" y="14681"/>
                      </a:moveTo>
                      <a:cubicBezTo>
                        <a:pt x="21600" y="14681"/>
                        <a:pt x="19492" y="835"/>
                        <a:pt x="11273" y="59"/>
                      </a:cubicBezTo>
                      <a:cubicBezTo>
                        <a:pt x="860" y="-923"/>
                        <a:pt x="0" y="10579"/>
                        <a:pt x="0" y="10579"/>
                      </a:cubicBezTo>
                      <a:cubicBezTo>
                        <a:pt x="0" y="10579"/>
                        <a:pt x="10037" y="-6919"/>
                        <a:pt x="21600" y="14681"/>
                      </a:cubicBezTo>
                      <a:close/>
                      <a:moveTo>
                        <a:pt x="21600" y="14681"/>
                      </a:moveTo>
                    </a:path>
                  </a:pathLst>
                </a:custGeom>
                <a:solidFill>
                  <a:srgbClr val="242424"/>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defTabSz="914400">
                    <a:defRPr/>
                  </a:pPr>
                  <a:endParaRPr lang="en-US" sz="1800" kern="0">
                    <a:solidFill>
                      <a:sysClr val="windowText" lastClr="000000"/>
                    </a:solidFill>
                    <a:cs typeface="+mn-ea"/>
                    <a:sym typeface="+mn-lt"/>
                  </a:endParaRPr>
                </a:p>
              </p:txBody>
            </p:sp>
            <p:sp>
              <p:nvSpPr>
                <p:cNvPr id="46" name="AutoShape 71"/>
                <p:cNvSpPr/>
                <p:nvPr/>
              </p:nvSpPr>
              <p:spPr bwMode="auto">
                <a:xfrm>
                  <a:off x="512" y="408"/>
                  <a:ext cx="43" cy="24"/>
                </a:xfrm>
                <a:custGeom>
                  <a:avLst/>
                  <a:gdLst/>
                  <a:ahLst/>
                  <a:cxnLst/>
                  <a:rect l="0" t="0" r="r" b="b"/>
                  <a:pathLst>
                    <a:path w="21600" h="10038">
                      <a:moveTo>
                        <a:pt x="0" y="8422"/>
                      </a:moveTo>
                      <a:cubicBezTo>
                        <a:pt x="0" y="8422"/>
                        <a:pt x="15483" y="-11562"/>
                        <a:pt x="21600" y="10038"/>
                      </a:cubicBezTo>
                      <a:cubicBezTo>
                        <a:pt x="21596" y="10038"/>
                        <a:pt x="11606" y="5406"/>
                        <a:pt x="0" y="8422"/>
                      </a:cubicBezTo>
                      <a:close/>
                      <a:moveTo>
                        <a:pt x="0" y="8422"/>
                      </a:moveTo>
                    </a:path>
                  </a:pathLst>
                </a:custGeom>
                <a:solidFill>
                  <a:srgbClr val="242424"/>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defTabSz="914400">
                    <a:defRPr/>
                  </a:pPr>
                  <a:endParaRPr lang="en-US" sz="1800" kern="0">
                    <a:solidFill>
                      <a:sysClr val="windowText" lastClr="000000"/>
                    </a:solidFill>
                    <a:cs typeface="+mn-ea"/>
                    <a:sym typeface="+mn-lt"/>
                  </a:endParaRPr>
                </a:p>
              </p:txBody>
            </p:sp>
          </p:grpSp>
          <p:sp>
            <p:nvSpPr>
              <p:cNvPr id="31" name="AutoShape 73"/>
              <p:cNvSpPr/>
              <p:nvPr/>
            </p:nvSpPr>
            <p:spPr bwMode="auto">
              <a:xfrm>
                <a:off x="1535" y="160"/>
                <a:ext cx="1315" cy="1664"/>
              </a:xfrm>
              <a:custGeom>
                <a:avLst/>
                <a:gdLst/>
                <a:ahLst/>
                <a:cxnLst/>
                <a:rect l="0" t="0" r="r" b="b"/>
                <a:pathLst>
                  <a:path w="21413" h="21357">
                    <a:moveTo>
                      <a:pt x="8939" y="15"/>
                    </a:moveTo>
                    <a:cubicBezTo>
                      <a:pt x="15026" y="365"/>
                      <a:pt x="19580" y="4858"/>
                      <a:pt x="19580" y="4858"/>
                    </a:cubicBezTo>
                    <a:cubicBezTo>
                      <a:pt x="20226" y="5334"/>
                      <a:pt x="20971" y="6704"/>
                      <a:pt x="21109" y="7440"/>
                    </a:cubicBezTo>
                    <a:cubicBezTo>
                      <a:pt x="21109" y="7440"/>
                      <a:pt x="21600" y="9791"/>
                      <a:pt x="21335" y="11294"/>
                    </a:cubicBezTo>
                    <a:cubicBezTo>
                      <a:pt x="21070" y="12797"/>
                      <a:pt x="11527" y="19798"/>
                      <a:pt x="8399" y="21357"/>
                    </a:cubicBezTo>
                    <a:cubicBezTo>
                      <a:pt x="8399" y="21357"/>
                      <a:pt x="1979" y="16214"/>
                      <a:pt x="1058" y="14372"/>
                    </a:cubicBezTo>
                    <a:cubicBezTo>
                      <a:pt x="138" y="12530"/>
                      <a:pt x="0" y="11614"/>
                      <a:pt x="0" y="11614"/>
                    </a:cubicBezTo>
                    <a:cubicBezTo>
                      <a:pt x="0" y="11614"/>
                      <a:pt x="3000" y="11213"/>
                      <a:pt x="5279" y="10117"/>
                    </a:cubicBezTo>
                    <a:cubicBezTo>
                      <a:pt x="7081" y="9251"/>
                      <a:pt x="9510" y="7906"/>
                      <a:pt x="12102" y="6439"/>
                    </a:cubicBezTo>
                    <a:cubicBezTo>
                      <a:pt x="9624" y="-34"/>
                      <a:pt x="1607" y="4310"/>
                      <a:pt x="1607" y="4310"/>
                    </a:cubicBezTo>
                    <a:lnTo>
                      <a:pt x="30" y="3018"/>
                    </a:lnTo>
                    <a:cubicBezTo>
                      <a:pt x="30" y="3018"/>
                      <a:pt x="4452" y="-243"/>
                      <a:pt x="8939" y="15"/>
                    </a:cubicBezTo>
                    <a:close/>
                    <a:moveTo>
                      <a:pt x="8939" y="15"/>
                    </a:moveTo>
                  </a:path>
                </a:pathLst>
              </a:custGeom>
              <a:solidFill>
                <a:srgbClr val="029489"/>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defTabSz="914400">
                  <a:defRPr/>
                </a:pPr>
                <a:endParaRPr lang="en-US" sz="1800" kern="0">
                  <a:solidFill>
                    <a:sysClr val="windowText" lastClr="000000"/>
                  </a:solidFill>
                  <a:cs typeface="+mn-ea"/>
                  <a:sym typeface="+mn-lt"/>
                </a:endParaRPr>
              </a:p>
            </p:txBody>
          </p:sp>
          <p:sp>
            <p:nvSpPr>
              <p:cNvPr id="32" name="AutoShape 74"/>
              <p:cNvSpPr/>
              <p:nvPr/>
            </p:nvSpPr>
            <p:spPr bwMode="auto">
              <a:xfrm>
                <a:off x="1719" y="680"/>
                <a:ext cx="1129" cy="1108"/>
              </a:xfrm>
              <a:custGeom>
                <a:avLst/>
                <a:gdLst/>
                <a:ahLst/>
                <a:cxnLst/>
                <a:rect l="0" t="0" r="r" b="b"/>
                <a:pathLst>
                  <a:path w="21600" h="21600">
                    <a:moveTo>
                      <a:pt x="20976" y="0"/>
                    </a:moveTo>
                    <a:lnTo>
                      <a:pt x="15247" y="43"/>
                    </a:lnTo>
                    <a:lnTo>
                      <a:pt x="13122" y="4660"/>
                    </a:lnTo>
                    <a:lnTo>
                      <a:pt x="8774" y="4708"/>
                    </a:lnTo>
                    <a:cubicBezTo>
                      <a:pt x="8774" y="4708"/>
                      <a:pt x="7676" y="11176"/>
                      <a:pt x="0" y="15086"/>
                    </a:cubicBezTo>
                    <a:cubicBezTo>
                      <a:pt x="0" y="15086"/>
                      <a:pt x="4487" y="20165"/>
                      <a:pt x="5732" y="21600"/>
                    </a:cubicBezTo>
                    <a:lnTo>
                      <a:pt x="15575" y="13843"/>
                    </a:lnTo>
                    <a:lnTo>
                      <a:pt x="16224" y="12034"/>
                    </a:lnTo>
                    <a:lnTo>
                      <a:pt x="20098" y="10500"/>
                    </a:lnTo>
                    <a:lnTo>
                      <a:pt x="21600" y="6097"/>
                    </a:lnTo>
                    <a:cubicBezTo>
                      <a:pt x="21600" y="6098"/>
                      <a:pt x="21336" y="1218"/>
                      <a:pt x="20976" y="0"/>
                    </a:cubicBezTo>
                    <a:close/>
                    <a:moveTo>
                      <a:pt x="20976" y="0"/>
                    </a:moveTo>
                  </a:path>
                </a:pathLst>
              </a:custGeom>
              <a:solidFill>
                <a:srgbClr val="004960"/>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defTabSz="914400">
                  <a:defRPr/>
                </a:pPr>
                <a:endParaRPr lang="en-US" sz="1800" kern="0">
                  <a:solidFill>
                    <a:sysClr val="windowText" lastClr="000000"/>
                  </a:solidFill>
                  <a:cs typeface="+mn-ea"/>
                  <a:sym typeface="+mn-lt"/>
                </a:endParaRPr>
              </a:p>
            </p:txBody>
          </p:sp>
          <p:sp>
            <p:nvSpPr>
              <p:cNvPr id="33" name="AutoShape 75"/>
              <p:cNvSpPr/>
              <p:nvPr/>
            </p:nvSpPr>
            <p:spPr bwMode="auto">
              <a:xfrm>
                <a:off x="1760" y="768"/>
                <a:ext cx="1064" cy="986"/>
              </a:xfrm>
              <a:custGeom>
                <a:avLst/>
                <a:gdLst/>
                <a:ahLst/>
                <a:cxnLst/>
                <a:rect l="0" t="0" r="r" b="b"/>
                <a:pathLst>
                  <a:path w="21554" h="21174">
                    <a:moveTo>
                      <a:pt x="0" y="15568"/>
                    </a:moveTo>
                    <a:cubicBezTo>
                      <a:pt x="0" y="15568"/>
                      <a:pt x="2331" y="14311"/>
                      <a:pt x="6404" y="10210"/>
                    </a:cubicBezTo>
                    <a:cubicBezTo>
                      <a:pt x="15064" y="1489"/>
                      <a:pt x="20430" y="-426"/>
                      <a:pt x="21171" y="73"/>
                    </a:cubicBezTo>
                    <a:lnTo>
                      <a:pt x="21554" y="4345"/>
                    </a:lnTo>
                    <a:cubicBezTo>
                      <a:pt x="21554" y="4345"/>
                      <a:pt x="18635" y="11240"/>
                      <a:pt x="4696" y="21174"/>
                    </a:cubicBezTo>
                    <a:cubicBezTo>
                      <a:pt x="4696" y="21174"/>
                      <a:pt x="-46" y="15984"/>
                      <a:pt x="0" y="15568"/>
                    </a:cubicBezTo>
                    <a:close/>
                    <a:moveTo>
                      <a:pt x="0" y="15568"/>
                    </a:moveTo>
                  </a:path>
                </a:pathLst>
              </a:custGeom>
              <a:solidFill>
                <a:srgbClr val="D8E5C5"/>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defTabSz="914400">
                  <a:defRPr/>
                </a:pPr>
                <a:endParaRPr lang="en-US" sz="1800" kern="0">
                  <a:solidFill>
                    <a:sysClr val="windowText" lastClr="000000"/>
                  </a:solidFill>
                  <a:cs typeface="+mn-ea"/>
                  <a:sym typeface="+mn-lt"/>
                </a:endParaRPr>
              </a:p>
            </p:txBody>
          </p:sp>
          <p:sp>
            <p:nvSpPr>
              <p:cNvPr id="34" name="AutoShape 76"/>
              <p:cNvSpPr/>
              <p:nvPr/>
            </p:nvSpPr>
            <p:spPr bwMode="auto">
              <a:xfrm>
                <a:off x="1824" y="847"/>
                <a:ext cx="1025" cy="479"/>
              </a:xfrm>
              <a:custGeom>
                <a:avLst/>
                <a:gdLst/>
                <a:ahLst/>
                <a:cxnLst/>
                <a:rect l="0" t="0" r="r" b="b"/>
                <a:pathLst>
                  <a:path w="21600" h="14976">
                    <a:moveTo>
                      <a:pt x="21600" y="1675"/>
                    </a:moveTo>
                    <a:cubicBezTo>
                      <a:pt x="21600" y="1675"/>
                      <a:pt x="11248" y="21600"/>
                      <a:pt x="888" y="12676"/>
                    </a:cubicBezTo>
                    <a:lnTo>
                      <a:pt x="0" y="6593"/>
                    </a:lnTo>
                    <a:lnTo>
                      <a:pt x="4896" y="6453"/>
                    </a:lnTo>
                    <a:cubicBezTo>
                      <a:pt x="4896" y="6453"/>
                      <a:pt x="9534" y="14191"/>
                      <a:pt x="21493" y="0"/>
                    </a:cubicBezTo>
                    <a:lnTo>
                      <a:pt x="21600" y="1675"/>
                    </a:lnTo>
                    <a:close/>
                    <a:moveTo>
                      <a:pt x="21600" y="1675"/>
                    </a:moveTo>
                  </a:path>
                </a:pathLst>
              </a:custGeom>
              <a:solidFill>
                <a:srgbClr val="EA4345"/>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defTabSz="914400">
                  <a:defRPr/>
                </a:pPr>
                <a:endParaRPr lang="en-US" sz="1800" kern="0">
                  <a:solidFill>
                    <a:sysClr val="windowText" lastClr="000000"/>
                  </a:solidFill>
                  <a:cs typeface="+mn-ea"/>
                  <a:sym typeface="+mn-lt"/>
                </a:endParaRPr>
              </a:p>
            </p:txBody>
          </p:sp>
          <p:sp>
            <p:nvSpPr>
              <p:cNvPr id="35" name="AutoShape 77"/>
              <p:cNvSpPr/>
              <p:nvPr/>
            </p:nvSpPr>
            <p:spPr bwMode="auto">
              <a:xfrm>
                <a:off x="2760" y="704"/>
                <a:ext cx="88" cy="197"/>
              </a:xfrm>
              <a:custGeom>
                <a:avLst/>
                <a:gdLst/>
                <a:ahLst/>
                <a:cxnLst/>
                <a:rect l="0" t="0" r="r" b="b"/>
                <a:pathLst>
                  <a:path w="21600" h="21600">
                    <a:moveTo>
                      <a:pt x="17070" y="0"/>
                    </a:moveTo>
                    <a:lnTo>
                      <a:pt x="21600" y="17443"/>
                    </a:lnTo>
                    <a:lnTo>
                      <a:pt x="0" y="21600"/>
                    </a:lnTo>
                    <a:lnTo>
                      <a:pt x="11709" y="729"/>
                    </a:lnTo>
                    <a:close/>
                    <a:moveTo>
                      <a:pt x="17070" y="0"/>
                    </a:moveTo>
                  </a:path>
                </a:pathLst>
              </a:custGeom>
              <a:solidFill>
                <a:srgbClr val="FFFFFF"/>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defTabSz="914400">
                  <a:defRPr/>
                </a:pPr>
                <a:endParaRPr lang="en-US" sz="1800" kern="0">
                  <a:solidFill>
                    <a:sysClr val="windowText" lastClr="000000"/>
                  </a:solidFill>
                  <a:cs typeface="+mn-ea"/>
                  <a:sym typeface="+mn-lt"/>
                </a:endParaRPr>
              </a:p>
            </p:txBody>
          </p:sp>
          <p:sp>
            <p:nvSpPr>
              <p:cNvPr id="36" name="AutoShape 78"/>
              <p:cNvSpPr/>
              <p:nvPr/>
            </p:nvSpPr>
            <p:spPr bwMode="auto">
              <a:xfrm>
                <a:off x="2792" y="888"/>
                <a:ext cx="79" cy="83"/>
              </a:xfrm>
              <a:custGeom>
                <a:avLst/>
                <a:gdLst/>
                <a:ahLst/>
                <a:cxnLst/>
                <a:rect l="0" t="0" r="r" b="b"/>
                <a:pathLst>
                  <a:path w="21600" h="21600">
                    <a:moveTo>
                      <a:pt x="15627" y="0"/>
                    </a:moveTo>
                    <a:lnTo>
                      <a:pt x="0" y="21600"/>
                    </a:lnTo>
                    <a:lnTo>
                      <a:pt x="14843" y="18677"/>
                    </a:lnTo>
                    <a:lnTo>
                      <a:pt x="21600" y="8563"/>
                    </a:lnTo>
                    <a:close/>
                    <a:moveTo>
                      <a:pt x="15627" y="0"/>
                    </a:moveTo>
                  </a:path>
                </a:pathLst>
              </a:custGeom>
              <a:solidFill>
                <a:srgbClr val="FFFFFF"/>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defTabSz="914400">
                  <a:defRPr/>
                </a:pPr>
                <a:endParaRPr lang="en-US" sz="1800" kern="0">
                  <a:solidFill>
                    <a:sysClr val="windowText" lastClr="000000"/>
                  </a:solidFill>
                  <a:cs typeface="+mn-ea"/>
                  <a:sym typeface="+mn-lt"/>
                </a:endParaRPr>
              </a:p>
            </p:txBody>
          </p:sp>
          <p:sp>
            <p:nvSpPr>
              <p:cNvPr id="37" name="AutoShape 79"/>
              <p:cNvSpPr/>
              <p:nvPr/>
            </p:nvSpPr>
            <p:spPr bwMode="auto">
              <a:xfrm>
                <a:off x="472" y="1640"/>
                <a:ext cx="432" cy="374"/>
              </a:xfrm>
              <a:custGeom>
                <a:avLst/>
                <a:gdLst/>
                <a:ahLst/>
                <a:cxnLst/>
                <a:rect l="0" t="0" r="r" b="b"/>
                <a:pathLst>
                  <a:path w="21600" h="21600">
                    <a:moveTo>
                      <a:pt x="21600" y="7006"/>
                    </a:moveTo>
                    <a:cubicBezTo>
                      <a:pt x="21600" y="7006"/>
                      <a:pt x="19446" y="1510"/>
                      <a:pt x="16951" y="0"/>
                    </a:cubicBezTo>
                    <a:lnTo>
                      <a:pt x="10505" y="3624"/>
                    </a:lnTo>
                    <a:lnTo>
                      <a:pt x="10530" y="6045"/>
                    </a:lnTo>
                    <a:lnTo>
                      <a:pt x="8046" y="5638"/>
                    </a:lnTo>
                    <a:cubicBezTo>
                      <a:pt x="8046" y="5638"/>
                      <a:pt x="2222" y="14102"/>
                      <a:pt x="0" y="20531"/>
                    </a:cubicBezTo>
                    <a:lnTo>
                      <a:pt x="2491" y="21600"/>
                    </a:lnTo>
                    <a:cubicBezTo>
                      <a:pt x="2491" y="21600"/>
                      <a:pt x="10473" y="16693"/>
                      <a:pt x="12734" y="16384"/>
                    </a:cubicBezTo>
                    <a:cubicBezTo>
                      <a:pt x="14995" y="16075"/>
                      <a:pt x="16359" y="16555"/>
                      <a:pt x="16359" y="16555"/>
                    </a:cubicBezTo>
                    <a:lnTo>
                      <a:pt x="21600" y="7006"/>
                    </a:lnTo>
                    <a:close/>
                    <a:moveTo>
                      <a:pt x="21600" y="7006"/>
                    </a:moveTo>
                  </a:path>
                </a:pathLst>
              </a:custGeom>
              <a:solidFill>
                <a:schemeClr val="tx1">
                  <a:lumMod val="85000"/>
                  <a:lumOff val="15000"/>
                </a:schemeClr>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defTabSz="914400">
                  <a:defRPr/>
                </a:pPr>
                <a:endParaRPr lang="en-US" sz="1800" kern="0">
                  <a:solidFill>
                    <a:sysClr val="windowText" lastClr="000000"/>
                  </a:solidFill>
                  <a:cs typeface="+mn-ea"/>
                  <a:sym typeface="+mn-lt"/>
                </a:endParaRPr>
              </a:p>
            </p:txBody>
          </p:sp>
          <p:sp>
            <p:nvSpPr>
              <p:cNvPr id="38" name="AutoShape 80"/>
              <p:cNvSpPr/>
              <p:nvPr/>
            </p:nvSpPr>
            <p:spPr bwMode="auto">
              <a:xfrm>
                <a:off x="0" y="1880"/>
                <a:ext cx="368" cy="439"/>
              </a:xfrm>
              <a:custGeom>
                <a:avLst/>
                <a:gdLst/>
                <a:ahLst/>
                <a:cxnLst/>
                <a:rect l="0" t="0" r="r" b="b"/>
                <a:pathLst>
                  <a:path w="21600" h="21600">
                    <a:moveTo>
                      <a:pt x="21600" y="4739"/>
                    </a:moveTo>
                    <a:cubicBezTo>
                      <a:pt x="21600" y="4739"/>
                      <a:pt x="17731" y="659"/>
                      <a:pt x="14467" y="0"/>
                    </a:cubicBezTo>
                    <a:lnTo>
                      <a:pt x="7918" y="4600"/>
                    </a:lnTo>
                    <a:lnTo>
                      <a:pt x="8553" y="6622"/>
                    </a:lnTo>
                    <a:lnTo>
                      <a:pt x="5579" y="6884"/>
                    </a:lnTo>
                    <a:cubicBezTo>
                      <a:pt x="5579" y="6884"/>
                      <a:pt x="961" y="15386"/>
                      <a:pt x="0" y="21309"/>
                    </a:cubicBezTo>
                    <a:lnTo>
                      <a:pt x="3148" y="21600"/>
                    </a:lnTo>
                    <a:cubicBezTo>
                      <a:pt x="3148" y="21600"/>
                      <a:pt x="11154" y="15553"/>
                      <a:pt x="13692" y="14746"/>
                    </a:cubicBezTo>
                    <a:cubicBezTo>
                      <a:pt x="16230" y="13938"/>
                      <a:pt x="17929" y="14009"/>
                      <a:pt x="17929" y="14009"/>
                    </a:cubicBezTo>
                    <a:lnTo>
                      <a:pt x="21600" y="4739"/>
                    </a:lnTo>
                    <a:close/>
                    <a:moveTo>
                      <a:pt x="21600" y="4739"/>
                    </a:moveTo>
                  </a:path>
                </a:pathLst>
              </a:custGeom>
              <a:solidFill>
                <a:schemeClr val="tx1">
                  <a:lumMod val="85000"/>
                  <a:lumOff val="15000"/>
                </a:schemeClr>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defTabSz="914400">
                  <a:defRPr/>
                </a:pPr>
                <a:endParaRPr lang="en-US" sz="1800" kern="0">
                  <a:solidFill>
                    <a:sysClr val="windowText" lastClr="000000"/>
                  </a:solidFill>
                  <a:cs typeface="+mn-ea"/>
                  <a:sym typeface="+mn-lt"/>
                </a:endParaRPr>
              </a:p>
            </p:txBody>
          </p:sp>
        </p:grpSp>
      </p:grpSp>
      <p:sp>
        <p:nvSpPr>
          <p:cNvPr id="87" name="文字"/>
          <p:cNvSpPr txBox="1"/>
          <p:nvPr/>
        </p:nvSpPr>
        <p:spPr>
          <a:xfrm>
            <a:off x="7379330" y="1200303"/>
            <a:ext cx="870136" cy="3416320"/>
          </a:xfrm>
          <a:prstGeom prst="rect">
            <a:avLst/>
          </a:prstGeom>
          <a:noFill/>
        </p:spPr>
        <p:txBody>
          <a:bodyPr wrap="square" rtlCol="0">
            <a:spAutoFit/>
          </a:bodyPr>
          <a:lstStyle/>
          <a:p>
            <a:pPr defTabSz="914400"/>
            <a:r>
              <a:rPr lang="zh-CN" altLang="en-US" sz="5400" spc="300" dirty="0" smtClean="0">
                <a:solidFill>
                  <a:schemeClr val="tx1">
                    <a:lumMod val="85000"/>
                    <a:lumOff val="15000"/>
                  </a:schemeClr>
                </a:solidFill>
                <a:latin typeface="方正正黑简体" panose="02000000000000000000" pitchFamily="2" charset="-122"/>
                <a:ea typeface="方正正黑简体" panose="02000000000000000000" pitchFamily="2" charset="-122"/>
                <a:cs typeface="+mn-ea"/>
                <a:sym typeface="+mn-lt"/>
              </a:rPr>
              <a:t>不</a:t>
            </a:r>
            <a:r>
              <a:rPr lang="zh-CN" altLang="en-US" sz="5400" spc="300" dirty="0" smtClean="0">
                <a:solidFill>
                  <a:srgbClr val="EA4345"/>
                </a:solidFill>
                <a:latin typeface="方正正黑简体" panose="02000000000000000000" pitchFamily="2" charset="-122"/>
                <a:ea typeface="方正正黑简体" panose="02000000000000000000" pitchFamily="2" charset="-122"/>
                <a:cs typeface="+mn-ea"/>
                <a:sym typeface="+mn-lt"/>
              </a:rPr>
              <a:t>负</a:t>
            </a:r>
            <a:r>
              <a:rPr lang="zh-CN" altLang="en-US" sz="5400" spc="300" dirty="0" smtClean="0">
                <a:solidFill>
                  <a:schemeClr val="tx1">
                    <a:lumMod val="85000"/>
                    <a:lumOff val="15000"/>
                  </a:schemeClr>
                </a:solidFill>
                <a:latin typeface="方正正黑简体" panose="02000000000000000000" pitchFamily="2" charset="-122"/>
                <a:ea typeface="方正正黑简体" panose="02000000000000000000" pitchFamily="2" charset="-122"/>
                <a:cs typeface="+mn-ea"/>
                <a:sym typeface="+mn-lt"/>
              </a:rPr>
              <a:t>过去</a:t>
            </a:r>
            <a:endParaRPr lang="zh-CN" altLang="en-US" sz="5400" spc="300" dirty="0">
              <a:solidFill>
                <a:schemeClr val="tx1">
                  <a:lumMod val="85000"/>
                  <a:lumOff val="15000"/>
                </a:schemeClr>
              </a:solidFill>
              <a:latin typeface="方正正黑简体" panose="02000000000000000000" pitchFamily="2" charset="-122"/>
              <a:ea typeface="方正正黑简体" panose="02000000000000000000" pitchFamily="2" charset="-122"/>
              <a:cs typeface="+mn-ea"/>
              <a:sym typeface="+mn-lt"/>
            </a:endParaRPr>
          </a:p>
        </p:txBody>
      </p:sp>
      <p:sp>
        <p:nvSpPr>
          <p:cNvPr id="88" name="文字"/>
          <p:cNvSpPr txBox="1"/>
          <p:nvPr/>
        </p:nvSpPr>
        <p:spPr>
          <a:xfrm>
            <a:off x="6350676" y="1628714"/>
            <a:ext cx="870136" cy="3416320"/>
          </a:xfrm>
          <a:prstGeom prst="rect">
            <a:avLst/>
          </a:prstGeom>
          <a:noFill/>
        </p:spPr>
        <p:txBody>
          <a:bodyPr wrap="square" rtlCol="0">
            <a:spAutoFit/>
          </a:bodyPr>
          <a:lstStyle/>
          <a:p>
            <a:pPr defTabSz="914400"/>
            <a:r>
              <a:rPr lang="zh-CN" altLang="en-US" sz="5400" spc="300" dirty="0" smtClean="0">
                <a:solidFill>
                  <a:schemeClr val="tx1">
                    <a:lumMod val="85000"/>
                    <a:lumOff val="15000"/>
                  </a:schemeClr>
                </a:solidFill>
                <a:latin typeface="方正正黑简体" panose="02000000000000000000" pitchFamily="2" charset="-122"/>
                <a:ea typeface="方正正黑简体" panose="02000000000000000000" pitchFamily="2" charset="-122"/>
                <a:cs typeface="+mn-ea"/>
                <a:sym typeface="+mn-lt"/>
              </a:rPr>
              <a:t>不</a:t>
            </a:r>
            <a:r>
              <a:rPr lang="zh-CN" altLang="en-US" sz="5400" spc="300" dirty="0" smtClean="0">
                <a:solidFill>
                  <a:srgbClr val="029489"/>
                </a:solidFill>
                <a:latin typeface="方正正黑简体" panose="02000000000000000000" pitchFamily="2" charset="-122"/>
                <a:ea typeface="方正正黑简体" panose="02000000000000000000" pitchFamily="2" charset="-122"/>
                <a:cs typeface="+mn-ea"/>
                <a:sym typeface="+mn-lt"/>
              </a:rPr>
              <a:t>惧</a:t>
            </a:r>
            <a:r>
              <a:rPr lang="zh-CN" altLang="en-US" sz="5400" spc="300" dirty="0" smtClean="0">
                <a:solidFill>
                  <a:schemeClr val="tx1">
                    <a:lumMod val="85000"/>
                    <a:lumOff val="15000"/>
                  </a:schemeClr>
                </a:solidFill>
                <a:latin typeface="方正正黑简体" panose="02000000000000000000" pitchFamily="2" charset="-122"/>
                <a:ea typeface="方正正黑简体" panose="02000000000000000000" pitchFamily="2" charset="-122"/>
                <a:cs typeface="+mn-ea"/>
                <a:sym typeface="+mn-lt"/>
              </a:rPr>
              <a:t>未来</a:t>
            </a:r>
            <a:endParaRPr lang="zh-CN" altLang="en-US" sz="5400" spc="300" dirty="0">
              <a:solidFill>
                <a:schemeClr val="tx1">
                  <a:lumMod val="85000"/>
                  <a:lumOff val="15000"/>
                </a:schemeClr>
              </a:solidFill>
              <a:latin typeface="方正正黑简体" panose="02000000000000000000" pitchFamily="2" charset="-122"/>
              <a:ea typeface="方正正黑简体" panose="02000000000000000000" pitchFamily="2" charset="-122"/>
              <a:cs typeface="+mn-ea"/>
              <a:sym typeface="+mn-lt"/>
            </a:endParaRPr>
          </a:p>
        </p:txBody>
      </p:sp>
      <p:cxnSp>
        <p:nvCxnSpPr>
          <p:cNvPr id="90" name="直接连接符 89"/>
          <p:cNvCxnSpPr/>
          <p:nvPr/>
        </p:nvCxnSpPr>
        <p:spPr>
          <a:xfrm flipV="1">
            <a:off x="7270141" y="-122078"/>
            <a:ext cx="928499" cy="928499"/>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91" name="直接连接符 90"/>
          <p:cNvCxnSpPr/>
          <p:nvPr/>
        </p:nvCxnSpPr>
        <p:spPr>
          <a:xfrm flipV="1">
            <a:off x="7002117" y="883426"/>
            <a:ext cx="603494" cy="603495"/>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93" name="直接连接符 92"/>
          <p:cNvCxnSpPr/>
          <p:nvPr/>
        </p:nvCxnSpPr>
        <p:spPr>
          <a:xfrm flipV="1">
            <a:off x="6618223" y="4633388"/>
            <a:ext cx="928499" cy="928499"/>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94" name="直接连接符 93"/>
          <p:cNvCxnSpPr/>
          <p:nvPr/>
        </p:nvCxnSpPr>
        <p:spPr>
          <a:xfrm flipV="1">
            <a:off x="6666647" y="5388582"/>
            <a:ext cx="603494" cy="603495"/>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decel="10000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500" fill="hold"/>
                                        <p:tgtEl>
                                          <p:spTgt spid="5"/>
                                        </p:tgtEl>
                                        <p:attrNameLst>
                                          <p:attrName>ppt_x</p:attrName>
                                        </p:attrNameLst>
                                      </p:cBhvr>
                                      <p:tavLst>
                                        <p:tav tm="0">
                                          <p:val>
                                            <p:strVal val="0-#ppt_w/2"/>
                                          </p:val>
                                        </p:tav>
                                        <p:tav tm="100000">
                                          <p:val>
                                            <p:strVal val="#ppt_x"/>
                                          </p:val>
                                        </p:tav>
                                      </p:tavLst>
                                    </p:anim>
                                    <p:anim calcmode="lin" valueType="num">
                                      <p:cBhvr additive="base">
                                        <p:cTn id="8" dur="1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12" decel="100000" fill="hold" nodeType="with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500" fill="hold"/>
                                        <p:tgtEl>
                                          <p:spTgt spid="22"/>
                                        </p:tgtEl>
                                        <p:attrNameLst>
                                          <p:attrName>ppt_x</p:attrName>
                                        </p:attrNameLst>
                                      </p:cBhvr>
                                      <p:tavLst>
                                        <p:tav tm="0">
                                          <p:val>
                                            <p:strVal val="0-#ppt_w/2"/>
                                          </p:val>
                                        </p:tav>
                                        <p:tav tm="100000">
                                          <p:val>
                                            <p:strVal val="#ppt_x"/>
                                          </p:val>
                                        </p:tav>
                                      </p:tavLst>
                                    </p:anim>
                                    <p:anim calcmode="lin" valueType="num">
                                      <p:cBhvr additive="base">
                                        <p:cTn id="12" dur="15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3" decel="100000" fill="hold" nodeType="afterEffect">
                                  <p:stCondLst>
                                    <p:cond delay="0"/>
                                  </p:stCondLst>
                                  <p:childTnLst>
                                    <p:set>
                                      <p:cBhvr>
                                        <p:cTn id="15" dur="1" fill="hold">
                                          <p:stCondLst>
                                            <p:cond delay="0"/>
                                          </p:stCondLst>
                                        </p:cTn>
                                        <p:tgtEl>
                                          <p:spTgt spid="90"/>
                                        </p:tgtEl>
                                        <p:attrNameLst>
                                          <p:attrName>style.visibility</p:attrName>
                                        </p:attrNameLst>
                                      </p:cBhvr>
                                      <p:to>
                                        <p:strVal val="visible"/>
                                      </p:to>
                                    </p:set>
                                    <p:anim calcmode="lin" valueType="num">
                                      <p:cBhvr additive="base">
                                        <p:cTn id="16" dur="1000" fill="hold"/>
                                        <p:tgtEl>
                                          <p:spTgt spid="90"/>
                                        </p:tgtEl>
                                        <p:attrNameLst>
                                          <p:attrName>ppt_x</p:attrName>
                                        </p:attrNameLst>
                                      </p:cBhvr>
                                      <p:tavLst>
                                        <p:tav tm="0">
                                          <p:val>
                                            <p:strVal val="1+#ppt_w/2"/>
                                          </p:val>
                                        </p:tav>
                                        <p:tav tm="100000">
                                          <p:val>
                                            <p:strVal val="#ppt_x"/>
                                          </p:val>
                                        </p:tav>
                                      </p:tavLst>
                                    </p:anim>
                                    <p:anim calcmode="lin" valueType="num">
                                      <p:cBhvr additive="base">
                                        <p:cTn id="17" dur="1000" fill="hold"/>
                                        <p:tgtEl>
                                          <p:spTgt spid="90"/>
                                        </p:tgtEl>
                                        <p:attrNameLst>
                                          <p:attrName>ppt_y</p:attrName>
                                        </p:attrNameLst>
                                      </p:cBhvr>
                                      <p:tavLst>
                                        <p:tav tm="0">
                                          <p:val>
                                            <p:strVal val="0-#ppt_h/2"/>
                                          </p:val>
                                        </p:tav>
                                        <p:tav tm="100000">
                                          <p:val>
                                            <p:strVal val="#ppt_y"/>
                                          </p:val>
                                        </p:tav>
                                      </p:tavLst>
                                    </p:anim>
                                  </p:childTnLst>
                                </p:cTn>
                              </p:par>
                              <p:par>
                                <p:cTn id="18" presetID="2" presetClass="entr" presetSubtype="12" decel="100000" fill="hold" nodeType="withEffect">
                                  <p:stCondLst>
                                    <p:cond delay="0"/>
                                  </p:stCondLst>
                                  <p:childTnLst>
                                    <p:set>
                                      <p:cBhvr>
                                        <p:cTn id="19" dur="1" fill="hold">
                                          <p:stCondLst>
                                            <p:cond delay="0"/>
                                          </p:stCondLst>
                                        </p:cTn>
                                        <p:tgtEl>
                                          <p:spTgt spid="93"/>
                                        </p:tgtEl>
                                        <p:attrNameLst>
                                          <p:attrName>style.visibility</p:attrName>
                                        </p:attrNameLst>
                                      </p:cBhvr>
                                      <p:to>
                                        <p:strVal val="visible"/>
                                      </p:to>
                                    </p:set>
                                    <p:anim calcmode="lin" valueType="num">
                                      <p:cBhvr additive="base">
                                        <p:cTn id="20" dur="1000" fill="hold"/>
                                        <p:tgtEl>
                                          <p:spTgt spid="93"/>
                                        </p:tgtEl>
                                        <p:attrNameLst>
                                          <p:attrName>ppt_x</p:attrName>
                                        </p:attrNameLst>
                                      </p:cBhvr>
                                      <p:tavLst>
                                        <p:tav tm="0">
                                          <p:val>
                                            <p:strVal val="0-#ppt_w/2"/>
                                          </p:val>
                                        </p:tav>
                                        <p:tav tm="100000">
                                          <p:val>
                                            <p:strVal val="#ppt_x"/>
                                          </p:val>
                                        </p:tav>
                                      </p:tavLst>
                                    </p:anim>
                                    <p:anim calcmode="lin" valueType="num">
                                      <p:cBhvr additive="base">
                                        <p:cTn id="21" dur="1000" fill="hold"/>
                                        <p:tgtEl>
                                          <p:spTgt spid="93"/>
                                        </p:tgtEl>
                                        <p:attrNameLst>
                                          <p:attrName>ppt_y</p:attrName>
                                        </p:attrNameLst>
                                      </p:cBhvr>
                                      <p:tavLst>
                                        <p:tav tm="0">
                                          <p:val>
                                            <p:strVal val="1+#ppt_h/2"/>
                                          </p:val>
                                        </p:tav>
                                        <p:tav tm="100000">
                                          <p:val>
                                            <p:strVal val="#ppt_y"/>
                                          </p:val>
                                        </p:tav>
                                      </p:tavLst>
                                    </p:anim>
                                  </p:childTnLst>
                                </p:cTn>
                              </p:par>
                              <p:par>
                                <p:cTn id="22" presetID="2" presetClass="entr" presetSubtype="3" decel="100000" fill="hold" nodeType="withEffect">
                                  <p:stCondLst>
                                    <p:cond delay="500"/>
                                  </p:stCondLst>
                                  <p:childTnLst>
                                    <p:set>
                                      <p:cBhvr>
                                        <p:cTn id="23" dur="1" fill="hold">
                                          <p:stCondLst>
                                            <p:cond delay="0"/>
                                          </p:stCondLst>
                                        </p:cTn>
                                        <p:tgtEl>
                                          <p:spTgt spid="91"/>
                                        </p:tgtEl>
                                        <p:attrNameLst>
                                          <p:attrName>style.visibility</p:attrName>
                                        </p:attrNameLst>
                                      </p:cBhvr>
                                      <p:to>
                                        <p:strVal val="visible"/>
                                      </p:to>
                                    </p:set>
                                    <p:anim calcmode="lin" valueType="num">
                                      <p:cBhvr additive="base">
                                        <p:cTn id="24" dur="1000" fill="hold"/>
                                        <p:tgtEl>
                                          <p:spTgt spid="91"/>
                                        </p:tgtEl>
                                        <p:attrNameLst>
                                          <p:attrName>ppt_x</p:attrName>
                                        </p:attrNameLst>
                                      </p:cBhvr>
                                      <p:tavLst>
                                        <p:tav tm="0">
                                          <p:val>
                                            <p:strVal val="1+#ppt_w/2"/>
                                          </p:val>
                                        </p:tav>
                                        <p:tav tm="100000">
                                          <p:val>
                                            <p:strVal val="#ppt_x"/>
                                          </p:val>
                                        </p:tav>
                                      </p:tavLst>
                                    </p:anim>
                                    <p:anim calcmode="lin" valueType="num">
                                      <p:cBhvr additive="base">
                                        <p:cTn id="25" dur="1000" fill="hold"/>
                                        <p:tgtEl>
                                          <p:spTgt spid="91"/>
                                        </p:tgtEl>
                                        <p:attrNameLst>
                                          <p:attrName>ppt_y</p:attrName>
                                        </p:attrNameLst>
                                      </p:cBhvr>
                                      <p:tavLst>
                                        <p:tav tm="0">
                                          <p:val>
                                            <p:strVal val="0-#ppt_h/2"/>
                                          </p:val>
                                        </p:tav>
                                        <p:tav tm="100000">
                                          <p:val>
                                            <p:strVal val="#ppt_y"/>
                                          </p:val>
                                        </p:tav>
                                      </p:tavLst>
                                    </p:anim>
                                  </p:childTnLst>
                                </p:cTn>
                              </p:par>
                              <p:par>
                                <p:cTn id="26" presetID="2" presetClass="entr" presetSubtype="4" decel="100000" fill="hold" nodeType="withEffect">
                                  <p:stCondLst>
                                    <p:cond delay="500"/>
                                  </p:stCondLst>
                                  <p:childTnLst>
                                    <p:set>
                                      <p:cBhvr>
                                        <p:cTn id="27" dur="1" fill="hold">
                                          <p:stCondLst>
                                            <p:cond delay="0"/>
                                          </p:stCondLst>
                                        </p:cTn>
                                        <p:tgtEl>
                                          <p:spTgt spid="94"/>
                                        </p:tgtEl>
                                        <p:attrNameLst>
                                          <p:attrName>style.visibility</p:attrName>
                                        </p:attrNameLst>
                                      </p:cBhvr>
                                      <p:to>
                                        <p:strVal val="visible"/>
                                      </p:to>
                                    </p:set>
                                    <p:anim calcmode="lin" valueType="num">
                                      <p:cBhvr additive="base">
                                        <p:cTn id="28" dur="1000" fill="hold"/>
                                        <p:tgtEl>
                                          <p:spTgt spid="94"/>
                                        </p:tgtEl>
                                        <p:attrNameLst>
                                          <p:attrName>ppt_x</p:attrName>
                                        </p:attrNameLst>
                                      </p:cBhvr>
                                      <p:tavLst>
                                        <p:tav tm="0">
                                          <p:val>
                                            <p:strVal val="#ppt_x"/>
                                          </p:val>
                                        </p:tav>
                                        <p:tav tm="100000">
                                          <p:val>
                                            <p:strVal val="#ppt_x"/>
                                          </p:val>
                                        </p:tav>
                                      </p:tavLst>
                                    </p:anim>
                                    <p:anim calcmode="lin" valueType="num">
                                      <p:cBhvr additive="base">
                                        <p:cTn id="29" dur="1000" fill="hold"/>
                                        <p:tgtEl>
                                          <p:spTgt spid="94"/>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56" presetClass="entr" presetSubtype="0" fill="hold" grpId="1" nodeType="afterEffect">
                                  <p:stCondLst>
                                    <p:cond delay="0"/>
                                  </p:stCondLst>
                                  <p:iterate type="lt">
                                    <p:tmPct val="10000"/>
                                  </p:iterate>
                                  <p:childTnLst>
                                    <p:set>
                                      <p:cBhvr>
                                        <p:cTn id="32" dur="1" fill="hold">
                                          <p:stCondLst>
                                            <p:cond delay="0"/>
                                          </p:stCondLst>
                                        </p:cTn>
                                        <p:tgtEl>
                                          <p:spTgt spid="87"/>
                                        </p:tgtEl>
                                        <p:attrNameLst>
                                          <p:attrName>style.visibility</p:attrName>
                                        </p:attrNameLst>
                                      </p:cBhvr>
                                      <p:to>
                                        <p:strVal val="visible"/>
                                      </p:to>
                                    </p:set>
                                    <p:anim by="(-#ppt_w*2)" calcmode="lin" valueType="num">
                                      <p:cBhvr rctx="PPT">
                                        <p:cTn id="33" dur="500" autoRev="1" fill="hold">
                                          <p:stCondLst>
                                            <p:cond delay="0"/>
                                          </p:stCondLst>
                                        </p:cTn>
                                        <p:tgtEl>
                                          <p:spTgt spid="87"/>
                                        </p:tgtEl>
                                        <p:attrNameLst>
                                          <p:attrName>ppt_w</p:attrName>
                                        </p:attrNameLst>
                                      </p:cBhvr>
                                    </p:anim>
                                    <p:anim by="(#ppt_w*0.50)" calcmode="lin" valueType="num">
                                      <p:cBhvr>
                                        <p:cTn id="34" dur="500" decel="50000" autoRev="1" fill="hold">
                                          <p:stCondLst>
                                            <p:cond delay="0"/>
                                          </p:stCondLst>
                                        </p:cTn>
                                        <p:tgtEl>
                                          <p:spTgt spid="87"/>
                                        </p:tgtEl>
                                        <p:attrNameLst>
                                          <p:attrName>ppt_x</p:attrName>
                                        </p:attrNameLst>
                                      </p:cBhvr>
                                    </p:anim>
                                    <p:anim from="(-#ppt_h/2)" to="(#ppt_y)" calcmode="lin" valueType="num">
                                      <p:cBhvr>
                                        <p:cTn id="35" dur="1000" fill="hold">
                                          <p:stCondLst>
                                            <p:cond delay="0"/>
                                          </p:stCondLst>
                                        </p:cTn>
                                        <p:tgtEl>
                                          <p:spTgt spid="87"/>
                                        </p:tgtEl>
                                        <p:attrNameLst>
                                          <p:attrName>ppt_y</p:attrName>
                                        </p:attrNameLst>
                                      </p:cBhvr>
                                    </p:anim>
                                    <p:animRot by="21600000">
                                      <p:cBhvr>
                                        <p:cTn id="36" dur="1000" fill="hold">
                                          <p:stCondLst>
                                            <p:cond delay="0"/>
                                          </p:stCondLst>
                                        </p:cTn>
                                        <p:tgtEl>
                                          <p:spTgt spid="87"/>
                                        </p:tgtEl>
                                        <p:attrNameLst>
                                          <p:attrName>r</p:attrName>
                                        </p:attrNameLst>
                                      </p:cBhvr>
                                    </p:animRot>
                                  </p:childTnLst>
                                </p:cTn>
                              </p:par>
                              <p:par>
                                <p:cTn id="37" presetID="56" presetClass="entr" presetSubtype="0" fill="hold" grpId="1" nodeType="withEffect">
                                  <p:stCondLst>
                                    <p:cond delay="1200"/>
                                  </p:stCondLst>
                                  <p:iterate type="lt">
                                    <p:tmPct val="10000"/>
                                  </p:iterate>
                                  <p:childTnLst>
                                    <p:set>
                                      <p:cBhvr>
                                        <p:cTn id="38" dur="1" fill="hold">
                                          <p:stCondLst>
                                            <p:cond delay="0"/>
                                          </p:stCondLst>
                                        </p:cTn>
                                        <p:tgtEl>
                                          <p:spTgt spid="88"/>
                                        </p:tgtEl>
                                        <p:attrNameLst>
                                          <p:attrName>style.visibility</p:attrName>
                                        </p:attrNameLst>
                                      </p:cBhvr>
                                      <p:to>
                                        <p:strVal val="visible"/>
                                      </p:to>
                                    </p:set>
                                    <p:anim by="(-#ppt_w*2)" calcmode="lin" valueType="num">
                                      <p:cBhvr rctx="PPT">
                                        <p:cTn id="39" dur="500" autoRev="1" fill="hold">
                                          <p:stCondLst>
                                            <p:cond delay="0"/>
                                          </p:stCondLst>
                                        </p:cTn>
                                        <p:tgtEl>
                                          <p:spTgt spid="88"/>
                                        </p:tgtEl>
                                        <p:attrNameLst>
                                          <p:attrName>ppt_w</p:attrName>
                                        </p:attrNameLst>
                                      </p:cBhvr>
                                    </p:anim>
                                    <p:anim by="(#ppt_w*0.50)" calcmode="lin" valueType="num">
                                      <p:cBhvr>
                                        <p:cTn id="40" dur="500" decel="50000" autoRev="1" fill="hold">
                                          <p:stCondLst>
                                            <p:cond delay="0"/>
                                          </p:stCondLst>
                                        </p:cTn>
                                        <p:tgtEl>
                                          <p:spTgt spid="88"/>
                                        </p:tgtEl>
                                        <p:attrNameLst>
                                          <p:attrName>ppt_x</p:attrName>
                                        </p:attrNameLst>
                                      </p:cBhvr>
                                    </p:anim>
                                    <p:anim from="(-#ppt_h/2)" to="(#ppt_y)" calcmode="lin" valueType="num">
                                      <p:cBhvr>
                                        <p:cTn id="41" dur="1000" fill="hold">
                                          <p:stCondLst>
                                            <p:cond delay="0"/>
                                          </p:stCondLst>
                                        </p:cTn>
                                        <p:tgtEl>
                                          <p:spTgt spid="88"/>
                                        </p:tgtEl>
                                        <p:attrNameLst>
                                          <p:attrName>ppt_y</p:attrName>
                                        </p:attrNameLst>
                                      </p:cBhvr>
                                    </p:anim>
                                    <p:animRot by="21600000">
                                      <p:cBhvr>
                                        <p:cTn id="42" dur="1000" fill="hold">
                                          <p:stCondLst>
                                            <p:cond delay="0"/>
                                          </p:stCondLst>
                                        </p:cTn>
                                        <p:tgtEl>
                                          <p:spTgt spid="88"/>
                                        </p:tgtEl>
                                        <p:attrNameLst>
                                          <p:attrName>r</p:attrName>
                                        </p:attrNameLst>
                                      </p:cBhvr>
                                    </p:animRot>
                                  </p:childTnLst>
                                </p:cTn>
                              </p:par>
                            </p:childTnLst>
                          </p:cTn>
                        </p:par>
                        <p:par>
                          <p:cTn id="43" fill="hold">
                            <p:stCondLst>
                              <p:cond delay="4000"/>
                            </p:stCondLst>
                            <p:childTnLst>
                              <p:par>
                                <p:cTn id="44" presetID="26" presetClass="emph" presetSubtype="0" fill="hold" grpId="2" nodeType="afterEffect">
                                  <p:stCondLst>
                                    <p:cond delay="0"/>
                                  </p:stCondLst>
                                  <p:iterate type="lt">
                                    <p:tmPct val="10000"/>
                                  </p:iterate>
                                  <p:childTnLst>
                                    <p:animEffect transition="out" filter="fade">
                                      <p:cBhvr>
                                        <p:cTn id="45" dur="500" tmFilter="0, 0; .2, .5; .8, .5; 1, 0"/>
                                        <p:tgtEl>
                                          <p:spTgt spid="87"/>
                                        </p:tgtEl>
                                      </p:cBhvr>
                                    </p:animEffect>
                                    <p:animScale>
                                      <p:cBhvr>
                                        <p:cTn id="46" dur="250" autoRev="1" fill="hold"/>
                                        <p:tgtEl>
                                          <p:spTgt spid="87"/>
                                        </p:tgtEl>
                                      </p:cBhvr>
                                      <p:by x="105000" y="105000"/>
                                    </p:animScale>
                                  </p:childTnLst>
                                </p:cTn>
                              </p:par>
                              <p:par>
                                <p:cTn id="47" presetID="26" presetClass="emph" presetSubtype="0" fill="hold" grpId="2" nodeType="withEffect">
                                  <p:stCondLst>
                                    <p:cond delay="500"/>
                                  </p:stCondLst>
                                  <p:iterate type="lt">
                                    <p:tmPct val="10000"/>
                                  </p:iterate>
                                  <p:childTnLst>
                                    <p:animEffect transition="out" filter="fade">
                                      <p:cBhvr>
                                        <p:cTn id="48" dur="500" tmFilter="0, 0; .2, .5; .8, .5; 1, 0"/>
                                        <p:tgtEl>
                                          <p:spTgt spid="88"/>
                                        </p:tgtEl>
                                      </p:cBhvr>
                                    </p:animEffect>
                                    <p:animScale>
                                      <p:cBhvr>
                                        <p:cTn id="49" dur="250" autoRev="1" fill="hold"/>
                                        <p:tgtEl>
                                          <p:spTgt spid="8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1"/>
      <p:bldP spid="87" grpId="2"/>
      <p:bldP spid="88" grpId="1"/>
      <p:bldP spid="88" grpId="2"/>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nvSpPr>
        <p:spPr>
          <a:xfrm>
            <a:off x="-27471" y="5012094"/>
            <a:ext cx="9448800" cy="525090"/>
          </a:xfrm>
          <a:custGeom>
            <a:avLst/>
            <a:gdLst>
              <a:gd name="connsiteX0" fmla="*/ 0 w 12598400"/>
              <a:gd name="connsiteY0" fmla="*/ 1059474 h 1961762"/>
              <a:gd name="connsiteX1" fmla="*/ 1574800 w 12598400"/>
              <a:gd name="connsiteY1" fmla="*/ 221274 h 1961762"/>
              <a:gd name="connsiteX2" fmla="*/ 3441700 w 12598400"/>
              <a:gd name="connsiteY2" fmla="*/ 1961174 h 1961762"/>
              <a:gd name="connsiteX3" fmla="*/ 8940800 w 12598400"/>
              <a:gd name="connsiteY3" fmla="*/ 5374 h 1961762"/>
              <a:gd name="connsiteX4" fmla="*/ 11303000 w 12598400"/>
              <a:gd name="connsiteY4" fmla="*/ 1376974 h 1961762"/>
              <a:gd name="connsiteX5" fmla="*/ 12598400 w 12598400"/>
              <a:gd name="connsiteY5" fmla="*/ 1288074 h 1961762"/>
              <a:gd name="connsiteX0-1" fmla="*/ 0 w 12598400"/>
              <a:gd name="connsiteY0-2" fmla="*/ 1059474 h 1961762"/>
              <a:gd name="connsiteX1-3" fmla="*/ 1320800 w 12598400"/>
              <a:gd name="connsiteY1-4" fmla="*/ 221273 h 1961762"/>
              <a:gd name="connsiteX2-5" fmla="*/ 3441700 w 12598400"/>
              <a:gd name="connsiteY2-6" fmla="*/ 1961174 h 1961762"/>
              <a:gd name="connsiteX3-7" fmla="*/ 8940800 w 12598400"/>
              <a:gd name="connsiteY3-8" fmla="*/ 5374 h 1961762"/>
              <a:gd name="connsiteX4-9" fmla="*/ 11303000 w 12598400"/>
              <a:gd name="connsiteY4-10" fmla="*/ 1376974 h 1961762"/>
              <a:gd name="connsiteX5-11" fmla="*/ 12598400 w 12598400"/>
              <a:gd name="connsiteY5-12" fmla="*/ 1288074 h 1961762"/>
              <a:gd name="connsiteX0-13" fmla="*/ 0 w 12598400"/>
              <a:gd name="connsiteY0-14" fmla="*/ 1068645 h 2389813"/>
              <a:gd name="connsiteX1-15" fmla="*/ 1320800 w 12598400"/>
              <a:gd name="connsiteY1-16" fmla="*/ 230444 h 2389813"/>
              <a:gd name="connsiteX2-17" fmla="*/ 4203700 w 12598400"/>
              <a:gd name="connsiteY2-18" fmla="*/ 2389329 h 2389813"/>
              <a:gd name="connsiteX3-19" fmla="*/ 8940800 w 12598400"/>
              <a:gd name="connsiteY3-20" fmla="*/ 14545 h 2389813"/>
              <a:gd name="connsiteX4-21" fmla="*/ 11303000 w 12598400"/>
              <a:gd name="connsiteY4-22" fmla="*/ 1386145 h 2389813"/>
              <a:gd name="connsiteX5-23" fmla="*/ 12598400 w 12598400"/>
              <a:gd name="connsiteY5-24" fmla="*/ 1297245 h 2389813"/>
              <a:gd name="connsiteX0-25" fmla="*/ 0 w 12598400"/>
              <a:gd name="connsiteY0-26" fmla="*/ 1253444 h 2575771"/>
              <a:gd name="connsiteX1-27" fmla="*/ 1320800 w 12598400"/>
              <a:gd name="connsiteY1-28" fmla="*/ 415243 h 2575771"/>
              <a:gd name="connsiteX2-29" fmla="*/ 4203700 w 12598400"/>
              <a:gd name="connsiteY2-30" fmla="*/ 2574128 h 2575771"/>
              <a:gd name="connsiteX3-31" fmla="*/ 8140700 w 12598400"/>
              <a:gd name="connsiteY3-32" fmla="*/ 13130 h 2575771"/>
              <a:gd name="connsiteX4-33" fmla="*/ 11303000 w 12598400"/>
              <a:gd name="connsiteY4-34" fmla="*/ 1570944 h 2575771"/>
              <a:gd name="connsiteX5-35" fmla="*/ 12598400 w 12598400"/>
              <a:gd name="connsiteY5-36" fmla="*/ 1482044 h 2575771"/>
              <a:gd name="connsiteX0-37" fmla="*/ 0 w 12598400"/>
              <a:gd name="connsiteY0-38" fmla="*/ 1244064 h 2566387"/>
              <a:gd name="connsiteX1-39" fmla="*/ 1320800 w 12598400"/>
              <a:gd name="connsiteY1-40" fmla="*/ 405863 h 2566387"/>
              <a:gd name="connsiteX2-41" fmla="*/ 4203700 w 12598400"/>
              <a:gd name="connsiteY2-42" fmla="*/ 2564748 h 2566387"/>
              <a:gd name="connsiteX3-43" fmla="*/ 8140700 w 12598400"/>
              <a:gd name="connsiteY3-44" fmla="*/ 3750 h 2566387"/>
              <a:gd name="connsiteX4-45" fmla="*/ 11404600 w 12598400"/>
              <a:gd name="connsiteY4-46" fmla="*/ 1980545 h 2566387"/>
              <a:gd name="connsiteX5-47" fmla="*/ 12598400 w 12598400"/>
              <a:gd name="connsiteY5-48" fmla="*/ 1472664 h 256638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2598400" h="2566387">
                <a:moveTo>
                  <a:pt x="0" y="1244064"/>
                </a:moveTo>
                <a:cubicBezTo>
                  <a:pt x="500591" y="749822"/>
                  <a:pt x="620183" y="185749"/>
                  <a:pt x="1320800" y="405863"/>
                </a:cubicBezTo>
                <a:cubicBezTo>
                  <a:pt x="2021417" y="625977"/>
                  <a:pt x="3067050" y="2631767"/>
                  <a:pt x="4203700" y="2564748"/>
                </a:cubicBezTo>
                <a:cubicBezTo>
                  <a:pt x="5340350" y="2497729"/>
                  <a:pt x="6940550" y="101117"/>
                  <a:pt x="8140700" y="3750"/>
                </a:cubicBezTo>
                <a:cubicBezTo>
                  <a:pt x="9340850" y="-93617"/>
                  <a:pt x="10661650" y="1735726"/>
                  <a:pt x="11404600" y="1980545"/>
                </a:cubicBezTo>
                <a:cubicBezTo>
                  <a:pt x="12147550" y="2225364"/>
                  <a:pt x="12255500" y="1624005"/>
                  <a:pt x="12598400" y="1472664"/>
                </a:cubicBezTo>
              </a:path>
            </a:pathLst>
          </a:custGeom>
          <a:noFill/>
          <a:ln w="12700" cap="flat" cmpd="sng" algn="ctr">
            <a:solidFill>
              <a:srgbClr val="EA4345"/>
            </a:solidFill>
            <a:prstDash val="solid"/>
            <a:round/>
            <a:headEnd type="none" w="med" len="med"/>
            <a:tailEnd type="none" w="med" len="med"/>
          </a:ln>
          <a:effectLst/>
        </p:spPr>
        <p:txBody>
          <a:bodyPr rot="0" spcFirstLastPara="0" vertOverflow="overflow" horzOverflow="overflow" vert="horz" wrap="square" lIns="68580" tIns="34290" rIns="68580" bIns="34290" numCol="1" spcCol="0" rtlCol="0" fromWordArt="0" anchor="ctr" anchorCtr="0" forceAA="0" compatLnSpc="1">
            <a:noAutofit/>
          </a:bodyPr>
          <a:lstStyle/>
          <a:p>
            <a:pPr algn="ctr" defTabSz="685800"/>
            <a:endParaRPr lang="zh-CN" altLang="en-US" sz="1015">
              <a:solidFill>
                <a:prstClr val="black"/>
              </a:solidFill>
              <a:cs typeface="+mn-ea"/>
              <a:sym typeface="+mn-lt"/>
            </a:endParaRPr>
          </a:p>
        </p:txBody>
      </p:sp>
      <p:sp>
        <p:nvSpPr>
          <p:cNvPr id="3" name="任意多边形 2"/>
          <p:cNvSpPr/>
          <p:nvPr/>
        </p:nvSpPr>
        <p:spPr>
          <a:xfrm>
            <a:off x="-46521" y="5183757"/>
            <a:ext cx="9191625" cy="512866"/>
          </a:xfrm>
          <a:custGeom>
            <a:avLst/>
            <a:gdLst>
              <a:gd name="connsiteX0" fmla="*/ 0 w 12255500"/>
              <a:gd name="connsiteY0" fmla="*/ 764016 h 764016"/>
              <a:gd name="connsiteX1" fmla="*/ 1955800 w 12255500"/>
              <a:gd name="connsiteY1" fmla="*/ 497316 h 764016"/>
              <a:gd name="connsiteX2" fmla="*/ 3987800 w 12255500"/>
              <a:gd name="connsiteY2" fmla="*/ 2016 h 764016"/>
              <a:gd name="connsiteX3" fmla="*/ 8509000 w 12255500"/>
              <a:gd name="connsiteY3" fmla="*/ 700516 h 764016"/>
              <a:gd name="connsiteX4" fmla="*/ 12255500 w 12255500"/>
              <a:gd name="connsiteY4" fmla="*/ 40116 h 764016"/>
              <a:gd name="connsiteX0-1" fmla="*/ 0 w 12255500"/>
              <a:gd name="connsiteY0-2" fmla="*/ 762025 h 762025"/>
              <a:gd name="connsiteX1-3" fmla="*/ 1879600 w 12255500"/>
              <a:gd name="connsiteY1-4" fmla="*/ 673125 h 762025"/>
              <a:gd name="connsiteX2-5" fmla="*/ 3987800 w 12255500"/>
              <a:gd name="connsiteY2-6" fmla="*/ 25 h 762025"/>
              <a:gd name="connsiteX3-7" fmla="*/ 8509000 w 12255500"/>
              <a:gd name="connsiteY3-8" fmla="*/ 698525 h 762025"/>
              <a:gd name="connsiteX4-9" fmla="*/ 12255500 w 12255500"/>
              <a:gd name="connsiteY4-10" fmla="*/ 38125 h 762025"/>
              <a:gd name="connsiteX0-11" fmla="*/ 0 w 12255500"/>
              <a:gd name="connsiteY0-12" fmla="*/ 635024 h 703112"/>
              <a:gd name="connsiteX1-13" fmla="*/ 1879600 w 12255500"/>
              <a:gd name="connsiteY1-14" fmla="*/ 673124 h 703112"/>
              <a:gd name="connsiteX2-15" fmla="*/ 3987800 w 12255500"/>
              <a:gd name="connsiteY2-16" fmla="*/ 24 h 703112"/>
              <a:gd name="connsiteX3-17" fmla="*/ 8509000 w 12255500"/>
              <a:gd name="connsiteY3-18" fmla="*/ 698524 h 703112"/>
              <a:gd name="connsiteX4-19" fmla="*/ 12255500 w 12255500"/>
              <a:gd name="connsiteY4-20" fmla="*/ 38124 h 703112"/>
              <a:gd name="connsiteX0-21" fmla="*/ 0 w 12255500"/>
              <a:gd name="connsiteY0-22" fmla="*/ 635024 h 732866"/>
              <a:gd name="connsiteX1-23" fmla="*/ 1879600 w 12255500"/>
              <a:gd name="connsiteY1-24" fmla="*/ 673124 h 732866"/>
              <a:gd name="connsiteX2-25" fmla="*/ 3987800 w 12255500"/>
              <a:gd name="connsiteY2-26" fmla="*/ 24 h 732866"/>
              <a:gd name="connsiteX3-27" fmla="*/ 8509000 w 12255500"/>
              <a:gd name="connsiteY3-28" fmla="*/ 698524 h 732866"/>
              <a:gd name="connsiteX4-29" fmla="*/ 12255500 w 12255500"/>
              <a:gd name="connsiteY4-30" fmla="*/ 38124 h 732866"/>
              <a:gd name="connsiteX0-31" fmla="*/ 0 w 12255500"/>
              <a:gd name="connsiteY0-32" fmla="*/ 596900 h 683821"/>
              <a:gd name="connsiteX1-33" fmla="*/ 1879600 w 12255500"/>
              <a:gd name="connsiteY1-34" fmla="*/ 635000 h 683821"/>
              <a:gd name="connsiteX2-35" fmla="*/ 4356100 w 12255500"/>
              <a:gd name="connsiteY2-36" fmla="*/ 114300 h 683821"/>
              <a:gd name="connsiteX3-37" fmla="*/ 8509000 w 12255500"/>
              <a:gd name="connsiteY3-38" fmla="*/ 660400 h 683821"/>
              <a:gd name="connsiteX4-39" fmla="*/ 12255500 w 12255500"/>
              <a:gd name="connsiteY4-40" fmla="*/ 0 h 68382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255500" h="683821">
                <a:moveTo>
                  <a:pt x="0" y="596900"/>
                </a:moveTo>
                <a:cubicBezTo>
                  <a:pt x="391583" y="692150"/>
                  <a:pt x="1153583" y="715433"/>
                  <a:pt x="1879600" y="635000"/>
                </a:cubicBezTo>
                <a:cubicBezTo>
                  <a:pt x="2605617" y="554567"/>
                  <a:pt x="3251200" y="110067"/>
                  <a:pt x="4356100" y="114300"/>
                </a:cubicBezTo>
                <a:cubicBezTo>
                  <a:pt x="5461000" y="118533"/>
                  <a:pt x="7192433" y="679450"/>
                  <a:pt x="8509000" y="660400"/>
                </a:cubicBezTo>
                <a:cubicBezTo>
                  <a:pt x="9825567" y="641350"/>
                  <a:pt x="11071225" y="333375"/>
                  <a:pt x="12255500" y="0"/>
                </a:cubicBezTo>
              </a:path>
            </a:pathLst>
          </a:custGeom>
          <a:noFill/>
          <a:ln w="12700" cap="flat" cmpd="sng" algn="ctr">
            <a:solidFill>
              <a:srgbClr val="029489"/>
            </a:solidFill>
            <a:prstDash val="solid"/>
            <a:round/>
            <a:headEnd type="none" w="med" len="med"/>
            <a:tailEnd type="none" w="med" len="med"/>
          </a:ln>
          <a:effectLst/>
        </p:spPr>
        <p:txBody>
          <a:bodyPr rot="0" spcFirstLastPara="0" vertOverflow="overflow" horzOverflow="overflow" vert="horz" wrap="square" lIns="68580" tIns="34290" rIns="68580" bIns="34290" numCol="1" spcCol="0" rtlCol="0" fromWordArt="0" anchor="ctr" anchorCtr="0" forceAA="0" compatLnSpc="1">
            <a:noAutofit/>
          </a:bodyPr>
          <a:lstStyle/>
          <a:p>
            <a:pPr algn="ctr" defTabSz="685800"/>
            <a:endParaRPr lang="zh-CN" altLang="en-US" sz="1015" dirty="0">
              <a:solidFill>
                <a:prstClr val="black"/>
              </a:solidFill>
              <a:cs typeface="+mn-ea"/>
              <a:sym typeface="+mn-lt"/>
            </a:endParaRPr>
          </a:p>
        </p:txBody>
      </p:sp>
      <p:sp>
        <p:nvSpPr>
          <p:cNvPr id="4" name="任意多边形 3"/>
          <p:cNvSpPr/>
          <p:nvPr/>
        </p:nvSpPr>
        <p:spPr bwMode="auto">
          <a:xfrm rot="4279635">
            <a:off x="4294683" y="5023783"/>
            <a:ext cx="91106" cy="79223"/>
          </a:xfrm>
          <a:custGeom>
            <a:avLst/>
            <a:gdLst>
              <a:gd name="connsiteX0" fmla="*/ 0 w 219075"/>
              <a:gd name="connsiteY0" fmla="*/ 152400 h 190500"/>
              <a:gd name="connsiteX1" fmla="*/ 171450 w 219075"/>
              <a:gd name="connsiteY1" fmla="*/ 0 h 190500"/>
              <a:gd name="connsiteX2" fmla="*/ 219075 w 219075"/>
              <a:gd name="connsiteY2" fmla="*/ 190500 h 190500"/>
              <a:gd name="connsiteX3" fmla="*/ 0 w 219075"/>
              <a:gd name="connsiteY3" fmla="*/ 152400 h 190500"/>
            </a:gdLst>
            <a:ahLst/>
            <a:cxnLst>
              <a:cxn ang="0">
                <a:pos x="connsiteX0" y="connsiteY0"/>
              </a:cxn>
              <a:cxn ang="0">
                <a:pos x="connsiteX1" y="connsiteY1"/>
              </a:cxn>
              <a:cxn ang="0">
                <a:pos x="connsiteX2" y="connsiteY2"/>
              </a:cxn>
              <a:cxn ang="0">
                <a:pos x="connsiteX3" y="connsiteY3"/>
              </a:cxn>
            </a:cxnLst>
            <a:rect l="l" t="t" r="r" b="b"/>
            <a:pathLst>
              <a:path w="219075" h="190500">
                <a:moveTo>
                  <a:pt x="0" y="152400"/>
                </a:moveTo>
                <a:lnTo>
                  <a:pt x="171450" y="0"/>
                </a:lnTo>
                <a:lnTo>
                  <a:pt x="219075" y="190500"/>
                </a:lnTo>
                <a:lnTo>
                  <a:pt x="0" y="152400"/>
                </a:lnTo>
                <a:close/>
              </a:path>
            </a:pathLst>
          </a:custGeom>
          <a:solidFill>
            <a:srgbClr val="004960"/>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lstStyle/>
          <a:p>
            <a:pPr defTabSz="685800" fontAlgn="base">
              <a:spcBef>
                <a:spcPct val="0"/>
              </a:spcBef>
              <a:spcAft>
                <a:spcPct val="0"/>
              </a:spcAft>
            </a:pPr>
            <a:endParaRPr lang="zh-CN" altLang="en-US" sz="1350">
              <a:solidFill>
                <a:prstClr val="black"/>
              </a:solidFill>
              <a:cs typeface="+mn-ea"/>
              <a:sym typeface="+mn-lt"/>
            </a:endParaRPr>
          </a:p>
        </p:txBody>
      </p:sp>
      <p:sp>
        <p:nvSpPr>
          <p:cNvPr id="5" name="任意多边形 4"/>
          <p:cNvSpPr/>
          <p:nvPr/>
        </p:nvSpPr>
        <p:spPr bwMode="auto">
          <a:xfrm>
            <a:off x="1354239" y="4796495"/>
            <a:ext cx="86360" cy="87870"/>
          </a:xfrm>
          <a:custGeom>
            <a:avLst/>
            <a:gdLst>
              <a:gd name="connsiteX0" fmla="*/ 0 w 161925"/>
              <a:gd name="connsiteY0" fmla="*/ 9525 h 171450"/>
              <a:gd name="connsiteX1" fmla="*/ 161925 w 161925"/>
              <a:gd name="connsiteY1" fmla="*/ 171450 h 171450"/>
              <a:gd name="connsiteX2" fmla="*/ 161925 w 161925"/>
              <a:gd name="connsiteY2" fmla="*/ 0 h 171450"/>
              <a:gd name="connsiteX3" fmla="*/ 0 w 161925"/>
              <a:gd name="connsiteY3" fmla="*/ 9525 h 171450"/>
            </a:gdLst>
            <a:ahLst/>
            <a:cxnLst>
              <a:cxn ang="0">
                <a:pos x="connsiteX0" y="connsiteY0"/>
              </a:cxn>
              <a:cxn ang="0">
                <a:pos x="connsiteX1" y="connsiteY1"/>
              </a:cxn>
              <a:cxn ang="0">
                <a:pos x="connsiteX2" y="connsiteY2"/>
              </a:cxn>
              <a:cxn ang="0">
                <a:pos x="connsiteX3" y="connsiteY3"/>
              </a:cxn>
            </a:cxnLst>
            <a:rect l="l" t="t" r="r" b="b"/>
            <a:pathLst>
              <a:path w="161925" h="171450">
                <a:moveTo>
                  <a:pt x="0" y="9525"/>
                </a:moveTo>
                <a:lnTo>
                  <a:pt x="161925" y="171450"/>
                </a:lnTo>
                <a:lnTo>
                  <a:pt x="161925" y="0"/>
                </a:lnTo>
                <a:lnTo>
                  <a:pt x="0" y="9525"/>
                </a:lnTo>
                <a:close/>
              </a:path>
            </a:pathLst>
          </a:custGeom>
          <a:solidFill>
            <a:srgbClr val="004960"/>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lstStyle/>
          <a:p>
            <a:pPr defTabSz="685800" fontAlgn="base">
              <a:spcBef>
                <a:spcPct val="0"/>
              </a:spcBef>
              <a:spcAft>
                <a:spcPct val="0"/>
              </a:spcAft>
            </a:pPr>
            <a:endParaRPr lang="zh-CN" altLang="en-US" sz="1050">
              <a:solidFill>
                <a:prstClr val="black"/>
              </a:solidFill>
              <a:cs typeface="+mn-ea"/>
              <a:sym typeface="+mn-lt"/>
            </a:endParaRPr>
          </a:p>
        </p:txBody>
      </p:sp>
      <p:sp>
        <p:nvSpPr>
          <p:cNvPr id="6" name="任意多边形 5"/>
          <p:cNvSpPr/>
          <p:nvPr/>
        </p:nvSpPr>
        <p:spPr bwMode="auto">
          <a:xfrm rot="14641503">
            <a:off x="724350" y="5413965"/>
            <a:ext cx="39575" cy="97790"/>
          </a:xfrm>
          <a:custGeom>
            <a:avLst/>
            <a:gdLst>
              <a:gd name="connsiteX0" fmla="*/ 0 w 161925"/>
              <a:gd name="connsiteY0" fmla="*/ 9525 h 171450"/>
              <a:gd name="connsiteX1" fmla="*/ 161925 w 161925"/>
              <a:gd name="connsiteY1" fmla="*/ 171450 h 171450"/>
              <a:gd name="connsiteX2" fmla="*/ 161925 w 161925"/>
              <a:gd name="connsiteY2" fmla="*/ 0 h 171450"/>
              <a:gd name="connsiteX3" fmla="*/ 0 w 161925"/>
              <a:gd name="connsiteY3" fmla="*/ 9525 h 171450"/>
            </a:gdLst>
            <a:ahLst/>
            <a:cxnLst>
              <a:cxn ang="0">
                <a:pos x="connsiteX0" y="connsiteY0"/>
              </a:cxn>
              <a:cxn ang="0">
                <a:pos x="connsiteX1" y="connsiteY1"/>
              </a:cxn>
              <a:cxn ang="0">
                <a:pos x="connsiteX2" y="connsiteY2"/>
              </a:cxn>
              <a:cxn ang="0">
                <a:pos x="connsiteX3" y="connsiteY3"/>
              </a:cxn>
            </a:cxnLst>
            <a:rect l="l" t="t" r="r" b="b"/>
            <a:pathLst>
              <a:path w="161925" h="171450">
                <a:moveTo>
                  <a:pt x="0" y="9525"/>
                </a:moveTo>
                <a:lnTo>
                  <a:pt x="161925" y="171450"/>
                </a:lnTo>
                <a:lnTo>
                  <a:pt x="161925" y="0"/>
                </a:lnTo>
                <a:lnTo>
                  <a:pt x="0" y="9525"/>
                </a:lnTo>
                <a:close/>
              </a:path>
            </a:pathLst>
          </a:custGeom>
          <a:solidFill>
            <a:srgbClr val="F37743"/>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lstStyle/>
          <a:p>
            <a:pPr defTabSz="685800" fontAlgn="base">
              <a:spcBef>
                <a:spcPct val="0"/>
              </a:spcBef>
              <a:spcAft>
                <a:spcPct val="0"/>
              </a:spcAft>
            </a:pPr>
            <a:endParaRPr lang="zh-CN" altLang="en-US" sz="1350">
              <a:solidFill>
                <a:prstClr val="black"/>
              </a:solidFill>
              <a:cs typeface="+mn-ea"/>
              <a:sym typeface="+mn-lt"/>
            </a:endParaRPr>
          </a:p>
        </p:txBody>
      </p:sp>
      <p:sp>
        <p:nvSpPr>
          <p:cNvPr id="7" name="任意多边形 6"/>
          <p:cNvSpPr/>
          <p:nvPr/>
        </p:nvSpPr>
        <p:spPr bwMode="auto">
          <a:xfrm>
            <a:off x="8662853" y="5392999"/>
            <a:ext cx="86360" cy="87870"/>
          </a:xfrm>
          <a:custGeom>
            <a:avLst/>
            <a:gdLst>
              <a:gd name="connsiteX0" fmla="*/ 0 w 161925"/>
              <a:gd name="connsiteY0" fmla="*/ 9525 h 171450"/>
              <a:gd name="connsiteX1" fmla="*/ 161925 w 161925"/>
              <a:gd name="connsiteY1" fmla="*/ 171450 h 171450"/>
              <a:gd name="connsiteX2" fmla="*/ 161925 w 161925"/>
              <a:gd name="connsiteY2" fmla="*/ 0 h 171450"/>
              <a:gd name="connsiteX3" fmla="*/ 0 w 161925"/>
              <a:gd name="connsiteY3" fmla="*/ 9525 h 171450"/>
            </a:gdLst>
            <a:ahLst/>
            <a:cxnLst>
              <a:cxn ang="0">
                <a:pos x="connsiteX0" y="connsiteY0"/>
              </a:cxn>
              <a:cxn ang="0">
                <a:pos x="connsiteX1" y="connsiteY1"/>
              </a:cxn>
              <a:cxn ang="0">
                <a:pos x="connsiteX2" y="connsiteY2"/>
              </a:cxn>
              <a:cxn ang="0">
                <a:pos x="connsiteX3" y="connsiteY3"/>
              </a:cxn>
            </a:cxnLst>
            <a:rect l="l" t="t" r="r" b="b"/>
            <a:pathLst>
              <a:path w="161925" h="171450">
                <a:moveTo>
                  <a:pt x="0" y="9525"/>
                </a:moveTo>
                <a:lnTo>
                  <a:pt x="161925" y="171450"/>
                </a:lnTo>
                <a:lnTo>
                  <a:pt x="161925" y="0"/>
                </a:lnTo>
                <a:lnTo>
                  <a:pt x="0" y="9525"/>
                </a:lnTo>
                <a:close/>
              </a:path>
            </a:pathLst>
          </a:custGeom>
          <a:solidFill>
            <a:srgbClr val="EA4345"/>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lstStyle/>
          <a:p>
            <a:pPr defTabSz="685800" fontAlgn="base">
              <a:spcBef>
                <a:spcPct val="0"/>
              </a:spcBef>
              <a:spcAft>
                <a:spcPct val="0"/>
              </a:spcAft>
            </a:pPr>
            <a:endParaRPr lang="zh-CN" altLang="en-US" sz="1350">
              <a:solidFill>
                <a:prstClr val="black"/>
              </a:solidFill>
              <a:cs typeface="+mn-ea"/>
              <a:sym typeface="+mn-lt"/>
            </a:endParaRPr>
          </a:p>
        </p:txBody>
      </p:sp>
      <p:sp>
        <p:nvSpPr>
          <p:cNvPr id="8" name="任意多边形 7"/>
          <p:cNvSpPr/>
          <p:nvPr/>
        </p:nvSpPr>
        <p:spPr bwMode="auto">
          <a:xfrm flipH="1" flipV="1">
            <a:off x="8469199" y="4489686"/>
            <a:ext cx="187472" cy="156769"/>
          </a:xfrm>
          <a:custGeom>
            <a:avLst/>
            <a:gdLst>
              <a:gd name="connsiteX0" fmla="*/ 123825 w 161925"/>
              <a:gd name="connsiteY0" fmla="*/ 0 h 200025"/>
              <a:gd name="connsiteX1" fmla="*/ 0 w 161925"/>
              <a:gd name="connsiteY1" fmla="*/ 200025 h 200025"/>
              <a:gd name="connsiteX2" fmla="*/ 161925 w 161925"/>
              <a:gd name="connsiteY2" fmla="*/ 152400 h 200025"/>
              <a:gd name="connsiteX3" fmla="*/ 123825 w 161925"/>
              <a:gd name="connsiteY3" fmla="*/ 0 h 200025"/>
            </a:gdLst>
            <a:ahLst/>
            <a:cxnLst>
              <a:cxn ang="0">
                <a:pos x="connsiteX0" y="connsiteY0"/>
              </a:cxn>
              <a:cxn ang="0">
                <a:pos x="connsiteX1" y="connsiteY1"/>
              </a:cxn>
              <a:cxn ang="0">
                <a:pos x="connsiteX2" y="connsiteY2"/>
              </a:cxn>
              <a:cxn ang="0">
                <a:pos x="connsiteX3" y="connsiteY3"/>
              </a:cxn>
            </a:cxnLst>
            <a:rect l="l" t="t" r="r" b="b"/>
            <a:pathLst>
              <a:path w="161925" h="200025">
                <a:moveTo>
                  <a:pt x="123825" y="0"/>
                </a:moveTo>
                <a:lnTo>
                  <a:pt x="0" y="200025"/>
                </a:lnTo>
                <a:lnTo>
                  <a:pt x="161925" y="152400"/>
                </a:lnTo>
                <a:lnTo>
                  <a:pt x="123825" y="0"/>
                </a:lnTo>
                <a:close/>
              </a:path>
            </a:pathLst>
          </a:custGeom>
          <a:solidFill>
            <a:srgbClr val="F37743"/>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lstStyle/>
          <a:p>
            <a:pPr defTabSz="685800" fontAlgn="base">
              <a:spcBef>
                <a:spcPct val="0"/>
              </a:spcBef>
              <a:spcAft>
                <a:spcPct val="0"/>
              </a:spcAft>
            </a:pPr>
            <a:endParaRPr lang="zh-CN" altLang="en-US" sz="1350">
              <a:solidFill>
                <a:prstClr val="black"/>
              </a:solidFill>
              <a:cs typeface="+mn-ea"/>
              <a:sym typeface="+mn-lt"/>
            </a:endParaRPr>
          </a:p>
        </p:txBody>
      </p:sp>
      <p:grpSp>
        <p:nvGrpSpPr>
          <p:cNvPr id="9" name="组合 8"/>
          <p:cNvGrpSpPr/>
          <p:nvPr/>
        </p:nvGrpSpPr>
        <p:grpSpPr>
          <a:xfrm>
            <a:off x="1134259" y="2267730"/>
            <a:ext cx="1353417" cy="1353417"/>
            <a:chOff x="1426058" y="2128520"/>
            <a:chExt cx="3168353" cy="3168352"/>
          </a:xfrm>
        </p:grpSpPr>
        <p:sp>
          <p:nvSpPr>
            <p:cNvPr id="10" name="椭圆 9"/>
            <p:cNvSpPr/>
            <p:nvPr/>
          </p:nvSpPr>
          <p:spPr>
            <a:xfrm>
              <a:off x="1426058" y="2128520"/>
              <a:ext cx="3168353" cy="3168352"/>
            </a:xfrm>
            <a:prstGeom prst="ellipse">
              <a:avLst/>
            </a:prstGeom>
            <a:gradFill>
              <a:gsLst>
                <a:gs pos="47000">
                  <a:srgbClr val="5E5E5E"/>
                </a:gs>
                <a:gs pos="0">
                  <a:schemeClr val="tx1">
                    <a:lumMod val="75000"/>
                    <a:lumOff val="25000"/>
                  </a:schemeClr>
                </a:gs>
                <a:gs pos="100000">
                  <a:schemeClr val="bg1">
                    <a:lumMod val="50000"/>
                  </a:schemeClr>
                </a:gs>
              </a:gsLst>
              <a:lin ang="16200000" scaled="1"/>
            </a:gradFill>
            <a:ln w="19050" cap="flat" cmpd="sng" algn="ctr">
              <a:solidFill>
                <a:sysClr val="window" lastClr="FFFFFF">
                  <a:lumMod val="65000"/>
                </a:sysClr>
              </a:solidFill>
              <a:prstDash val="solid"/>
            </a:ln>
            <a:effectLst>
              <a:innerShdw blurRad="50800" dist="50800" dir="16200000">
                <a:prstClr val="black">
                  <a:alpha val="30000"/>
                </a:prstClr>
              </a:innerShdw>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smtClean="0">
                <a:ln>
                  <a:noFill/>
                </a:ln>
                <a:solidFill>
                  <a:schemeClr val="tx1">
                    <a:lumMod val="85000"/>
                    <a:lumOff val="15000"/>
                  </a:schemeClr>
                </a:solidFill>
                <a:effectLst/>
                <a:uLnTx/>
                <a:uFillTx/>
                <a:cs typeface="+mn-ea"/>
                <a:sym typeface="+mn-lt"/>
              </a:endParaRPr>
            </a:p>
          </p:txBody>
        </p:sp>
        <p:sp>
          <p:nvSpPr>
            <p:cNvPr id="11" name="椭圆 10"/>
            <p:cNvSpPr/>
            <p:nvPr/>
          </p:nvSpPr>
          <p:spPr>
            <a:xfrm>
              <a:off x="1759568" y="2461922"/>
              <a:ext cx="2501331" cy="2501331"/>
            </a:xfrm>
            <a:prstGeom prst="ellipse">
              <a:avLst/>
            </a:prstGeom>
            <a:solidFill>
              <a:srgbClr val="029489"/>
            </a:solidFill>
            <a:ln w="19050" cap="flat" cmpd="sng" algn="ctr">
              <a:noFill/>
              <a:prstDash val="solid"/>
            </a:ln>
            <a:effectLst>
              <a:outerShdw blurRad="76200" dist="76200" dir="5400000" algn="tl" rotWithShape="0">
                <a:prstClr val="black">
                  <a:alpha val="30000"/>
                </a:prstClr>
              </a:outerShdw>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smtClean="0">
                <a:ln>
                  <a:noFill/>
                </a:ln>
                <a:solidFill>
                  <a:schemeClr val="tx1">
                    <a:lumMod val="85000"/>
                    <a:lumOff val="15000"/>
                  </a:schemeClr>
                </a:solidFill>
                <a:effectLst/>
                <a:uLnTx/>
                <a:uFillTx/>
                <a:cs typeface="+mn-ea"/>
                <a:sym typeface="+mn-lt"/>
              </a:endParaRPr>
            </a:p>
          </p:txBody>
        </p:sp>
        <p:sp>
          <p:nvSpPr>
            <p:cNvPr id="12" name="椭圆 11"/>
            <p:cNvSpPr/>
            <p:nvPr/>
          </p:nvSpPr>
          <p:spPr>
            <a:xfrm>
              <a:off x="1963438" y="2665792"/>
              <a:ext cx="2093591" cy="2093591"/>
            </a:xfrm>
            <a:prstGeom prst="ellipse">
              <a:avLst/>
            </a:prstGeom>
            <a:gradFill flip="none" rotWithShape="1">
              <a:gsLst>
                <a:gs pos="0">
                  <a:sysClr val="window" lastClr="FFFFFF">
                    <a:lumMod val="85000"/>
                  </a:sysClr>
                </a:gs>
                <a:gs pos="100000">
                  <a:sysClr val="window" lastClr="FFFFFF">
                    <a:lumMod val="95000"/>
                  </a:sysClr>
                </a:gs>
              </a:gsLst>
              <a:path path="circle">
                <a:fillToRect t="100000" r="100000"/>
              </a:path>
              <a:tileRect l="-100000" b="-100000"/>
            </a:gradFill>
            <a:ln w="19050" cap="flat" cmpd="sng" algn="ctr">
              <a:solidFill>
                <a:sysClr val="window" lastClr="FFFFFF">
                  <a:lumMod val="75000"/>
                </a:sysClr>
              </a:solidFill>
              <a:prstDash val="solid"/>
            </a:ln>
            <a:effectLst/>
          </p:spPr>
          <p:txBody>
            <a:bodyPr lIns="0" rIns="0" rtlCol="0" anchor="ctr"/>
            <a:lstStyle/>
            <a:p>
              <a:pPr marL="0" marR="0" lvl="0" indent="0" algn="ctr" defTabSz="685800" eaLnBrk="1" fontAlgn="auto" latinLnBrk="0" hangingPunct="1">
                <a:lnSpc>
                  <a:spcPct val="100000"/>
                </a:lnSpc>
                <a:spcBef>
                  <a:spcPts val="0"/>
                </a:spcBef>
                <a:spcAft>
                  <a:spcPts val="0"/>
                </a:spcAft>
                <a:buClrTx/>
                <a:buSzTx/>
                <a:buFontTx/>
                <a:buNone/>
                <a:defRPr/>
              </a:pPr>
              <a:r>
                <a:rPr kumimoji="0" lang="en-US" altLang="zh-CN" sz="3200" b="0" i="0" u="none" strike="noStrike" kern="0" cap="none" spc="0" normalizeH="0" baseline="0" noProof="0" dirty="0" smtClean="0">
                  <a:ln>
                    <a:noFill/>
                  </a:ln>
                  <a:solidFill>
                    <a:schemeClr val="tx1">
                      <a:lumMod val="85000"/>
                      <a:lumOff val="15000"/>
                    </a:schemeClr>
                  </a:solidFill>
                  <a:effectLst/>
                  <a:uLnTx/>
                  <a:uFillTx/>
                  <a:cs typeface="+mn-ea"/>
                  <a:sym typeface="+mn-lt"/>
                </a:rPr>
                <a:t>02</a:t>
              </a:r>
              <a:endParaRPr kumimoji="0" lang="zh-CN" altLang="en-US" sz="3200" b="0" i="0" u="none" strike="noStrike" kern="0" cap="none" spc="0" normalizeH="0" baseline="0" noProof="0" dirty="0" smtClean="0">
                <a:ln>
                  <a:noFill/>
                </a:ln>
                <a:solidFill>
                  <a:schemeClr val="tx1">
                    <a:lumMod val="85000"/>
                    <a:lumOff val="15000"/>
                  </a:schemeClr>
                </a:solidFill>
                <a:effectLst/>
                <a:uLnTx/>
                <a:uFillTx/>
                <a:cs typeface="+mn-ea"/>
                <a:sym typeface="+mn-lt"/>
              </a:endParaRPr>
            </a:p>
          </p:txBody>
        </p:sp>
      </p:grpSp>
      <p:sp>
        <p:nvSpPr>
          <p:cNvPr id="13" name="TextBox 10"/>
          <p:cNvSpPr txBox="1"/>
          <p:nvPr/>
        </p:nvSpPr>
        <p:spPr>
          <a:xfrm>
            <a:off x="3214272" y="2666441"/>
            <a:ext cx="2082388" cy="646331"/>
          </a:xfrm>
          <a:prstGeom prst="rect">
            <a:avLst/>
          </a:prstGeom>
          <a:noFill/>
        </p:spPr>
        <p:txBody>
          <a:bodyPr wrap="square" rtlCol="0">
            <a:spAutoFit/>
          </a:bodyPr>
          <a:lstStyle/>
          <a:p>
            <a:pPr defTabSz="914400"/>
            <a:r>
              <a:rPr lang="zh-CN" altLang="en-US" sz="3600" b="1" dirty="0">
                <a:gradFill>
                  <a:gsLst>
                    <a:gs pos="100000">
                      <a:srgbClr val="5E5E5E"/>
                    </a:gs>
                    <a:gs pos="0">
                      <a:schemeClr val="tx1">
                        <a:lumMod val="75000"/>
                        <a:lumOff val="25000"/>
                      </a:schemeClr>
                    </a:gs>
                  </a:gsLst>
                  <a:lin ang="16200000" scaled="1"/>
                </a:gradFill>
                <a:cs typeface="+mn-ea"/>
                <a:sym typeface="+mn-lt"/>
              </a:rPr>
              <a:t>岗位认知</a:t>
            </a:r>
          </a:p>
        </p:txBody>
      </p:sp>
      <p:sp>
        <p:nvSpPr>
          <p:cNvPr id="14" name="TextBox 12"/>
          <p:cNvSpPr txBox="1"/>
          <p:nvPr/>
        </p:nvSpPr>
        <p:spPr>
          <a:xfrm>
            <a:off x="5602339" y="2693607"/>
            <a:ext cx="1260000" cy="307777"/>
          </a:xfrm>
          <a:prstGeom prst="rect">
            <a:avLst/>
          </a:prstGeom>
          <a:noFill/>
        </p:spPr>
        <p:txBody>
          <a:bodyPr wrap="square" rtlCol="0">
            <a:spAutoFit/>
          </a:bodyPr>
          <a:lstStyle/>
          <a:p>
            <a:pPr marL="285750" indent="-285750" defTabSz="914400">
              <a:buFont typeface="Arial" panose="020B0604020202020204" pitchFamily="34" charset="0"/>
              <a:buChar char="•"/>
            </a:pPr>
            <a:r>
              <a:rPr lang="zh-CN" altLang="en-US" sz="1400" dirty="0">
                <a:gradFill>
                  <a:gsLst>
                    <a:gs pos="100000">
                      <a:srgbClr val="5E5E5E"/>
                    </a:gs>
                    <a:gs pos="0">
                      <a:schemeClr val="tx1">
                        <a:lumMod val="75000"/>
                        <a:lumOff val="25000"/>
                      </a:schemeClr>
                    </a:gs>
                  </a:gsLst>
                  <a:lin ang="16200000" scaled="1"/>
                </a:gradFill>
                <a:cs typeface="+mn-ea"/>
                <a:sym typeface="+mn-lt"/>
              </a:rPr>
              <a:t>岗位性质</a:t>
            </a:r>
          </a:p>
        </p:txBody>
      </p:sp>
      <p:sp>
        <p:nvSpPr>
          <p:cNvPr id="15" name="TextBox 13"/>
          <p:cNvSpPr txBox="1"/>
          <p:nvPr/>
        </p:nvSpPr>
        <p:spPr>
          <a:xfrm>
            <a:off x="6957233" y="2693607"/>
            <a:ext cx="1260000" cy="307777"/>
          </a:xfrm>
          <a:prstGeom prst="rect">
            <a:avLst/>
          </a:prstGeom>
          <a:noFill/>
        </p:spPr>
        <p:txBody>
          <a:bodyPr wrap="square" rtlCol="0">
            <a:spAutoFit/>
          </a:bodyPr>
          <a:lstStyle/>
          <a:p>
            <a:pPr marL="285750" indent="-285750" defTabSz="914400">
              <a:buFont typeface="Arial" panose="020B0604020202020204" pitchFamily="34" charset="0"/>
              <a:buChar char="•"/>
            </a:pPr>
            <a:r>
              <a:rPr lang="zh-CN" altLang="en-US" sz="1400" dirty="0">
                <a:gradFill>
                  <a:gsLst>
                    <a:gs pos="100000">
                      <a:srgbClr val="5E5E5E"/>
                    </a:gs>
                    <a:gs pos="0">
                      <a:schemeClr val="tx1">
                        <a:lumMod val="75000"/>
                        <a:lumOff val="25000"/>
                      </a:schemeClr>
                    </a:gs>
                  </a:gsLst>
                  <a:lin ang="16200000" scaled="1"/>
                </a:gradFill>
                <a:cs typeface="+mn-ea"/>
                <a:sym typeface="+mn-lt"/>
              </a:rPr>
              <a:t>知识技能</a:t>
            </a:r>
          </a:p>
        </p:txBody>
      </p:sp>
      <p:sp>
        <p:nvSpPr>
          <p:cNvPr id="16" name="TextBox 15"/>
          <p:cNvSpPr txBox="1"/>
          <p:nvPr/>
        </p:nvSpPr>
        <p:spPr>
          <a:xfrm>
            <a:off x="5602339" y="2995356"/>
            <a:ext cx="1260000" cy="307777"/>
          </a:xfrm>
          <a:prstGeom prst="rect">
            <a:avLst/>
          </a:prstGeom>
          <a:noFill/>
        </p:spPr>
        <p:txBody>
          <a:bodyPr wrap="square" rtlCol="0">
            <a:spAutoFit/>
          </a:bodyPr>
          <a:lstStyle/>
          <a:p>
            <a:pPr marL="285750" indent="-285750" defTabSz="914400">
              <a:buFont typeface="Arial" panose="020B0604020202020204" pitchFamily="34" charset="0"/>
              <a:buChar char="•"/>
            </a:pPr>
            <a:r>
              <a:rPr lang="zh-CN" altLang="en-US" sz="1400" dirty="0">
                <a:gradFill>
                  <a:gsLst>
                    <a:gs pos="100000">
                      <a:srgbClr val="5E5E5E"/>
                    </a:gs>
                    <a:gs pos="0">
                      <a:schemeClr val="tx1">
                        <a:lumMod val="75000"/>
                        <a:lumOff val="25000"/>
                      </a:schemeClr>
                    </a:gs>
                  </a:gsLst>
                  <a:lin ang="16200000" scaled="1"/>
                </a:gradFill>
                <a:cs typeface="+mn-ea"/>
                <a:sym typeface="+mn-lt"/>
              </a:rPr>
              <a:t>解决问题</a:t>
            </a:r>
          </a:p>
        </p:txBody>
      </p:sp>
      <p:sp>
        <p:nvSpPr>
          <p:cNvPr id="17" name="TextBox 16"/>
          <p:cNvSpPr txBox="1"/>
          <p:nvPr/>
        </p:nvSpPr>
        <p:spPr>
          <a:xfrm>
            <a:off x="6957233" y="2995356"/>
            <a:ext cx="1260000" cy="307777"/>
          </a:xfrm>
          <a:prstGeom prst="rect">
            <a:avLst/>
          </a:prstGeom>
          <a:noFill/>
        </p:spPr>
        <p:txBody>
          <a:bodyPr wrap="square" rtlCol="0">
            <a:spAutoFit/>
          </a:bodyPr>
          <a:lstStyle/>
          <a:p>
            <a:pPr marL="285750" indent="-285750" defTabSz="914400">
              <a:buFont typeface="Arial" panose="020B0604020202020204" pitchFamily="34" charset="0"/>
              <a:buChar char="•"/>
            </a:pPr>
            <a:r>
              <a:rPr lang="zh-CN" altLang="en-US" sz="1400" dirty="0">
                <a:gradFill>
                  <a:gsLst>
                    <a:gs pos="100000">
                      <a:srgbClr val="5E5E5E"/>
                    </a:gs>
                    <a:gs pos="0">
                      <a:schemeClr val="tx1">
                        <a:lumMod val="75000"/>
                        <a:lumOff val="25000"/>
                      </a:schemeClr>
                    </a:gs>
                  </a:gsLst>
                  <a:lin ang="16200000" scaled="1"/>
                </a:gradFill>
                <a:cs typeface="+mn-ea"/>
                <a:sym typeface="+mn-lt"/>
              </a:rPr>
              <a:t>责任义务</a:t>
            </a:r>
          </a:p>
        </p:txBody>
      </p:sp>
      <p:cxnSp>
        <p:nvCxnSpPr>
          <p:cNvPr id="18" name="直接连接符 17"/>
          <p:cNvCxnSpPr/>
          <p:nvPr/>
        </p:nvCxnSpPr>
        <p:spPr>
          <a:xfrm>
            <a:off x="5376511" y="2647064"/>
            <a:ext cx="0" cy="696586"/>
          </a:xfrm>
          <a:prstGeom prst="line">
            <a:avLst/>
          </a:prstGeom>
          <a:ln>
            <a:solidFill>
              <a:srgbClr val="EA4345"/>
            </a:solidFill>
          </a:ln>
        </p:spPr>
        <p:style>
          <a:lnRef idx="2">
            <a:schemeClr val="accent1"/>
          </a:lnRef>
          <a:fillRef idx="0">
            <a:schemeClr val="accent1"/>
          </a:fillRef>
          <a:effectRef idx="1">
            <a:schemeClr val="accent1"/>
          </a:effectRef>
          <a:fontRef idx="minor">
            <a:schemeClr val="tx1"/>
          </a:fontRef>
        </p:style>
      </p:cxnSp>
      <p:sp>
        <p:nvSpPr>
          <p:cNvPr id="19" name="KSO_Shape"/>
          <p:cNvSpPr>
            <a:spLocks noChangeAspect="1"/>
          </p:cNvSpPr>
          <p:nvPr/>
        </p:nvSpPr>
        <p:spPr bwMode="auto">
          <a:xfrm>
            <a:off x="2630141" y="2504798"/>
            <a:ext cx="536686" cy="849632"/>
          </a:xfrm>
          <a:custGeom>
            <a:avLst/>
            <a:gdLst>
              <a:gd name="T0" fmla="*/ 2147483646 w 3864"/>
              <a:gd name="T1" fmla="*/ 1817606605 h 6111"/>
              <a:gd name="T2" fmla="*/ 2147483646 w 3864"/>
              <a:gd name="T3" fmla="*/ 2147483646 h 6111"/>
              <a:gd name="T4" fmla="*/ 2147483646 w 3864"/>
              <a:gd name="T5" fmla="*/ 2147483646 h 6111"/>
              <a:gd name="T6" fmla="*/ 2147483646 w 3864"/>
              <a:gd name="T7" fmla="*/ 2147483646 h 6111"/>
              <a:gd name="T8" fmla="*/ 2147483646 w 3864"/>
              <a:gd name="T9" fmla="*/ 2147483646 h 6111"/>
              <a:gd name="T10" fmla="*/ 2147483646 w 3864"/>
              <a:gd name="T11" fmla="*/ 2147483646 h 6111"/>
              <a:gd name="T12" fmla="*/ 2147483646 w 3864"/>
              <a:gd name="T13" fmla="*/ 2147483646 h 6111"/>
              <a:gd name="T14" fmla="*/ 2147483646 w 3864"/>
              <a:gd name="T15" fmla="*/ 2147483646 h 6111"/>
              <a:gd name="T16" fmla="*/ 2147483646 w 3864"/>
              <a:gd name="T17" fmla="*/ 2147483646 h 6111"/>
              <a:gd name="T18" fmla="*/ 2147483646 w 3864"/>
              <a:gd name="T19" fmla="*/ 2147483646 h 6111"/>
              <a:gd name="T20" fmla="*/ 2147483646 w 3864"/>
              <a:gd name="T21" fmla="*/ 2147483646 h 6111"/>
              <a:gd name="T22" fmla="*/ 2147483646 w 3864"/>
              <a:gd name="T23" fmla="*/ 2147483646 h 6111"/>
              <a:gd name="T24" fmla="*/ 2147483646 w 3864"/>
              <a:gd name="T25" fmla="*/ 2147483646 h 6111"/>
              <a:gd name="T26" fmla="*/ 2147483646 w 3864"/>
              <a:gd name="T27" fmla="*/ 2147483646 h 6111"/>
              <a:gd name="T28" fmla="*/ 2147483646 w 3864"/>
              <a:gd name="T29" fmla="*/ 2147483646 h 6111"/>
              <a:gd name="T30" fmla="*/ 2147483646 w 3864"/>
              <a:gd name="T31" fmla="*/ 2147483646 h 6111"/>
              <a:gd name="T32" fmla="*/ 2147483646 w 3864"/>
              <a:gd name="T33" fmla="*/ 2147483646 h 6111"/>
              <a:gd name="T34" fmla="*/ 2147483646 w 3864"/>
              <a:gd name="T35" fmla="*/ 2147483646 h 6111"/>
              <a:gd name="T36" fmla="*/ 574134261 w 3864"/>
              <a:gd name="T37" fmla="*/ 2147483646 h 6111"/>
              <a:gd name="T38" fmla="*/ 906491754 w 3864"/>
              <a:gd name="T39" fmla="*/ 2147483646 h 6111"/>
              <a:gd name="T40" fmla="*/ 2147483646 w 3864"/>
              <a:gd name="T41" fmla="*/ 2147483646 h 6111"/>
              <a:gd name="T42" fmla="*/ 2147483646 w 3864"/>
              <a:gd name="T43" fmla="*/ 2147483646 h 6111"/>
              <a:gd name="T44" fmla="*/ 2147483646 w 3864"/>
              <a:gd name="T45" fmla="*/ 2147483646 h 6111"/>
              <a:gd name="T46" fmla="*/ 2147483646 w 3864"/>
              <a:gd name="T47" fmla="*/ 1817606605 h 6111"/>
              <a:gd name="T48" fmla="*/ 2147483646 w 3864"/>
              <a:gd name="T49" fmla="*/ 2147483646 h 6111"/>
              <a:gd name="T50" fmla="*/ 2147483646 w 3864"/>
              <a:gd name="T51" fmla="*/ 2147483646 h 6111"/>
              <a:gd name="T52" fmla="*/ 2147483646 w 3864"/>
              <a:gd name="T53" fmla="*/ 2147483646 h 6111"/>
              <a:gd name="T54" fmla="*/ 2147483646 w 3864"/>
              <a:gd name="T55" fmla="*/ 2147483646 h 6111"/>
              <a:gd name="T56" fmla="*/ 2147483646 w 3864"/>
              <a:gd name="T57" fmla="*/ 2147483646 h 6111"/>
              <a:gd name="T58" fmla="*/ 2147483646 w 3864"/>
              <a:gd name="T59" fmla="*/ 2147483646 h 6111"/>
              <a:gd name="T60" fmla="*/ 2147483646 w 3864"/>
              <a:gd name="T61" fmla="*/ 2147483646 h 6111"/>
              <a:gd name="T62" fmla="*/ 2147483646 w 3864"/>
              <a:gd name="T63" fmla="*/ 2147483646 h 6111"/>
              <a:gd name="T64" fmla="*/ 2147483646 w 3864"/>
              <a:gd name="T65" fmla="*/ 2147483646 h 6111"/>
              <a:gd name="T66" fmla="*/ 2147483646 w 3864"/>
              <a:gd name="T67" fmla="*/ 2147483646 h 6111"/>
              <a:gd name="T68" fmla="*/ 2147483646 w 3864"/>
              <a:gd name="T69" fmla="*/ 2147483646 h 6111"/>
              <a:gd name="T70" fmla="*/ 2147483646 w 3864"/>
              <a:gd name="T71" fmla="*/ 2147483646 h 6111"/>
              <a:gd name="T72" fmla="*/ 2147483646 w 3864"/>
              <a:gd name="T73" fmla="*/ 2147483646 h 6111"/>
              <a:gd name="T74" fmla="*/ 2147483646 w 3864"/>
              <a:gd name="T75" fmla="*/ 2147483646 h 6111"/>
              <a:gd name="T76" fmla="*/ 2147483646 w 3864"/>
              <a:gd name="T77" fmla="*/ 2147483646 h 6111"/>
              <a:gd name="T78" fmla="*/ 2147483646 w 3864"/>
              <a:gd name="T79" fmla="*/ 2147483646 h 6111"/>
              <a:gd name="T80" fmla="*/ 2147483646 w 3864"/>
              <a:gd name="T81" fmla="*/ 2147483646 h 6111"/>
              <a:gd name="T82" fmla="*/ 2147483646 w 3864"/>
              <a:gd name="T83" fmla="*/ 2147483646 h 6111"/>
              <a:gd name="T84" fmla="*/ 2147483646 w 3864"/>
              <a:gd name="T85" fmla="*/ 2147483646 h 6111"/>
              <a:gd name="T86" fmla="*/ 2147483646 w 3864"/>
              <a:gd name="T87" fmla="*/ 2147483646 h 6111"/>
              <a:gd name="T88" fmla="*/ 2147483646 w 3864"/>
              <a:gd name="T89" fmla="*/ 2147483646 h 6111"/>
              <a:gd name="T90" fmla="*/ 2147483646 w 3864"/>
              <a:gd name="T91" fmla="*/ 2147483646 h 6111"/>
              <a:gd name="T92" fmla="*/ 2147483646 w 3864"/>
              <a:gd name="T93" fmla="*/ 2147483646 h 6111"/>
              <a:gd name="T94" fmla="*/ 2147483646 w 3864"/>
              <a:gd name="T95" fmla="*/ 2147483646 h 6111"/>
              <a:gd name="T96" fmla="*/ 2147483646 w 3864"/>
              <a:gd name="T97" fmla="*/ 2147483646 h 6111"/>
              <a:gd name="T98" fmla="*/ 2147483646 w 3864"/>
              <a:gd name="T99" fmla="*/ 2147483646 h 6111"/>
              <a:gd name="T100" fmla="*/ 2147483646 w 3864"/>
              <a:gd name="T101" fmla="*/ 2147483646 h 6111"/>
              <a:gd name="T102" fmla="*/ 2147483646 w 3864"/>
              <a:gd name="T103" fmla="*/ 2147483646 h 6111"/>
              <a:gd name="T104" fmla="*/ 2147483646 w 3864"/>
              <a:gd name="T105" fmla="*/ 2147483646 h 6111"/>
              <a:gd name="T106" fmla="*/ 2147483646 w 3864"/>
              <a:gd name="T107" fmla="*/ 2147483646 h 6111"/>
              <a:gd name="T108" fmla="*/ 2147483646 w 3864"/>
              <a:gd name="T109" fmla="*/ 2147483646 h 6111"/>
              <a:gd name="T110" fmla="*/ 2147483646 w 3864"/>
              <a:gd name="T111" fmla="*/ 2147483646 h 6111"/>
              <a:gd name="T112" fmla="*/ 2147483646 w 3864"/>
              <a:gd name="T113" fmla="*/ 2147483646 h 6111"/>
              <a:gd name="T114" fmla="*/ 2147483646 w 3864"/>
              <a:gd name="T115" fmla="*/ 2147483646 h 6111"/>
              <a:gd name="T116" fmla="*/ 2147483646 w 3864"/>
              <a:gd name="T117" fmla="*/ 2147483646 h 6111"/>
              <a:gd name="T118" fmla="*/ 2147483646 w 3864"/>
              <a:gd name="T119" fmla="*/ 2147483646 h 611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864" h="6111">
                <a:moveTo>
                  <a:pt x="1932" y="0"/>
                </a:moveTo>
                <a:lnTo>
                  <a:pt x="1932" y="0"/>
                </a:lnTo>
                <a:lnTo>
                  <a:pt x="1982" y="0"/>
                </a:lnTo>
                <a:lnTo>
                  <a:pt x="2031" y="2"/>
                </a:lnTo>
                <a:lnTo>
                  <a:pt x="2081" y="5"/>
                </a:lnTo>
                <a:lnTo>
                  <a:pt x="2129" y="9"/>
                </a:lnTo>
                <a:lnTo>
                  <a:pt x="2178" y="15"/>
                </a:lnTo>
                <a:lnTo>
                  <a:pt x="2226" y="22"/>
                </a:lnTo>
                <a:lnTo>
                  <a:pt x="2273" y="30"/>
                </a:lnTo>
                <a:lnTo>
                  <a:pt x="2321" y="39"/>
                </a:lnTo>
                <a:lnTo>
                  <a:pt x="2367" y="48"/>
                </a:lnTo>
                <a:lnTo>
                  <a:pt x="2415" y="60"/>
                </a:lnTo>
                <a:lnTo>
                  <a:pt x="2460" y="73"/>
                </a:lnTo>
                <a:lnTo>
                  <a:pt x="2507" y="87"/>
                </a:lnTo>
                <a:lnTo>
                  <a:pt x="2551" y="101"/>
                </a:lnTo>
                <a:lnTo>
                  <a:pt x="2596" y="117"/>
                </a:lnTo>
                <a:lnTo>
                  <a:pt x="2640" y="133"/>
                </a:lnTo>
                <a:lnTo>
                  <a:pt x="2683" y="152"/>
                </a:lnTo>
                <a:lnTo>
                  <a:pt x="2727" y="170"/>
                </a:lnTo>
                <a:lnTo>
                  <a:pt x="2769" y="190"/>
                </a:lnTo>
                <a:lnTo>
                  <a:pt x="2811" y="211"/>
                </a:lnTo>
                <a:lnTo>
                  <a:pt x="2853" y="233"/>
                </a:lnTo>
                <a:lnTo>
                  <a:pt x="2893" y="255"/>
                </a:lnTo>
                <a:lnTo>
                  <a:pt x="2934" y="279"/>
                </a:lnTo>
                <a:lnTo>
                  <a:pt x="2973" y="304"/>
                </a:lnTo>
                <a:lnTo>
                  <a:pt x="3012" y="329"/>
                </a:lnTo>
                <a:lnTo>
                  <a:pt x="3050" y="356"/>
                </a:lnTo>
                <a:lnTo>
                  <a:pt x="3087" y="383"/>
                </a:lnTo>
                <a:lnTo>
                  <a:pt x="3124" y="412"/>
                </a:lnTo>
                <a:lnTo>
                  <a:pt x="3160" y="441"/>
                </a:lnTo>
                <a:lnTo>
                  <a:pt x="3196" y="471"/>
                </a:lnTo>
                <a:lnTo>
                  <a:pt x="3231" y="501"/>
                </a:lnTo>
                <a:lnTo>
                  <a:pt x="3265" y="532"/>
                </a:lnTo>
                <a:lnTo>
                  <a:pt x="3297" y="565"/>
                </a:lnTo>
                <a:lnTo>
                  <a:pt x="3330" y="599"/>
                </a:lnTo>
                <a:lnTo>
                  <a:pt x="3362" y="632"/>
                </a:lnTo>
                <a:lnTo>
                  <a:pt x="3393" y="667"/>
                </a:lnTo>
                <a:lnTo>
                  <a:pt x="3423" y="702"/>
                </a:lnTo>
                <a:lnTo>
                  <a:pt x="3452" y="739"/>
                </a:lnTo>
                <a:lnTo>
                  <a:pt x="3480" y="775"/>
                </a:lnTo>
                <a:lnTo>
                  <a:pt x="3507" y="813"/>
                </a:lnTo>
                <a:lnTo>
                  <a:pt x="3534" y="852"/>
                </a:lnTo>
                <a:lnTo>
                  <a:pt x="3560" y="890"/>
                </a:lnTo>
                <a:lnTo>
                  <a:pt x="3584" y="930"/>
                </a:lnTo>
                <a:lnTo>
                  <a:pt x="3607" y="970"/>
                </a:lnTo>
                <a:lnTo>
                  <a:pt x="3631" y="1011"/>
                </a:lnTo>
                <a:lnTo>
                  <a:pt x="3653" y="1051"/>
                </a:lnTo>
                <a:lnTo>
                  <a:pt x="3674" y="1094"/>
                </a:lnTo>
                <a:lnTo>
                  <a:pt x="3693" y="1136"/>
                </a:lnTo>
                <a:lnTo>
                  <a:pt x="3712" y="1179"/>
                </a:lnTo>
                <a:lnTo>
                  <a:pt x="3729" y="1223"/>
                </a:lnTo>
                <a:lnTo>
                  <a:pt x="3747" y="1267"/>
                </a:lnTo>
                <a:lnTo>
                  <a:pt x="3762" y="1312"/>
                </a:lnTo>
                <a:lnTo>
                  <a:pt x="3777" y="1357"/>
                </a:lnTo>
                <a:lnTo>
                  <a:pt x="3791" y="1402"/>
                </a:lnTo>
                <a:lnTo>
                  <a:pt x="3802" y="1449"/>
                </a:lnTo>
                <a:lnTo>
                  <a:pt x="3814" y="1495"/>
                </a:lnTo>
                <a:lnTo>
                  <a:pt x="3824" y="1543"/>
                </a:lnTo>
                <a:lnTo>
                  <a:pt x="3834" y="1589"/>
                </a:lnTo>
                <a:lnTo>
                  <a:pt x="3842" y="1638"/>
                </a:lnTo>
                <a:lnTo>
                  <a:pt x="3848" y="1685"/>
                </a:lnTo>
                <a:lnTo>
                  <a:pt x="3853" y="1734"/>
                </a:lnTo>
                <a:lnTo>
                  <a:pt x="3858" y="1783"/>
                </a:lnTo>
                <a:lnTo>
                  <a:pt x="3862" y="1832"/>
                </a:lnTo>
                <a:lnTo>
                  <a:pt x="3863" y="1882"/>
                </a:lnTo>
                <a:lnTo>
                  <a:pt x="3864" y="1932"/>
                </a:lnTo>
                <a:lnTo>
                  <a:pt x="3863" y="1999"/>
                </a:lnTo>
                <a:lnTo>
                  <a:pt x="3859" y="2065"/>
                </a:lnTo>
                <a:lnTo>
                  <a:pt x="3853" y="2130"/>
                </a:lnTo>
                <a:lnTo>
                  <a:pt x="3845" y="2195"/>
                </a:lnTo>
                <a:lnTo>
                  <a:pt x="3836" y="2260"/>
                </a:lnTo>
                <a:lnTo>
                  <a:pt x="3823" y="2324"/>
                </a:lnTo>
                <a:lnTo>
                  <a:pt x="3809" y="2387"/>
                </a:lnTo>
                <a:lnTo>
                  <a:pt x="3793" y="2449"/>
                </a:lnTo>
                <a:lnTo>
                  <a:pt x="3776" y="2511"/>
                </a:lnTo>
                <a:lnTo>
                  <a:pt x="3755" y="2571"/>
                </a:lnTo>
                <a:lnTo>
                  <a:pt x="3733" y="2631"/>
                </a:lnTo>
                <a:lnTo>
                  <a:pt x="3709" y="2690"/>
                </a:lnTo>
                <a:lnTo>
                  <a:pt x="3683" y="2747"/>
                </a:lnTo>
                <a:lnTo>
                  <a:pt x="3656" y="2804"/>
                </a:lnTo>
                <a:lnTo>
                  <a:pt x="3626" y="2859"/>
                </a:lnTo>
                <a:lnTo>
                  <a:pt x="3596" y="2914"/>
                </a:lnTo>
                <a:lnTo>
                  <a:pt x="3566" y="2963"/>
                </a:lnTo>
                <a:lnTo>
                  <a:pt x="3534" y="3011"/>
                </a:lnTo>
                <a:lnTo>
                  <a:pt x="3502" y="3058"/>
                </a:lnTo>
                <a:lnTo>
                  <a:pt x="3467" y="3103"/>
                </a:lnTo>
                <a:lnTo>
                  <a:pt x="3432" y="3148"/>
                </a:lnTo>
                <a:lnTo>
                  <a:pt x="3395" y="3193"/>
                </a:lnTo>
                <a:lnTo>
                  <a:pt x="3358" y="3234"/>
                </a:lnTo>
                <a:lnTo>
                  <a:pt x="3318" y="3276"/>
                </a:lnTo>
                <a:lnTo>
                  <a:pt x="3278" y="3317"/>
                </a:lnTo>
                <a:lnTo>
                  <a:pt x="3237" y="3356"/>
                </a:lnTo>
                <a:lnTo>
                  <a:pt x="3194" y="3393"/>
                </a:lnTo>
                <a:lnTo>
                  <a:pt x="3150" y="3431"/>
                </a:lnTo>
                <a:lnTo>
                  <a:pt x="3106" y="3465"/>
                </a:lnTo>
                <a:lnTo>
                  <a:pt x="3059" y="3500"/>
                </a:lnTo>
                <a:lnTo>
                  <a:pt x="3013" y="3533"/>
                </a:lnTo>
                <a:lnTo>
                  <a:pt x="2965" y="3564"/>
                </a:lnTo>
                <a:lnTo>
                  <a:pt x="2965" y="3763"/>
                </a:lnTo>
                <a:lnTo>
                  <a:pt x="3040" y="3756"/>
                </a:lnTo>
                <a:lnTo>
                  <a:pt x="3184" y="3744"/>
                </a:lnTo>
                <a:lnTo>
                  <a:pt x="3240" y="3879"/>
                </a:lnTo>
                <a:lnTo>
                  <a:pt x="3257" y="3921"/>
                </a:lnTo>
                <a:lnTo>
                  <a:pt x="3272" y="3961"/>
                </a:lnTo>
                <a:lnTo>
                  <a:pt x="3283" y="4003"/>
                </a:lnTo>
                <a:lnTo>
                  <a:pt x="3293" y="4044"/>
                </a:lnTo>
                <a:lnTo>
                  <a:pt x="3301" y="4084"/>
                </a:lnTo>
                <a:lnTo>
                  <a:pt x="3305" y="4125"/>
                </a:lnTo>
                <a:lnTo>
                  <a:pt x="3309" y="4166"/>
                </a:lnTo>
                <a:lnTo>
                  <a:pt x="3310" y="4206"/>
                </a:lnTo>
                <a:lnTo>
                  <a:pt x="3309" y="4248"/>
                </a:lnTo>
                <a:lnTo>
                  <a:pt x="3305" y="4289"/>
                </a:lnTo>
                <a:lnTo>
                  <a:pt x="3300" y="4329"/>
                </a:lnTo>
                <a:lnTo>
                  <a:pt x="3292" y="4370"/>
                </a:lnTo>
                <a:lnTo>
                  <a:pt x="3282" y="4409"/>
                </a:lnTo>
                <a:lnTo>
                  <a:pt x="3269" y="4449"/>
                </a:lnTo>
                <a:lnTo>
                  <a:pt x="3256" y="4487"/>
                </a:lnTo>
                <a:lnTo>
                  <a:pt x="3239" y="4527"/>
                </a:lnTo>
                <a:lnTo>
                  <a:pt x="3224" y="4560"/>
                </a:lnTo>
                <a:lnTo>
                  <a:pt x="3240" y="4600"/>
                </a:lnTo>
                <a:lnTo>
                  <a:pt x="3257" y="4642"/>
                </a:lnTo>
                <a:lnTo>
                  <a:pt x="3272" y="4682"/>
                </a:lnTo>
                <a:lnTo>
                  <a:pt x="3283" y="4724"/>
                </a:lnTo>
                <a:lnTo>
                  <a:pt x="3293" y="4765"/>
                </a:lnTo>
                <a:lnTo>
                  <a:pt x="3301" y="4805"/>
                </a:lnTo>
                <a:lnTo>
                  <a:pt x="3305" y="4846"/>
                </a:lnTo>
                <a:lnTo>
                  <a:pt x="3309" y="4888"/>
                </a:lnTo>
                <a:lnTo>
                  <a:pt x="3310" y="4927"/>
                </a:lnTo>
                <a:lnTo>
                  <a:pt x="3309" y="4969"/>
                </a:lnTo>
                <a:lnTo>
                  <a:pt x="3305" y="5010"/>
                </a:lnTo>
                <a:lnTo>
                  <a:pt x="3300" y="5050"/>
                </a:lnTo>
                <a:lnTo>
                  <a:pt x="3292" y="5091"/>
                </a:lnTo>
                <a:lnTo>
                  <a:pt x="3282" y="5130"/>
                </a:lnTo>
                <a:lnTo>
                  <a:pt x="3269" y="5170"/>
                </a:lnTo>
                <a:lnTo>
                  <a:pt x="3256" y="5209"/>
                </a:lnTo>
                <a:lnTo>
                  <a:pt x="3239" y="5248"/>
                </a:lnTo>
                <a:lnTo>
                  <a:pt x="3191" y="5356"/>
                </a:lnTo>
                <a:lnTo>
                  <a:pt x="3073" y="5366"/>
                </a:lnTo>
                <a:lnTo>
                  <a:pt x="886" y="5559"/>
                </a:lnTo>
                <a:lnTo>
                  <a:pt x="735" y="5573"/>
                </a:lnTo>
                <a:lnTo>
                  <a:pt x="681" y="5430"/>
                </a:lnTo>
                <a:lnTo>
                  <a:pt x="668" y="5395"/>
                </a:lnTo>
                <a:lnTo>
                  <a:pt x="656" y="5359"/>
                </a:lnTo>
                <a:lnTo>
                  <a:pt x="646" y="5323"/>
                </a:lnTo>
                <a:lnTo>
                  <a:pt x="636" y="5286"/>
                </a:lnTo>
                <a:lnTo>
                  <a:pt x="628" y="5249"/>
                </a:lnTo>
                <a:lnTo>
                  <a:pt x="623" y="5210"/>
                </a:lnTo>
                <a:lnTo>
                  <a:pt x="618" y="5172"/>
                </a:lnTo>
                <a:lnTo>
                  <a:pt x="616" y="5133"/>
                </a:lnTo>
                <a:lnTo>
                  <a:pt x="614" y="5091"/>
                </a:lnTo>
                <a:lnTo>
                  <a:pt x="617" y="5049"/>
                </a:lnTo>
                <a:lnTo>
                  <a:pt x="621" y="5006"/>
                </a:lnTo>
                <a:lnTo>
                  <a:pt x="628" y="4963"/>
                </a:lnTo>
                <a:lnTo>
                  <a:pt x="633" y="4941"/>
                </a:lnTo>
                <a:lnTo>
                  <a:pt x="638" y="4919"/>
                </a:lnTo>
                <a:lnTo>
                  <a:pt x="645" y="4897"/>
                </a:lnTo>
                <a:lnTo>
                  <a:pt x="652" y="4875"/>
                </a:lnTo>
                <a:lnTo>
                  <a:pt x="659" y="4853"/>
                </a:lnTo>
                <a:lnTo>
                  <a:pt x="668" y="4831"/>
                </a:lnTo>
                <a:lnTo>
                  <a:pt x="677" y="4808"/>
                </a:lnTo>
                <a:lnTo>
                  <a:pt x="688" y="4786"/>
                </a:lnTo>
                <a:lnTo>
                  <a:pt x="700" y="4759"/>
                </a:lnTo>
                <a:lnTo>
                  <a:pt x="681" y="4709"/>
                </a:lnTo>
                <a:lnTo>
                  <a:pt x="668" y="4674"/>
                </a:lnTo>
                <a:lnTo>
                  <a:pt x="656" y="4638"/>
                </a:lnTo>
                <a:lnTo>
                  <a:pt x="646" y="4602"/>
                </a:lnTo>
                <a:lnTo>
                  <a:pt x="636" y="4565"/>
                </a:lnTo>
                <a:lnTo>
                  <a:pt x="628" y="4528"/>
                </a:lnTo>
                <a:lnTo>
                  <a:pt x="623" y="4489"/>
                </a:lnTo>
                <a:lnTo>
                  <a:pt x="618" y="4451"/>
                </a:lnTo>
                <a:lnTo>
                  <a:pt x="616" y="4412"/>
                </a:lnTo>
                <a:lnTo>
                  <a:pt x="614" y="4370"/>
                </a:lnTo>
                <a:lnTo>
                  <a:pt x="617" y="4327"/>
                </a:lnTo>
                <a:lnTo>
                  <a:pt x="621" y="4285"/>
                </a:lnTo>
                <a:lnTo>
                  <a:pt x="628" y="4242"/>
                </a:lnTo>
                <a:lnTo>
                  <a:pt x="633" y="4220"/>
                </a:lnTo>
                <a:lnTo>
                  <a:pt x="638" y="4198"/>
                </a:lnTo>
                <a:lnTo>
                  <a:pt x="645" y="4176"/>
                </a:lnTo>
                <a:lnTo>
                  <a:pt x="652" y="4154"/>
                </a:lnTo>
                <a:lnTo>
                  <a:pt x="659" y="4132"/>
                </a:lnTo>
                <a:lnTo>
                  <a:pt x="668" y="4110"/>
                </a:lnTo>
                <a:lnTo>
                  <a:pt x="677" y="4087"/>
                </a:lnTo>
                <a:lnTo>
                  <a:pt x="688" y="4064"/>
                </a:lnTo>
                <a:lnTo>
                  <a:pt x="736" y="3960"/>
                </a:lnTo>
                <a:lnTo>
                  <a:pt x="851" y="3950"/>
                </a:lnTo>
                <a:lnTo>
                  <a:pt x="934" y="3943"/>
                </a:lnTo>
                <a:lnTo>
                  <a:pt x="934" y="3586"/>
                </a:lnTo>
                <a:lnTo>
                  <a:pt x="885" y="3555"/>
                </a:lnTo>
                <a:lnTo>
                  <a:pt x="836" y="3522"/>
                </a:lnTo>
                <a:lnTo>
                  <a:pt x="789" y="3489"/>
                </a:lnTo>
                <a:lnTo>
                  <a:pt x="742" y="3454"/>
                </a:lnTo>
                <a:lnTo>
                  <a:pt x="697" y="3417"/>
                </a:lnTo>
                <a:lnTo>
                  <a:pt x="653" y="3378"/>
                </a:lnTo>
                <a:lnTo>
                  <a:pt x="610" y="3340"/>
                </a:lnTo>
                <a:lnTo>
                  <a:pt x="568" y="3299"/>
                </a:lnTo>
                <a:lnTo>
                  <a:pt x="527" y="3258"/>
                </a:lnTo>
                <a:lnTo>
                  <a:pt x="488" y="3215"/>
                </a:lnTo>
                <a:lnTo>
                  <a:pt x="450" y="3170"/>
                </a:lnTo>
                <a:lnTo>
                  <a:pt x="414" y="3125"/>
                </a:lnTo>
                <a:lnTo>
                  <a:pt x="378" y="3079"/>
                </a:lnTo>
                <a:lnTo>
                  <a:pt x="344" y="3031"/>
                </a:lnTo>
                <a:lnTo>
                  <a:pt x="311" y="2982"/>
                </a:lnTo>
                <a:lnTo>
                  <a:pt x="280" y="2934"/>
                </a:lnTo>
                <a:lnTo>
                  <a:pt x="248" y="2878"/>
                </a:lnTo>
                <a:lnTo>
                  <a:pt x="217" y="2821"/>
                </a:lnTo>
                <a:lnTo>
                  <a:pt x="188" y="2763"/>
                </a:lnTo>
                <a:lnTo>
                  <a:pt x="162" y="2705"/>
                </a:lnTo>
                <a:lnTo>
                  <a:pt x="136" y="2644"/>
                </a:lnTo>
                <a:lnTo>
                  <a:pt x="113" y="2584"/>
                </a:lnTo>
                <a:lnTo>
                  <a:pt x="92" y="2523"/>
                </a:lnTo>
                <a:lnTo>
                  <a:pt x="73" y="2460"/>
                </a:lnTo>
                <a:lnTo>
                  <a:pt x="56" y="2396"/>
                </a:lnTo>
                <a:lnTo>
                  <a:pt x="42" y="2332"/>
                </a:lnTo>
                <a:lnTo>
                  <a:pt x="29" y="2267"/>
                </a:lnTo>
                <a:lnTo>
                  <a:pt x="19" y="2201"/>
                </a:lnTo>
                <a:lnTo>
                  <a:pt x="11" y="2135"/>
                </a:lnTo>
                <a:lnTo>
                  <a:pt x="5" y="2067"/>
                </a:lnTo>
                <a:lnTo>
                  <a:pt x="1" y="2000"/>
                </a:lnTo>
                <a:lnTo>
                  <a:pt x="0" y="1932"/>
                </a:lnTo>
                <a:lnTo>
                  <a:pt x="0" y="1882"/>
                </a:lnTo>
                <a:lnTo>
                  <a:pt x="3" y="1832"/>
                </a:lnTo>
                <a:lnTo>
                  <a:pt x="5" y="1783"/>
                </a:lnTo>
                <a:lnTo>
                  <a:pt x="10" y="1734"/>
                </a:lnTo>
                <a:lnTo>
                  <a:pt x="15" y="1685"/>
                </a:lnTo>
                <a:lnTo>
                  <a:pt x="22" y="1638"/>
                </a:lnTo>
                <a:lnTo>
                  <a:pt x="30" y="1589"/>
                </a:lnTo>
                <a:lnTo>
                  <a:pt x="39" y="1543"/>
                </a:lnTo>
                <a:lnTo>
                  <a:pt x="49" y="1495"/>
                </a:lnTo>
                <a:lnTo>
                  <a:pt x="61" y="1449"/>
                </a:lnTo>
                <a:lnTo>
                  <a:pt x="73" y="1402"/>
                </a:lnTo>
                <a:lnTo>
                  <a:pt x="86" y="1357"/>
                </a:lnTo>
                <a:lnTo>
                  <a:pt x="101" y="1312"/>
                </a:lnTo>
                <a:lnTo>
                  <a:pt x="118" y="1267"/>
                </a:lnTo>
                <a:lnTo>
                  <a:pt x="134" y="1223"/>
                </a:lnTo>
                <a:lnTo>
                  <a:pt x="151" y="1179"/>
                </a:lnTo>
                <a:lnTo>
                  <a:pt x="171" y="1136"/>
                </a:lnTo>
                <a:lnTo>
                  <a:pt x="191" y="1094"/>
                </a:lnTo>
                <a:lnTo>
                  <a:pt x="212" y="1051"/>
                </a:lnTo>
                <a:lnTo>
                  <a:pt x="232" y="1011"/>
                </a:lnTo>
                <a:lnTo>
                  <a:pt x="256" y="970"/>
                </a:lnTo>
                <a:lnTo>
                  <a:pt x="279" y="930"/>
                </a:lnTo>
                <a:lnTo>
                  <a:pt x="304" y="890"/>
                </a:lnTo>
                <a:lnTo>
                  <a:pt x="330" y="852"/>
                </a:lnTo>
                <a:lnTo>
                  <a:pt x="357" y="813"/>
                </a:lnTo>
                <a:lnTo>
                  <a:pt x="383" y="775"/>
                </a:lnTo>
                <a:lnTo>
                  <a:pt x="411" y="739"/>
                </a:lnTo>
                <a:lnTo>
                  <a:pt x="441" y="702"/>
                </a:lnTo>
                <a:lnTo>
                  <a:pt x="470" y="667"/>
                </a:lnTo>
                <a:lnTo>
                  <a:pt x="502" y="632"/>
                </a:lnTo>
                <a:lnTo>
                  <a:pt x="533" y="599"/>
                </a:lnTo>
                <a:lnTo>
                  <a:pt x="566" y="565"/>
                </a:lnTo>
                <a:lnTo>
                  <a:pt x="599" y="532"/>
                </a:lnTo>
                <a:lnTo>
                  <a:pt x="633" y="501"/>
                </a:lnTo>
                <a:lnTo>
                  <a:pt x="668" y="471"/>
                </a:lnTo>
                <a:lnTo>
                  <a:pt x="703" y="441"/>
                </a:lnTo>
                <a:lnTo>
                  <a:pt x="739" y="412"/>
                </a:lnTo>
                <a:lnTo>
                  <a:pt x="776" y="383"/>
                </a:lnTo>
                <a:lnTo>
                  <a:pt x="813" y="356"/>
                </a:lnTo>
                <a:lnTo>
                  <a:pt x="851" y="329"/>
                </a:lnTo>
                <a:lnTo>
                  <a:pt x="891" y="304"/>
                </a:lnTo>
                <a:lnTo>
                  <a:pt x="930" y="279"/>
                </a:lnTo>
                <a:lnTo>
                  <a:pt x="970" y="255"/>
                </a:lnTo>
                <a:lnTo>
                  <a:pt x="1010" y="233"/>
                </a:lnTo>
                <a:lnTo>
                  <a:pt x="1052" y="211"/>
                </a:lnTo>
                <a:lnTo>
                  <a:pt x="1094" y="190"/>
                </a:lnTo>
                <a:lnTo>
                  <a:pt x="1137" y="170"/>
                </a:lnTo>
                <a:lnTo>
                  <a:pt x="1180" y="152"/>
                </a:lnTo>
                <a:lnTo>
                  <a:pt x="1224" y="133"/>
                </a:lnTo>
                <a:lnTo>
                  <a:pt x="1268" y="117"/>
                </a:lnTo>
                <a:lnTo>
                  <a:pt x="1312" y="101"/>
                </a:lnTo>
                <a:lnTo>
                  <a:pt x="1357" y="87"/>
                </a:lnTo>
                <a:lnTo>
                  <a:pt x="1403" y="73"/>
                </a:lnTo>
                <a:lnTo>
                  <a:pt x="1449" y="60"/>
                </a:lnTo>
                <a:lnTo>
                  <a:pt x="1496" y="48"/>
                </a:lnTo>
                <a:lnTo>
                  <a:pt x="1542" y="39"/>
                </a:lnTo>
                <a:lnTo>
                  <a:pt x="1590" y="30"/>
                </a:lnTo>
                <a:lnTo>
                  <a:pt x="1637" y="22"/>
                </a:lnTo>
                <a:lnTo>
                  <a:pt x="1686" y="15"/>
                </a:lnTo>
                <a:lnTo>
                  <a:pt x="1735" y="9"/>
                </a:lnTo>
                <a:lnTo>
                  <a:pt x="1783" y="5"/>
                </a:lnTo>
                <a:lnTo>
                  <a:pt x="1832" y="2"/>
                </a:lnTo>
                <a:lnTo>
                  <a:pt x="1882" y="0"/>
                </a:lnTo>
                <a:lnTo>
                  <a:pt x="1932" y="0"/>
                </a:lnTo>
                <a:close/>
                <a:moveTo>
                  <a:pt x="1507" y="2300"/>
                </a:moveTo>
                <a:lnTo>
                  <a:pt x="1507" y="2300"/>
                </a:lnTo>
                <a:lnTo>
                  <a:pt x="1533" y="2310"/>
                </a:lnTo>
                <a:lnTo>
                  <a:pt x="1557" y="2318"/>
                </a:lnTo>
                <a:lnTo>
                  <a:pt x="1569" y="2321"/>
                </a:lnTo>
                <a:lnTo>
                  <a:pt x="1580" y="2323"/>
                </a:lnTo>
                <a:lnTo>
                  <a:pt x="1592" y="2324"/>
                </a:lnTo>
                <a:lnTo>
                  <a:pt x="1604" y="2324"/>
                </a:lnTo>
                <a:lnTo>
                  <a:pt x="1619" y="2324"/>
                </a:lnTo>
                <a:lnTo>
                  <a:pt x="1633" y="2322"/>
                </a:lnTo>
                <a:lnTo>
                  <a:pt x="1648" y="2318"/>
                </a:lnTo>
                <a:lnTo>
                  <a:pt x="1663" y="2314"/>
                </a:lnTo>
                <a:lnTo>
                  <a:pt x="1677" y="2308"/>
                </a:lnTo>
                <a:lnTo>
                  <a:pt x="1691" y="2300"/>
                </a:lnTo>
                <a:lnTo>
                  <a:pt x="1705" y="2289"/>
                </a:lnTo>
                <a:lnTo>
                  <a:pt x="1718" y="2279"/>
                </a:lnTo>
                <a:lnTo>
                  <a:pt x="1750" y="2251"/>
                </a:lnTo>
                <a:lnTo>
                  <a:pt x="1782" y="2276"/>
                </a:lnTo>
                <a:lnTo>
                  <a:pt x="1801" y="2290"/>
                </a:lnTo>
                <a:lnTo>
                  <a:pt x="1819" y="2303"/>
                </a:lnTo>
                <a:lnTo>
                  <a:pt x="1838" y="2314"/>
                </a:lnTo>
                <a:lnTo>
                  <a:pt x="1855" y="2323"/>
                </a:lnTo>
                <a:lnTo>
                  <a:pt x="1873" y="2330"/>
                </a:lnTo>
                <a:lnTo>
                  <a:pt x="1890" y="2336"/>
                </a:lnTo>
                <a:lnTo>
                  <a:pt x="1908" y="2339"/>
                </a:lnTo>
                <a:lnTo>
                  <a:pt x="1924" y="2340"/>
                </a:lnTo>
                <a:lnTo>
                  <a:pt x="1939" y="2340"/>
                </a:lnTo>
                <a:lnTo>
                  <a:pt x="1954" y="2338"/>
                </a:lnTo>
                <a:lnTo>
                  <a:pt x="1969" y="2333"/>
                </a:lnTo>
                <a:lnTo>
                  <a:pt x="1984" y="2328"/>
                </a:lnTo>
                <a:lnTo>
                  <a:pt x="1999" y="2319"/>
                </a:lnTo>
                <a:lnTo>
                  <a:pt x="2013" y="2309"/>
                </a:lnTo>
                <a:lnTo>
                  <a:pt x="2028" y="2296"/>
                </a:lnTo>
                <a:lnTo>
                  <a:pt x="2044" y="2282"/>
                </a:lnTo>
                <a:lnTo>
                  <a:pt x="2077" y="2246"/>
                </a:lnTo>
                <a:lnTo>
                  <a:pt x="2113" y="2279"/>
                </a:lnTo>
                <a:lnTo>
                  <a:pt x="2134" y="2295"/>
                </a:lnTo>
                <a:lnTo>
                  <a:pt x="2154" y="2308"/>
                </a:lnTo>
                <a:lnTo>
                  <a:pt x="2175" y="2319"/>
                </a:lnTo>
                <a:lnTo>
                  <a:pt x="2194" y="2326"/>
                </a:lnTo>
                <a:lnTo>
                  <a:pt x="2215" y="2332"/>
                </a:lnTo>
                <a:lnTo>
                  <a:pt x="2235" y="2336"/>
                </a:lnTo>
                <a:lnTo>
                  <a:pt x="2255" y="2337"/>
                </a:lnTo>
                <a:lnTo>
                  <a:pt x="2275" y="2336"/>
                </a:lnTo>
                <a:lnTo>
                  <a:pt x="2291" y="2333"/>
                </a:lnTo>
                <a:lnTo>
                  <a:pt x="2308" y="2330"/>
                </a:lnTo>
                <a:lnTo>
                  <a:pt x="2324" y="2325"/>
                </a:lnTo>
                <a:lnTo>
                  <a:pt x="2342" y="2319"/>
                </a:lnTo>
                <a:lnTo>
                  <a:pt x="2359" y="2314"/>
                </a:lnTo>
                <a:lnTo>
                  <a:pt x="2377" y="2307"/>
                </a:lnTo>
                <a:lnTo>
                  <a:pt x="2412" y="2290"/>
                </a:lnTo>
                <a:lnTo>
                  <a:pt x="2484" y="2175"/>
                </a:lnTo>
                <a:lnTo>
                  <a:pt x="2653" y="2281"/>
                </a:lnTo>
                <a:lnTo>
                  <a:pt x="2239" y="2948"/>
                </a:lnTo>
                <a:lnTo>
                  <a:pt x="2239" y="3826"/>
                </a:lnTo>
                <a:lnTo>
                  <a:pt x="2564" y="3799"/>
                </a:lnTo>
                <a:lnTo>
                  <a:pt x="2564" y="3450"/>
                </a:lnTo>
                <a:lnTo>
                  <a:pt x="2564" y="3332"/>
                </a:lnTo>
                <a:lnTo>
                  <a:pt x="2668" y="3274"/>
                </a:lnTo>
                <a:lnTo>
                  <a:pt x="2712" y="3248"/>
                </a:lnTo>
                <a:lnTo>
                  <a:pt x="2756" y="3222"/>
                </a:lnTo>
                <a:lnTo>
                  <a:pt x="2799" y="3194"/>
                </a:lnTo>
                <a:lnTo>
                  <a:pt x="2841" y="3163"/>
                </a:lnTo>
                <a:lnTo>
                  <a:pt x="2882" y="3132"/>
                </a:lnTo>
                <a:lnTo>
                  <a:pt x="2921" y="3100"/>
                </a:lnTo>
                <a:lnTo>
                  <a:pt x="2960" y="3066"/>
                </a:lnTo>
                <a:lnTo>
                  <a:pt x="2997" y="3031"/>
                </a:lnTo>
                <a:lnTo>
                  <a:pt x="3033" y="2995"/>
                </a:lnTo>
                <a:lnTo>
                  <a:pt x="3067" y="2958"/>
                </a:lnTo>
                <a:lnTo>
                  <a:pt x="3101" y="2918"/>
                </a:lnTo>
                <a:lnTo>
                  <a:pt x="3134" y="2879"/>
                </a:lnTo>
                <a:lnTo>
                  <a:pt x="3165" y="2838"/>
                </a:lnTo>
                <a:lnTo>
                  <a:pt x="3195" y="2797"/>
                </a:lnTo>
                <a:lnTo>
                  <a:pt x="3223" y="2754"/>
                </a:lnTo>
                <a:lnTo>
                  <a:pt x="3250" y="2711"/>
                </a:lnTo>
                <a:lnTo>
                  <a:pt x="3275" y="2667"/>
                </a:lnTo>
                <a:lnTo>
                  <a:pt x="3299" y="2624"/>
                </a:lnTo>
                <a:lnTo>
                  <a:pt x="3319" y="2578"/>
                </a:lnTo>
                <a:lnTo>
                  <a:pt x="3340" y="2533"/>
                </a:lnTo>
                <a:lnTo>
                  <a:pt x="3359" y="2487"/>
                </a:lnTo>
                <a:lnTo>
                  <a:pt x="3376" y="2439"/>
                </a:lnTo>
                <a:lnTo>
                  <a:pt x="3393" y="2391"/>
                </a:lnTo>
                <a:lnTo>
                  <a:pt x="3406" y="2343"/>
                </a:lnTo>
                <a:lnTo>
                  <a:pt x="3419" y="2293"/>
                </a:lnTo>
                <a:lnTo>
                  <a:pt x="3431" y="2243"/>
                </a:lnTo>
                <a:lnTo>
                  <a:pt x="3440" y="2193"/>
                </a:lnTo>
                <a:lnTo>
                  <a:pt x="3448" y="2142"/>
                </a:lnTo>
                <a:lnTo>
                  <a:pt x="3454" y="2089"/>
                </a:lnTo>
                <a:lnTo>
                  <a:pt x="3459" y="2037"/>
                </a:lnTo>
                <a:lnTo>
                  <a:pt x="3461" y="1985"/>
                </a:lnTo>
                <a:lnTo>
                  <a:pt x="3462" y="1932"/>
                </a:lnTo>
                <a:lnTo>
                  <a:pt x="3462" y="1892"/>
                </a:lnTo>
                <a:lnTo>
                  <a:pt x="3460" y="1853"/>
                </a:lnTo>
                <a:lnTo>
                  <a:pt x="3458" y="1814"/>
                </a:lnTo>
                <a:lnTo>
                  <a:pt x="3454" y="1775"/>
                </a:lnTo>
                <a:lnTo>
                  <a:pt x="3449" y="1737"/>
                </a:lnTo>
                <a:lnTo>
                  <a:pt x="3445" y="1698"/>
                </a:lnTo>
                <a:lnTo>
                  <a:pt x="3438" y="1661"/>
                </a:lnTo>
                <a:lnTo>
                  <a:pt x="3431" y="1623"/>
                </a:lnTo>
                <a:lnTo>
                  <a:pt x="3423" y="1586"/>
                </a:lnTo>
                <a:lnTo>
                  <a:pt x="3415" y="1548"/>
                </a:lnTo>
                <a:lnTo>
                  <a:pt x="3404" y="1512"/>
                </a:lnTo>
                <a:lnTo>
                  <a:pt x="3394" y="1476"/>
                </a:lnTo>
                <a:lnTo>
                  <a:pt x="3382" y="1440"/>
                </a:lnTo>
                <a:lnTo>
                  <a:pt x="3369" y="1406"/>
                </a:lnTo>
                <a:lnTo>
                  <a:pt x="3357" y="1371"/>
                </a:lnTo>
                <a:lnTo>
                  <a:pt x="3341" y="1336"/>
                </a:lnTo>
                <a:lnTo>
                  <a:pt x="3328" y="1301"/>
                </a:lnTo>
                <a:lnTo>
                  <a:pt x="3311" y="1267"/>
                </a:lnTo>
                <a:lnTo>
                  <a:pt x="3295" y="1235"/>
                </a:lnTo>
                <a:lnTo>
                  <a:pt x="3278" y="1202"/>
                </a:lnTo>
                <a:lnTo>
                  <a:pt x="3259" y="1170"/>
                </a:lnTo>
                <a:lnTo>
                  <a:pt x="3240" y="1137"/>
                </a:lnTo>
                <a:lnTo>
                  <a:pt x="3221" y="1106"/>
                </a:lnTo>
                <a:lnTo>
                  <a:pt x="3201" y="1076"/>
                </a:lnTo>
                <a:lnTo>
                  <a:pt x="3180" y="1046"/>
                </a:lnTo>
                <a:lnTo>
                  <a:pt x="3158" y="1015"/>
                </a:lnTo>
                <a:lnTo>
                  <a:pt x="3136" y="986"/>
                </a:lnTo>
                <a:lnTo>
                  <a:pt x="3113" y="957"/>
                </a:lnTo>
                <a:lnTo>
                  <a:pt x="3090" y="930"/>
                </a:lnTo>
                <a:lnTo>
                  <a:pt x="3065" y="902"/>
                </a:lnTo>
                <a:lnTo>
                  <a:pt x="3040" y="875"/>
                </a:lnTo>
                <a:lnTo>
                  <a:pt x="3014" y="849"/>
                </a:lnTo>
                <a:lnTo>
                  <a:pt x="2987" y="824"/>
                </a:lnTo>
                <a:lnTo>
                  <a:pt x="2961" y="798"/>
                </a:lnTo>
                <a:lnTo>
                  <a:pt x="2934" y="774"/>
                </a:lnTo>
                <a:lnTo>
                  <a:pt x="2905" y="751"/>
                </a:lnTo>
                <a:lnTo>
                  <a:pt x="2877" y="728"/>
                </a:lnTo>
                <a:lnTo>
                  <a:pt x="2848" y="704"/>
                </a:lnTo>
                <a:lnTo>
                  <a:pt x="2818" y="683"/>
                </a:lnTo>
                <a:lnTo>
                  <a:pt x="2788" y="663"/>
                </a:lnTo>
                <a:lnTo>
                  <a:pt x="2756" y="642"/>
                </a:lnTo>
                <a:lnTo>
                  <a:pt x="2725" y="622"/>
                </a:lnTo>
                <a:lnTo>
                  <a:pt x="2694" y="603"/>
                </a:lnTo>
                <a:lnTo>
                  <a:pt x="2661" y="586"/>
                </a:lnTo>
                <a:lnTo>
                  <a:pt x="2629" y="568"/>
                </a:lnTo>
                <a:lnTo>
                  <a:pt x="2595" y="552"/>
                </a:lnTo>
                <a:lnTo>
                  <a:pt x="2561" y="536"/>
                </a:lnTo>
                <a:lnTo>
                  <a:pt x="2528" y="521"/>
                </a:lnTo>
                <a:lnTo>
                  <a:pt x="2493" y="507"/>
                </a:lnTo>
                <a:lnTo>
                  <a:pt x="2458" y="494"/>
                </a:lnTo>
                <a:lnTo>
                  <a:pt x="2423" y="481"/>
                </a:lnTo>
                <a:lnTo>
                  <a:pt x="2387" y="470"/>
                </a:lnTo>
                <a:lnTo>
                  <a:pt x="2351" y="459"/>
                </a:lnTo>
                <a:lnTo>
                  <a:pt x="2314" y="449"/>
                </a:lnTo>
                <a:lnTo>
                  <a:pt x="2277" y="440"/>
                </a:lnTo>
                <a:lnTo>
                  <a:pt x="2240" y="431"/>
                </a:lnTo>
                <a:lnTo>
                  <a:pt x="2203" y="424"/>
                </a:lnTo>
                <a:lnTo>
                  <a:pt x="2164" y="419"/>
                </a:lnTo>
                <a:lnTo>
                  <a:pt x="2127" y="413"/>
                </a:lnTo>
                <a:lnTo>
                  <a:pt x="2088" y="408"/>
                </a:lnTo>
                <a:lnTo>
                  <a:pt x="2049" y="405"/>
                </a:lnTo>
                <a:lnTo>
                  <a:pt x="2011" y="402"/>
                </a:lnTo>
                <a:lnTo>
                  <a:pt x="1972" y="401"/>
                </a:lnTo>
                <a:lnTo>
                  <a:pt x="1932" y="401"/>
                </a:lnTo>
                <a:lnTo>
                  <a:pt x="1893" y="401"/>
                </a:lnTo>
                <a:lnTo>
                  <a:pt x="1853" y="402"/>
                </a:lnTo>
                <a:lnTo>
                  <a:pt x="1814" y="405"/>
                </a:lnTo>
                <a:lnTo>
                  <a:pt x="1775" y="408"/>
                </a:lnTo>
                <a:lnTo>
                  <a:pt x="1737" y="413"/>
                </a:lnTo>
                <a:lnTo>
                  <a:pt x="1699" y="419"/>
                </a:lnTo>
                <a:lnTo>
                  <a:pt x="1660" y="424"/>
                </a:lnTo>
                <a:lnTo>
                  <a:pt x="1623" y="431"/>
                </a:lnTo>
                <a:lnTo>
                  <a:pt x="1586" y="440"/>
                </a:lnTo>
                <a:lnTo>
                  <a:pt x="1549" y="449"/>
                </a:lnTo>
                <a:lnTo>
                  <a:pt x="1513" y="459"/>
                </a:lnTo>
                <a:lnTo>
                  <a:pt x="1477" y="470"/>
                </a:lnTo>
                <a:lnTo>
                  <a:pt x="1441" y="481"/>
                </a:lnTo>
                <a:lnTo>
                  <a:pt x="1405" y="494"/>
                </a:lnTo>
                <a:lnTo>
                  <a:pt x="1370" y="507"/>
                </a:lnTo>
                <a:lnTo>
                  <a:pt x="1335" y="521"/>
                </a:lnTo>
                <a:lnTo>
                  <a:pt x="1302" y="536"/>
                </a:lnTo>
                <a:lnTo>
                  <a:pt x="1268" y="552"/>
                </a:lnTo>
                <a:lnTo>
                  <a:pt x="1234" y="568"/>
                </a:lnTo>
                <a:lnTo>
                  <a:pt x="1202" y="586"/>
                </a:lnTo>
                <a:lnTo>
                  <a:pt x="1169" y="603"/>
                </a:lnTo>
                <a:lnTo>
                  <a:pt x="1138" y="622"/>
                </a:lnTo>
                <a:lnTo>
                  <a:pt x="1107" y="642"/>
                </a:lnTo>
                <a:lnTo>
                  <a:pt x="1076" y="663"/>
                </a:lnTo>
                <a:lnTo>
                  <a:pt x="1045" y="683"/>
                </a:lnTo>
                <a:lnTo>
                  <a:pt x="1016" y="704"/>
                </a:lnTo>
                <a:lnTo>
                  <a:pt x="987" y="728"/>
                </a:lnTo>
                <a:lnTo>
                  <a:pt x="958" y="751"/>
                </a:lnTo>
                <a:lnTo>
                  <a:pt x="930" y="774"/>
                </a:lnTo>
                <a:lnTo>
                  <a:pt x="902" y="798"/>
                </a:lnTo>
                <a:lnTo>
                  <a:pt x="876" y="824"/>
                </a:lnTo>
                <a:lnTo>
                  <a:pt x="849" y="849"/>
                </a:lnTo>
                <a:lnTo>
                  <a:pt x="823" y="875"/>
                </a:lnTo>
                <a:lnTo>
                  <a:pt x="799" y="902"/>
                </a:lnTo>
                <a:lnTo>
                  <a:pt x="775" y="930"/>
                </a:lnTo>
                <a:lnTo>
                  <a:pt x="750" y="957"/>
                </a:lnTo>
                <a:lnTo>
                  <a:pt x="728" y="986"/>
                </a:lnTo>
                <a:lnTo>
                  <a:pt x="705" y="1015"/>
                </a:lnTo>
                <a:lnTo>
                  <a:pt x="684" y="1046"/>
                </a:lnTo>
                <a:lnTo>
                  <a:pt x="662" y="1076"/>
                </a:lnTo>
                <a:lnTo>
                  <a:pt x="642" y="1106"/>
                </a:lnTo>
                <a:lnTo>
                  <a:pt x="623" y="1137"/>
                </a:lnTo>
                <a:lnTo>
                  <a:pt x="604" y="1170"/>
                </a:lnTo>
                <a:lnTo>
                  <a:pt x="585" y="1202"/>
                </a:lnTo>
                <a:lnTo>
                  <a:pt x="569" y="1235"/>
                </a:lnTo>
                <a:lnTo>
                  <a:pt x="552" y="1267"/>
                </a:lnTo>
                <a:lnTo>
                  <a:pt x="537" y="1301"/>
                </a:lnTo>
                <a:lnTo>
                  <a:pt x="522" y="1336"/>
                </a:lnTo>
                <a:lnTo>
                  <a:pt x="508" y="1371"/>
                </a:lnTo>
                <a:lnTo>
                  <a:pt x="494" y="1406"/>
                </a:lnTo>
                <a:lnTo>
                  <a:pt x="482" y="1440"/>
                </a:lnTo>
                <a:lnTo>
                  <a:pt x="470" y="1476"/>
                </a:lnTo>
                <a:lnTo>
                  <a:pt x="459" y="1512"/>
                </a:lnTo>
                <a:lnTo>
                  <a:pt x="450" y="1548"/>
                </a:lnTo>
                <a:lnTo>
                  <a:pt x="440" y="1586"/>
                </a:lnTo>
                <a:lnTo>
                  <a:pt x="432" y="1623"/>
                </a:lnTo>
                <a:lnTo>
                  <a:pt x="425" y="1661"/>
                </a:lnTo>
                <a:lnTo>
                  <a:pt x="418" y="1698"/>
                </a:lnTo>
                <a:lnTo>
                  <a:pt x="414" y="1737"/>
                </a:lnTo>
                <a:lnTo>
                  <a:pt x="409" y="1775"/>
                </a:lnTo>
                <a:lnTo>
                  <a:pt x="405" y="1814"/>
                </a:lnTo>
                <a:lnTo>
                  <a:pt x="403" y="1853"/>
                </a:lnTo>
                <a:lnTo>
                  <a:pt x="402" y="1892"/>
                </a:lnTo>
                <a:lnTo>
                  <a:pt x="401" y="1932"/>
                </a:lnTo>
                <a:lnTo>
                  <a:pt x="402" y="1986"/>
                </a:lnTo>
                <a:lnTo>
                  <a:pt x="405" y="2040"/>
                </a:lnTo>
                <a:lnTo>
                  <a:pt x="410" y="2093"/>
                </a:lnTo>
                <a:lnTo>
                  <a:pt x="416" y="2146"/>
                </a:lnTo>
                <a:lnTo>
                  <a:pt x="424" y="2199"/>
                </a:lnTo>
                <a:lnTo>
                  <a:pt x="434" y="2251"/>
                </a:lnTo>
                <a:lnTo>
                  <a:pt x="446" y="2301"/>
                </a:lnTo>
                <a:lnTo>
                  <a:pt x="459" y="2352"/>
                </a:lnTo>
                <a:lnTo>
                  <a:pt x="474" y="2402"/>
                </a:lnTo>
                <a:lnTo>
                  <a:pt x="490" y="2451"/>
                </a:lnTo>
                <a:lnTo>
                  <a:pt x="509" y="2498"/>
                </a:lnTo>
                <a:lnTo>
                  <a:pt x="529" y="2546"/>
                </a:lnTo>
                <a:lnTo>
                  <a:pt x="549" y="2592"/>
                </a:lnTo>
                <a:lnTo>
                  <a:pt x="573" y="2638"/>
                </a:lnTo>
                <a:lnTo>
                  <a:pt x="597" y="2682"/>
                </a:lnTo>
                <a:lnTo>
                  <a:pt x="623" y="2726"/>
                </a:lnTo>
                <a:lnTo>
                  <a:pt x="650" y="2770"/>
                </a:lnTo>
                <a:lnTo>
                  <a:pt x="679" y="2814"/>
                </a:lnTo>
                <a:lnTo>
                  <a:pt x="711" y="2856"/>
                </a:lnTo>
                <a:lnTo>
                  <a:pt x="743" y="2896"/>
                </a:lnTo>
                <a:lnTo>
                  <a:pt x="777" y="2937"/>
                </a:lnTo>
                <a:lnTo>
                  <a:pt x="812" y="2975"/>
                </a:lnTo>
                <a:lnTo>
                  <a:pt x="848" y="3014"/>
                </a:lnTo>
                <a:lnTo>
                  <a:pt x="885" y="3050"/>
                </a:lnTo>
                <a:lnTo>
                  <a:pt x="924" y="3085"/>
                </a:lnTo>
                <a:lnTo>
                  <a:pt x="964" y="3118"/>
                </a:lnTo>
                <a:lnTo>
                  <a:pt x="1004" y="3151"/>
                </a:lnTo>
                <a:lnTo>
                  <a:pt x="1047" y="3182"/>
                </a:lnTo>
                <a:lnTo>
                  <a:pt x="1090" y="3211"/>
                </a:lnTo>
                <a:lnTo>
                  <a:pt x="1135" y="3239"/>
                </a:lnTo>
                <a:lnTo>
                  <a:pt x="1180" y="3266"/>
                </a:lnTo>
                <a:lnTo>
                  <a:pt x="1226" y="3291"/>
                </a:lnTo>
                <a:lnTo>
                  <a:pt x="1335" y="3348"/>
                </a:lnTo>
                <a:lnTo>
                  <a:pt x="1335" y="3469"/>
                </a:lnTo>
                <a:lnTo>
                  <a:pt x="1335" y="3838"/>
                </a:lnTo>
                <a:lnTo>
                  <a:pt x="1674" y="3838"/>
                </a:lnTo>
                <a:lnTo>
                  <a:pt x="1674" y="2948"/>
                </a:lnTo>
                <a:lnTo>
                  <a:pt x="1260" y="2281"/>
                </a:lnTo>
                <a:lnTo>
                  <a:pt x="1431" y="2175"/>
                </a:lnTo>
                <a:lnTo>
                  <a:pt x="1507" y="2300"/>
                </a:lnTo>
                <a:close/>
                <a:moveTo>
                  <a:pt x="2326" y="2429"/>
                </a:moveTo>
                <a:lnTo>
                  <a:pt x="2326" y="2429"/>
                </a:lnTo>
                <a:lnTo>
                  <a:pt x="2305" y="2432"/>
                </a:lnTo>
                <a:lnTo>
                  <a:pt x="2284" y="2435"/>
                </a:lnTo>
                <a:lnTo>
                  <a:pt x="2258" y="2437"/>
                </a:lnTo>
                <a:lnTo>
                  <a:pt x="2234" y="2437"/>
                </a:lnTo>
                <a:lnTo>
                  <a:pt x="2208" y="2433"/>
                </a:lnTo>
                <a:lnTo>
                  <a:pt x="2184" y="2429"/>
                </a:lnTo>
                <a:lnTo>
                  <a:pt x="2158" y="2420"/>
                </a:lnTo>
                <a:lnTo>
                  <a:pt x="2134" y="2411"/>
                </a:lnTo>
                <a:lnTo>
                  <a:pt x="2109" y="2397"/>
                </a:lnTo>
                <a:lnTo>
                  <a:pt x="2083" y="2382"/>
                </a:lnTo>
                <a:lnTo>
                  <a:pt x="2063" y="2396"/>
                </a:lnTo>
                <a:lnTo>
                  <a:pt x="2045" y="2409"/>
                </a:lnTo>
                <a:lnTo>
                  <a:pt x="2024" y="2419"/>
                </a:lnTo>
                <a:lnTo>
                  <a:pt x="2004" y="2427"/>
                </a:lnTo>
                <a:lnTo>
                  <a:pt x="1983" y="2434"/>
                </a:lnTo>
                <a:lnTo>
                  <a:pt x="1962" y="2438"/>
                </a:lnTo>
                <a:lnTo>
                  <a:pt x="1941" y="2440"/>
                </a:lnTo>
                <a:lnTo>
                  <a:pt x="1920" y="2440"/>
                </a:lnTo>
                <a:lnTo>
                  <a:pt x="1900" y="2439"/>
                </a:lnTo>
                <a:lnTo>
                  <a:pt x="1879" y="2435"/>
                </a:lnTo>
                <a:lnTo>
                  <a:pt x="1858" y="2430"/>
                </a:lnTo>
                <a:lnTo>
                  <a:pt x="1837" y="2423"/>
                </a:lnTo>
                <a:lnTo>
                  <a:pt x="1816" y="2415"/>
                </a:lnTo>
                <a:lnTo>
                  <a:pt x="1794" y="2404"/>
                </a:lnTo>
                <a:lnTo>
                  <a:pt x="1773" y="2393"/>
                </a:lnTo>
                <a:lnTo>
                  <a:pt x="1752" y="2379"/>
                </a:lnTo>
                <a:lnTo>
                  <a:pt x="1735" y="2390"/>
                </a:lnTo>
                <a:lnTo>
                  <a:pt x="1716" y="2399"/>
                </a:lnTo>
                <a:lnTo>
                  <a:pt x="1699" y="2408"/>
                </a:lnTo>
                <a:lnTo>
                  <a:pt x="1679" y="2413"/>
                </a:lnTo>
                <a:lnTo>
                  <a:pt x="1660" y="2418"/>
                </a:lnTo>
                <a:lnTo>
                  <a:pt x="1642" y="2422"/>
                </a:lnTo>
                <a:lnTo>
                  <a:pt x="1622" y="2424"/>
                </a:lnTo>
                <a:lnTo>
                  <a:pt x="1602" y="2424"/>
                </a:lnTo>
                <a:lnTo>
                  <a:pt x="1585" y="2424"/>
                </a:lnTo>
                <a:lnTo>
                  <a:pt x="1860" y="2866"/>
                </a:lnTo>
                <a:lnTo>
                  <a:pt x="1875" y="2891"/>
                </a:lnTo>
                <a:lnTo>
                  <a:pt x="1875" y="2918"/>
                </a:lnTo>
                <a:lnTo>
                  <a:pt x="1875" y="3838"/>
                </a:lnTo>
                <a:lnTo>
                  <a:pt x="2038" y="3838"/>
                </a:lnTo>
                <a:lnTo>
                  <a:pt x="2038" y="2918"/>
                </a:lnTo>
                <a:lnTo>
                  <a:pt x="2038" y="2891"/>
                </a:lnTo>
                <a:lnTo>
                  <a:pt x="2053" y="2866"/>
                </a:lnTo>
                <a:lnTo>
                  <a:pt x="2326" y="2429"/>
                </a:lnTo>
                <a:close/>
                <a:moveTo>
                  <a:pt x="2506" y="5533"/>
                </a:moveTo>
                <a:lnTo>
                  <a:pt x="1402" y="5631"/>
                </a:lnTo>
                <a:lnTo>
                  <a:pt x="1405" y="5656"/>
                </a:lnTo>
                <a:lnTo>
                  <a:pt x="1410" y="5681"/>
                </a:lnTo>
                <a:lnTo>
                  <a:pt x="1417" y="5705"/>
                </a:lnTo>
                <a:lnTo>
                  <a:pt x="1424" y="5729"/>
                </a:lnTo>
                <a:lnTo>
                  <a:pt x="1432" y="5753"/>
                </a:lnTo>
                <a:lnTo>
                  <a:pt x="1441" y="5776"/>
                </a:lnTo>
                <a:lnTo>
                  <a:pt x="1451" y="5798"/>
                </a:lnTo>
                <a:lnTo>
                  <a:pt x="1463" y="5820"/>
                </a:lnTo>
                <a:lnTo>
                  <a:pt x="1475" y="5842"/>
                </a:lnTo>
                <a:lnTo>
                  <a:pt x="1489" y="5862"/>
                </a:lnTo>
                <a:lnTo>
                  <a:pt x="1503" y="5883"/>
                </a:lnTo>
                <a:lnTo>
                  <a:pt x="1516" y="5902"/>
                </a:lnTo>
                <a:lnTo>
                  <a:pt x="1533" y="5921"/>
                </a:lnTo>
                <a:lnTo>
                  <a:pt x="1549" y="5938"/>
                </a:lnTo>
                <a:lnTo>
                  <a:pt x="1566" y="5956"/>
                </a:lnTo>
                <a:lnTo>
                  <a:pt x="1584" y="5973"/>
                </a:lnTo>
                <a:lnTo>
                  <a:pt x="1602" y="5988"/>
                </a:lnTo>
                <a:lnTo>
                  <a:pt x="1622" y="6003"/>
                </a:lnTo>
                <a:lnTo>
                  <a:pt x="1642" y="6017"/>
                </a:lnTo>
                <a:lnTo>
                  <a:pt x="1663" y="6031"/>
                </a:lnTo>
                <a:lnTo>
                  <a:pt x="1685" y="6043"/>
                </a:lnTo>
                <a:lnTo>
                  <a:pt x="1706" y="6055"/>
                </a:lnTo>
                <a:lnTo>
                  <a:pt x="1729" y="6065"/>
                </a:lnTo>
                <a:lnTo>
                  <a:pt x="1752" y="6074"/>
                </a:lnTo>
                <a:lnTo>
                  <a:pt x="1775" y="6082"/>
                </a:lnTo>
                <a:lnTo>
                  <a:pt x="1799" y="6091"/>
                </a:lnTo>
                <a:lnTo>
                  <a:pt x="1823" y="6096"/>
                </a:lnTo>
                <a:lnTo>
                  <a:pt x="1849" y="6102"/>
                </a:lnTo>
                <a:lnTo>
                  <a:pt x="1873" y="6106"/>
                </a:lnTo>
                <a:lnTo>
                  <a:pt x="1900" y="6109"/>
                </a:lnTo>
                <a:lnTo>
                  <a:pt x="1925" y="6110"/>
                </a:lnTo>
                <a:lnTo>
                  <a:pt x="1951" y="6111"/>
                </a:lnTo>
                <a:lnTo>
                  <a:pt x="1980" y="6110"/>
                </a:lnTo>
                <a:lnTo>
                  <a:pt x="2008" y="6109"/>
                </a:lnTo>
                <a:lnTo>
                  <a:pt x="2035" y="6106"/>
                </a:lnTo>
                <a:lnTo>
                  <a:pt x="2063" y="6100"/>
                </a:lnTo>
                <a:lnTo>
                  <a:pt x="2090" y="6094"/>
                </a:lnTo>
                <a:lnTo>
                  <a:pt x="2117" y="6087"/>
                </a:lnTo>
                <a:lnTo>
                  <a:pt x="2142" y="6078"/>
                </a:lnTo>
                <a:lnTo>
                  <a:pt x="2168" y="6067"/>
                </a:lnTo>
                <a:lnTo>
                  <a:pt x="2192" y="6057"/>
                </a:lnTo>
                <a:lnTo>
                  <a:pt x="2215" y="6044"/>
                </a:lnTo>
                <a:lnTo>
                  <a:pt x="2239" y="6031"/>
                </a:lnTo>
                <a:lnTo>
                  <a:pt x="2262" y="6016"/>
                </a:lnTo>
                <a:lnTo>
                  <a:pt x="2284" y="6001"/>
                </a:lnTo>
                <a:lnTo>
                  <a:pt x="2305" y="5985"/>
                </a:lnTo>
                <a:lnTo>
                  <a:pt x="2324" y="5968"/>
                </a:lnTo>
                <a:lnTo>
                  <a:pt x="2344" y="5949"/>
                </a:lnTo>
                <a:lnTo>
                  <a:pt x="2362" y="5929"/>
                </a:lnTo>
                <a:lnTo>
                  <a:pt x="2379" y="5909"/>
                </a:lnTo>
                <a:lnTo>
                  <a:pt x="2396" y="5889"/>
                </a:lnTo>
                <a:lnTo>
                  <a:pt x="2412" y="5866"/>
                </a:lnTo>
                <a:lnTo>
                  <a:pt x="2425" y="5844"/>
                </a:lnTo>
                <a:lnTo>
                  <a:pt x="2439" y="5821"/>
                </a:lnTo>
                <a:lnTo>
                  <a:pt x="2451" y="5797"/>
                </a:lnTo>
                <a:lnTo>
                  <a:pt x="2463" y="5772"/>
                </a:lnTo>
                <a:lnTo>
                  <a:pt x="2473" y="5747"/>
                </a:lnTo>
                <a:lnTo>
                  <a:pt x="2481" y="5721"/>
                </a:lnTo>
                <a:lnTo>
                  <a:pt x="2489" y="5695"/>
                </a:lnTo>
                <a:lnTo>
                  <a:pt x="2495" y="5668"/>
                </a:lnTo>
                <a:lnTo>
                  <a:pt x="2500" y="5641"/>
                </a:lnTo>
                <a:lnTo>
                  <a:pt x="2503" y="5613"/>
                </a:lnTo>
                <a:lnTo>
                  <a:pt x="2506" y="5584"/>
                </a:lnTo>
                <a:lnTo>
                  <a:pt x="2507" y="5556"/>
                </a:lnTo>
                <a:lnTo>
                  <a:pt x="2506" y="5533"/>
                </a:lnTo>
                <a:close/>
                <a:moveTo>
                  <a:pt x="2908" y="4892"/>
                </a:moveTo>
                <a:lnTo>
                  <a:pt x="1018" y="5060"/>
                </a:lnTo>
                <a:lnTo>
                  <a:pt x="1015" y="5089"/>
                </a:lnTo>
                <a:lnTo>
                  <a:pt x="1015" y="5118"/>
                </a:lnTo>
                <a:lnTo>
                  <a:pt x="1017" y="5144"/>
                </a:lnTo>
                <a:lnTo>
                  <a:pt x="2906" y="4978"/>
                </a:lnTo>
                <a:lnTo>
                  <a:pt x="2908" y="4953"/>
                </a:lnTo>
                <a:lnTo>
                  <a:pt x="2910" y="4927"/>
                </a:lnTo>
                <a:lnTo>
                  <a:pt x="2910" y="4910"/>
                </a:lnTo>
                <a:lnTo>
                  <a:pt x="2908" y="4892"/>
                </a:lnTo>
                <a:close/>
                <a:moveTo>
                  <a:pt x="2908" y="4171"/>
                </a:moveTo>
                <a:lnTo>
                  <a:pt x="1018" y="4337"/>
                </a:lnTo>
                <a:lnTo>
                  <a:pt x="1015" y="4368"/>
                </a:lnTo>
                <a:lnTo>
                  <a:pt x="1015" y="4397"/>
                </a:lnTo>
                <a:lnTo>
                  <a:pt x="1017" y="4423"/>
                </a:lnTo>
                <a:lnTo>
                  <a:pt x="2906" y="4257"/>
                </a:lnTo>
                <a:lnTo>
                  <a:pt x="2908" y="4232"/>
                </a:lnTo>
                <a:lnTo>
                  <a:pt x="2910" y="4206"/>
                </a:lnTo>
                <a:lnTo>
                  <a:pt x="2910" y="4189"/>
                </a:lnTo>
                <a:lnTo>
                  <a:pt x="2908" y="4171"/>
                </a:lnTo>
                <a:close/>
              </a:path>
            </a:pathLst>
          </a:custGeom>
          <a:solidFill>
            <a:srgbClr val="029489"/>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latin typeface="+mn-lt"/>
              <a:ea typeface="+mn-ea"/>
              <a:cs typeface="+mn-ea"/>
              <a:sym typeface="+mn-lt"/>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fallOve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childTnLst>
                                </p:cTn>
                              </p:par>
                              <p:par>
                                <p:cTn id="8" presetID="42" presetClass="path" presetSubtype="0" fill="hold" grpId="1" nodeType="withEffect">
                                  <p:stCondLst>
                                    <p:cond delay="0"/>
                                  </p:stCondLst>
                                  <p:childTnLst>
                                    <p:animMotion origin="layout" path="M 2.22222E-6 -4.44444E-6 L -0.03056 -0.04583 " pathEditMode="relative" rAng="0" ptsTypes="AA">
                                      <p:cBhvr>
                                        <p:cTn id="9" dur="750" spd="-100000" fill="hold"/>
                                        <p:tgtEl>
                                          <p:spTgt spid="5"/>
                                        </p:tgtEl>
                                        <p:attrNameLst>
                                          <p:attrName>ppt_x</p:attrName>
                                          <p:attrName>ppt_y</p:attrName>
                                        </p:attrNameLst>
                                      </p:cBhvr>
                                      <p:rCtr x="-1528" y="-2306"/>
                                    </p:animMotion>
                                  </p:childTnLst>
                                </p:cTn>
                              </p:par>
                              <p:par>
                                <p:cTn id="10" presetID="10"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750"/>
                                        <p:tgtEl>
                                          <p:spTgt spid="6"/>
                                        </p:tgtEl>
                                      </p:cBhvr>
                                    </p:animEffect>
                                  </p:childTnLst>
                                </p:cTn>
                              </p:par>
                              <p:par>
                                <p:cTn id="13" presetID="42" presetClass="path" presetSubtype="0" fill="hold" grpId="1" nodeType="withEffect">
                                  <p:stCondLst>
                                    <p:cond delay="0"/>
                                  </p:stCondLst>
                                  <p:childTnLst>
                                    <p:animMotion origin="layout" path="M 1.38778E-17 -3.33333E-6 L -0.02899 0.03945 " pathEditMode="relative" rAng="0" ptsTypes="AA">
                                      <p:cBhvr>
                                        <p:cTn id="14" dur="750" spd="-100000" fill="hold"/>
                                        <p:tgtEl>
                                          <p:spTgt spid="6"/>
                                        </p:tgtEl>
                                        <p:attrNameLst>
                                          <p:attrName>ppt_x</p:attrName>
                                          <p:attrName>ppt_y</p:attrName>
                                        </p:attrNameLst>
                                      </p:cBhvr>
                                      <p:rCtr x="-1458" y="1972"/>
                                    </p:animMotion>
                                  </p:childTnLst>
                                </p:cTn>
                              </p:par>
                              <p:par>
                                <p:cTn id="15" presetID="10"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750"/>
                                        <p:tgtEl>
                                          <p:spTgt spid="8"/>
                                        </p:tgtEl>
                                      </p:cBhvr>
                                    </p:animEffect>
                                  </p:childTnLst>
                                </p:cTn>
                              </p:par>
                              <p:par>
                                <p:cTn id="18" presetID="42" presetClass="path" presetSubtype="0" fill="hold" grpId="1" nodeType="withEffect">
                                  <p:stCondLst>
                                    <p:cond delay="0"/>
                                  </p:stCondLst>
                                  <p:childTnLst>
                                    <p:animMotion origin="layout" path="M 1.66667E-6 3.33333E-6 L -0.04254 0.04666 " pathEditMode="relative" rAng="0" ptsTypes="AA">
                                      <p:cBhvr>
                                        <p:cTn id="19" dur="750" spd="-100000" fill="hold"/>
                                        <p:tgtEl>
                                          <p:spTgt spid="8"/>
                                        </p:tgtEl>
                                        <p:attrNameLst>
                                          <p:attrName>ppt_x</p:attrName>
                                          <p:attrName>ppt_y</p:attrName>
                                        </p:attrNameLst>
                                      </p:cBhvr>
                                      <p:rCtr x="-2135" y="2333"/>
                                    </p:animMotion>
                                  </p:childTnLst>
                                </p:cTn>
                              </p:par>
                              <p:par>
                                <p:cTn id="20" presetID="10" presetClass="entr" presetSubtype="0"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750"/>
                                        <p:tgtEl>
                                          <p:spTgt spid="4"/>
                                        </p:tgtEl>
                                      </p:cBhvr>
                                    </p:animEffect>
                                  </p:childTnLst>
                                </p:cTn>
                              </p:par>
                              <p:par>
                                <p:cTn id="23" presetID="42" presetClass="path" presetSubtype="0" fill="hold" grpId="1" nodeType="withEffect">
                                  <p:stCondLst>
                                    <p:cond delay="0"/>
                                  </p:stCondLst>
                                  <p:childTnLst>
                                    <p:animMotion origin="layout" path="M -2.77778E-6 -3.33333E-6 L -2.77778E-6 0.00028 " pathEditMode="relative" rAng="0" ptsTypes="AA">
                                      <p:cBhvr>
                                        <p:cTn id="24" dur="750" spd="-100000" fill="hold"/>
                                        <p:tgtEl>
                                          <p:spTgt spid="4"/>
                                        </p:tgtEl>
                                        <p:attrNameLst>
                                          <p:attrName>ppt_x</p:attrName>
                                          <p:attrName>ppt_y</p:attrName>
                                        </p:attrNameLst>
                                      </p:cBhvr>
                                      <p:rCtr x="0" y="0"/>
                                    </p:animMotion>
                                  </p:childTnLst>
                                </p:cTn>
                              </p:par>
                              <p:par>
                                <p:cTn id="25" presetID="10"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750"/>
                                        <p:tgtEl>
                                          <p:spTgt spid="7"/>
                                        </p:tgtEl>
                                      </p:cBhvr>
                                    </p:animEffect>
                                  </p:childTnLst>
                                </p:cTn>
                              </p:par>
                              <p:par>
                                <p:cTn id="28" presetID="42" presetClass="path" presetSubtype="0" fill="hold" grpId="1" nodeType="withEffect">
                                  <p:stCondLst>
                                    <p:cond delay="0"/>
                                  </p:stCondLst>
                                  <p:childTnLst>
                                    <p:animMotion origin="layout" path="M -3.33333E-6 1.11111E-6 L -3.33333E-6 0.00028 " pathEditMode="relative" rAng="0" ptsTypes="AA">
                                      <p:cBhvr>
                                        <p:cTn id="29" dur="750" spd="-100000" fill="hold"/>
                                        <p:tgtEl>
                                          <p:spTgt spid="7"/>
                                        </p:tgtEl>
                                        <p:attrNameLst>
                                          <p:attrName>ppt_x</p:attrName>
                                          <p:attrName>ppt_y</p:attrName>
                                        </p:attrNameLst>
                                      </p:cBhvr>
                                      <p:rCtr x="0" y="0"/>
                                    </p:animMotion>
                                  </p:childTnLst>
                                </p:cTn>
                              </p:par>
                              <p:par>
                                <p:cTn id="30" presetID="22" presetClass="entr" presetSubtype="8" fill="hold" grpId="0" nodeType="with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wipe(left)">
                                      <p:cBhvr>
                                        <p:cTn id="32" dur="1250"/>
                                        <p:tgtEl>
                                          <p:spTgt spid="2"/>
                                        </p:tgtEl>
                                      </p:cBhvr>
                                    </p:animEffect>
                                  </p:childTnLst>
                                </p:cTn>
                              </p:par>
                              <p:par>
                                <p:cTn id="33" presetID="22" presetClass="entr" presetSubtype="2" fill="hold" grpId="0" nodeType="with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wipe(right)">
                                      <p:cBhvr>
                                        <p:cTn id="35" dur="1250"/>
                                        <p:tgtEl>
                                          <p:spTgt spid="3"/>
                                        </p:tgtEl>
                                      </p:cBhvr>
                                    </p:animEffect>
                                  </p:childTnLst>
                                </p:cTn>
                              </p:par>
                            </p:childTnLst>
                          </p:cTn>
                        </p:par>
                        <p:par>
                          <p:cTn id="36" fill="hold">
                            <p:stCondLst>
                              <p:cond delay="1000"/>
                            </p:stCondLst>
                            <p:childTnLst>
                              <p:par>
                                <p:cTn id="37" presetID="49" presetClass="entr" presetSubtype="0" decel="100000"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p:cTn id="39" dur="500" fill="hold"/>
                                        <p:tgtEl>
                                          <p:spTgt spid="9"/>
                                        </p:tgtEl>
                                        <p:attrNameLst>
                                          <p:attrName>ppt_w</p:attrName>
                                        </p:attrNameLst>
                                      </p:cBhvr>
                                      <p:tavLst>
                                        <p:tav tm="0">
                                          <p:val>
                                            <p:fltVal val="0"/>
                                          </p:val>
                                        </p:tav>
                                        <p:tav tm="100000">
                                          <p:val>
                                            <p:strVal val="#ppt_w"/>
                                          </p:val>
                                        </p:tav>
                                      </p:tavLst>
                                    </p:anim>
                                    <p:anim calcmode="lin" valueType="num">
                                      <p:cBhvr>
                                        <p:cTn id="40" dur="500" fill="hold"/>
                                        <p:tgtEl>
                                          <p:spTgt spid="9"/>
                                        </p:tgtEl>
                                        <p:attrNameLst>
                                          <p:attrName>ppt_h</p:attrName>
                                        </p:attrNameLst>
                                      </p:cBhvr>
                                      <p:tavLst>
                                        <p:tav tm="0">
                                          <p:val>
                                            <p:fltVal val="0"/>
                                          </p:val>
                                        </p:tav>
                                        <p:tav tm="100000">
                                          <p:val>
                                            <p:strVal val="#ppt_h"/>
                                          </p:val>
                                        </p:tav>
                                      </p:tavLst>
                                    </p:anim>
                                    <p:anim calcmode="lin" valueType="num">
                                      <p:cBhvr>
                                        <p:cTn id="41" dur="500" fill="hold"/>
                                        <p:tgtEl>
                                          <p:spTgt spid="9"/>
                                        </p:tgtEl>
                                        <p:attrNameLst>
                                          <p:attrName>style.rotation</p:attrName>
                                        </p:attrNameLst>
                                      </p:cBhvr>
                                      <p:tavLst>
                                        <p:tav tm="0">
                                          <p:val>
                                            <p:fltVal val="360"/>
                                          </p:val>
                                        </p:tav>
                                        <p:tav tm="100000">
                                          <p:val>
                                            <p:fltVal val="0"/>
                                          </p:val>
                                        </p:tav>
                                      </p:tavLst>
                                    </p:anim>
                                    <p:animEffect transition="in" filter="fade">
                                      <p:cBhvr>
                                        <p:cTn id="42" dur="500"/>
                                        <p:tgtEl>
                                          <p:spTgt spid="9"/>
                                        </p:tgtEl>
                                      </p:cBhvr>
                                    </p:animEffect>
                                  </p:childTnLst>
                                </p:cTn>
                              </p:par>
                            </p:childTnLst>
                          </p:cTn>
                        </p:par>
                        <p:par>
                          <p:cTn id="43" fill="hold">
                            <p:stCondLst>
                              <p:cond delay="1500"/>
                            </p:stCondLst>
                            <p:childTnLst>
                              <p:par>
                                <p:cTn id="44" presetID="23" presetClass="entr" presetSubtype="36"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strVal val="(6*min(max(#ppt_w*#ppt_h,.3),1)-7.4)/-.7*#ppt_w"/>
                                          </p:val>
                                        </p:tav>
                                        <p:tav tm="100000">
                                          <p:val>
                                            <p:strVal val="#ppt_w"/>
                                          </p:val>
                                        </p:tav>
                                      </p:tavLst>
                                    </p:anim>
                                    <p:anim calcmode="lin" valueType="num">
                                      <p:cBhvr>
                                        <p:cTn id="47" dur="500" fill="hold"/>
                                        <p:tgtEl>
                                          <p:spTgt spid="19"/>
                                        </p:tgtEl>
                                        <p:attrNameLst>
                                          <p:attrName>ppt_h</p:attrName>
                                        </p:attrNameLst>
                                      </p:cBhvr>
                                      <p:tavLst>
                                        <p:tav tm="0">
                                          <p:val>
                                            <p:strVal val="(6*min(max(#ppt_w*#ppt_h,.3),1)-7.4)/-.7*#ppt_h"/>
                                          </p:val>
                                        </p:tav>
                                        <p:tav tm="100000">
                                          <p:val>
                                            <p:strVal val="#ppt_h"/>
                                          </p:val>
                                        </p:tav>
                                      </p:tavLst>
                                    </p:anim>
                                    <p:anim calcmode="lin" valueType="num">
                                      <p:cBhvr>
                                        <p:cTn id="48" dur="500" fill="hold"/>
                                        <p:tgtEl>
                                          <p:spTgt spid="19"/>
                                        </p:tgtEl>
                                        <p:attrNameLst>
                                          <p:attrName>ppt_x</p:attrName>
                                        </p:attrNameLst>
                                      </p:cBhvr>
                                      <p:tavLst>
                                        <p:tav tm="0">
                                          <p:val>
                                            <p:fltVal val="0.5"/>
                                          </p:val>
                                        </p:tav>
                                        <p:tav tm="100000">
                                          <p:val>
                                            <p:strVal val="#ppt_x"/>
                                          </p:val>
                                        </p:tav>
                                      </p:tavLst>
                                    </p:anim>
                                    <p:anim calcmode="lin" valueType="num">
                                      <p:cBhvr>
                                        <p:cTn id="49"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50" fill="hold">
                            <p:stCondLst>
                              <p:cond delay="2000"/>
                            </p:stCondLst>
                            <p:childTnLst>
                              <p:par>
                                <p:cTn id="51" presetID="12" presetClass="entr" presetSubtype="8"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p:tgtEl>
                                          <p:spTgt spid="13"/>
                                        </p:tgtEl>
                                        <p:attrNameLst>
                                          <p:attrName>ppt_x</p:attrName>
                                        </p:attrNameLst>
                                      </p:cBhvr>
                                      <p:tavLst>
                                        <p:tav tm="0">
                                          <p:val>
                                            <p:strVal val="#ppt_x-#ppt_w*1.125000"/>
                                          </p:val>
                                        </p:tav>
                                        <p:tav tm="100000">
                                          <p:val>
                                            <p:strVal val="#ppt_x"/>
                                          </p:val>
                                        </p:tav>
                                      </p:tavLst>
                                    </p:anim>
                                    <p:animEffect transition="in" filter="wipe(right)">
                                      <p:cBhvr>
                                        <p:cTn id="54" dur="500"/>
                                        <p:tgtEl>
                                          <p:spTgt spid="13"/>
                                        </p:tgtEl>
                                      </p:cBhvr>
                                    </p:animEffect>
                                  </p:childTnLst>
                                </p:cTn>
                              </p:par>
                            </p:childTnLst>
                          </p:cTn>
                        </p:par>
                        <p:par>
                          <p:cTn id="55" fill="hold">
                            <p:stCondLst>
                              <p:cond delay="2500"/>
                            </p:stCondLst>
                            <p:childTnLst>
                              <p:par>
                                <p:cTn id="56" presetID="10" presetClass="entr" presetSubtype="0" fill="hold"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500"/>
                                        <p:tgtEl>
                                          <p:spTgt spid="18"/>
                                        </p:tgtEl>
                                      </p:cBhvr>
                                    </p:animEffect>
                                  </p:childTnLst>
                                </p:cTn>
                              </p:par>
                            </p:childTnLst>
                          </p:cTn>
                        </p:par>
                        <p:par>
                          <p:cTn id="59" fill="hold">
                            <p:stCondLst>
                              <p:cond delay="3000"/>
                            </p:stCondLst>
                            <p:childTnLst>
                              <p:par>
                                <p:cTn id="60" presetID="37" presetClass="entr" presetSubtype="0"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fade">
                                      <p:cBhvr>
                                        <p:cTn id="62" dur="1000"/>
                                        <p:tgtEl>
                                          <p:spTgt spid="14"/>
                                        </p:tgtEl>
                                      </p:cBhvr>
                                    </p:animEffect>
                                    <p:anim calcmode="lin" valueType="num">
                                      <p:cBhvr>
                                        <p:cTn id="63" dur="1000" fill="hold"/>
                                        <p:tgtEl>
                                          <p:spTgt spid="14"/>
                                        </p:tgtEl>
                                        <p:attrNameLst>
                                          <p:attrName>ppt_x</p:attrName>
                                        </p:attrNameLst>
                                      </p:cBhvr>
                                      <p:tavLst>
                                        <p:tav tm="0">
                                          <p:val>
                                            <p:strVal val="#ppt_x"/>
                                          </p:val>
                                        </p:tav>
                                        <p:tav tm="100000">
                                          <p:val>
                                            <p:strVal val="#ppt_x"/>
                                          </p:val>
                                        </p:tav>
                                      </p:tavLst>
                                    </p:anim>
                                    <p:anim calcmode="lin" valueType="num">
                                      <p:cBhvr>
                                        <p:cTn id="64" dur="900" decel="100000" fill="hold"/>
                                        <p:tgtEl>
                                          <p:spTgt spid="14"/>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par>
                                <p:cTn id="66" presetID="37" presetClass="entr" presetSubtype="0" fill="hold" grpId="0" nodeType="withEffect">
                                  <p:stCondLst>
                                    <p:cond delay="25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1000"/>
                                        <p:tgtEl>
                                          <p:spTgt spid="15"/>
                                        </p:tgtEl>
                                      </p:cBhvr>
                                    </p:animEffect>
                                    <p:anim calcmode="lin" valueType="num">
                                      <p:cBhvr>
                                        <p:cTn id="69" dur="1000" fill="hold"/>
                                        <p:tgtEl>
                                          <p:spTgt spid="15"/>
                                        </p:tgtEl>
                                        <p:attrNameLst>
                                          <p:attrName>ppt_x</p:attrName>
                                        </p:attrNameLst>
                                      </p:cBhvr>
                                      <p:tavLst>
                                        <p:tav tm="0">
                                          <p:val>
                                            <p:strVal val="#ppt_x"/>
                                          </p:val>
                                        </p:tav>
                                        <p:tav tm="100000">
                                          <p:val>
                                            <p:strVal val="#ppt_x"/>
                                          </p:val>
                                        </p:tav>
                                      </p:tavLst>
                                    </p:anim>
                                    <p:anim calcmode="lin" valueType="num">
                                      <p:cBhvr>
                                        <p:cTn id="70" dur="900" decel="100000" fill="hold"/>
                                        <p:tgtEl>
                                          <p:spTgt spid="15"/>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72" presetID="37" presetClass="entr" presetSubtype="0" fill="hold" grpId="0" nodeType="withEffect">
                                  <p:stCondLst>
                                    <p:cond delay="500"/>
                                  </p:stCondLst>
                                  <p:childTnLst>
                                    <p:set>
                                      <p:cBhvr>
                                        <p:cTn id="73" dur="1" fill="hold">
                                          <p:stCondLst>
                                            <p:cond delay="0"/>
                                          </p:stCondLst>
                                        </p:cTn>
                                        <p:tgtEl>
                                          <p:spTgt spid="16"/>
                                        </p:tgtEl>
                                        <p:attrNameLst>
                                          <p:attrName>style.visibility</p:attrName>
                                        </p:attrNameLst>
                                      </p:cBhvr>
                                      <p:to>
                                        <p:strVal val="visible"/>
                                      </p:to>
                                    </p:set>
                                    <p:animEffect transition="in" filter="fade">
                                      <p:cBhvr>
                                        <p:cTn id="74" dur="1000"/>
                                        <p:tgtEl>
                                          <p:spTgt spid="16"/>
                                        </p:tgtEl>
                                      </p:cBhvr>
                                    </p:animEffect>
                                    <p:anim calcmode="lin" valueType="num">
                                      <p:cBhvr>
                                        <p:cTn id="75" dur="1000" fill="hold"/>
                                        <p:tgtEl>
                                          <p:spTgt spid="16"/>
                                        </p:tgtEl>
                                        <p:attrNameLst>
                                          <p:attrName>ppt_x</p:attrName>
                                        </p:attrNameLst>
                                      </p:cBhvr>
                                      <p:tavLst>
                                        <p:tav tm="0">
                                          <p:val>
                                            <p:strVal val="#ppt_x"/>
                                          </p:val>
                                        </p:tav>
                                        <p:tav tm="100000">
                                          <p:val>
                                            <p:strVal val="#ppt_x"/>
                                          </p:val>
                                        </p:tav>
                                      </p:tavLst>
                                    </p:anim>
                                    <p:anim calcmode="lin" valueType="num">
                                      <p:cBhvr>
                                        <p:cTn id="76" dur="900" decel="100000" fill="hold"/>
                                        <p:tgtEl>
                                          <p:spTgt spid="16"/>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78" presetID="37" presetClass="entr" presetSubtype="0" fill="hold" grpId="0" nodeType="withEffect">
                                  <p:stCondLst>
                                    <p:cond delay="750"/>
                                  </p:stCondLst>
                                  <p:childTnLst>
                                    <p:set>
                                      <p:cBhvr>
                                        <p:cTn id="79" dur="1" fill="hold">
                                          <p:stCondLst>
                                            <p:cond delay="0"/>
                                          </p:stCondLst>
                                        </p:cTn>
                                        <p:tgtEl>
                                          <p:spTgt spid="17"/>
                                        </p:tgtEl>
                                        <p:attrNameLst>
                                          <p:attrName>style.visibility</p:attrName>
                                        </p:attrNameLst>
                                      </p:cBhvr>
                                      <p:to>
                                        <p:strVal val="visible"/>
                                      </p:to>
                                    </p:set>
                                    <p:animEffect transition="in" filter="fade">
                                      <p:cBhvr>
                                        <p:cTn id="80" dur="1000"/>
                                        <p:tgtEl>
                                          <p:spTgt spid="17"/>
                                        </p:tgtEl>
                                      </p:cBhvr>
                                    </p:animEffect>
                                    <p:anim calcmode="lin" valueType="num">
                                      <p:cBhvr>
                                        <p:cTn id="81" dur="1000" fill="hold"/>
                                        <p:tgtEl>
                                          <p:spTgt spid="17"/>
                                        </p:tgtEl>
                                        <p:attrNameLst>
                                          <p:attrName>ppt_x</p:attrName>
                                        </p:attrNameLst>
                                      </p:cBhvr>
                                      <p:tavLst>
                                        <p:tav tm="0">
                                          <p:val>
                                            <p:strVal val="#ppt_x"/>
                                          </p:val>
                                        </p:tav>
                                        <p:tav tm="100000">
                                          <p:val>
                                            <p:strVal val="#ppt_x"/>
                                          </p:val>
                                        </p:tav>
                                      </p:tavLst>
                                    </p:anim>
                                    <p:anim calcmode="lin" valueType="num">
                                      <p:cBhvr>
                                        <p:cTn id="82" dur="900" decel="100000" fill="hold"/>
                                        <p:tgtEl>
                                          <p:spTgt spid="17"/>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4" grpId="1" animBg="1"/>
      <p:bldP spid="5" grpId="0" animBg="1"/>
      <p:bldP spid="5" grpId="1" animBg="1"/>
      <p:bldP spid="6" grpId="0" animBg="1"/>
      <p:bldP spid="6" grpId="1" animBg="1"/>
      <p:bldP spid="7" grpId="0" animBg="1"/>
      <p:bldP spid="7" grpId="1" animBg="1"/>
      <p:bldP spid="8" grpId="0" animBg="1"/>
      <p:bldP spid="8" grpId="1" animBg="1"/>
      <p:bldP spid="13" grpId="0"/>
      <p:bldP spid="14" grpId="0"/>
      <p:bldP spid="15" grpId="0"/>
      <p:bldP spid="16" grpId="0"/>
      <p:bldP spid="17" grpId="0"/>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0"/>
          <p:cNvSpPr txBox="1"/>
          <p:nvPr/>
        </p:nvSpPr>
        <p:spPr>
          <a:xfrm>
            <a:off x="368739" y="226993"/>
            <a:ext cx="2082388" cy="523220"/>
          </a:xfrm>
          <a:prstGeom prst="rect">
            <a:avLst/>
          </a:prstGeom>
          <a:noFill/>
        </p:spPr>
        <p:txBody>
          <a:bodyPr wrap="square" rtlCol="0">
            <a:spAutoFit/>
          </a:bodyPr>
          <a:lstStyle/>
          <a:p>
            <a:pPr algn="ctr" defTabSz="914400"/>
            <a:r>
              <a:rPr lang="zh-CN" altLang="en-US" sz="2800" b="1" spc="300" dirty="0" smtClean="0">
                <a:solidFill>
                  <a:schemeClr val="bg1"/>
                </a:solidFill>
                <a:cs typeface="+mn-ea"/>
                <a:sym typeface="+mn-lt"/>
              </a:rPr>
              <a:t>岗位性质</a:t>
            </a:r>
            <a:endParaRPr lang="zh-CN" altLang="en-US" sz="2800" b="1" spc="300" dirty="0">
              <a:solidFill>
                <a:schemeClr val="bg1"/>
              </a:solidFill>
              <a:cs typeface="+mn-ea"/>
              <a:sym typeface="+mn-lt"/>
            </a:endParaRPr>
          </a:p>
        </p:txBody>
      </p:sp>
      <p:grpSp>
        <p:nvGrpSpPr>
          <p:cNvPr id="3" name="组合 2"/>
          <p:cNvGrpSpPr/>
          <p:nvPr/>
        </p:nvGrpSpPr>
        <p:grpSpPr>
          <a:xfrm>
            <a:off x="3252530" y="1866354"/>
            <a:ext cx="2657951" cy="2654996"/>
            <a:chOff x="3706362" y="2476501"/>
            <a:chExt cx="1930785" cy="1928640"/>
          </a:xfrm>
        </p:grpSpPr>
        <p:cxnSp>
          <p:nvCxnSpPr>
            <p:cNvPr id="4" name="直接连接符 3"/>
            <p:cNvCxnSpPr/>
            <p:nvPr/>
          </p:nvCxnSpPr>
          <p:spPr>
            <a:xfrm flipH="1">
              <a:off x="3905250" y="2633101"/>
              <a:ext cx="745807" cy="249240"/>
            </a:xfrm>
            <a:prstGeom prst="line">
              <a:avLst/>
            </a:prstGeom>
            <a:noFill/>
            <a:ln w="63500" cap="flat" cmpd="sng" algn="ctr">
              <a:solidFill>
                <a:sysClr val="window" lastClr="FFFFFF">
                  <a:lumMod val="85000"/>
                </a:sysClr>
              </a:solidFill>
              <a:prstDash val="solid"/>
              <a:miter lim="800000"/>
            </a:ln>
            <a:effectLst/>
          </p:spPr>
        </p:cxnSp>
        <p:cxnSp>
          <p:nvCxnSpPr>
            <p:cNvPr id="5" name="直接连接符 4"/>
            <p:cNvCxnSpPr/>
            <p:nvPr/>
          </p:nvCxnSpPr>
          <p:spPr>
            <a:xfrm flipH="1">
              <a:off x="4712971" y="3886200"/>
              <a:ext cx="598169" cy="283921"/>
            </a:xfrm>
            <a:prstGeom prst="line">
              <a:avLst/>
            </a:prstGeom>
            <a:noFill/>
            <a:ln w="63500" cap="flat" cmpd="sng" algn="ctr">
              <a:solidFill>
                <a:sysClr val="window" lastClr="FFFFFF">
                  <a:lumMod val="85000"/>
                </a:sysClr>
              </a:solidFill>
              <a:prstDash val="solid"/>
              <a:miter lim="800000"/>
            </a:ln>
            <a:effectLst/>
          </p:spPr>
        </p:cxnSp>
        <p:cxnSp>
          <p:nvCxnSpPr>
            <p:cNvPr id="6" name="直接连接符 5"/>
            <p:cNvCxnSpPr/>
            <p:nvPr/>
          </p:nvCxnSpPr>
          <p:spPr>
            <a:xfrm flipH="1">
              <a:off x="3985260" y="3596640"/>
              <a:ext cx="670560" cy="236220"/>
            </a:xfrm>
            <a:prstGeom prst="line">
              <a:avLst/>
            </a:prstGeom>
            <a:noFill/>
            <a:ln w="63500" cap="flat" cmpd="sng" algn="ctr">
              <a:solidFill>
                <a:sysClr val="window" lastClr="FFFFFF">
                  <a:lumMod val="85000"/>
                </a:sysClr>
              </a:solidFill>
              <a:prstDash val="solid"/>
              <a:miter lim="800000"/>
            </a:ln>
            <a:effectLst/>
          </p:spPr>
        </p:cxnSp>
        <p:cxnSp>
          <p:nvCxnSpPr>
            <p:cNvPr id="7" name="直接连接符 6"/>
            <p:cNvCxnSpPr/>
            <p:nvPr/>
          </p:nvCxnSpPr>
          <p:spPr>
            <a:xfrm flipH="1">
              <a:off x="4652011" y="2918460"/>
              <a:ext cx="666749" cy="291541"/>
            </a:xfrm>
            <a:prstGeom prst="line">
              <a:avLst/>
            </a:prstGeom>
            <a:noFill/>
            <a:ln w="63500" cap="flat" cmpd="sng" algn="ctr">
              <a:solidFill>
                <a:sysClr val="window" lastClr="FFFFFF">
                  <a:lumMod val="85000"/>
                </a:sysClr>
              </a:solidFill>
              <a:prstDash val="solid"/>
              <a:miter lim="800000"/>
            </a:ln>
            <a:effectLst/>
          </p:spPr>
        </p:cxnSp>
        <p:cxnSp>
          <p:nvCxnSpPr>
            <p:cNvPr id="8" name="直接连接符 7"/>
            <p:cNvCxnSpPr/>
            <p:nvPr/>
          </p:nvCxnSpPr>
          <p:spPr>
            <a:xfrm flipH="1" flipV="1">
              <a:off x="4015740" y="3893820"/>
              <a:ext cx="579120" cy="259080"/>
            </a:xfrm>
            <a:prstGeom prst="line">
              <a:avLst/>
            </a:prstGeom>
            <a:noFill/>
            <a:ln w="63500" cap="flat" cmpd="sng" algn="ctr">
              <a:solidFill>
                <a:sysClr val="window" lastClr="FFFFFF">
                  <a:lumMod val="85000"/>
                </a:sysClr>
              </a:solidFill>
              <a:prstDash val="solid"/>
              <a:miter lim="800000"/>
            </a:ln>
            <a:effectLst/>
          </p:spPr>
        </p:cxnSp>
        <p:cxnSp>
          <p:nvCxnSpPr>
            <p:cNvPr id="9" name="直接连接符 8"/>
            <p:cNvCxnSpPr/>
            <p:nvPr/>
          </p:nvCxnSpPr>
          <p:spPr>
            <a:xfrm flipH="1" flipV="1">
              <a:off x="4641585" y="3589802"/>
              <a:ext cx="707655" cy="250678"/>
            </a:xfrm>
            <a:prstGeom prst="line">
              <a:avLst/>
            </a:prstGeom>
            <a:noFill/>
            <a:ln w="63500" cap="flat" cmpd="sng" algn="ctr">
              <a:solidFill>
                <a:sysClr val="window" lastClr="FFFFFF">
                  <a:lumMod val="85000"/>
                </a:sysClr>
              </a:solidFill>
              <a:prstDash val="solid"/>
              <a:miter lim="800000"/>
            </a:ln>
            <a:effectLst/>
          </p:spPr>
        </p:cxnSp>
        <p:cxnSp>
          <p:nvCxnSpPr>
            <p:cNvPr id="10" name="直接连接符 9"/>
            <p:cNvCxnSpPr/>
            <p:nvPr/>
          </p:nvCxnSpPr>
          <p:spPr>
            <a:xfrm flipH="1" flipV="1">
              <a:off x="4672065" y="2637302"/>
              <a:ext cx="707655" cy="250678"/>
            </a:xfrm>
            <a:prstGeom prst="line">
              <a:avLst/>
            </a:prstGeom>
            <a:noFill/>
            <a:ln w="63500" cap="flat" cmpd="sng" algn="ctr">
              <a:solidFill>
                <a:sysClr val="window" lastClr="FFFFFF">
                  <a:lumMod val="85000"/>
                </a:sysClr>
              </a:solidFill>
              <a:prstDash val="solid"/>
              <a:miter lim="800000"/>
            </a:ln>
            <a:effectLst/>
          </p:spPr>
        </p:cxnSp>
        <p:cxnSp>
          <p:nvCxnSpPr>
            <p:cNvPr id="11" name="直接连接符 10"/>
            <p:cNvCxnSpPr/>
            <p:nvPr/>
          </p:nvCxnSpPr>
          <p:spPr>
            <a:xfrm flipH="1" flipV="1">
              <a:off x="3970020" y="2903220"/>
              <a:ext cx="640080" cy="289560"/>
            </a:xfrm>
            <a:prstGeom prst="line">
              <a:avLst/>
            </a:prstGeom>
            <a:noFill/>
            <a:ln w="63500" cap="flat" cmpd="sng" algn="ctr">
              <a:solidFill>
                <a:sysClr val="window" lastClr="FFFFFF">
                  <a:lumMod val="85000"/>
                </a:sysClr>
              </a:solidFill>
              <a:prstDash val="solid"/>
              <a:miter lim="800000"/>
            </a:ln>
            <a:effectLst/>
          </p:spPr>
        </p:cxnSp>
        <p:cxnSp>
          <p:nvCxnSpPr>
            <p:cNvPr id="12" name="直接连接符 11"/>
            <p:cNvCxnSpPr/>
            <p:nvPr/>
          </p:nvCxnSpPr>
          <p:spPr>
            <a:xfrm>
              <a:off x="3927476" y="2917825"/>
              <a:ext cx="3174" cy="955675"/>
            </a:xfrm>
            <a:prstGeom prst="line">
              <a:avLst/>
            </a:prstGeom>
            <a:noFill/>
            <a:ln w="63500" cap="flat" cmpd="sng" algn="ctr">
              <a:solidFill>
                <a:sysClr val="window" lastClr="FFFFFF">
                  <a:lumMod val="85000"/>
                </a:sysClr>
              </a:solidFill>
              <a:prstDash val="solid"/>
              <a:miter lim="800000"/>
            </a:ln>
            <a:effectLst/>
          </p:spPr>
        </p:cxnSp>
        <p:cxnSp>
          <p:nvCxnSpPr>
            <p:cNvPr id="13" name="直接连接符 12"/>
            <p:cNvCxnSpPr/>
            <p:nvPr/>
          </p:nvCxnSpPr>
          <p:spPr>
            <a:xfrm>
              <a:off x="5400676" y="2917825"/>
              <a:ext cx="3174" cy="955675"/>
            </a:xfrm>
            <a:prstGeom prst="line">
              <a:avLst/>
            </a:prstGeom>
            <a:noFill/>
            <a:ln w="63500" cap="flat" cmpd="sng" algn="ctr">
              <a:solidFill>
                <a:sysClr val="window" lastClr="FFFFFF">
                  <a:lumMod val="85000"/>
                </a:sysClr>
              </a:solidFill>
              <a:prstDash val="solid"/>
              <a:miter lim="800000"/>
            </a:ln>
            <a:effectLst/>
          </p:spPr>
        </p:cxnSp>
        <p:cxnSp>
          <p:nvCxnSpPr>
            <p:cNvPr id="14" name="直接连接符 13"/>
            <p:cNvCxnSpPr/>
            <p:nvPr/>
          </p:nvCxnSpPr>
          <p:spPr>
            <a:xfrm>
              <a:off x="4660901" y="2705100"/>
              <a:ext cx="0" cy="1473200"/>
            </a:xfrm>
            <a:prstGeom prst="line">
              <a:avLst/>
            </a:prstGeom>
            <a:noFill/>
            <a:ln w="63500" cap="flat" cmpd="sng" algn="ctr">
              <a:solidFill>
                <a:sysClr val="window" lastClr="FFFFFF">
                  <a:lumMod val="85000"/>
                </a:sysClr>
              </a:solidFill>
              <a:prstDash val="solid"/>
              <a:miter lim="800000"/>
            </a:ln>
            <a:effectLst/>
          </p:spPr>
        </p:cxnSp>
        <p:sp>
          <p:nvSpPr>
            <p:cNvPr id="15" name="椭圆 14"/>
            <p:cNvSpPr>
              <a:spLocks noChangeAspect="1"/>
            </p:cNvSpPr>
            <p:nvPr/>
          </p:nvSpPr>
          <p:spPr>
            <a:xfrm>
              <a:off x="5189457" y="3625352"/>
              <a:ext cx="447690" cy="447690"/>
            </a:xfrm>
            <a:prstGeom prst="ellipse">
              <a:avLst/>
            </a:prstGeom>
            <a:solidFill>
              <a:srgbClr val="F37743"/>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defRPr/>
              </a:pPr>
              <a:r>
                <a:rPr kumimoji="0" lang="en-US" altLang="zh-CN" sz="2800" b="1" i="0" u="none" strike="noStrike" kern="0" cap="none" spc="0" normalizeH="0" baseline="0" noProof="0" dirty="0" smtClean="0">
                  <a:ln>
                    <a:noFill/>
                  </a:ln>
                  <a:solidFill>
                    <a:prstClr val="white"/>
                  </a:solidFill>
                  <a:effectLst/>
                  <a:uLnTx/>
                  <a:uFillTx/>
                  <a:cs typeface="+mn-ea"/>
                  <a:sym typeface="+mn-lt"/>
                </a:rPr>
                <a:t>4</a:t>
              </a:r>
              <a:endParaRPr kumimoji="0" lang="zh-CN" altLang="en-US" sz="2800" b="1" i="0" u="none" strike="noStrike" kern="0" cap="none" spc="0" normalizeH="0" baseline="0" noProof="0" dirty="0" smtClean="0">
                <a:ln>
                  <a:noFill/>
                </a:ln>
                <a:solidFill>
                  <a:prstClr val="white"/>
                </a:solidFill>
                <a:effectLst/>
                <a:uLnTx/>
                <a:uFillTx/>
                <a:cs typeface="+mn-ea"/>
                <a:sym typeface="+mn-lt"/>
              </a:endParaRPr>
            </a:p>
          </p:txBody>
        </p:sp>
        <p:sp>
          <p:nvSpPr>
            <p:cNvPr id="16" name="椭圆 15"/>
            <p:cNvSpPr>
              <a:spLocks noChangeAspect="1"/>
            </p:cNvSpPr>
            <p:nvPr/>
          </p:nvSpPr>
          <p:spPr>
            <a:xfrm>
              <a:off x="5189456" y="2596651"/>
              <a:ext cx="447690" cy="447690"/>
            </a:xfrm>
            <a:prstGeom prst="ellipse">
              <a:avLst/>
            </a:prstGeom>
            <a:solidFill>
              <a:srgbClr val="029489"/>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defRPr/>
              </a:pPr>
              <a:r>
                <a:rPr kumimoji="0" lang="en-US" altLang="zh-CN" sz="2800" b="1" i="0" u="none" strike="noStrike" kern="0" cap="none" spc="0" normalizeH="0" baseline="0" noProof="0" dirty="0" smtClean="0">
                  <a:ln>
                    <a:noFill/>
                  </a:ln>
                  <a:solidFill>
                    <a:prstClr val="white"/>
                  </a:solidFill>
                  <a:effectLst/>
                  <a:uLnTx/>
                  <a:uFillTx/>
                  <a:cs typeface="+mn-ea"/>
                  <a:sym typeface="+mn-lt"/>
                </a:rPr>
                <a:t>2</a:t>
              </a:r>
              <a:endParaRPr kumimoji="0" lang="zh-CN" altLang="en-US" sz="2800" b="1" i="0" u="none" strike="noStrike" kern="0" cap="none" spc="0" normalizeH="0" baseline="0" noProof="0" dirty="0" smtClean="0">
                <a:ln>
                  <a:noFill/>
                </a:ln>
                <a:solidFill>
                  <a:prstClr val="white"/>
                </a:solidFill>
                <a:effectLst/>
                <a:uLnTx/>
                <a:uFillTx/>
                <a:cs typeface="+mn-ea"/>
                <a:sym typeface="+mn-lt"/>
              </a:endParaRPr>
            </a:p>
          </p:txBody>
        </p:sp>
        <p:sp>
          <p:nvSpPr>
            <p:cNvPr id="17" name="椭圆 16"/>
            <p:cNvSpPr>
              <a:spLocks noChangeAspect="1"/>
            </p:cNvSpPr>
            <p:nvPr/>
          </p:nvSpPr>
          <p:spPr>
            <a:xfrm>
              <a:off x="3706362" y="3625352"/>
              <a:ext cx="447690" cy="447690"/>
            </a:xfrm>
            <a:prstGeom prst="ellipse">
              <a:avLst/>
            </a:prstGeom>
            <a:solidFill>
              <a:srgbClr val="004960"/>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defRPr/>
              </a:pPr>
              <a:r>
                <a:rPr kumimoji="0" lang="en-US" altLang="zh-CN" sz="2800" b="1" i="0" u="none" strike="noStrike" kern="0" cap="none" spc="0" normalizeH="0" baseline="0" noProof="0" dirty="0" smtClean="0">
                  <a:ln>
                    <a:noFill/>
                  </a:ln>
                  <a:solidFill>
                    <a:prstClr val="white"/>
                  </a:solidFill>
                  <a:effectLst/>
                  <a:uLnTx/>
                  <a:uFillTx/>
                  <a:cs typeface="+mn-ea"/>
                  <a:sym typeface="+mn-lt"/>
                </a:rPr>
                <a:t>3</a:t>
              </a:r>
              <a:endParaRPr kumimoji="0" lang="zh-CN" altLang="en-US" sz="2800" b="1" i="0" u="none" strike="noStrike" kern="0" cap="none" spc="0" normalizeH="0" baseline="0" noProof="0" dirty="0" smtClean="0">
                <a:ln>
                  <a:noFill/>
                </a:ln>
                <a:solidFill>
                  <a:prstClr val="white"/>
                </a:solidFill>
                <a:effectLst/>
                <a:uLnTx/>
                <a:uFillTx/>
                <a:cs typeface="+mn-ea"/>
                <a:sym typeface="+mn-lt"/>
              </a:endParaRPr>
            </a:p>
          </p:txBody>
        </p:sp>
        <p:sp>
          <p:nvSpPr>
            <p:cNvPr id="18" name="椭圆 17"/>
            <p:cNvSpPr>
              <a:spLocks noChangeAspect="1"/>
            </p:cNvSpPr>
            <p:nvPr/>
          </p:nvSpPr>
          <p:spPr>
            <a:xfrm>
              <a:off x="3706362" y="2596651"/>
              <a:ext cx="447690" cy="447690"/>
            </a:xfrm>
            <a:prstGeom prst="ellipse">
              <a:avLst/>
            </a:prstGeom>
            <a:solidFill>
              <a:srgbClr val="EA4345"/>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defRPr/>
              </a:pPr>
              <a:r>
                <a:rPr kumimoji="0" lang="en-US" altLang="zh-CN" sz="2800" b="1" i="0" u="none" strike="noStrike" kern="0" cap="none" spc="0" normalizeH="0" baseline="0" noProof="0" dirty="0" smtClean="0">
                  <a:ln>
                    <a:noFill/>
                  </a:ln>
                  <a:solidFill>
                    <a:prstClr val="white"/>
                  </a:solidFill>
                  <a:effectLst/>
                  <a:uLnTx/>
                  <a:uFillTx/>
                  <a:cs typeface="+mn-ea"/>
                  <a:sym typeface="+mn-lt"/>
                </a:rPr>
                <a:t>1</a:t>
              </a:r>
              <a:endParaRPr kumimoji="0" lang="zh-CN" altLang="en-US" sz="2800" b="1" i="0" u="none" strike="noStrike" kern="0" cap="none" spc="0" normalizeH="0" baseline="0" noProof="0" dirty="0" smtClean="0">
                <a:ln>
                  <a:noFill/>
                </a:ln>
                <a:solidFill>
                  <a:prstClr val="white"/>
                </a:solidFill>
                <a:effectLst/>
                <a:uLnTx/>
                <a:uFillTx/>
                <a:cs typeface="+mn-ea"/>
                <a:sym typeface="+mn-lt"/>
              </a:endParaRPr>
            </a:p>
          </p:txBody>
        </p:sp>
        <p:sp>
          <p:nvSpPr>
            <p:cNvPr id="19" name="椭圆 18"/>
            <p:cNvSpPr>
              <a:spLocks noChangeAspect="1"/>
            </p:cNvSpPr>
            <p:nvPr/>
          </p:nvSpPr>
          <p:spPr>
            <a:xfrm>
              <a:off x="4494456" y="2476501"/>
              <a:ext cx="313200" cy="313200"/>
            </a:xfrm>
            <a:prstGeom prst="ellipse">
              <a:avLst/>
            </a:prstGeom>
            <a:solidFill>
              <a:schemeClr val="bg1">
                <a:lumMod val="85000"/>
              </a:schemeClr>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defRPr/>
              </a:pPr>
              <a:endParaRPr kumimoji="0" lang="zh-CN" altLang="en-US" sz="2800" b="1" i="0" u="none" strike="noStrike" kern="0" cap="none" spc="0" normalizeH="0" baseline="0" noProof="0" smtClean="0">
                <a:ln>
                  <a:noFill/>
                </a:ln>
                <a:solidFill>
                  <a:prstClr val="white"/>
                </a:solidFill>
                <a:effectLst/>
                <a:uLnTx/>
                <a:uFillTx/>
                <a:cs typeface="+mn-ea"/>
                <a:sym typeface="+mn-lt"/>
              </a:endParaRPr>
            </a:p>
          </p:txBody>
        </p:sp>
        <p:sp>
          <p:nvSpPr>
            <p:cNvPr id="20" name="椭圆 19"/>
            <p:cNvSpPr>
              <a:spLocks noChangeAspect="1"/>
            </p:cNvSpPr>
            <p:nvPr/>
          </p:nvSpPr>
          <p:spPr>
            <a:xfrm>
              <a:off x="4494456" y="3070861"/>
              <a:ext cx="313200" cy="313200"/>
            </a:xfrm>
            <a:prstGeom prst="ellipse">
              <a:avLst/>
            </a:prstGeom>
            <a:solidFill>
              <a:schemeClr val="bg1">
                <a:lumMod val="85000"/>
              </a:schemeClr>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defRPr/>
              </a:pPr>
              <a:endParaRPr kumimoji="0" lang="zh-CN" altLang="en-US" sz="2800" b="1" i="0" u="none" strike="noStrike" kern="0" cap="none" spc="0" normalizeH="0" baseline="0" noProof="0" smtClean="0">
                <a:ln>
                  <a:noFill/>
                </a:ln>
                <a:solidFill>
                  <a:prstClr val="white"/>
                </a:solidFill>
                <a:effectLst/>
                <a:uLnTx/>
                <a:uFillTx/>
                <a:cs typeface="+mn-ea"/>
                <a:sym typeface="+mn-lt"/>
              </a:endParaRPr>
            </a:p>
          </p:txBody>
        </p:sp>
        <p:sp>
          <p:nvSpPr>
            <p:cNvPr id="21" name="椭圆 20"/>
            <p:cNvSpPr>
              <a:spLocks noChangeAspect="1"/>
            </p:cNvSpPr>
            <p:nvPr/>
          </p:nvSpPr>
          <p:spPr>
            <a:xfrm>
              <a:off x="4494456" y="4091941"/>
              <a:ext cx="313200" cy="313200"/>
            </a:xfrm>
            <a:prstGeom prst="ellipse">
              <a:avLst/>
            </a:prstGeom>
            <a:solidFill>
              <a:schemeClr val="bg1">
                <a:lumMod val="85000"/>
              </a:schemeClr>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defRPr/>
              </a:pPr>
              <a:endParaRPr kumimoji="0" lang="zh-CN" altLang="en-US" sz="2800" b="1" i="0" u="none" strike="noStrike" kern="0" cap="none" spc="0" normalizeH="0" baseline="0" noProof="0" smtClean="0">
                <a:ln>
                  <a:noFill/>
                </a:ln>
                <a:solidFill>
                  <a:prstClr val="white"/>
                </a:solidFill>
                <a:effectLst/>
                <a:uLnTx/>
                <a:uFillTx/>
                <a:cs typeface="+mn-ea"/>
                <a:sym typeface="+mn-lt"/>
              </a:endParaRPr>
            </a:p>
          </p:txBody>
        </p:sp>
      </p:grpSp>
      <p:grpSp>
        <p:nvGrpSpPr>
          <p:cNvPr id="22" name="组合 21"/>
          <p:cNvGrpSpPr/>
          <p:nvPr/>
        </p:nvGrpSpPr>
        <p:grpSpPr>
          <a:xfrm>
            <a:off x="1202496" y="2013539"/>
            <a:ext cx="2015067" cy="984087"/>
            <a:chOff x="390154" y="1527405"/>
            <a:chExt cx="2687456" cy="1312457"/>
          </a:xfrm>
        </p:grpSpPr>
        <p:sp>
          <p:nvSpPr>
            <p:cNvPr id="23" name="文本框 22"/>
            <p:cNvSpPr txBox="1"/>
            <p:nvPr/>
          </p:nvSpPr>
          <p:spPr>
            <a:xfrm>
              <a:off x="397188" y="1527405"/>
              <a:ext cx="2680422" cy="410476"/>
            </a:xfrm>
            <a:prstGeom prst="rect">
              <a:avLst/>
            </a:prstGeom>
            <a:noFill/>
          </p:spPr>
          <p:txBody>
            <a:bodyPr wrap="square" rtlCol="0">
              <a:spAutoFit/>
            </a:bodyPr>
            <a:lstStyle/>
            <a:p>
              <a:pPr lvl="0" algn="r" defTabSz="914400"/>
              <a:r>
                <a:rPr lang="zh-CN" altLang="en-US" sz="1400" b="1" dirty="0" smtClean="0">
                  <a:solidFill>
                    <a:prstClr val="black">
                      <a:lumMod val="75000"/>
                      <a:lumOff val="25000"/>
                    </a:prstClr>
                  </a:solidFill>
                  <a:cs typeface="+mn-ea"/>
                  <a:sym typeface="+mn-lt"/>
                </a:rPr>
                <a:t>专业性强</a:t>
              </a:r>
              <a:endParaRPr lang="en-US" altLang="zh-CN" sz="1400" b="1" dirty="0">
                <a:solidFill>
                  <a:prstClr val="black">
                    <a:lumMod val="75000"/>
                    <a:lumOff val="25000"/>
                  </a:prstClr>
                </a:solidFill>
                <a:cs typeface="+mn-ea"/>
                <a:sym typeface="+mn-lt"/>
              </a:endParaRPr>
            </a:p>
          </p:txBody>
        </p:sp>
        <p:sp>
          <p:nvSpPr>
            <p:cNvPr id="24" name="文本框 23"/>
            <p:cNvSpPr txBox="1"/>
            <p:nvPr/>
          </p:nvSpPr>
          <p:spPr>
            <a:xfrm>
              <a:off x="390154" y="1885506"/>
              <a:ext cx="2680423" cy="954356"/>
            </a:xfrm>
            <a:prstGeom prst="rect">
              <a:avLst/>
            </a:prstGeom>
            <a:noFill/>
          </p:spPr>
          <p:txBody>
            <a:bodyPr wrap="square" rtlCol="0">
              <a:spAutoFit/>
            </a:bodyPr>
            <a:lstStyle/>
            <a:p>
              <a:pPr algn="r" defTabSz="685800">
                <a:lnSpc>
                  <a:spcPct val="150000"/>
                </a:lnSpc>
              </a:pPr>
              <a:r>
                <a:rPr lang="zh-CN" altLang="en-US" sz="900" dirty="0">
                  <a:solidFill>
                    <a:srgbClr val="56586B"/>
                  </a:solidFill>
                  <a:cs typeface="+mn-ea"/>
                  <a:sym typeface="+mn-lt"/>
                </a:rPr>
                <a:t>您的内容打在这里，或者通过复制您的文本后，在此框中选择</a:t>
              </a:r>
              <a:r>
                <a:rPr lang="zh-CN" altLang="en-US" sz="900" dirty="0" smtClean="0">
                  <a:solidFill>
                    <a:srgbClr val="56586B"/>
                  </a:solidFill>
                  <a:cs typeface="+mn-ea"/>
                  <a:sym typeface="+mn-lt"/>
                </a:rPr>
                <a:t>粘贴并</a:t>
              </a:r>
              <a:r>
                <a:rPr lang="zh-CN" altLang="en-US" sz="900" dirty="0">
                  <a:solidFill>
                    <a:srgbClr val="56586B"/>
                  </a:solidFill>
                  <a:cs typeface="+mn-ea"/>
                  <a:sym typeface="+mn-lt"/>
                </a:rPr>
                <a:t>选择只保留文字。</a:t>
              </a:r>
              <a:endParaRPr lang="en-US" altLang="zh-CN" sz="900" dirty="0">
                <a:solidFill>
                  <a:srgbClr val="56586B"/>
                </a:solidFill>
                <a:cs typeface="+mn-ea"/>
                <a:sym typeface="+mn-lt"/>
              </a:endParaRPr>
            </a:p>
          </p:txBody>
        </p:sp>
      </p:grpSp>
      <p:grpSp>
        <p:nvGrpSpPr>
          <p:cNvPr id="25" name="组合 24"/>
          <p:cNvGrpSpPr/>
          <p:nvPr/>
        </p:nvGrpSpPr>
        <p:grpSpPr>
          <a:xfrm>
            <a:off x="5998116" y="1997490"/>
            <a:ext cx="2009794" cy="1000136"/>
            <a:chOff x="6093451" y="1506001"/>
            <a:chExt cx="2680423" cy="1333861"/>
          </a:xfrm>
        </p:grpSpPr>
        <p:sp>
          <p:nvSpPr>
            <p:cNvPr id="26" name="文本框 107"/>
            <p:cNvSpPr txBox="1"/>
            <p:nvPr/>
          </p:nvSpPr>
          <p:spPr>
            <a:xfrm>
              <a:off x="6093452" y="1506001"/>
              <a:ext cx="2680422" cy="410476"/>
            </a:xfrm>
            <a:prstGeom prst="rect">
              <a:avLst/>
            </a:prstGeom>
            <a:noFill/>
          </p:spPr>
          <p:txBody>
            <a:bodyPr wrap="square" rtlCol="0">
              <a:spAutoFit/>
            </a:bodyPr>
            <a:lstStyle/>
            <a:p>
              <a:pPr lvl="0" defTabSz="914400"/>
              <a:r>
                <a:rPr lang="zh-CN" altLang="en-US" sz="1400" b="1" dirty="0" smtClean="0">
                  <a:solidFill>
                    <a:prstClr val="black">
                      <a:lumMod val="75000"/>
                      <a:lumOff val="25000"/>
                    </a:prstClr>
                  </a:solidFill>
                  <a:cs typeface="+mn-ea"/>
                  <a:sym typeface="+mn-lt"/>
                </a:rPr>
                <a:t>综合性广</a:t>
              </a:r>
              <a:endParaRPr lang="en-US" altLang="zh-CN" sz="1400" b="1" dirty="0">
                <a:solidFill>
                  <a:prstClr val="black">
                    <a:lumMod val="75000"/>
                    <a:lumOff val="25000"/>
                  </a:prstClr>
                </a:solidFill>
                <a:cs typeface="+mn-ea"/>
                <a:sym typeface="+mn-lt"/>
              </a:endParaRPr>
            </a:p>
          </p:txBody>
        </p:sp>
        <p:sp>
          <p:nvSpPr>
            <p:cNvPr id="27" name="文本框 108"/>
            <p:cNvSpPr txBox="1"/>
            <p:nvPr/>
          </p:nvSpPr>
          <p:spPr>
            <a:xfrm>
              <a:off x="6093451" y="1885506"/>
              <a:ext cx="2680423" cy="954356"/>
            </a:xfrm>
            <a:prstGeom prst="rect">
              <a:avLst/>
            </a:prstGeom>
            <a:noFill/>
          </p:spPr>
          <p:txBody>
            <a:bodyPr wrap="square" rtlCol="0">
              <a:spAutoFit/>
            </a:bodyPr>
            <a:lstStyle/>
            <a:p>
              <a:pPr defTabSz="685800">
                <a:lnSpc>
                  <a:spcPct val="150000"/>
                </a:lnSpc>
              </a:pPr>
              <a:r>
                <a:rPr lang="zh-CN" altLang="en-US" sz="900" dirty="0">
                  <a:solidFill>
                    <a:srgbClr val="56586B"/>
                  </a:solidFill>
                  <a:cs typeface="+mn-ea"/>
                  <a:sym typeface="+mn-lt"/>
                </a:rPr>
                <a:t>您的内容打在这里，或者通过复制您的文本后，在此框中选择粘贴，并选择只保留文字。</a:t>
              </a:r>
              <a:endParaRPr lang="en-US" altLang="zh-CN" sz="900" dirty="0">
                <a:solidFill>
                  <a:srgbClr val="56586B"/>
                </a:solidFill>
                <a:cs typeface="+mn-ea"/>
                <a:sym typeface="+mn-lt"/>
              </a:endParaRPr>
            </a:p>
          </p:txBody>
        </p:sp>
      </p:grpSp>
      <p:grpSp>
        <p:nvGrpSpPr>
          <p:cNvPr id="28" name="组合 27"/>
          <p:cNvGrpSpPr/>
          <p:nvPr/>
        </p:nvGrpSpPr>
        <p:grpSpPr>
          <a:xfrm>
            <a:off x="1103070" y="3376618"/>
            <a:ext cx="2109221" cy="977533"/>
            <a:chOff x="257551" y="1546193"/>
            <a:chExt cx="2813026" cy="1303716"/>
          </a:xfrm>
        </p:grpSpPr>
        <p:sp>
          <p:nvSpPr>
            <p:cNvPr id="29" name="文本框 112"/>
            <p:cNvSpPr txBox="1"/>
            <p:nvPr/>
          </p:nvSpPr>
          <p:spPr>
            <a:xfrm>
              <a:off x="257551" y="1546193"/>
              <a:ext cx="2813025" cy="410476"/>
            </a:xfrm>
            <a:prstGeom prst="rect">
              <a:avLst/>
            </a:prstGeom>
            <a:noFill/>
          </p:spPr>
          <p:txBody>
            <a:bodyPr wrap="square" rtlCol="0">
              <a:spAutoFit/>
            </a:bodyPr>
            <a:lstStyle/>
            <a:p>
              <a:pPr lvl="0" algn="r" defTabSz="914400"/>
              <a:r>
                <a:rPr lang="zh-CN" altLang="en-US" sz="1400" b="1" dirty="0" smtClean="0">
                  <a:solidFill>
                    <a:prstClr val="black">
                      <a:lumMod val="75000"/>
                      <a:lumOff val="25000"/>
                    </a:prstClr>
                  </a:solidFill>
                  <a:cs typeface="+mn-ea"/>
                  <a:sym typeface="+mn-lt"/>
                </a:rPr>
                <a:t>难度较大</a:t>
              </a:r>
              <a:endParaRPr lang="en-US" altLang="zh-CN" sz="1400" b="1" dirty="0">
                <a:solidFill>
                  <a:prstClr val="black">
                    <a:lumMod val="75000"/>
                    <a:lumOff val="25000"/>
                  </a:prstClr>
                </a:solidFill>
                <a:cs typeface="+mn-ea"/>
                <a:sym typeface="+mn-lt"/>
              </a:endParaRPr>
            </a:p>
          </p:txBody>
        </p:sp>
        <p:sp>
          <p:nvSpPr>
            <p:cNvPr id="30" name="文本框 113"/>
            <p:cNvSpPr txBox="1"/>
            <p:nvPr/>
          </p:nvSpPr>
          <p:spPr>
            <a:xfrm>
              <a:off x="390154" y="1895554"/>
              <a:ext cx="2680423" cy="954355"/>
            </a:xfrm>
            <a:prstGeom prst="rect">
              <a:avLst/>
            </a:prstGeom>
            <a:noFill/>
          </p:spPr>
          <p:txBody>
            <a:bodyPr wrap="square" rtlCol="0">
              <a:spAutoFit/>
            </a:bodyPr>
            <a:lstStyle/>
            <a:p>
              <a:pPr algn="r" defTabSz="685800">
                <a:lnSpc>
                  <a:spcPct val="150000"/>
                </a:lnSpc>
              </a:pPr>
              <a:r>
                <a:rPr lang="zh-CN" altLang="en-US" sz="900" dirty="0">
                  <a:solidFill>
                    <a:srgbClr val="56586B"/>
                  </a:solidFill>
                  <a:cs typeface="+mn-ea"/>
                  <a:sym typeface="+mn-lt"/>
                </a:rPr>
                <a:t>您的内容打在这里，或者通过复制您的文本后，在此框中选择</a:t>
              </a:r>
              <a:r>
                <a:rPr lang="zh-CN" altLang="en-US" sz="900" dirty="0" smtClean="0">
                  <a:solidFill>
                    <a:srgbClr val="56586B"/>
                  </a:solidFill>
                  <a:cs typeface="+mn-ea"/>
                  <a:sym typeface="+mn-lt"/>
                </a:rPr>
                <a:t>粘贴并</a:t>
              </a:r>
              <a:r>
                <a:rPr lang="zh-CN" altLang="en-US" sz="900" dirty="0">
                  <a:solidFill>
                    <a:srgbClr val="56586B"/>
                  </a:solidFill>
                  <a:cs typeface="+mn-ea"/>
                  <a:sym typeface="+mn-lt"/>
                </a:rPr>
                <a:t>选择只保留文字。</a:t>
              </a:r>
              <a:endParaRPr lang="en-US" altLang="zh-CN" sz="900" dirty="0">
                <a:solidFill>
                  <a:srgbClr val="56586B"/>
                </a:solidFill>
                <a:cs typeface="+mn-ea"/>
                <a:sym typeface="+mn-lt"/>
              </a:endParaRPr>
            </a:p>
          </p:txBody>
        </p:sp>
      </p:grpSp>
      <p:grpSp>
        <p:nvGrpSpPr>
          <p:cNvPr id="31" name="组合 30"/>
          <p:cNvGrpSpPr/>
          <p:nvPr/>
        </p:nvGrpSpPr>
        <p:grpSpPr>
          <a:xfrm>
            <a:off x="5998116" y="3376619"/>
            <a:ext cx="2124238" cy="977534"/>
            <a:chOff x="6093451" y="1546193"/>
            <a:chExt cx="2833055" cy="1303716"/>
          </a:xfrm>
        </p:grpSpPr>
        <p:sp>
          <p:nvSpPr>
            <p:cNvPr id="32" name="文本框 115"/>
            <p:cNvSpPr txBox="1"/>
            <p:nvPr/>
          </p:nvSpPr>
          <p:spPr>
            <a:xfrm>
              <a:off x="6093452" y="1546193"/>
              <a:ext cx="2833054" cy="410475"/>
            </a:xfrm>
            <a:prstGeom prst="rect">
              <a:avLst/>
            </a:prstGeom>
            <a:noFill/>
          </p:spPr>
          <p:txBody>
            <a:bodyPr wrap="square" rtlCol="0">
              <a:spAutoFit/>
            </a:bodyPr>
            <a:lstStyle/>
            <a:p>
              <a:pPr lvl="0" defTabSz="914400"/>
              <a:r>
                <a:rPr lang="zh-CN" altLang="en-US" sz="1400" b="1" dirty="0" smtClean="0">
                  <a:solidFill>
                    <a:prstClr val="black">
                      <a:lumMod val="75000"/>
                      <a:lumOff val="25000"/>
                    </a:prstClr>
                  </a:solidFill>
                  <a:cs typeface="+mn-ea"/>
                  <a:sym typeface="+mn-lt"/>
                </a:rPr>
                <a:t>关系复杂</a:t>
              </a:r>
              <a:endParaRPr lang="en-US" altLang="zh-CN" sz="1400" b="1" dirty="0">
                <a:solidFill>
                  <a:prstClr val="black">
                    <a:lumMod val="75000"/>
                    <a:lumOff val="25000"/>
                  </a:prstClr>
                </a:solidFill>
                <a:cs typeface="+mn-ea"/>
                <a:sym typeface="+mn-lt"/>
              </a:endParaRPr>
            </a:p>
          </p:txBody>
        </p:sp>
        <p:sp>
          <p:nvSpPr>
            <p:cNvPr id="33" name="文本框 116"/>
            <p:cNvSpPr txBox="1"/>
            <p:nvPr/>
          </p:nvSpPr>
          <p:spPr>
            <a:xfrm>
              <a:off x="6093451" y="1895554"/>
              <a:ext cx="2680423" cy="954355"/>
            </a:xfrm>
            <a:prstGeom prst="rect">
              <a:avLst/>
            </a:prstGeom>
            <a:noFill/>
          </p:spPr>
          <p:txBody>
            <a:bodyPr wrap="square" rtlCol="0">
              <a:spAutoFit/>
            </a:bodyPr>
            <a:lstStyle/>
            <a:p>
              <a:pPr lvl="0" defTabSz="685800">
                <a:lnSpc>
                  <a:spcPct val="150000"/>
                </a:lnSpc>
              </a:pPr>
              <a:r>
                <a:rPr lang="zh-CN" altLang="en-US" sz="900" dirty="0">
                  <a:solidFill>
                    <a:srgbClr val="56586B"/>
                  </a:solidFill>
                  <a:cs typeface="+mn-ea"/>
                  <a:sym typeface="+mn-lt"/>
                </a:rPr>
                <a:t>您的内容打在这里，或者通过复制您的文本后，在此框中选择粘贴，并选择只保留文字。</a:t>
              </a:r>
              <a:endParaRPr lang="en-US" altLang="zh-CN" sz="900" dirty="0">
                <a:solidFill>
                  <a:srgbClr val="56586B"/>
                </a:solidFill>
                <a:cs typeface="+mn-ea"/>
                <a:sym typeface="+mn-lt"/>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eelOff"/>
      </p:transition>
    </mc:Choice>
    <mc:Fallback xmlns="">
      <p:transition spd="slow"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ppt_x</p:attrName>
                                            </p:attrNameLst>
                                          </p:cBhvr>
                                          <p:tavLst>
                                            <p:tav tm="0">
                                              <p:val>
                                                <p:strVal val="#ppt_x-#ppt_w*1.125000"/>
                                              </p:val>
                                            </p:tav>
                                            <p:tav tm="100000">
                                              <p:val>
                                                <p:strVal val="#ppt_x"/>
                                              </p:val>
                                            </p:tav>
                                          </p:tavLst>
                                        </p:anim>
                                        <p:animEffect transition="in" filter="wipe(right)">
                                          <p:cBhvr>
                                            <p:cTn id="8" dur="500"/>
                                            <p:tgtEl>
                                              <p:spTgt spid="2"/>
                                            </p:tgtEl>
                                          </p:cBhvr>
                                        </p:animEffect>
                                      </p:childTnLst>
                                    </p:cTn>
                                  </p:par>
                                </p:childTnLst>
                              </p:cTn>
                            </p:par>
                            <p:par>
                              <p:cTn id="9" fill="hold">
                                <p:stCondLst>
                                  <p:cond delay="500"/>
                                </p:stCondLst>
                                <p:childTnLst>
                                  <p:par>
                                    <p:cTn id="10" presetID="49" presetClass="entr" presetSubtype="0" decel="100000"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 calcmode="lin" valueType="num">
                                          <p:cBhvr>
                                            <p:cTn id="14" dur="500" fill="hold"/>
                                            <p:tgtEl>
                                              <p:spTgt spid="3"/>
                                            </p:tgtEl>
                                            <p:attrNameLst>
                                              <p:attrName>style.rotation</p:attrName>
                                            </p:attrNameLst>
                                          </p:cBhvr>
                                          <p:tavLst>
                                            <p:tav tm="0">
                                              <p:val>
                                                <p:fltVal val="360"/>
                                              </p:val>
                                            </p:tav>
                                            <p:tav tm="100000">
                                              <p:val>
                                                <p:fltVal val="0"/>
                                              </p:val>
                                            </p:tav>
                                          </p:tavLst>
                                        </p:anim>
                                        <p:animEffect transition="in" filter="fade">
                                          <p:cBhvr>
                                            <p:cTn id="15" dur="500"/>
                                            <p:tgtEl>
                                              <p:spTgt spid="3"/>
                                            </p:tgtEl>
                                          </p:cBhvr>
                                        </p:animEffect>
                                      </p:childTnLst>
                                    </p:cTn>
                                  </p:par>
                                </p:childTnLst>
                              </p:cTn>
                            </p:par>
                            <p:par>
                              <p:cTn id="16" fill="hold">
                                <p:stCondLst>
                                  <p:cond delay="1000"/>
                                </p:stCondLst>
                                <p:childTnLst>
                                  <p:par>
                                    <p:cTn id="17" presetID="2" presetClass="entr" presetSubtype="8" fill="hold" nodeType="afterEffect" p14:presetBounceEnd="30000">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14:bounceEnd="30000">
                                          <p:cBhvr additive="base">
                                            <p:cTn id="19" dur="500" fill="hold"/>
                                            <p:tgtEl>
                                              <p:spTgt spid="22"/>
                                            </p:tgtEl>
                                            <p:attrNameLst>
                                              <p:attrName>ppt_x</p:attrName>
                                            </p:attrNameLst>
                                          </p:cBhvr>
                                          <p:tavLst>
                                            <p:tav tm="0">
                                              <p:val>
                                                <p:strVal val="0-#ppt_w/2"/>
                                              </p:val>
                                            </p:tav>
                                            <p:tav tm="100000">
                                              <p:val>
                                                <p:strVal val="#ppt_x"/>
                                              </p:val>
                                            </p:tav>
                                          </p:tavLst>
                                        </p:anim>
                                        <p:anim calcmode="lin" valueType="num" p14:bounceEnd="30000">
                                          <p:cBhvr additive="base">
                                            <p:cTn id="20" dur="500" fill="hold"/>
                                            <p:tgtEl>
                                              <p:spTgt spid="22"/>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2" presetClass="entr" presetSubtype="2" fill="hold" nodeType="afterEffect" p14:presetBounceEnd="30000">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14:bounceEnd="30000">
                                          <p:cBhvr additive="base">
                                            <p:cTn id="24" dur="500" fill="hold"/>
                                            <p:tgtEl>
                                              <p:spTgt spid="25"/>
                                            </p:tgtEl>
                                            <p:attrNameLst>
                                              <p:attrName>ppt_x</p:attrName>
                                            </p:attrNameLst>
                                          </p:cBhvr>
                                          <p:tavLst>
                                            <p:tav tm="0">
                                              <p:val>
                                                <p:strVal val="1+#ppt_w/2"/>
                                              </p:val>
                                            </p:tav>
                                            <p:tav tm="100000">
                                              <p:val>
                                                <p:strVal val="#ppt_x"/>
                                              </p:val>
                                            </p:tav>
                                          </p:tavLst>
                                        </p:anim>
                                        <p:anim calcmode="lin" valueType="num" p14:bounceEnd="30000">
                                          <p:cBhvr additive="base">
                                            <p:cTn id="25" dur="500" fill="hold"/>
                                            <p:tgtEl>
                                              <p:spTgt spid="25"/>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 presetClass="entr" presetSubtype="8" fill="hold" nodeType="afterEffect" p14:presetBounceEnd="30000">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14:bounceEnd="30000">
                                          <p:cBhvr additive="base">
                                            <p:cTn id="29" dur="500" fill="hold"/>
                                            <p:tgtEl>
                                              <p:spTgt spid="28"/>
                                            </p:tgtEl>
                                            <p:attrNameLst>
                                              <p:attrName>ppt_x</p:attrName>
                                            </p:attrNameLst>
                                          </p:cBhvr>
                                          <p:tavLst>
                                            <p:tav tm="0">
                                              <p:val>
                                                <p:strVal val="0-#ppt_w/2"/>
                                              </p:val>
                                            </p:tav>
                                            <p:tav tm="100000">
                                              <p:val>
                                                <p:strVal val="#ppt_x"/>
                                              </p:val>
                                            </p:tav>
                                          </p:tavLst>
                                        </p:anim>
                                        <p:anim calcmode="lin" valueType="num" p14:bounceEnd="30000">
                                          <p:cBhvr additive="base">
                                            <p:cTn id="30" dur="500" fill="hold"/>
                                            <p:tgtEl>
                                              <p:spTgt spid="28"/>
                                            </p:tgtEl>
                                            <p:attrNameLst>
                                              <p:attrName>ppt_y</p:attrName>
                                            </p:attrNameLst>
                                          </p:cBhvr>
                                          <p:tavLst>
                                            <p:tav tm="0">
                                              <p:val>
                                                <p:strVal val="#ppt_y"/>
                                              </p:val>
                                            </p:tav>
                                            <p:tav tm="100000">
                                              <p:val>
                                                <p:strVal val="#ppt_y"/>
                                              </p:val>
                                            </p:tav>
                                          </p:tavLst>
                                        </p:anim>
                                      </p:childTnLst>
                                    </p:cTn>
                                  </p:par>
                                </p:childTnLst>
                              </p:cTn>
                            </p:par>
                            <p:par>
                              <p:cTn id="31" fill="hold">
                                <p:stCondLst>
                                  <p:cond delay="2500"/>
                                </p:stCondLst>
                                <p:childTnLst>
                                  <p:par>
                                    <p:cTn id="32" presetID="2" presetClass="entr" presetSubtype="2" fill="hold" nodeType="afterEffect" p14:presetBounceEnd="30000">
                                      <p:stCondLst>
                                        <p:cond delay="0"/>
                                      </p:stCondLst>
                                      <p:childTnLst>
                                        <p:set>
                                          <p:cBhvr>
                                            <p:cTn id="33" dur="1" fill="hold">
                                              <p:stCondLst>
                                                <p:cond delay="0"/>
                                              </p:stCondLst>
                                            </p:cTn>
                                            <p:tgtEl>
                                              <p:spTgt spid="31"/>
                                            </p:tgtEl>
                                            <p:attrNameLst>
                                              <p:attrName>style.visibility</p:attrName>
                                            </p:attrNameLst>
                                          </p:cBhvr>
                                          <p:to>
                                            <p:strVal val="visible"/>
                                          </p:to>
                                        </p:set>
                                        <p:anim calcmode="lin" valueType="num" p14:bounceEnd="30000">
                                          <p:cBhvr additive="base">
                                            <p:cTn id="34" dur="500" fill="hold"/>
                                            <p:tgtEl>
                                              <p:spTgt spid="31"/>
                                            </p:tgtEl>
                                            <p:attrNameLst>
                                              <p:attrName>ppt_x</p:attrName>
                                            </p:attrNameLst>
                                          </p:cBhvr>
                                          <p:tavLst>
                                            <p:tav tm="0">
                                              <p:val>
                                                <p:strVal val="1+#ppt_w/2"/>
                                              </p:val>
                                            </p:tav>
                                            <p:tav tm="100000">
                                              <p:val>
                                                <p:strVal val="#ppt_x"/>
                                              </p:val>
                                            </p:tav>
                                          </p:tavLst>
                                        </p:anim>
                                        <p:anim calcmode="lin" valueType="num" p14:bounceEnd="30000">
                                          <p:cBhvr additive="base">
                                            <p:cTn id="35" dur="500" fill="hold"/>
                                            <p:tgtEl>
                                              <p:spTgt spid="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ppt_x</p:attrName>
                                            </p:attrNameLst>
                                          </p:cBhvr>
                                          <p:tavLst>
                                            <p:tav tm="0">
                                              <p:val>
                                                <p:strVal val="#ppt_x-#ppt_w*1.125000"/>
                                              </p:val>
                                            </p:tav>
                                            <p:tav tm="100000">
                                              <p:val>
                                                <p:strVal val="#ppt_x"/>
                                              </p:val>
                                            </p:tav>
                                          </p:tavLst>
                                        </p:anim>
                                        <p:animEffect transition="in" filter="wipe(right)">
                                          <p:cBhvr>
                                            <p:cTn id="8" dur="500"/>
                                            <p:tgtEl>
                                              <p:spTgt spid="2"/>
                                            </p:tgtEl>
                                          </p:cBhvr>
                                        </p:animEffect>
                                      </p:childTnLst>
                                    </p:cTn>
                                  </p:par>
                                </p:childTnLst>
                              </p:cTn>
                            </p:par>
                            <p:par>
                              <p:cTn id="9" fill="hold">
                                <p:stCondLst>
                                  <p:cond delay="500"/>
                                </p:stCondLst>
                                <p:childTnLst>
                                  <p:par>
                                    <p:cTn id="10" presetID="49" presetClass="entr" presetSubtype="0" decel="100000"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 calcmode="lin" valueType="num">
                                          <p:cBhvr>
                                            <p:cTn id="14" dur="500" fill="hold"/>
                                            <p:tgtEl>
                                              <p:spTgt spid="3"/>
                                            </p:tgtEl>
                                            <p:attrNameLst>
                                              <p:attrName>style.rotation</p:attrName>
                                            </p:attrNameLst>
                                          </p:cBhvr>
                                          <p:tavLst>
                                            <p:tav tm="0">
                                              <p:val>
                                                <p:fltVal val="360"/>
                                              </p:val>
                                            </p:tav>
                                            <p:tav tm="100000">
                                              <p:val>
                                                <p:fltVal val="0"/>
                                              </p:val>
                                            </p:tav>
                                          </p:tavLst>
                                        </p:anim>
                                        <p:animEffect transition="in" filter="fade">
                                          <p:cBhvr>
                                            <p:cTn id="15" dur="500"/>
                                            <p:tgtEl>
                                              <p:spTgt spid="3"/>
                                            </p:tgtEl>
                                          </p:cBhvr>
                                        </p:animEffect>
                                      </p:childTnLst>
                                    </p:cTn>
                                  </p:par>
                                </p:childTnLst>
                              </p:cTn>
                            </p:par>
                            <p:par>
                              <p:cTn id="16" fill="hold">
                                <p:stCondLst>
                                  <p:cond delay="1000"/>
                                </p:stCondLst>
                                <p:childTnLst>
                                  <p:par>
                                    <p:cTn id="17" presetID="2" presetClass="entr" presetSubtype="8" fill="hold" nodeType="after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fill="hold"/>
                                            <p:tgtEl>
                                              <p:spTgt spid="22"/>
                                            </p:tgtEl>
                                            <p:attrNameLst>
                                              <p:attrName>ppt_x</p:attrName>
                                            </p:attrNameLst>
                                          </p:cBhvr>
                                          <p:tavLst>
                                            <p:tav tm="0">
                                              <p:val>
                                                <p:strVal val="0-#ppt_w/2"/>
                                              </p:val>
                                            </p:tav>
                                            <p:tav tm="100000">
                                              <p:val>
                                                <p:strVal val="#ppt_x"/>
                                              </p:val>
                                            </p:tav>
                                          </p:tavLst>
                                        </p:anim>
                                        <p:anim calcmode="lin" valueType="num">
                                          <p:cBhvr additive="base">
                                            <p:cTn id="20" dur="500" fill="hold"/>
                                            <p:tgtEl>
                                              <p:spTgt spid="22"/>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2" presetClass="entr" presetSubtype="2"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fill="hold"/>
                                            <p:tgtEl>
                                              <p:spTgt spid="25"/>
                                            </p:tgtEl>
                                            <p:attrNameLst>
                                              <p:attrName>ppt_x</p:attrName>
                                            </p:attrNameLst>
                                          </p:cBhvr>
                                          <p:tavLst>
                                            <p:tav tm="0">
                                              <p:val>
                                                <p:strVal val="1+#ppt_w/2"/>
                                              </p:val>
                                            </p:tav>
                                            <p:tav tm="100000">
                                              <p:val>
                                                <p:strVal val="#ppt_x"/>
                                              </p:val>
                                            </p:tav>
                                          </p:tavLst>
                                        </p:anim>
                                        <p:anim calcmode="lin" valueType="num">
                                          <p:cBhvr additive="base">
                                            <p:cTn id="25" dur="500" fill="hold"/>
                                            <p:tgtEl>
                                              <p:spTgt spid="25"/>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 presetClass="entr" presetSubtype="8" fill="hold"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additive="base">
                                            <p:cTn id="29" dur="500" fill="hold"/>
                                            <p:tgtEl>
                                              <p:spTgt spid="28"/>
                                            </p:tgtEl>
                                            <p:attrNameLst>
                                              <p:attrName>ppt_x</p:attrName>
                                            </p:attrNameLst>
                                          </p:cBhvr>
                                          <p:tavLst>
                                            <p:tav tm="0">
                                              <p:val>
                                                <p:strVal val="0-#ppt_w/2"/>
                                              </p:val>
                                            </p:tav>
                                            <p:tav tm="100000">
                                              <p:val>
                                                <p:strVal val="#ppt_x"/>
                                              </p:val>
                                            </p:tav>
                                          </p:tavLst>
                                        </p:anim>
                                        <p:anim calcmode="lin" valueType="num">
                                          <p:cBhvr additive="base">
                                            <p:cTn id="30" dur="500" fill="hold"/>
                                            <p:tgtEl>
                                              <p:spTgt spid="28"/>
                                            </p:tgtEl>
                                            <p:attrNameLst>
                                              <p:attrName>ppt_y</p:attrName>
                                            </p:attrNameLst>
                                          </p:cBhvr>
                                          <p:tavLst>
                                            <p:tav tm="0">
                                              <p:val>
                                                <p:strVal val="#ppt_y"/>
                                              </p:val>
                                            </p:tav>
                                            <p:tav tm="100000">
                                              <p:val>
                                                <p:strVal val="#ppt_y"/>
                                              </p:val>
                                            </p:tav>
                                          </p:tavLst>
                                        </p:anim>
                                      </p:childTnLst>
                                    </p:cTn>
                                  </p:par>
                                </p:childTnLst>
                              </p:cTn>
                            </p:par>
                            <p:par>
                              <p:cTn id="31" fill="hold">
                                <p:stCondLst>
                                  <p:cond delay="2500"/>
                                </p:stCondLst>
                                <p:childTnLst>
                                  <p:par>
                                    <p:cTn id="32" presetID="2" presetClass="entr" presetSubtype="2" fill="hold" nodeType="afterEffect">
                                      <p:stCondLst>
                                        <p:cond delay="0"/>
                                      </p:stCondLst>
                                      <p:childTnLst>
                                        <p:set>
                                          <p:cBhvr>
                                            <p:cTn id="33" dur="1" fill="hold">
                                              <p:stCondLst>
                                                <p:cond delay="0"/>
                                              </p:stCondLst>
                                            </p:cTn>
                                            <p:tgtEl>
                                              <p:spTgt spid="31"/>
                                            </p:tgtEl>
                                            <p:attrNameLst>
                                              <p:attrName>style.visibility</p:attrName>
                                            </p:attrNameLst>
                                          </p:cBhvr>
                                          <p:to>
                                            <p:strVal val="visible"/>
                                          </p:to>
                                        </p:set>
                                        <p:anim calcmode="lin" valueType="num">
                                          <p:cBhvr additive="base">
                                            <p:cTn id="34" dur="500" fill="hold"/>
                                            <p:tgtEl>
                                              <p:spTgt spid="31"/>
                                            </p:tgtEl>
                                            <p:attrNameLst>
                                              <p:attrName>ppt_x</p:attrName>
                                            </p:attrNameLst>
                                          </p:cBhvr>
                                          <p:tavLst>
                                            <p:tav tm="0">
                                              <p:val>
                                                <p:strVal val="1+#ppt_w/2"/>
                                              </p:val>
                                            </p:tav>
                                            <p:tav tm="100000">
                                              <p:val>
                                                <p:strVal val="#ppt_x"/>
                                              </p:val>
                                            </p:tav>
                                          </p:tavLst>
                                        </p:anim>
                                        <p:anim calcmode="lin" valueType="num">
                                          <p:cBhvr additive="base">
                                            <p:cTn id="35" dur="500" fill="hold"/>
                                            <p:tgtEl>
                                              <p:spTgt spid="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0"/>
          <p:cNvSpPr txBox="1"/>
          <p:nvPr/>
        </p:nvSpPr>
        <p:spPr>
          <a:xfrm>
            <a:off x="368739" y="226993"/>
            <a:ext cx="2082388" cy="523220"/>
          </a:xfrm>
          <a:prstGeom prst="rect">
            <a:avLst/>
          </a:prstGeom>
          <a:noFill/>
        </p:spPr>
        <p:txBody>
          <a:bodyPr wrap="square" rtlCol="0">
            <a:spAutoFit/>
          </a:bodyPr>
          <a:lstStyle/>
          <a:p>
            <a:pPr algn="ctr" defTabSz="914400"/>
            <a:r>
              <a:rPr lang="zh-CN" altLang="en-US" sz="2800" b="1" spc="300" dirty="0">
                <a:solidFill>
                  <a:schemeClr val="bg1"/>
                </a:solidFill>
                <a:cs typeface="+mn-ea"/>
                <a:sym typeface="+mn-lt"/>
              </a:rPr>
              <a:t>知识技能</a:t>
            </a:r>
          </a:p>
        </p:txBody>
      </p:sp>
      <p:sp>
        <p:nvSpPr>
          <p:cNvPr id="10" name="Freeform 12"/>
          <p:cNvSpPr/>
          <p:nvPr/>
        </p:nvSpPr>
        <p:spPr bwMode="auto">
          <a:xfrm>
            <a:off x="4308943" y="4437412"/>
            <a:ext cx="377726" cy="64601"/>
          </a:xfrm>
          <a:custGeom>
            <a:avLst/>
            <a:gdLst>
              <a:gd name="T0" fmla="*/ 145 w 145"/>
              <a:gd name="T1" fmla="*/ 12 h 25"/>
              <a:gd name="T2" fmla="*/ 129 w 145"/>
              <a:gd name="T3" fmla="*/ 25 h 25"/>
              <a:gd name="T4" fmla="*/ 16 w 145"/>
              <a:gd name="T5" fmla="*/ 25 h 25"/>
              <a:gd name="T6" fmla="*/ 0 w 145"/>
              <a:gd name="T7" fmla="*/ 12 h 25"/>
              <a:gd name="T8" fmla="*/ 16 w 145"/>
              <a:gd name="T9" fmla="*/ 0 h 25"/>
              <a:gd name="T10" fmla="*/ 129 w 145"/>
              <a:gd name="T11" fmla="*/ 0 h 25"/>
              <a:gd name="T12" fmla="*/ 145 w 145"/>
              <a:gd name="T13" fmla="*/ 12 h 25"/>
            </a:gdLst>
            <a:ahLst/>
            <a:cxnLst>
              <a:cxn ang="0">
                <a:pos x="T0" y="T1"/>
              </a:cxn>
              <a:cxn ang="0">
                <a:pos x="T2" y="T3"/>
              </a:cxn>
              <a:cxn ang="0">
                <a:pos x="T4" y="T5"/>
              </a:cxn>
              <a:cxn ang="0">
                <a:pos x="T6" y="T7"/>
              </a:cxn>
              <a:cxn ang="0">
                <a:pos x="T8" y="T9"/>
              </a:cxn>
              <a:cxn ang="0">
                <a:pos x="T10" y="T11"/>
              </a:cxn>
              <a:cxn ang="0">
                <a:pos x="T12" y="T13"/>
              </a:cxn>
            </a:cxnLst>
            <a:rect l="0" t="0" r="r" b="b"/>
            <a:pathLst>
              <a:path w="145" h="25">
                <a:moveTo>
                  <a:pt x="145" y="12"/>
                </a:moveTo>
                <a:cubicBezTo>
                  <a:pt x="145" y="19"/>
                  <a:pt x="138" y="25"/>
                  <a:pt x="129" y="25"/>
                </a:cubicBezTo>
                <a:cubicBezTo>
                  <a:pt x="16" y="25"/>
                  <a:pt x="16" y="25"/>
                  <a:pt x="16" y="25"/>
                </a:cubicBezTo>
                <a:cubicBezTo>
                  <a:pt x="7" y="25"/>
                  <a:pt x="0" y="19"/>
                  <a:pt x="0" y="12"/>
                </a:cubicBezTo>
                <a:cubicBezTo>
                  <a:pt x="0" y="6"/>
                  <a:pt x="7" y="0"/>
                  <a:pt x="16" y="0"/>
                </a:cubicBezTo>
                <a:cubicBezTo>
                  <a:pt x="129" y="0"/>
                  <a:pt x="129" y="0"/>
                  <a:pt x="129" y="0"/>
                </a:cubicBezTo>
                <a:cubicBezTo>
                  <a:pt x="138" y="0"/>
                  <a:pt x="145" y="6"/>
                  <a:pt x="145" y="12"/>
                </a:cubicBezTo>
                <a:close/>
              </a:path>
            </a:pathLst>
          </a:custGeom>
          <a:solidFill>
            <a:sysClr val="windowText" lastClr="000000">
              <a:alpha val="10000"/>
            </a:sysClr>
          </a:solidFill>
          <a:ln w="12700">
            <a:miter lim="400000"/>
          </a:ln>
        </p:spPr>
        <p:txBody>
          <a:bodyPr wrap="square" lIns="0" tIns="0" rIns="0" bIns="0" anchor="ctr">
            <a:noAutofit/>
          </a:bodyPr>
          <a:lstStyle/>
          <a:p>
            <a:pPr marL="0" marR="0" lvl="0" indent="0" defTabSz="685800" eaLnBrk="1" fontAlgn="auto" latinLnBrk="0" hangingPunct="1">
              <a:lnSpc>
                <a:spcPct val="100000"/>
              </a:lnSpc>
              <a:spcBef>
                <a:spcPts val="0"/>
              </a:spcBef>
              <a:spcAft>
                <a:spcPts val="0"/>
              </a:spcAft>
              <a:buClrTx/>
              <a:buSzTx/>
              <a:buFontTx/>
              <a:buNone/>
              <a:defRPr/>
            </a:pPr>
            <a:endParaRPr kumimoji="0" lang="bg-BG" sz="2250" b="0" i="0" u="none" strike="noStrike" kern="0" cap="none" spc="0" normalizeH="0" baseline="0" noProof="0" smtClean="0">
              <a:ln>
                <a:noFill/>
              </a:ln>
              <a:solidFill>
                <a:srgbClr val="FFFFFF"/>
              </a:solidFill>
              <a:effectLst>
                <a:outerShdw blurRad="38100" dist="12700" dir="5400000" rotWithShape="0">
                  <a:srgbClr val="000000">
                    <a:alpha val="50000"/>
                  </a:srgbClr>
                </a:outerShdw>
              </a:effectLst>
              <a:uLnTx/>
              <a:uFillTx/>
              <a:cs typeface="+mn-ea"/>
              <a:sym typeface="+mn-lt"/>
            </a:endParaRPr>
          </a:p>
        </p:txBody>
      </p:sp>
      <p:sp>
        <p:nvSpPr>
          <p:cNvPr id="11" name="Freeform 13"/>
          <p:cNvSpPr/>
          <p:nvPr/>
        </p:nvSpPr>
        <p:spPr bwMode="auto">
          <a:xfrm>
            <a:off x="4308943" y="4509891"/>
            <a:ext cx="377726" cy="64601"/>
          </a:xfrm>
          <a:custGeom>
            <a:avLst/>
            <a:gdLst>
              <a:gd name="T0" fmla="*/ 145 w 145"/>
              <a:gd name="T1" fmla="*/ 13 h 25"/>
              <a:gd name="T2" fmla="*/ 129 w 145"/>
              <a:gd name="T3" fmla="*/ 25 h 25"/>
              <a:gd name="T4" fmla="*/ 16 w 145"/>
              <a:gd name="T5" fmla="*/ 25 h 25"/>
              <a:gd name="T6" fmla="*/ 0 w 145"/>
              <a:gd name="T7" fmla="*/ 13 h 25"/>
              <a:gd name="T8" fmla="*/ 16 w 145"/>
              <a:gd name="T9" fmla="*/ 0 h 25"/>
              <a:gd name="T10" fmla="*/ 129 w 145"/>
              <a:gd name="T11" fmla="*/ 0 h 25"/>
              <a:gd name="T12" fmla="*/ 145 w 145"/>
              <a:gd name="T13" fmla="*/ 13 h 25"/>
            </a:gdLst>
            <a:ahLst/>
            <a:cxnLst>
              <a:cxn ang="0">
                <a:pos x="T0" y="T1"/>
              </a:cxn>
              <a:cxn ang="0">
                <a:pos x="T2" y="T3"/>
              </a:cxn>
              <a:cxn ang="0">
                <a:pos x="T4" y="T5"/>
              </a:cxn>
              <a:cxn ang="0">
                <a:pos x="T6" y="T7"/>
              </a:cxn>
              <a:cxn ang="0">
                <a:pos x="T8" y="T9"/>
              </a:cxn>
              <a:cxn ang="0">
                <a:pos x="T10" y="T11"/>
              </a:cxn>
              <a:cxn ang="0">
                <a:pos x="T12" y="T13"/>
              </a:cxn>
            </a:cxnLst>
            <a:rect l="0" t="0" r="r" b="b"/>
            <a:pathLst>
              <a:path w="145" h="25">
                <a:moveTo>
                  <a:pt x="145" y="13"/>
                </a:moveTo>
                <a:cubicBezTo>
                  <a:pt x="145" y="20"/>
                  <a:pt x="138" y="25"/>
                  <a:pt x="129" y="25"/>
                </a:cubicBezTo>
                <a:cubicBezTo>
                  <a:pt x="16" y="25"/>
                  <a:pt x="16" y="25"/>
                  <a:pt x="16" y="25"/>
                </a:cubicBezTo>
                <a:cubicBezTo>
                  <a:pt x="7" y="25"/>
                  <a:pt x="0" y="20"/>
                  <a:pt x="0" y="13"/>
                </a:cubicBezTo>
                <a:cubicBezTo>
                  <a:pt x="0" y="6"/>
                  <a:pt x="7" y="0"/>
                  <a:pt x="16" y="0"/>
                </a:cubicBezTo>
                <a:cubicBezTo>
                  <a:pt x="129" y="0"/>
                  <a:pt x="129" y="0"/>
                  <a:pt x="129" y="0"/>
                </a:cubicBezTo>
                <a:cubicBezTo>
                  <a:pt x="138" y="0"/>
                  <a:pt x="145" y="6"/>
                  <a:pt x="145" y="13"/>
                </a:cubicBezTo>
                <a:close/>
              </a:path>
            </a:pathLst>
          </a:custGeom>
          <a:solidFill>
            <a:sysClr val="windowText" lastClr="000000">
              <a:alpha val="10000"/>
            </a:sysClr>
          </a:solidFill>
          <a:ln w="12700">
            <a:miter lim="400000"/>
          </a:ln>
        </p:spPr>
        <p:txBody>
          <a:bodyPr wrap="square" lIns="0" tIns="0" rIns="0" bIns="0" anchor="ctr">
            <a:noAutofit/>
          </a:bodyPr>
          <a:lstStyle/>
          <a:p>
            <a:pPr marL="0" marR="0" lvl="0" indent="0" defTabSz="685800" eaLnBrk="1" fontAlgn="auto" latinLnBrk="0" hangingPunct="1">
              <a:lnSpc>
                <a:spcPct val="100000"/>
              </a:lnSpc>
              <a:spcBef>
                <a:spcPts val="0"/>
              </a:spcBef>
              <a:spcAft>
                <a:spcPts val="0"/>
              </a:spcAft>
              <a:buClrTx/>
              <a:buSzTx/>
              <a:buFontTx/>
              <a:buNone/>
              <a:defRPr/>
            </a:pPr>
            <a:endParaRPr kumimoji="0" lang="bg-BG" sz="2250" b="0" i="0" u="none" strike="noStrike" kern="0" cap="none" spc="0" normalizeH="0" baseline="0" noProof="0" smtClean="0">
              <a:ln>
                <a:noFill/>
              </a:ln>
              <a:solidFill>
                <a:srgbClr val="FFFFFF"/>
              </a:solidFill>
              <a:effectLst>
                <a:outerShdw blurRad="38100" dist="12700" dir="5400000" rotWithShape="0">
                  <a:srgbClr val="000000">
                    <a:alpha val="50000"/>
                  </a:srgbClr>
                </a:outerShdw>
              </a:effectLst>
              <a:uLnTx/>
              <a:uFillTx/>
              <a:cs typeface="+mn-ea"/>
              <a:sym typeface="+mn-lt"/>
            </a:endParaRPr>
          </a:p>
        </p:txBody>
      </p:sp>
      <p:sp>
        <p:nvSpPr>
          <p:cNvPr id="12" name="Freeform 14"/>
          <p:cNvSpPr/>
          <p:nvPr/>
        </p:nvSpPr>
        <p:spPr bwMode="auto">
          <a:xfrm>
            <a:off x="4308943" y="4585521"/>
            <a:ext cx="377726" cy="64601"/>
          </a:xfrm>
          <a:custGeom>
            <a:avLst/>
            <a:gdLst>
              <a:gd name="T0" fmla="*/ 145 w 145"/>
              <a:gd name="T1" fmla="*/ 12 h 25"/>
              <a:gd name="T2" fmla="*/ 129 w 145"/>
              <a:gd name="T3" fmla="*/ 25 h 25"/>
              <a:gd name="T4" fmla="*/ 16 w 145"/>
              <a:gd name="T5" fmla="*/ 25 h 25"/>
              <a:gd name="T6" fmla="*/ 0 w 145"/>
              <a:gd name="T7" fmla="*/ 12 h 25"/>
              <a:gd name="T8" fmla="*/ 16 w 145"/>
              <a:gd name="T9" fmla="*/ 0 h 25"/>
              <a:gd name="T10" fmla="*/ 129 w 145"/>
              <a:gd name="T11" fmla="*/ 0 h 25"/>
              <a:gd name="T12" fmla="*/ 145 w 145"/>
              <a:gd name="T13" fmla="*/ 12 h 25"/>
            </a:gdLst>
            <a:ahLst/>
            <a:cxnLst>
              <a:cxn ang="0">
                <a:pos x="T0" y="T1"/>
              </a:cxn>
              <a:cxn ang="0">
                <a:pos x="T2" y="T3"/>
              </a:cxn>
              <a:cxn ang="0">
                <a:pos x="T4" y="T5"/>
              </a:cxn>
              <a:cxn ang="0">
                <a:pos x="T6" y="T7"/>
              </a:cxn>
              <a:cxn ang="0">
                <a:pos x="T8" y="T9"/>
              </a:cxn>
              <a:cxn ang="0">
                <a:pos x="T10" y="T11"/>
              </a:cxn>
              <a:cxn ang="0">
                <a:pos x="T12" y="T13"/>
              </a:cxn>
            </a:cxnLst>
            <a:rect l="0" t="0" r="r" b="b"/>
            <a:pathLst>
              <a:path w="145" h="25">
                <a:moveTo>
                  <a:pt x="145" y="12"/>
                </a:moveTo>
                <a:cubicBezTo>
                  <a:pt x="145" y="19"/>
                  <a:pt x="138" y="25"/>
                  <a:pt x="129" y="25"/>
                </a:cubicBezTo>
                <a:cubicBezTo>
                  <a:pt x="16" y="25"/>
                  <a:pt x="16" y="25"/>
                  <a:pt x="16" y="25"/>
                </a:cubicBezTo>
                <a:cubicBezTo>
                  <a:pt x="7" y="25"/>
                  <a:pt x="0" y="19"/>
                  <a:pt x="0" y="12"/>
                </a:cubicBezTo>
                <a:cubicBezTo>
                  <a:pt x="0" y="5"/>
                  <a:pt x="7" y="0"/>
                  <a:pt x="16" y="0"/>
                </a:cubicBezTo>
                <a:cubicBezTo>
                  <a:pt x="129" y="0"/>
                  <a:pt x="129" y="0"/>
                  <a:pt x="129" y="0"/>
                </a:cubicBezTo>
                <a:cubicBezTo>
                  <a:pt x="138" y="0"/>
                  <a:pt x="145" y="5"/>
                  <a:pt x="145" y="12"/>
                </a:cubicBezTo>
                <a:close/>
              </a:path>
            </a:pathLst>
          </a:custGeom>
          <a:solidFill>
            <a:sysClr val="windowText" lastClr="000000">
              <a:alpha val="10000"/>
            </a:sysClr>
          </a:solidFill>
          <a:ln w="12700">
            <a:miter lim="400000"/>
          </a:ln>
        </p:spPr>
        <p:txBody>
          <a:bodyPr wrap="square" lIns="0" tIns="0" rIns="0" bIns="0" anchor="ctr">
            <a:noAutofit/>
          </a:bodyPr>
          <a:lstStyle/>
          <a:p>
            <a:pPr marL="0" marR="0" lvl="0" indent="0" defTabSz="685800" eaLnBrk="1" fontAlgn="auto" latinLnBrk="0" hangingPunct="1">
              <a:lnSpc>
                <a:spcPct val="100000"/>
              </a:lnSpc>
              <a:spcBef>
                <a:spcPts val="0"/>
              </a:spcBef>
              <a:spcAft>
                <a:spcPts val="0"/>
              </a:spcAft>
              <a:buClrTx/>
              <a:buSzTx/>
              <a:buFontTx/>
              <a:buNone/>
              <a:defRPr/>
            </a:pPr>
            <a:endParaRPr kumimoji="0" lang="bg-BG" sz="2250" b="0" i="0" u="none" strike="noStrike" kern="0" cap="none" spc="0" normalizeH="0" baseline="0" noProof="0" smtClean="0">
              <a:ln>
                <a:noFill/>
              </a:ln>
              <a:solidFill>
                <a:srgbClr val="FFFFFF"/>
              </a:solidFill>
              <a:effectLst>
                <a:outerShdw blurRad="38100" dist="12700" dir="5400000" rotWithShape="0">
                  <a:srgbClr val="000000">
                    <a:alpha val="50000"/>
                  </a:srgbClr>
                </a:outerShdw>
              </a:effectLst>
              <a:uLnTx/>
              <a:uFillTx/>
              <a:cs typeface="+mn-ea"/>
              <a:sym typeface="+mn-lt"/>
            </a:endParaRPr>
          </a:p>
        </p:txBody>
      </p:sp>
      <p:sp>
        <p:nvSpPr>
          <p:cNvPr id="13" name="Freeform 15"/>
          <p:cNvSpPr/>
          <p:nvPr/>
        </p:nvSpPr>
        <p:spPr bwMode="auto">
          <a:xfrm>
            <a:off x="4389885" y="4658000"/>
            <a:ext cx="214258" cy="64601"/>
          </a:xfrm>
          <a:custGeom>
            <a:avLst/>
            <a:gdLst>
              <a:gd name="T0" fmla="*/ 82 w 82"/>
              <a:gd name="T1" fmla="*/ 0 h 25"/>
              <a:gd name="T2" fmla="*/ 41 w 82"/>
              <a:gd name="T3" fmla="*/ 25 h 25"/>
              <a:gd name="T4" fmla="*/ 0 w 82"/>
              <a:gd name="T5" fmla="*/ 0 h 25"/>
              <a:gd name="T6" fmla="*/ 82 w 82"/>
              <a:gd name="T7" fmla="*/ 0 h 25"/>
            </a:gdLst>
            <a:ahLst/>
            <a:cxnLst>
              <a:cxn ang="0">
                <a:pos x="T0" y="T1"/>
              </a:cxn>
              <a:cxn ang="0">
                <a:pos x="T2" y="T3"/>
              </a:cxn>
              <a:cxn ang="0">
                <a:pos x="T4" y="T5"/>
              </a:cxn>
              <a:cxn ang="0">
                <a:pos x="T6" y="T7"/>
              </a:cxn>
            </a:cxnLst>
            <a:rect l="0" t="0" r="r" b="b"/>
            <a:pathLst>
              <a:path w="82" h="25">
                <a:moveTo>
                  <a:pt x="82" y="0"/>
                </a:moveTo>
                <a:cubicBezTo>
                  <a:pt x="82" y="14"/>
                  <a:pt x="64" y="25"/>
                  <a:pt x="41" y="25"/>
                </a:cubicBezTo>
                <a:cubicBezTo>
                  <a:pt x="18" y="25"/>
                  <a:pt x="0" y="14"/>
                  <a:pt x="0" y="0"/>
                </a:cubicBezTo>
                <a:lnTo>
                  <a:pt x="82" y="0"/>
                </a:lnTo>
                <a:close/>
              </a:path>
            </a:pathLst>
          </a:custGeom>
          <a:solidFill>
            <a:sysClr val="windowText" lastClr="000000">
              <a:alpha val="10000"/>
            </a:sysClr>
          </a:solidFill>
          <a:ln w="12700">
            <a:miter lim="400000"/>
          </a:ln>
        </p:spPr>
        <p:txBody>
          <a:bodyPr wrap="square" lIns="0" tIns="0" rIns="0" bIns="0" anchor="ctr">
            <a:noAutofit/>
          </a:bodyPr>
          <a:lstStyle/>
          <a:p>
            <a:pPr marL="0" marR="0" lvl="0" indent="0" defTabSz="685800" eaLnBrk="1" fontAlgn="auto" latinLnBrk="0" hangingPunct="1">
              <a:lnSpc>
                <a:spcPct val="100000"/>
              </a:lnSpc>
              <a:spcBef>
                <a:spcPts val="0"/>
              </a:spcBef>
              <a:spcAft>
                <a:spcPts val="0"/>
              </a:spcAft>
              <a:buClrTx/>
              <a:buSzTx/>
              <a:buFontTx/>
              <a:buNone/>
              <a:defRPr/>
            </a:pPr>
            <a:endParaRPr kumimoji="0" lang="bg-BG" sz="2250" b="0" i="0" u="none" strike="noStrike" kern="0" cap="none" spc="0" normalizeH="0" baseline="0" noProof="0" smtClean="0">
              <a:ln>
                <a:noFill/>
              </a:ln>
              <a:solidFill>
                <a:srgbClr val="FFFFFF"/>
              </a:solidFill>
              <a:effectLst>
                <a:outerShdw blurRad="38100" dist="12700" dir="5400000" rotWithShape="0">
                  <a:srgbClr val="000000">
                    <a:alpha val="50000"/>
                  </a:srgbClr>
                </a:outerShdw>
              </a:effectLst>
              <a:uLnTx/>
              <a:uFillTx/>
              <a:cs typeface="+mn-ea"/>
              <a:sym typeface="+mn-lt"/>
            </a:endParaRPr>
          </a:p>
        </p:txBody>
      </p:sp>
      <p:sp>
        <p:nvSpPr>
          <p:cNvPr id="14" name="Freeform 16"/>
          <p:cNvSpPr>
            <a:spLocks noEditPoints="1"/>
          </p:cNvSpPr>
          <p:nvPr/>
        </p:nvSpPr>
        <p:spPr bwMode="auto">
          <a:xfrm>
            <a:off x="3867732" y="2912203"/>
            <a:ext cx="1260148" cy="1504724"/>
          </a:xfrm>
          <a:custGeom>
            <a:avLst/>
            <a:gdLst>
              <a:gd name="T0" fmla="*/ 241 w 483"/>
              <a:gd name="T1" fmla="*/ 0 h 580"/>
              <a:gd name="T2" fmla="*/ 0 w 483"/>
              <a:gd name="T3" fmla="*/ 241 h 580"/>
              <a:gd name="T4" fmla="*/ 62 w 483"/>
              <a:gd name="T5" fmla="*/ 402 h 580"/>
              <a:gd name="T6" fmla="*/ 62 w 483"/>
              <a:gd name="T7" fmla="*/ 402 h 580"/>
              <a:gd name="T8" fmla="*/ 63 w 483"/>
              <a:gd name="T9" fmla="*/ 403 h 580"/>
              <a:gd name="T10" fmla="*/ 73 w 483"/>
              <a:gd name="T11" fmla="*/ 414 h 580"/>
              <a:gd name="T12" fmla="*/ 129 w 483"/>
              <a:gd name="T13" fmla="*/ 483 h 580"/>
              <a:gd name="T14" fmla="*/ 199 w 483"/>
              <a:gd name="T15" fmla="*/ 580 h 580"/>
              <a:gd name="T16" fmla="*/ 235 w 483"/>
              <a:gd name="T17" fmla="*/ 580 h 580"/>
              <a:gd name="T18" fmla="*/ 247 w 483"/>
              <a:gd name="T19" fmla="*/ 580 h 580"/>
              <a:gd name="T20" fmla="*/ 284 w 483"/>
              <a:gd name="T21" fmla="*/ 580 h 580"/>
              <a:gd name="T22" fmla="*/ 353 w 483"/>
              <a:gd name="T23" fmla="*/ 483 h 580"/>
              <a:gd name="T24" fmla="*/ 407 w 483"/>
              <a:gd name="T25" fmla="*/ 416 h 580"/>
              <a:gd name="T26" fmla="*/ 483 w 483"/>
              <a:gd name="T27" fmla="*/ 241 h 580"/>
              <a:gd name="T28" fmla="*/ 241 w 483"/>
              <a:gd name="T29" fmla="*/ 0 h 580"/>
              <a:gd name="T30" fmla="*/ 331 w 483"/>
              <a:gd name="T31" fmla="*/ 349 h 580"/>
              <a:gd name="T32" fmla="*/ 302 w 483"/>
              <a:gd name="T33" fmla="*/ 388 h 580"/>
              <a:gd name="T34" fmla="*/ 264 w 483"/>
              <a:gd name="T35" fmla="*/ 443 h 580"/>
              <a:gd name="T36" fmla="*/ 245 w 483"/>
              <a:gd name="T37" fmla="*/ 443 h 580"/>
              <a:gd name="T38" fmla="*/ 238 w 483"/>
              <a:gd name="T39" fmla="*/ 443 h 580"/>
              <a:gd name="T40" fmla="*/ 218 w 483"/>
              <a:gd name="T41" fmla="*/ 443 h 580"/>
              <a:gd name="T42" fmla="*/ 181 w 483"/>
              <a:gd name="T43" fmla="*/ 388 h 580"/>
              <a:gd name="T44" fmla="*/ 150 w 483"/>
              <a:gd name="T45" fmla="*/ 348 h 580"/>
              <a:gd name="T46" fmla="*/ 145 w 483"/>
              <a:gd name="T47" fmla="*/ 341 h 580"/>
              <a:gd name="T48" fmla="*/ 144 w 483"/>
              <a:gd name="T49" fmla="*/ 341 h 580"/>
              <a:gd name="T50" fmla="*/ 144 w 483"/>
              <a:gd name="T51" fmla="*/ 341 h 580"/>
              <a:gd name="T52" fmla="*/ 111 w 483"/>
              <a:gd name="T53" fmla="*/ 248 h 580"/>
              <a:gd name="T54" fmla="*/ 241 w 483"/>
              <a:gd name="T55" fmla="*/ 109 h 580"/>
              <a:gd name="T56" fmla="*/ 372 w 483"/>
              <a:gd name="T57" fmla="*/ 248 h 580"/>
              <a:gd name="T58" fmla="*/ 331 w 483"/>
              <a:gd name="T59" fmla="*/ 349 h 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3" h="580">
                <a:moveTo>
                  <a:pt x="241" y="0"/>
                </a:moveTo>
                <a:cubicBezTo>
                  <a:pt x="108" y="0"/>
                  <a:pt x="0" y="108"/>
                  <a:pt x="0" y="241"/>
                </a:cubicBezTo>
                <a:cubicBezTo>
                  <a:pt x="0" y="303"/>
                  <a:pt x="23" y="359"/>
                  <a:pt x="62" y="402"/>
                </a:cubicBezTo>
                <a:cubicBezTo>
                  <a:pt x="62" y="402"/>
                  <a:pt x="62" y="402"/>
                  <a:pt x="62" y="402"/>
                </a:cubicBezTo>
                <a:cubicBezTo>
                  <a:pt x="62" y="402"/>
                  <a:pt x="62" y="402"/>
                  <a:pt x="63" y="403"/>
                </a:cubicBezTo>
                <a:cubicBezTo>
                  <a:pt x="66" y="407"/>
                  <a:pt x="70" y="410"/>
                  <a:pt x="73" y="414"/>
                </a:cubicBezTo>
                <a:cubicBezTo>
                  <a:pt x="88" y="429"/>
                  <a:pt x="112" y="457"/>
                  <a:pt x="129" y="483"/>
                </a:cubicBezTo>
                <a:cubicBezTo>
                  <a:pt x="154" y="523"/>
                  <a:pt x="141" y="580"/>
                  <a:pt x="199" y="580"/>
                </a:cubicBezTo>
                <a:cubicBezTo>
                  <a:pt x="235" y="580"/>
                  <a:pt x="235" y="580"/>
                  <a:pt x="235" y="580"/>
                </a:cubicBezTo>
                <a:cubicBezTo>
                  <a:pt x="247" y="580"/>
                  <a:pt x="247" y="580"/>
                  <a:pt x="247" y="580"/>
                </a:cubicBezTo>
                <a:cubicBezTo>
                  <a:pt x="284" y="580"/>
                  <a:pt x="284" y="580"/>
                  <a:pt x="284" y="580"/>
                </a:cubicBezTo>
                <a:cubicBezTo>
                  <a:pt x="341" y="580"/>
                  <a:pt x="329" y="523"/>
                  <a:pt x="353" y="483"/>
                </a:cubicBezTo>
                <a:cubicBezTo>
                  <a:pt x="369" y="458"/>
                  <a:pt x="393" y="431"/>
                  <a:pt x="407" y="416"/>
                </a:cubicBezTo>
                <a:cubicBezTo>
                  <a:pt x="454" y="372"/>
                  <a:pt x="483" y="310"/>
                  <a:pt x="483" y="241"/>
                </a:cubicBezTo>
                <a:cubicBezTo>
                  <a:pt x="483" y="108"/>
                  <a:pt x="375" y="0"/>
                  <a:pt x="241" y="0"/>
                </a:cubicBezTo>
                <a:close/>
                <a:moveTo>
                  <a:pt x="331" y="349"/>
                </a:moveTo>
                <a:cubicBezTo>
                  <a:pt x="323" y="358"/>
                  <a:pt x="311" y="373"/>
                  <a:pt x="302" y="388"/>
                </a:cubicBezTo>
                <a:cubicBezTo>
                  <a:pt x="289" y="411"/>
                  <a:pt x="295" y="443"/>
                  <a:pt x="264" y="443"/>
                </a:cubicBezTo>
                <a:cubicBezTo>
                  <a:pt x="245" y="443"/>
                  <a:pt x="245" y="443"/>
                  <a:pt x="245" y="443"/>
                </a:cubicBezTo>
                <a:cubicBezTo>
                  <a:pt x="238" y="443"/>
                  <a:pt x="238" y="443"/>
                  <a:pt x="238" y="443"/>
                </a:cubicBezTo>
                <a:cubicBezTo>
                  <a:pt x="218" y="443"/>
                  <a:pt x="218" y="443"/>
                  <a:pt x="218" y="443"/>
                </a:cubicBezTo>
                <a:cubicBezTo>
                  <a:pt x="187" y="443"/>
                  <a:pt x="194" y="411"/>
                  <a:pt x="181" y="388"/>
                </a:cubicBezTo>
                <a:cubicBezTo>
                  <a:pt x="172" y="372"/>
                  <a:pt x="158" y="356"/>
                  <a:pt x="150" y="348"/>
                </a:cubicBezTo>
                <a:cubicBezTo>
                  <a:pt x="148" y="345"/>
                  <a:pt x="146" y="343"/>
                  <a:pt x="145" y="341"/>
                </a:cubicBezTo>
                <a:cubicBezTo>
                  <a:pt x="144" y="341"/>
                  <a:pt x="144" y="341"/>
                  <a:pt x="144" y="341"/>
                </a:cubicBezTo>
                <a:cubicBezTo>
                  <a:pt x="144" y="341"/>
                  <a:pt x="144" y="341"/>
                  <a:pt x="144" y="341"/>
                </a:cubicBezTo>
                <a:cubicBezTo>
                  <a:pt x="123" y="316"/>
                  <a:pt x="111" y="284"/>
                  <a:pt x="111" y="248"/>
                </a:cubicBezTo>
                <a:cubicBezTo>
                  <a:pt x="111" y="171"/>
                  <a:pt x="169" y="109"/>
                  <a:pt x="241" y="109"/>
                </a:cubicBezTo>
                <a:cubicBezTo>
                  <a:pt x="314" y="109"/>
                  <a:pt x="372" y="171"/>
                  <a:pt x="372" y="248"/>
                </a:cubicBezTo>
                <a:cubicBezTo>
                  <a:pt x="372" y="288"/>
                  <a:pt x="356" y="323"/>
                  <a:pt x="331" y="349"/>
                </a:cubicBezTo>
                <a:close/>
              </a:path>
            </a:pathLst>
          </a:custGeom>
          <a:solidFill>
            <a:schemeClr val="tx1">
              <a:lumMod val="95000"/>
              <a:lumOff val="5000"/>
              <a:alpha val="10000"/>
            </a:schemeClr>
          </a:solidFill>
          <a:ln w="12700">
            <a:miter lim="400000"/>
          </a:ln>
        </p:spPr>
        <p:txBody>
          <a:bodyPr wrap="square" lIns="0" tIns="0" rIns="0" bIns="0" anchor="ctr">
            <a:noAutofit/>
          </a:bodyPr>
          <a:lstStyle/>
          <a:p>
            <a:pPr marL="0" marR="0" lvl="0" indent="0" defTabSz="685800" eaLnBrk="1" fontAlgn="auto" latinLnBrk="0" hangingPunct="1">
              <a:lnSpc>
                <a:spcPct val="100000"/>
              </a:lnSpc>
              <a:spcBef>
                <a:spcPts val="0"/>
              </a:spcBef>
              <a:spcAft>
                <a:spcPts val="0"/>
              </a:spcAft>
              <a:buClrTx/>
              <a:buSzTx/>
              <a:buFontTx/>
              <a:buNone/>
              <a:defRPr/>
            </a:pPr>
            <a:endParaRPr kumimoji="0" lang="bg-BG" sz="2250" b="0" i="0" u="none" strike="noStrike" kern="0" cap="none" spc="0" normalizeH="0" baseline="0" noProof="0" smtClean="0">
              <a:ln>
                <a:noFill/>
              </a:ln>
              <a:solidFill>
                <a:srgbClr val="FFFFFF"/>
              </a:solidFill>
              <a:effectLst>
                <a:outerShdw blurRad="38100" dist="12700" dir="5400000" rotWithShape="0">
                  <a:srgbClr val="000000">
                    <a:alpha val="50000"/>
                  </a:srgbClr>
                </a:outerShdw>
              </a:effectLst>
              <a:uLnTx/>
              <a:uFillTx/>
              <a:cs typeface="+mn-ea"/>
              <a:sym typeface="+mn-lt"/>
            </a:endParaRPr>
          </a:p>
        </p:txBody>
      </p:sp>
      <p:sp>
        <p:nvSpPr>
          <p:cNvPr id="15" name="Rectangle 42"/>
          <p:cNvSpPr>
            <a:spLocks noChangeArrowheads="1"/>
          </p:cNvSpPr>
          <p:nvPr/>
        </p:nvSpPr>
        <p:spPr bwMode="auto">
          <a:xfrm>
            <a:off x="5803978" y="2247355"/>
            <a:ext cx="2001317" cy="715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33" tIns="45566" rIns="91133" bIns="45566">
            <a:spAutoFit/>
          </a:bodyPr>
          <a:lstStyle/>
          <a:p>
            <a:pPr lvl="0" defTabSz="685800">
              <a:lnSpc>
                <a:spcPct val="150000"/>
              </a:lnSpc>
            </a:pPr>
            <a:r>
              <a:rPr lang="zh-CN" altLang="en-US" sz="900" dirty="0">
                <a:solidFill>
                  <a:srgbClr val="56586B"/>
                </a:solidFill>
                <a:cs typeface="+mn-ea"/>
                <a:sym typeface="+mn-lt"/>
              </a:rPr>
              <a:t>您的内容打在这里，或者通过复制您的文本后，在此框中选择粘贴，并选择只保留文字。</a:t>
            </a:r>
            <a:endParaRPr lang="en-US" altLang="zh-CN" sz="900" dirty="0">
              <a:solidFill>
                <a:srgbClr val="56586B"/>
              </a:solidFill>
              <a:cs typeface="+mn-ea"/>
              <a:sym typeface="+mn-lt"/>
            </a:endParaRPr>
          </a:p>
        </p:txBody>
      </p:sp>
      <p:sp>
        <p:nvSpPr>
          <p:cNvPr id="16" name="Rectangle 44"/>
          <p:cNvSpPr>
            <a:spLocks noChangeArrowheads="1"/>
          </p:cNvSpPr>
          <p:nvPr/>
        </p:nvSpPr>
        <p:spPr bwMode="auto">
          <a:xfrm>
            <a:off x="5783347" y="4273547"/>
            <a:ext cx="2002904" cy="715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33" tIns="45566" rIns="91133" bIns="45566">
            <a:spAutoFit/>
          </a:bodyPr>
          <a:lstStyle/>
          <a:p>
            <a:pPr lvl="0" defTabSz="685800">
              <a:lnSpc>
                <a:spcPct val="150000"/>
              </a:lnSpc>
            </a:pPr>
            <a:r>
              <a:rPr lang="zh-CN" altLang="en-US" sz="900" dirty="0">
                <a:solidFill>
                  <a:srgbClr val="56586B"/>
                </a:solidFill>
                <a:cs typeface="+mn-ea"/>
                <a:sym typeface="+mn-lt"/>
              </a:rPr>
              <a:t>您的内容打在这里，或者通过复制您的文本后，在此框中选择粘贴，并选择只保留文字。</a:t>
            </a:r>
            <a:endParaRPr lang="en-US" altLang="zh-CN" sz="900" dirty="0">
              <a:solidFill>
                <a:srgbClr val="56586B"/>
              </a:solidFill>
              <a:cs typeface="+mn-ea"/>
              <a:sym typeface="+mn-lt"/>
            </a:endParaRPr>
          </a:p>
        </p:txBody>
      </p:sp>
      <p:sp>
        <p:nvSpPr>
          <p:cNvPr id="17" name="Rectangle 45"/>
          <p:cNvSpPr>
            <a:spLocks noChangeArrowheads="1"/>
          </p:cNvSpPr>
          <p:nvPr/>
        </p:nvSpPr>
        <p:spPr bwMode="auto">
          <a:xfrm>
            <a:off x="1158574" y="2333948"/>
            <a:ext cx="2002904" cy="715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33" tIns="45566" rIns="91133" bIns="45566">
            <a:spAutoFit/>
          </a:bodyPr>
          <a:lstStyle/>
          <a:p>
            <a:pPr lvl="0" algn="r" defTabSz="685800">
              <a:lnSpc>
                <a:spcPct val="150000"/>
              </a:lnSpc>
            </a:pPr>
            <a:r>
              <a:rPr lang="zh-CN" altLang="en-US" sz="900" dirty="0">
                <a:solidFill>
                  <a:srgbClr val="56586B"/>
                </a:solidFill>
                <a:cs typeface="+mn-ea"/>
                <a:sym typeface="+mn-lt"/>
              </a:rPr>
              <a:t>您的内容打在这里，或者通过复制您的文本后，在此框中选择粘贴，并选择只保留文字。</a:t>
            </a:r>
            <a:endParaRPr lang="en-US" altLang="zh-CN" sz="900" dirty="0">
              <a:solidFill>
                <a:srgbClr val="56586B"/>
              </a:solidFill>
              <a:cs typeface="+mn-ea"/>
              <a:sym typeface="+mn-lt"/>
            </a:endParaRPr>
          </a:p>
        </p:txBody>
      </p:sp>
      <p:sp>
        <p:nvSpPr>
          <p:cNvPr id="18" name="Rectangle 46"/>
          <p:cNvSpPr>
            <a:spLocks noChangeArrowheads="1"/>
          </p:cNvSpPr>
          <p:nvPr/>
        </p:nvSpPr>
        <p:spPr bwMode="auto">
          <a:xfrm>
            <a:off x="633250" y="3310838"/>
            <a:ext cx="2001317" cy="715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33" tIns="45566" rIns="91133" bIns="45566">
            <a:spAutoFit/>
          </a:bodyPr>
          <a:lstStyle/>
          <a:p>
            <a:pPr lvl="0" algn="r" defTabSz="685800">
              <a:lnSpc>
                <a:spcPct val="150000"/>
              </a:lnSpc>
            </a:pPr>
            <a:r>
              <a:rPr lang="zh-CN" altLang="en-US" sz="900" dirty="0">
                <a:solidFill>
                  <a:srgbClr val="56586B"/>
                </a:solidFill>
                <a:cs typeface="+mn-ea"/>
                <a:sym typeface="+mn-lt"/>
              </a:rPr>
              <a:t>您的内容打在这里，或者通过复制您的文本后，在此框中选择粘贴，并选择只保留文字。</a:t>
            </a:r>
            <a:endParaRPr lang="en-US" altLang="zh-CN" sz="900" dirty="0">
              <a:solidFill>
                <a:srgbClr val="56586B"/>
              </a:solidFill>
              <a:cs typeface="+mn-ea"/>
              <a:sym typeface="+mn-lt"/>
            </a:endParaRPr>
          </a:p>
        </p:txBody>
      </p:sp>
      <p:sp>
        <p:nvSpPr>
          <p:cNvPr id="19" name="Rectangle 47"/>
          <p:cNvSpPr>
            <a:spLocks noChangeArrowheads="1"/>
          </p:cNvSpPr>
          <p:nvPr/>
        </p:nvSpPr>
        <p:spPr bwMode="auto">
          <a:xfrm>
            <a:off x="1139531" y="4273547"/>
            <a:ext cx="2001317" cy="715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33" tIns="45566" rIns="91133" bIns="45566">
            <a:spAutoFit/>
          </a:bodyPr>
          <a:lstStyle/>
          <a:p>
            <a:pPr lvl="0" algn="r" defTabSz="685800">
              <a:lnSpc>
                <a:spcPct val="150000"/>
              </a:lnSpc>
            </a:pPr>
            <a:r>
              <a:rPr lang="zh-CN" altLang="en-US" sz="900" dirty="0">
                <a:solidFill>
                  <a:srgbClr val="56586B"/>
                </a:solidFill>
                <a:cs typeface="+mn-ea"/>
                <a:sym typeface="+mn-lt"/>
              </a:rPr>
              <a:t>您的内容打在这里，或者通过复制您的文本后，在此框中选择粘贴，并选择只保留文字。</a:t>
            </a:r>
            <a:endParaRPr lang="en-US" altLang="zh-CN" sz="900" dirty="0">
              <a:solidFill>
                <a:srgbClr val="56586B"/>
              </a:solidFill>
              <a:cs typeface="+mn-ea"/>
              <a:sym typeface="+mn-lt"/>
            </a:endParaRPr>
          </a:p>
        </p:txBody>
      </p:sp>
      <p:sp>
        <p:nvSpPr>
          <p:cNvPr id="20" name="Freeform 5"/>
          <p:cNvSpPr>
            <a:spLocks noEditPoints="1"/>
          </p:cNvSpPr>
          <p:nvPr/>
        </p:nvSpPr>
        <p:spPr bwMode="auto">
          <a:xfrm>
            <a:off x="4353381" y="3370712"/>
            <a:ext cx="333288" cy="330882"/>
          </a:xfrm>
          <a:custGeom>
            <a:avLst/>
            <a:gdLst>
              <a:gd name="T0" fmla="*/ 1308 w 1648"/>
              <a:gd name="T1" fmla="*/ 480 h 1642"/>
              <a:gd name="T2" fmla="*/ 828 w 1648"/>
              <a:gd name="T3" fmla="*/ 960 h 1642"/>
              <a:gd name="T4" fmla="*/ 348 w 1648"/>
              <a:gd name="T5" fmla="*/ 480 h 1642"/>
              <a:gd name="T6" fmla="*/ 828 w 1648"/>
              <a:gd name="T7" fmla="*/ 0 h 1642"/>
              <a:gd name="T8" fmla="*/ 1308 w 1648"/>
              <a:gd name="T9" fmla="*/ 480 h 1642"/>
              <a:gd name="T10" fmla="*/ 1224 w 1648"/>
              <a:gd name="T11" fmla="*/ 983 h 1642"/>
              <a:gd name="T12" fmla="*/ 828 w 1648"/>
              <a:gd name="T13" fmla="*/ 1120 h 1642"/>
              <a:gd name="T14" fmla="*/ 428 w 1648"/>
              <a:gd name="T15" fmla="*/ 980 h 1642"/>
              <a:gd name="T16" fmla="*/ 0 w 1648"/>
              <a:gd name="T17" fmla="*/ 1642 h 1642"/>
              <a:gd name="T18" fmla="*/ 1648 w 1648"/>
              <a:gd name="T19" fmla="*/ 1642 h 1642"/>
              <a:gd name="T20" fmla="*/ 1224 w 1648"/>
              <a:gd name="T21" fmla="*/ 983 h 1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48" h="1642">
                <a:moveTo>
                  <a:pt x="1308" y="480"/>
                </a:moveTo>
                <a:cubicBezTo>
                  <a:pt x="1308" y="745"/>
                  <a:pt x="1093" y="960"/>
                  <a:pt x="828" y="960"/>
                </a:cubicBezTo>
                <a:cubicBezTo>
                  <a:pt x="563" y="960"/>
                  <a:pt x="348" y="745"/>
                  <a:pt x="348" y="480"/>
                </a:cubicBezTo>
                <a:cubicBezTo>
                  <a:pt x="348" y="215"/>
                  <a:pt x="563" y="0"/>
                  <a:pt x="828" y="0"/>
                </a:cubicBezTo>
                <a:cubicBezTo>
                  <a:pt x="1093" y="0"/>
                  <a:pt x="1308" y="215"/>
                  <a:pt x="1308" y="480"/>
                </a:cubicBezTo>
                <a:close/>
                <a:moveTo>
                  <a:pt x="1224" y="983"/>
                </a:moveTo>
                <a:cubicBezTo>
                  <a:pt x="1113" y="1071"/>
                  <a:pt x="974" y="1120"/>
                  <a:pt x="828" y="1120"/>
                </a:cubicBezTo>
                <a:cubicBezTo>
                  <a:pt x="681" y="1120"/>
                  <a:pt x="541" y="1070"/>
                  <a:pt x="428" y="980"/>
                </a:cubicBezTo>
                <a:cubicBezTo>
                  <a:pt x="132" y="1088"/>
                  <a:pt x="0" y="1469"/>
                  <a:pt x="0" y="1642"/>
                </a:cubicBezTo>
                <a:cubicBezTo>
                  <a:pt x="1648" y="1642"/>
                  <a:pt x="1648" y="1642"/>
                  <a:pt x="1648" y="1642"/>
                </a:cubicBezTo>
                <a:cubicBezTo>
                  <a:pt x="1648" y="1470"/>
                  <a:pt x="1515" y="1093"/>
                  <a:pt x="1224" y="983"/>
                </a:cubicBezTo>
                <a:close/>
              </a:path>
            </a:pathLst>
          </a:custGeom>
          <a:solidFill>
            <a:schemeClr val="bg1">
              <a:lumMod val="75000"/>
            </a:schemeClr>
          </a:solidFill>
          <a:ln>
            <a:noFill/>
          </a:ln>
        </p:spPr>
        <p:txBody>
          <a:bodyPr lIns="101258" tIns="50628" rIns="101258" bIns="50628"/>
          <a:lstStyle/>
          <a:p>
            <a:pPr defTabSz="710565">
              <a:defRPr/>
            </a:pPr>
            <a:endParaRPr lang="bg-BG" sz="2025" kern="0">
              <a:solidFill>
                <a:sysClr val="windowText" lastClr="000000"/>
              </a:solidFill>
              <a:cs typeface="+mn-ea"/>
              <a:sym typeface="+mn-lt"/>
            </a:endParaRPr>
          </a:p>
        </p:txBody>
      </p:sp>
      <p:sp>
        <p:nvSpPr>
          <p:cNvPr id="28" name="Rectangle 42"/>
          <p:cNvSpPr>
            <a:spLocks noChangeArrowheads="1"/>
          </p:cNvSpPr>
          <p:nvPr/>
        </p:nvSpPr>
        <p:spPr bwMode="auto">
          <a:xfrm>
            <a:off x="3268639" y="1185341"/>
            <a:ext cx="2469506" cy="482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133" tIns="45566" rIns="91133" bIns="45566">
            <a:spAutoFit/>
          </a:bodyPr>
          <a:lstStyle/>
          <a:p>
            <a:pPr lvl="0" algn="ctr" defTabSz="685800">
              <a:lnSpc>
                <a:spcPct val="150000"/>
              </a:lnSpc>
            </a:pPr>
            <a:r>
              <a:rPr lang="zh-CN" altLang="en-US" sz="900" dirty="0">
                <a:solidFill>
                  <a:srgbClr val="56586B"/>
                </a:solidFill>
                <a:cs typeface="+mn-ea"/>
                <a:sym typeface="+mn-lt"/>
              </a:rPr>
              <a:t>您的内容打在这里，或者通过复制您的文本后，在此框中选择粘贴，并选择只保留文字。</a:t>
            </a:r>
            <a:endParaRPr lang="en-US" altLang="zh-CN" sz="900" dirty="0">
              <a:solidFill>
                <a:srgbClr val="56586B"/>
              </a:solidFill>
              <a:cs typeface="+mn-ea"/>
              <a:sym typeface="+mn-lt"/>
            </a:endParaRPr>
          </a:p>
        </p:txBody>
      </p:sp>
      <p:grpSp>
        <p:nvGrpSpPr>
          <p:cNvPr id="40" name="组合 39"/>
          <p:cNvGrpSpPr/>
          <p:nvPr/>
        </p:nvGrpSpPr>
        <p:grpSpPr>
          <a:xfrm>
            <a:off x="4989802" y="2226806"/>
            <a:ext cx="814176" cy="809873"/>
            <a:chOff x="4989802" y="2226806"/>
            <a:chExt cx="814176" cy="809873"/>
          </a:xfrm>
        </p:grpSpPr>
        <p:sp>
          <p:nvSpPr>
            <p:cNvPr id="8" name="Freeform 10"/>
            <p:cNvSpPr/>
            <p:nvPr/>
          </p:nvSpPr>
          <p:spPr bwMode="auto">
            <a:xfrm>
              <a:off x="4989802" y="2226806"/>
              <a:ext cx="814176" cy="809873"/>
            </a:xfrm>
            <a:custGeom>
              <a:avLst/>
              <a:gdLst>
                <a:gd name="T0" fmla="*/ 312 w 312"/>
                <a:gd name="T1" fmla="*/ 0 h 312"/>
                <a:gd name="T2" fmla="*/ 153 w 312"/>
                <a:gd name="T3" fmla="*/ 0 h 312"/>
                <a:gd name="T4" fmla="*/ 0 w 312"/>
                <a:gd name="T5" fmla="*/ 152 h 312"/>
                <a:gd name="T6" fmla="*/ 0 w 312"/>
                <a:gd name="T7" fmla="*/ 312 h 312"/>
                <a:gd name="T8" fmla="*/ 165 w 312"/>
                <a:gd name="T9" fmla="*/ 312 h 312"/>
                <a:gd name="T10" fmla="*/ 312 w 312"/>
                <a:gd name="T11" fmla="*/ 164 h 312"/>
                <a:gd name="T12" fmla="*/ 312 w 312"/>
                <a:gd name="T13" fmla="*/ 0 h 312"/>
              </a:gdLst>
              <a:ahLst/>
              <a:cxnLst>
                <a:cxn ang="0">
                  <a:pos x="T0" y="T1"/>
                </a:cxn>
                <a:cxn ang="0">
                  <a:pos x="T2" y="T3"/>
                </a:cxn>
                <a:cxn ang="0">
                  <a:pos x="T4" y="T5"/>
                </a:cxn>
                <a:cxn ang="0">
                  <a:pos x="T6" y="T7"/>
                </a:cxn>
                <a:cxn ang="0">
                  <a:pos x="T8" y="T9"/>
                </a:cxn>
                <a:cxn ang="0">
                  <a:pos x="T10" y="T11"/>
                </a:cxn>
                <a:cxn ang="0">
                  <a:pos x="T12" y="T13"/>
                </a:cxn>
              </a:cxnLst>
              <a:rect l="0" t="0" r="r" b="b"/>
              <a:pathLst>
                <a:path w="312" h="312">
                  <a:moveTo>
                    <a:pt x="312" y="0"/>
                  </a:moveTo>
                  <a:cubicBezTo>
                    <a:pt x="153" y="0"/>
                    <a:pt x="153" y="0"/>
                    <a:pt x="153" y="0"/>
                  </a:cubicBezTo>
                  <a:cubicBezTo>
                    <a:pt x="69" y="0"/>
                    <a:pt x="0" y="68"/>
                    <a:pt x="0" y="152"/>
                  </a:cubicBezTo>
                  <a:cubicBezTo>
                    <a:pt x="0" y="312"/>
                    <a:pt x="0" y="312"/>
                    <a:pt x="0" y="312"/>
                  </a:cubicBezTo>
                  <a:cubicBezTo>
                    <a:pt x="165" y="312"/>
                    <a:pt x="165" y="312"/>
                    <a:pt x="165" y="312"/>
                  </a:cubicBezTo>
                  <a:cubicBezTo>
                    <a:pt x="248" y="312"/>
                    <a:pt x="312" y="247"/>
                    <a:pt x="312" y="164"/>
                  </a:cubicBezTo>
                  <a:cubicBezTo>
                    <a:pt x="312" y="0"/>
                    <a:pt x="312" y="0"/>
                    <a:pt x="312" y="0"/>
                  </a:cubicBezTo>
                </a:path>
              </a:pathLst>
            </a:custGeom>
            <a:solidFill>
              <a:srgbClr val="F37743"/>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defRPr/>
              </a:pPr>
              <a:endParaRPr kumimoji="0" lang="bg-BG" sz="8625" b="1" i="0" u="none" strike="noStrike" kern="0" cap="none" spc="0" normalizeH="0" baseline="0" noProof="0" smtClean="0">
                <a:ln>
                  <a:noFill/>
                </a:ln>
                <a:solidFill>
                  <a:prstClr val="white"/>
                </a:solidFill>
                <a:effectLst/>
                <a:uLnTx/>
                <a:uFillTx/>
                <a:cs typeface="+mn-ea"/>
                <a:sym typeface="+mn-lt"/>
              </a:endParaRPr>
            </a:p>
          </p:txBody>
        </p:sp>
        <p:sp>
          <p:nvSpPr>
            <p:cNvPr id="29" name="文本框 107"/>
            <p:cNvSpPr txBox="1"/>
            <p:nvPr/>
          </p:nvSpPr>
          <p:spPr>
            <a:xfrm>
              <a:off x="5024652" y="2414300"/>
              <a:ext cx="748691" cy="461665"/>
            </a:xfrm>
            <a:prstGeom prst="rect">
              <a:avLst/>
            </a:prstGeom>
            <a:noFill/>
          </p:spPr>
          <p:txBody>
            <a:bodyPr wrap="square" rtlCol="0">
              <a:spAutoFit/>
            </a:bodyPr>
            <a:lstStyle/>
            <a:p>
              <a:pPr lvl="0" algn="ctr" defTabSz="914400"/>
              <a:r>
                <a:rPr lang="zh-CN" altLang="en-US" sz="1200" b="1" dirty="0">
                  <a:solidFill>
                    <a:schemeClr val="bg1"/>
                  </a:solidFill>
                  <a:cs typeface="+mn-ea"/>
                  <a:sym typeface="+mn-lt"/>
                </a:rPr>
                <a:t>良好的心态</a:t>
              </a:r>
            </a:p>
          </p:txBody>
        </p:sp>
      </p:grpSp>
      <p:sp>
        <p:nvSpPr>
          <p:cNvPr id="30" name="Rectangle 43"/>
          <p:cNvSpPr>
            <a:spLocks noChangeArrowheads="1"/>
          </p:cNvSpPr>
          <p:nvPr/>
        </p:nvSpPr>
        <p:spPr bwMode="auto">
          <a:xfrm>
            <a:off x="6357872" y="3203696"/>
            <a:ext cx="2001317" cy="715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33" tIns="45566" rIns="91133" bIns="45566">
            <a:spAutoFit/>
          </a:bodyPr>
          <a:lstStyle/>
          <a:p>
            <a:pPr lvl="0" defTabSz="685800">
              <a:lnSpc>
                <a:spcPct val="150000"/>
              </a:lnSpc>
            </a:pPr>
            <a:r>
              <a:rPr lang="zh-CN" altLang="en-US" sz="900" dirty="0">
                <a:solidFill>
                  <a:srgbClr val="56586B"/>
                </a:solidFill>
                <a:cs typeface="+mn-ea"/>
                <a:sym typeface="+mn-lt"/>
              </a:rPr>
              <a:t>您的内容打在这里，或者通过复制您的文本后，在此框中选择粘贴，并选择只保留文字。</a:t>
            </a:r>
            <a:endParaRPr lang="en-US" altLang="zh-CN" sz="900" dirty="0">
              <a:solidFill>
                <a:srgbClr val="56586B"/>
              </a:solidFill>
              <a:cs typeface="+mn-ea"/>
              <a:sym typeface="+mn-lt"/>
            </a:endParaRPr>
          </a:p>
        </p:txBody>
      </p:sp>
      <p:grpSp>
        <p:nvGrpSpPr>
          <p:cNvPr id="39" name="组合 38"/>
          <p:cNvGrpSpPr/>
          <p:nvPr/>
        </p:nvGrpSpPr>
        <p:grpSpPr>
          <a:xfrm>
            <a:off x="5200887" y="3124914"/>
            <a:ext cx="1156985" cy="824054"/>
            <a:chOff x="5200887" y="3124914"/>
            <a:chExt cx="1156985" cy="824054"/>
          </a:xfrm>
        </p:grpSpPr>
        <p:sp>
          <p:nvSpPr>
            <p:cNvPr id="4" name="Freeform 6"/>
            <p:cNvSpPr/>
            <p:nvPr/>
          </p:nvSpPr>
          <p:spPr bwMode="auto">
            <a:xfrm>
              <a:off x="5200887" y="3124914"/>
              <a:ext cx="1156985" cy="824054"/>
            </a:xfrm>
            <a:custGeom>
              <a:avLst/>
              <a:gdLst>
                <a:gd name="T0" fmla="*/ 222 w 443"/>
                <a:gd name="T1" fmla="*/ 0 h 318"/>
                <a:gd name="T2" fmla="*/ 115 w 443"/>
                <a:gd name="T3" fmla="*/ 44 h 318"/>
                <a:gd name="T4" fmla="*/ 0 w 443"/>
                <a:gd name="T5" fmla="*/ 159 h 318"/>
                <a:gd name="T6" fmla="*/ 115 w 443"/>
                <a:gd name="T7" fmla="*/ 274 h 318"/>
                <a:gd name="T8" fmla="*/ 222 w 443"/>
                <a:gd name="T9" fmla="*/ 318 h 318"/>
                <a:gd name="T10" fmla="*/ 328 w 443"/>
                <a:gd name="T11" fmla="*/ 274 h 318"/>
                <a:gd name="T12" fmla="*/ 443 w 443"/>
                <a:gd name="T13" fmla="*/ 159 h 318"/>
                <a:gd name="T14" fmla="*/ 328 w 443"/>
                <a:gd name="T15" fmla="*/ 44 h 318"/>
                <a:gd name="T16" fmla="*/ 222 w 443"/>
                <a:gd name="T17" fmla="*/ 0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3" h="318">
                  <a:moveTo>
                    <a:pt x="222" y="0"/>
                  </a:moveTo>
                  <a:cubicBezTo>
                    <a:pt x="183" y="0"/>
                    <a:pt x="144" y="14"/>
                    <a:pt x="115" y="44"/>
                  </a:cubicBezTo>
                  <a:cubicBezTo>
                    <a:pt x="0" y="159"/>
                    <a:pt x="0" y="159"/>
                    <a:pt x="0" y="159"/>
                  </a:cubicBezTo>
                  <a:cubicBezTo>
                    <a:pt x="115" y="274"/>
                    <a:pt x="115" y="274"/>
                    <a:pt x="115" y="274"/>
                  </a:cubicBezTo>
                  <a:cubicBezTo>
                    <a:pt x="144" y="304"/>
                    <a:pt x="183" y="318"/>
                    <a:pt x="222" y="318"/>
                  </a:cubicBezTo>
                  <a:cubicBezTo>
                    <a:pt x="260" y="318"/>
                    <a:pt x="299" y="304"/>
                    <a:pt x="328" y="274"/>
                  </a:cubicBezTo>
                  <a:cubicBezTo>
                    <a:pt x="443" y="159"/>
                    <a:pt x="443" y="159"/>
                    <a:pt x="443" y="159"/>
                  </a:cubicBezTo>
                  <a:cubicBezTo>
                    <a:pt x="328" y="44"/>
                    <a:pt x="328" y="44"/>
                    <a:pt x="328" y="44"/>
                  </a:cubicBezTo>
                  <a:cubicBezTo>
                    <a:pt x="299" y="14"/>
                    <a:pt x="260" y="0"/>
                    <a:pt x="222" y="0"/>
                  </a:cubicBezTo>
                </a:path>
              </a:pathLst>
            </a:custGeom>
            <a:solidFill>
              <a:srgbClr val="029489"/>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defRPr/>
              </a:pPr>
              <a:endParaRPr kumimoji="0" lang="bg-BG" sz="1200" b="1" i="0" u="none" strike="noStrike" kern="0" cap="none" spc="0" normalizeH="0" baseline="0" noProof="0" smtClean="0">
                <a:ln>
                  <a:noFill/>
                </a:ln>
                <a:solidFill>
                  <a:prstClr val="white"/>
                </a:solidFill>
                <a:effectLst/>
                <a:uLnTx/>
                <a:uFillTx/>
                <a:cs typeface="+mn-ea"/>
                <a:sym typeface="+mn-lt"/>
              </a:endParaRPr>
            </a:p>
          </p:txBody>
        </p:sp>
        <p:sp>
          <p:nvSpPr>
            <p:cNvPr id="31" name="文本框 107"/>
            <p:cNvSpPr txBox="1"/>
            <p:nvPr/>
          </p:nvSpPr>
          <p:spPr>
            <a:xfrm>
              <a:off x="5374945" y="3329061"/>
              <a:ext cx="821030" cy="461665"/>
            </a:xfrm>
            <a:prstGeom prst="rect">
              <a:avLst/>
            </a:prstGeom>
            <a:noFill/>
          </p:spPr>
          <p:txBody>
            <a:bodyPr wrap="square" rtlCol="0">
              <a:spAutoFit/>
            </a:bodyPr>
            <a:lstStyle/>
            <a:p>
              <a:pPr lvl="0" algn="ctr" defTabSz="914400"/>
              <a:r>
                <a:rPr lang="zh-CN" altLang="en-US" sz="1200" b="1" dirty="0">
                  <a:solidFill>
                    <a:schemeClr val="bg1"/>
                  </a:solidFill>
                  <a:cs typeface="+mn-ea"/>
                  <a:sym typeface="+mn-lt"/>
                </a:rPr>
                <a:t>全面的知识结构</a:t>
              </a:r>
            </a:p>
          </p:txBody>
        </p:sp>
      </p:grpSp>
      <p:grpSp>
        <p:nvGrpSpPr>
          <p:cNvPr id="38" name="组合 37"/>
          <p:cNvGrpSpPr/>
          <p:nvPr/>
        </p:nvGrpSpPr>
        <p:grpSpPr>
          <a:xfrm>
            <a:off x="4989802" y="4032476"/>
            <a:ext cx="822112" cy="809873"/>
            <a:chOff x="4989802" y="4032476"/>
            <a:chExt cx="822112" cy="809873"/>
          </a:xfrm>
        </p:grpSpPr>
        <p:sp>
          <p:nvSpPr>
            <p:cNvPr id="7" name="Freeform 9"/>
            <p:cNvSpPr/>
            <p:nvPr/>
          </p:nvSpPr>
          <p:spPr bwMode="auto">
            <a:xfrm>
              <a:off x="4989802" y="4032476"/>
              <a:ext cx="814176" cy="809873"/>
            </a:xfrm>
            <a:custGeom>
              <a:avLst/>
              <a:gdLst>
                <a:gd name="T0" fmla="*/ 165 w 312"/>
                <a:gd name="T1" fmla="*/ 0 h 312"/>
                <a:gd name="T2" fmla="*/ 0 w 312"/>
                <a:gd name="T3" fmla="*/ 0 h 312"/>
                <a:gd name="T4" fmla="*/ 0 w 312"/>
                <a:gd name="T5" fmla="*/ 162 h 312"/>
                <a:gd name="T6" fmla="*/ 153 w 312"/>
                <a:gd name="T7" fmla="*/ 312 h 312"/>
                <a:gd name="T8" fmla="*/ 312 w 312"/>
                <a:gd name="T9" fmla="*/ 312 h 312"/>
                <a:gd name="T10" fmla="*/ 312 w 312"/>
                <a:gd name="T11" fmla="*/ 150 h 312"/>
                <a:gd name="T12" fmla="*/ 165 w 312"/>
                <a:gd name="T13" fmla="*/ 0 h 312"/>
              </a:gdLst>
              <a:ahLst/>
              <a:cxnLst>
                <a:cxn ang="0">
                  <a:pos x="T0" y="T1"/>
                </a:cxn>
                <a:cxn ang="0">
                  <a:pos x="T2" y="T3"/>
                </a:cxn>
                <a:cxn ang="0">
                  <a:pos x="T4" y="T5"/>
                </a:cxn>
                <a:cxn ang="0">
                  <a:pos x="T6" y="T7"/>
                </a:cxn>
                <a:cxn ang="0">
                  <a:pos x="T8" y="T9"/>
                </a:cxn>
                <a:cxn ang="0">
                  <a:pos x="T10" y="T11"/>
                </a:cxn>
                <a:cxn ang="0">
                  <a:pos x="T12" y="T13"/>
                </a:cxn>
              </a:cxnLst>
              <a:rect l="0" t="0" r="r" b="b"/>
              <a:pathLst>
                <a:path w="312" h="312">
                  <a:moveTo>
                    <a:pt x="165" y="0"/>
                  </a:moveTo>
                  <a:cubicBezTo>
                    <a:pt x="0" y="0"/>
                    <a:pt x="0" y="0"/>
                    <a:pt x="0" y="0"/>
                  </a:cubicBezTo>
                  <a:cubicBezTo>
                    <a:pt x="0" y="162"/>
                    <a:pt x="0" y="162"/>
                    <a:pt x="0" y="162"/>
                  </a:cubicBezTo>
                  <a:cubicBezTo>
                    <a:pt x="0" y="246"/>
                    <a:pt x="69" y="312"/>
                    <a:pt x="153" y="312"/>
                  </a:cubicBezTo>
                  <a:cubicBezTo>
                    <a:pt x="312" y="312"/>
                    <a:pt x="312" y="312"/>
                    <a:pt x="312" y="312"/>
                  </a:cubicBezTo>
                  <a:cubicBezTo>
                    <a:pt x="312" y="150"/>
                    <a:pt x="312" y="150"/>
                    <a:pt x="312" y="150"/>
                  </a:cubicBezTo>
                  <a:cubicBezTo>
                    <a:pt x="312" y="67"/>
                    <a:pt x="248" y="0"/>
                    <a:pt x="165" y="0"/>
                  </a:cubicBezTo>
                </a:path>
              </a:pathLst>
            </a:custGeom>
            <a:solidFill>
              <a:srgbClr val="EA4345"/>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defRPr/>
              </a:pPr>
              <a:endParaRPr kumimoji="0" lang="bg-BG" sz="1200" b="1" i="0" u="none" strike="noStrike" kern="0" cap="none" spc="0" normalizeH="0" baseline="0" noProof="0" smtClean="0">
                <a:ln>
                  <a:noFill/>
                </a:ln>
                <a:solidFill>
                  <a:prstClr val="white"/>
                </a:solidFill>
                <a:effectLst/>
                <a:uLnTx/>
                <a:uFillTx/>
                <a:cs typeface="+mn-ea"/>
                <a:sym typeface="+mn-lt"/>
              </a:endParaRPr>
            </a:p>
          </p:txBody>
        </p:sp>
        <p:sp>
          <p:nvSpPr>
            <p:cNvPr id="32" name="文本框 107"/>
            <p:cNvSpPr txBox="1"/>
            <p:nvPr/>
          </p:nvSpPr>
          <p:spPr>
            <a:xfrm>
              <a:off x="5012229" y="4238879"/>
              <a:ext cx="799685" cy="461665"/>
            </a:xfrm>
            <a:prstGeom prst="rect">
              <a:avLst/>
            </a:prstGeom>
            <a:noFill/>
          </p:spPr>
          <p:txBody>
            <a:bodyPr wrap="square" rtlCol="0">
              <a:spAutoFit/>
            </a:bodyPr>
            <a:lstStyle/>
            <a:p>
              <a:pPr lvl="0" algn="ctr" defTabSz="914400"/>
              <a:r>
                <a:rPr lang="zh-CN" altLang="en-US" sz="1200" b="1" dirty="0">
                  <a:solidFill>
                    <a:schemeClr val="bg1"/>
                  </a:solidFill>
                  <a:cs typeface="+mn-ea"/>
                  <a:sym typeface="+mn-lt"/>
                </a:rPr>
                <a:t>专业的知识技能</a:t>
              </a:r>
            </a:p>
          </p:txBody>
        </p:sp>
      </p:grpSp>
      <p:grpSp>
        <p:nvGrpSpPr>
          <p:cNvPr id="37" name="组合 36"/>
          <p:cNvGrpSpPr/>
          <p:nvPr/>
        </p:nvGrpSpPr>
        <p:grpSpPr>
          <a:xfrm>
            <a:off x="3177278" y="4032476"/>
            <a:ext cx="837980" cy="809873"/>
            <a:chOff x="3177278" y="4032476"/>
            <a:chExt cx="837980" cy="809873"/>
          </a:xfrm>
        </p:grpSpPr>
        <p:sp>
          <p:nvSpPr>
            <p:cNvPr id="9" name="Freeform 11"/>
            <p:cNvSpPr/>
            <p:nvPr/>
          </p:nvSpPr>
          <p:spPr bwMode="auto">
            <a:xfrm>
              <a:off x="3183698" y="4032476"/>
              <a:ext cx="825285" cy="809873"/>
            </a:xfrm>
            <a:custGeom>
              <a:avLst/>
              <a:gdLst>
                <a:gd name="T0" fmla="*/ 316 w 316"/>
                <a:gd name="T1" fmla="*/ 0 h 312"/>
                <a:gd name="T2" fmla="*/ 150 w 316"/>
                <a:gd name="T3" fmla="*/ 0 h 312"/>
                <a:gd name="T4" fmla="*/ 0 w 316"/>
                <a:gd name="T5" fmla="*/ 150 h 312"/>
                <a:gd name="T6" fmla="*/ 0 w 316"/>
                <a:gd name="T7" fmla="*/ 312 h 312"/>
                <a:gd name="T8" fmla="*/ 162 w 316"/>
                <a:gd name="T9" fmla="*/ 312 h 312"/>
                <a:gd name="T10" fmla="*/ 316 w 316"/>
                <a:gd name="T11" fmla="*/ 162 h 312"/>
                <a:gd name="T12" fmla="*/ 316 w 316"/>
                <a:gd name="T13" fmla="*/ 0 h 312"/>
              </a:gdLst>
              <a:ahLst/>
              <a:cxnLst>
                <a:cxn ang="0">
                  <a:pos x="T0" y="T1"/>
                </a:cxn>
                <a:cxn ang="0">
                  <a:pos x="T2" y="T3"/>
                </a:cxn>
                <a:cxn ang="0">
                  <a:pos x="T4" y="T5"/>
                </a:cxn>
                <a:cxn ang="0">
                  <a:pos x="T6" y="T7"/>
                </a:cxn>
                <a:cxn ang="0">
                  <a:pos x="T8" y="T9"/>
                </a:cxn>
                <a:cxn ang="0">
                  <a:pos x="T10" y="T11"/>
                </a:cxn>
                <a:cxn ang="0">
                  <a:pos x="T12" y="T13"/>
                </a:cxn>
              </a:cxnLst>
              <a:rect l="0" t="0" r="r" b="b"/>
              <a:pathLst>
                <a:path w="316" h="312">
                  <a:moveTo>
                    <a:pt x="316" y="0"/>
                  </a:moveTo>
                  <a:cubicBezTo>
                    <a:pt x="150" y="0"/>
                    <a:pt x="150" y="0"/>
                    <a:pt x="150" y="0"/>
                  </a:cubicBezTo>
                  <a:cubicBezTo>
                    <a:pt x="67" y="0"/>
                    <a:pt x="0" y="67"/>
                    <a:pt x="0" y="150"/>
                  </a:cubicBezTo>
                  <a:cubicBezTo>
                    <a:pt x="0" y="312"/>
                    <a:pt x="0" y="312"/>
                    <a:pt x="0" y="312"/>
                  </a:cubicBezTo>
                  <a:cubicBezTo>
                    <a:pt x="162" y="312"/>
                    <a:pt x="162" y="312"/>
                    <a:pt x="162" y="312"/>
                  </a:cubicBezTo>
                  <a:cubicBezTo>
                    <a:pt x="245" y="312"/>
                    <a:pt x="316" y="246"/>
                    <a:pt x="316" y="162"/>
                  </a:cubicBezTo>
                  <a:cubicBezTo>
                    <a:pt x="316" y="0"/>
                    <a:pt x="316" y="0"/>
                    <a:pt x="316" y="0"/>
                  </a:cubicBezTo>
                </a:path>
              </a:pathLst>
            </a:custGeom>
            <a:solidFill>
              <a:srgbClr val="EA4345"/>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defRPr/>
              </a:pPr>
              <a:endParaRPr kumimoji="0" lang="bg-BG" sz="1200" b="1" i="0" u="none" strike="noStrike" kern="0" cap="none" spc="0" normalizeH="0" baseline="0" noProof="0" smtClean="0">
                <a:ln>
                  <a:noFill/>
                </a:ln>
                <a:solidFill>
                  <a:prstClr val="white"/>
                </a:solidFill>
                <a:effectLst/>
                <a:uLnTx/>
                <a:uFillTx/>
                <a:cs typeface="+mn-ea"/>
                <a:sym typeface="+mn-lt"/>
              </a:endParaRPr>
            </a:p>
          </p:txBody>
        </p:sp>
        <p:sp>
          <p:nvSpPr>
            <p:cNvPr id="33" name="文本框 107"/>
            <p:cNvSpPr txBox="1"/>
            <p:nvPr/>
          </p:nvSpPr>
          <p:spPr>
            <a:xfrm>
              <a:off x="3177278" y="4222332"/>
              <a:ext cx="837980" cy="461665"/>
            </a:xfrm>
            <a:prstGeom prst="rect">
              <a:avLst/>
            </a:prstGeom>
            <a:noFill/>
          </p:spPr>
          <p:txBody>
            <a:bodyPr wrap="square" rtlCol="0">
              <a:spAutoFit/>
            </a:bodyPr>
            <a:lstStyle/>
            <a:p>
              <a:pPr lvl="0" algn="ctr" defTabSz="914400"/>
              <a:r>
                <a:rPr lang="zh-CN" altLang="en-US" sz="1200" b="1" dirty="0">
                  <a:solidFill>
                    <a:schemeClr val="bg1"/>
                  </a:solidFill>
                  <a:cs typeface="+mn-ea"/>
                  <a:sym typeface="+mn-lt"/>
                </a:rPr>
                <a:t>良好的人文</a:t>
              </a:r>
              <a:r>
                <a:rPr lang="zh-CN" altLang="en-US" sz="1200" b="1" dirty="0" smtClean="0">
                  <a:solidFill>
                    <a:schemeClr val="bg1"/>
                  </a:solidFill>
                  <a:cs typeface="+mn-ea"/>
                  <a:sym typeface="+mn-lt"/>
                </a:rPr>
                <a:t>素质</a:t>
              </a:r>
              <a:endParaRPr lang="zh-CN" altLang="en-US" sz="1200" b="1" dirty="0">
                <a:solidFill>
                  <a:schemeClr val="bg1"/>
                </a:solidFill>
                <a:cs typeface="+mn-ea"/>
                <a:sym typeface="+mn-lt"/>
              </a:endParaRPr>
            </a:p>
          </p:txBody>
        </p:sp>
      </p:grpSp>
      <p:grpSp>
        <p:nvGrpSpPr>
          <p:cNvPr id="43" name="组合 42"/>
          <p:cNvGrpSpPr/>
          <p:nvPr/>
        </p:nvGrpSpPr>
        <p:grpSpPr>
          <a:xfrm>
            <a:off x="2634565" y="3124914"/>
            <a:ext cx="1160162" cy="824054"/>
            <a:chOff x="2634565" y="3124914"/>
            <a:chExt cx="1160162" cy="824054"/>
          </a:xfrm>
        </p:grpSpPr>
        <p:sp>
          <p:nvSpPr>
            <p:cNvPr id="5" name="Freeform 7"/>
            <p:cNvSpPr/>
            <p:nvPr/>
          </p:nvSpPr>
          <p:spPr bwMode="auto">
            <a:xfrm>
              <a:off x="2634565" y="3124914"/>
              <a:ext cx="1160162" cy="824054"/>
            </a:xfrm>
            <a:custGeom>
              <a:avLst/>
              <a:gdLst>
                <a:gd name="T0" fmla="*/ 222 w 444"/>
                <a:gd name="T1" fmla="*/ 0 h 318"/>
                <a:gd name="T2" fmla="*/ 116 w 444"/>
                <a:gd name="T3" fmla="*/ 44 h 318"/>
                <a:gd name="T4" fmla="*/ 0 w 444"/>
                <a:gd name="T5" fmla="*/ 159 h 318"/>
                <a:gd name="T6" fmla="*/ 116 w 444"/>
                <a:gd name="T7" fmla="*/ 274 h 318"/>
                <a:gd name="T8" fmla="*/ 222 w 444"/>
                <a:gd name="T9" fmla="*/ 318 h 318"/>
                <a:gd name="T10" fmla="*/ 329 w 444"/>
                <a:gd name="T11" fmla="*/ 274 h 318"/>
                <a:gd name="T12" fmla="*/ 444 w 444"/>
                <a:gd name="T13" fmla="*/ 159 h 318"/>
                <a:gd name="T14" fmla="*/ 329 w 444"/>
                <a:gd name="T15" fmla="*/ 44 h 318"/>
                <a:gd name="T16" fmla="*/ 222 w 444"/>
                <a:gd name="T17" fmla="*/ 0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4" h="318">
                  <a:moveTo>
                    <a:pt x="222" y="0"/>
                  </a:moveTo>
                  <a:cubicBezTo>
                    <a:pt x="184" y="0"/>
                    <a:pt x="145" y="14"/>
                    <a:pt x="116" y="44"/>
                  </a:cubicBezTo>
                  <a:cubicBezTo>
                    <a:pt x="0" y="159"/>
                    <a:pt x="0" y="159"/>
                    <a:pt x="0" y="159"/>
                  </a:cubicBezTo>
                  <a:cubicBezTo>
                    <a:pt x="116" y="274"/>
                    <a:pt x="116" y="274"/>
                    <a:pt x="116" y="274"/>
                  </a:cubicBezTo>
                  <a:cubicBezTo>
                    <a:pt x="145" y="304"/>
                    <a:pt x="184" y="318"/>
                    <a:pt x="222" y="318"/>
                  </a:cubicBezTo>
                  <a:cubicBezTo>
                    <a:pt x="261" y="318"/>
                    <a:pt x="299" y="304"/>
                    <a:pt x="329" y="274"/>
                  </a:cubicBezTo>
                  <a:cubicBezTo>
                    <a:pt x="444" y="159"/>
                    <a:pt x="444" y="159"/>
                    <a:pt x="444" y="159"/>
                  </a:cubicBezTo>
                  <a:cubicBezTo>
                    <a:pt x="329" y="44"/>
                    <a:pt x="329" y="44"/>
                    <a:pt x="329" y="44"/>
                  </a:cubicBezTo>
                  <a:cubicBezTo>
                    <a:pt x="299" y="14"/>
                    <a:pt x="261" y="0"/>
                    <a:pt x="222" y="0"/>
                  </a:cubicBezTo>
                </a:path>
              </a:pathLst>
            </a:custGeom>
            <a:solidFill>
              <a:srgbClr val="029489"/>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defRPr/>
              </a:pPr>
              <a:endParaRPr kumimoji="0" lang="bg-BG" sz="1200" b="1" i="0" u="none" strike="noStrike" kern="0" cap="none" spc="0" normalizeH="0" baseline="0" noProof="0" smtClean="0">
                <a:ln>
                  <a:noFill/>
                </a:ln>
                <a:solidFill>
                  <a:prstClr val="white"/>
                </a:solidFill>
                <a:effectLst/>
                <a:uLnTx/>
                <a:uFillTx/>
                <a:cs typeface="+mn-ea"/>
                <a:sym typeface="+mn-lt"/>
              </a:endParaRPr>
            </a:p>
          </p:txBody>
        </p:sp>
        <p:sp>
          <p:nvSpPr>
            <p:cNvPr id="34" name="文本框 107"/>
            <p:cNvSpPr txBox="1"/>
            <p:nvPr/>
          </p:nvSpPr>
          <p:spPr>
            <a:xfrm>
              <a:off x="2759389" y="3335647"/>
              <a:ext cx="880611" cy="461665"/>
            </a:xfrm>
            <a:prstGeom prst="rect">
              <a:avLst/>
            </a:prstGeom>
            <a:noFill/>
          </p:spPr>
          <p:txBody>
            <a:bodyPr wrap="square" rtlCol="0">
              <a:spAutoFit/>
            </a:bodyPr>
            <a:lstStyle/>
            <a:p>
              <a:pPr lvl="0" algn="ctr" defTabSz="914400"/>
              <a:r>
                <a:rPr lang="zh-CN" altLang="en-US" sz="1200" b="1" dirty="0">
                  <a:solidFill>
                    <a:schemeClr val="bg1"/>
                  </a:solidFill>
                  <a:cs typeface="+mn-ea"/>
                  <a:sym typeface="+mn-lt"/>
                </a:rPr>
                <a:t>持之以恒的毅力</a:t>
              </a:r>
            </a:p>
          </p:txBody>
        </p:sp>
      </p:grpSp>
      <p:grpSp>
        <p:nvGrpSpPr>
          <p:cNvPr id="42" name="组合 41"/>
          <p:cNvGrpSpPr/>
          <p:nvPr/>
        </p:nvGrpSpPr>
        <p:grpSpPr>
          <a:xfrm>
            <a:off x="3175037" y="2226806"/>
            <a:ext cx="833946" cy="809873"/>
            <a:chOff x="3175037" y="2226806"/>
            <a:chExt cx="833946" cy="809873"/>
          </a:xfrm>
        </p:grpSpPr>
        <p:sp>
          <p:nvSpPr>
            <p:cNvPr id="6" name="Freeform 8"/>
            <p:cNvSpPr/>
            <p:nvPr/>
          </p:nvSpPr>
          <p:spPr bwMode="auto">
            <a:xfrm>
              <a:off x="3183698" y="2226806"/>
              <a:ext cx="825285" cy="809873"/>
            </a:xfrm>
            <a:custGeom>
              <a:avLst/>
              <a:gdLst>
                <a:gd name="T0" fmla="*/ 162 w 316"/>
                <a:gd name="T1" fmla="*/ 0 h 312"/>
                <a:gd name="T2" fmla="*/ 0 w 316"/>
                <a:gd name="T3" fmla="*/ 0 h 312"/>
                <a:gd name="T4" fmla="*/ 0 w 316"/>
                <a:gd name="T5" fmla="*/ 164 h 312"/>
                <a:gd name="T6" fmla="*/ 150 w 316"/>
                <a:gd name="T7" fmla="*/ 312 h 312"/>
                <a:gd name="T8" fmla="*/ 316 w 316"/>
                <a:gd name="T9" fmla="*/ 312 h 312"/>
                <a:gd name="T10" fmla="*/ 316 w 316"/>
                <a:gd name="T11" fmla="*/ 152 h 312"/>
                <a:gd name="T12" fmla="*/ 162 w 316"/>
                <a:gd name="T13" fmla="*/ 0 h 312"/>
              </a:gdLst>
              <a:ahLst/>
              <a:cxnLst>
                <a:cxn ang="0">
                  <a:pos x="T0" y="T1"/>
                </a:cxn>
                <a:cxn ang="0">
                  <a:pos x="T2" y="T3"/>
                </a:cxn>
                <a:cxn ang="0">
                  <a:pos x="T4" y="T5"/>
                </a:cxn>
                <a:cxn ang="0">
                  <a:pos x="T6" y="T7"/>
                </a:cxn>
                <a:cxn ang="0">
                  <a:pos x="T8" y="T9"/>
                </a:cxn>
                <a:cxn ang="0">
                  <a:pos x="T10" y="T11"/>
                </a:cxn>
                <a:cxn ang="0">
                  <a:pos x="T12" y="T13"/>
                </a:cxn>
              </a:cxnLst>
              <a:rect l="0" t="0" r="r" b="b"/>
              <a:pathLst>
                <a:path w="316" h="312">
                  <a:moveTo>
                    <a:pt x="162" y="0"/>
                  </a:moveTo>
                  <a:cubicBezTo>
                    <a:pt x="0" y="0"/>
                    <a:pt x="0" y="0"/>
                    <a:pt x="0" y="0"/>
                  </a:cubicBezTo>
                  <a:cubicBezTo>
                    <a:pt x="0" y="164"/>
                    <a:pt x="0" y="164"/>
                    <a:pt x="0" y="164"/>
                  </a:cubicBezTo>
                  <a:cubicBezTo>
                    <a:pt x="0" y="247"/>
                    <a:pt x="67" y="312"/>
                    <a:pt x="150" y="312"/>
                  </a:cubicBezTo>
                  <a:cubicBezTo>
                    <a:pt x="316" y="312"/>
                    <a:pt x="316" y="312"/>
                    <a:pt x="316" y="312"/>
                  </a:cubicBezTo>
                  <a:cubicBezTo>
                    <a:pt x="316" y="152"/>
                    <a:pt x="316" y="152"/>
                    <a:pt x="316" y="152"/>
                  </a:cubicBezTo>
                  <a:cubicBezTo>
                    <a:pt x="316" y="68"/>
                    <a:pt x="245" y="0"/>
                    <a:pt x="162" y="0"/>
                  </a:cubicBezTo>
                </a:path>
              </a:pathLst>
            </a:custGeom>
            <a:solidFill>
              <a:srgbClr val="F37743"/>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defRPr/>
              </a:pPr>
              <a:endParaRPr kumimoji="0" lang="bg-BG" sz="1200" b="1" i="0" u="none" strike="noStrike" kern="0" cap="none" spc="0" normalizeH="0" baseline="0" noProof="0" smtClean="0">
                <a:ln>
                  <a:noFill/>
                </a:ln>
                <a:solidFill>
                  <a:prstClr val="white"/>
                </a:solidFill>
                <a:effectLst/>
                <a:uLnTx/>
                <a:uFillTx/>
                <a:cs typeface="+mn-ea"/>
                <a:sym typeface="+mn-lt"/>
              </a:endParaRPr>
            </a:p>
          </p:txBody>
        </p:sp>
        <p:sp>
          <p:nvSpPr>
            <p:cNvPr id="35" name="文本框 107"/>
            <p:cNvSpPr txBox="1"/>
            <p:nvPr/>
          </p:nvSpPr>
          <p:spPr>
            <a:xfrm>
              <a:off x="3175037" y="2384137"/>
              <a:ext cx="810961" cy="461665"/>
            </a:xfrm>
            <a:prstGeom prst="rect">
              <a:avLst/>
            </a:prstGeom>
            <a:noFill/>
          </p:spPr>
          <p:txBody>
            <a:bodyPr wrap="square" rtlCol="0">
              <a:spAutoFit/>
            </a:bodyPr>
            <a:lstStyle/>
            <a:p>
              <a:pPr lvl="0" algn="ctr" defTabSz="914400"/>
              <a:r>
                <a:rPr lang="zh-CN" altLang="en-US" sz="1200" b="1" dirty="0">
                  <a:solidFill>
                    <a:schemeClr val="bg1"/>
                  </a:solidFill>
                  <a:cs typeface="+mn-ea"/>
                  <a:sym typeface="+mn-lt"/>
                </a:rPr>
                <a:t>人力资源管理意识</a:t>
              </a:r>
            </a:p>
          </p:txBody>
        </p:sp>
      </p:grpSp>
      <p:grpSp>
        <p:nvGrpSpPr>
          <p:cNvPr id="41" name="组合 40"/>
          <p:cNvGrpSpPr/>
          <p:nvPr/>
        </p:nvGrpSpPr>
        <p:grpSpPr>
          <a:xfrm>
            <a:off x="4042312" y="1687942"/>
            <a:ext cx="907814" cy="1151785"/>
            <a:chOff x="4042312" y="1687942"/>
            <a:chExt cx="907814" cy="1151785"/>
          </a:xfrm>
        </p:grpSpPr>
        <p:sp>
          <p:nvSpPr>
            <p:cNvPr id="3" name="Freeform 5"/>
            <p:cNvSpPr/>
            <p:nvPr/>
          </p:nvSpPr>
          <p:spPr bwMode="auto">
            <a:xfrm>
              <a:off x="4042312" y="1687942"/>
              <a:ext cx="907814" cy="1151785"/>
            </a:xfrm>
            <a:custGeom>
              <a:avLst/>
              <a:gdLst>
                <a:gd name="T0" fmla="*/ 174 w 348"/>
                <a:gd name="T1" fmla="*/ 0 h 444"/>
                <a:gd name="T2" fmla="*/ 59 w 348"/>
                <a:gd name="T3" fmla="*/ 115 h 444"/>
                <a:gd name="T4" fmla="*/ 59 w 348"/>
                <a:gd name="T5" fmla="*/ 328 h 444"/>
                <a:gd name="T6" fmla="*/ 174 w 348"/>
                <a:gd name="T7" fmla="*/ 444 h 444"/>
                <a:gd name="T8" fmla="*/ 290 w 348"/>
                <a:gd name="T9" fmla="*/ 328 h 444"/>
                <a:gd name="T10" fmla="*/ 290 w 348"/>
                <a:gd name="T11" fmla="*/ 115 h 444"/>
                <a:gd name="T12" fmla="*/ 174 w 348"/>
                <a:gd name="T13" fmla="*/ 0 h 444"/>
              </a:gdLst>
              <a:ahLst/>
              <a:cxnLst>
                <a:cxn ang="0">
                  <a:pos x="T0" y="T1"/>
                </a:cxn>
                <a:cxn ang="0">
                  <a:pos x="T2" y="T3"/>
                </a:cxn>
                <a:cxn ang="0">
                  <a:pos x="T4" y="T5"/>
                </a:cxn>
                <a:cxn ang="0">
                  <a:pos x="T6" y="T7"/>
                </a:cxn>
                <a:cxn ang="0">
                  <a:pos x="T8" y="T9"/>
                </a:cxn>
                <a:cxn ang="0">
                  <a:pos x="T10" y="T11"/>
                </a:cxn>
                <a:cxn ang="0">
                  <a:pos x="T12" y="T13"/>
                </a:cxn>
              </a:cxnLst>
              <a:rect l="0" t="0" r="r" b="b"/>
              <a:pathLst>
                <a:path w="348" h="444">
                  <a:moveTo>
                    <a:pt x="174" y="0"/>
                  </a:moveTo>
                  <a:cubicBezTo>
                    <a:pt x="59" y="115"/>
                    <a:pt x="59" y="115"/>
                    <a:pt x="59" y="115"/>
                  </a:cubicBezTo>
                  <a:cubicBezTo>
                    <a:pt x="0" y="174"/>
                    <a:pt x="0" y="270"/>
                    <a:pt x="59" y="328"/>
                  </a:cubicBezTo>
                  <a:cubicBezTo>
                    <a:pt x="174" y="444"/>
                    <a:pt x="174" y="444"/>
                    <a:pt x="174" y="444"/>
                  </a:cubicBezTo>
                  <a:cubicBezTo>
                    <a:pt x="290" y="328"/>
                    <a:pt x="290" y="328"/>
                    <a:pt x="290" y="328"/>
                  </a:cubicBezTo>
                  <a:cubicBezTo>
                    <a:pt x="348" y="270"/>
                    <a:pt x="348" y="174"/>
                    <a:pt x="290" y="115"/>
                  </a:cubicBezTo>
                  <a:cubicBezTo>
                    <a:pt x="174" y="0"/>
                    <a:pt x="174" y="0"/>
                    <a:pt x="174" y="0"/>
                  </a:cubicBezTo>
                </a:path>
              </a:pathLst>
            </a:custGeom>
            <a:solidFill>
              <a:srgbClr val="004960"/>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defRPr/>
              </a:pPr>
              <a:endParaRPr kumimoji="0" lang="bg-BG" sz="1200" b="1" i="0" u="none" strike="noStrike" kern="0" cap="none" spc="0" normalizeH="0" baseline="0" noProof="0" smtClean="0">
                <a:ln>
                  <a:noFill/>
                </a:ln>
                <a:solidFill>
                  <a:prstClr val="white"/>
                </a:solidFill>
                <a:effectLst/>
                <a:uLnTx/>
                <a:uFillTx/>
                <a:cs typeface="+mn-ea"/>
                <a:sym typeface="+mn-lt"/>
              </a:endParaRPr>
            </a:p>
          </p:txBody>
        </p:sp>
        <p:sp>
          <p:nvSpPr>
            <p:cNvPr id="36" name="文本框 107"/>
            <p:cNvSpPr txBox="1"/>
            <p:nvPr/>
          </p:nvSpPr>
          <p:spPr>
            <a:xfrm>
              <a:off x="4100819" y="2057884"/>
              <a:ext cx="834677" cy="461665"/>
            </a:xfrm>
            <a:prstGeom prst="rect">
              <a:avLst/>
            </a:prstGeom>
            <a:noFill/>
          </p:spPr>
          <p:txBody>
            <a:bodyPr wrap="square" rtlCol="0">
              <a:spAutoFit/>
            </a:bodyPr>
            <a:lstStyle/>
            <a:p>
              <a:pPr lvl="0" algn="ctr" defTabSz="914400"/>
              <a:r>
                <a:rPr lang="zh-CN" altLang="en-US" sz="1200" b="1" dirty="0" smtClean="0">
                  <a:solidFill>
                    <a:schemeClr val="bg1"/>
                  </a:solidFill>
                  <a:cs typeface="+mn-ea"/>
                  <a:sym typeface="+mn-lt"/>
                </a:rPr>
                <a:t>精益求精的决心</a:t>
              </a:r>
              <a:endParaRPr lang="zh-CN" altLang="en-US" sz="1200" b="1" dirty="0">
                <a:solidFill>
                  <a:schemeClr val="bg1"/>
                </a:solidFill>
                <a:cs typeface="+mn-ea"/>
                <a:sym typeface="+mn-lt"/>
              </a:endParaRPr>
            </a:p>
          </p:txBody>
        </p:sp>
      </p:grpSp>
      <p:sp>
        <p:nvSpPr>
          <p:cNvPr id="44" name="TextBox 6"/>
          <p:cNvSpPr txBox="1"/>
          <p:nvPr/>
        </p:nvSpPr>
        <p:spPr>
          <a:xfrm>
            <a:off x="1150282" y="-523042"/>
            <a:ext cx="595035" cy="338554"/>
          </a:xfrm>
          <a:prstGeom prst="rect">
            <a:avLst/>
          </a:prstGeom>
          <a:noFill/>
        </p:spPr>
        <p:txBody>
          <a:bodyPr wrap="none" rtlCol="0">
            <a:spAutoFit/>
          </a:bodyPr>
          <a:lstStyle/>
          <a:p>
            <a:r>
              <a:rPr lang="zh-CN" altLang="en-US" dirty="0">
                <a:cs typeface="+mn-ea"/>
                <a:sym typeface="+mn-lt"/>
              </a:rPr>
              <a:t>延时</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eelOff"/>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ppt_x</p:attrName>
                                        </p:attrNameLst>
                                      </p:cBhvr>
                                      <p:tavLst>
                                        <p:tav tm="0">
                                          <p:val>
                                            <p:strVal val="#ppt_x-#ppt_w*1.125000"/>
                                          </p:val>
                                        </p:tav>
                                        <p:tav tm="100000">
                                          <p:val>
                                            <p:strVal val="#ppt_x"/>
                                          </p:val>
                                        </p:tav>
                                      </p:tavLst>
                                    </p:anim>
                                    <p:animEffect transition="in" filter="wipe(right)">
                                      <p:cBhvr>
                                        <p:cTn id="8" dur="500"/>
                                        <p:tgtEl>
                                          <p:spTgt spid="2"/>
                                        </p:tgtEl>
                                      </p:cBhvr>
                                    </p:animEffect>
                                  </p:childTnLst>
                                </p:cTn>
                              </p:par>
                              <p:par>
                                <p:cTn id="9" presetID="2" presetClass="entr" presetSubtype="4"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ppt_x"/>
                                          </p:val>
                                        </p:tav>
                                        <p:tav tm="100000">
                                          <p:val>
                                            <p:strVal val="#ppt_x"/>
                                          </p:val>
                                        </p:tav>
                                      </p:tavLst>
                                    </p:anim>
                                    <p:anim calcmode="lin" valueType="num">
                                      <p:cBhvr additive="base">
                                        <p:cTn id="24" dur="500" fill="hold"/>
                                        <p:tgtEl>
                                          <p:spTgt spid="13"/>
                                        </p:tgtEl>
                                        <p:attrNameLst>
                                          <p:attrName>ppt_y</p:attrName>
                                        </p:attrNameLst>
                                      </p:cBhvr>
                                      <p:tavLst>
                                        <p:tav tm="0">
                                          <p:val>
                                            <p:strVal val="1+#ppt_h/2"/>
                                          </p:val>
                                        </p:tav>
                                        <p:tav tm="100000">
                                          <p:val>
                                            <p:strVal val="#ppt_y"/>
                                          </p:val>
                                        </p:tav>
                                      </p:tavLst>
                                    </p:anim>
                                  </p:childTnLst>
                                </p:cTn>
                              </p:par>
                            </p:childTnLst>
                          </p:cTn>
                        </p:par>
                        <p:par>
                          <p:cTn id="25" fill="hold">
                            <p:stCondLst>
                              <p:cond delay="500"/>
                            </p:stCondLst>
                            <p:childTnLst>
                              <p:par>
                                <p:cTn id="26" presetID="2" presetClass="entr" presetSubtype="4" fill="hold"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additive="base">
                                        <p:cTn id="28" dur="500" fill="hold"/>
                                        <p:tgtEl>
                                          <p:spTgt spid="14"/>
                                        </p:tgtEl>
                                        <p:attrNameLst>
                                          <p:attrName>ppt_x</p:attrName>
                                        </p:attrNameLst>
                                      </p:cBhvr>
                                      <p:tavLst>
                                        <p:tav tm="0">
                                          <p:val>
                                            <p:strVal val="#ppt_x"/>
                                          </p:val>
                                        </p:tav>
                                        <p:tav tm="100000">
                                          <p:val>
                                            <p:strVal val="#ppt_x"/>
                                          </p:val>
                                        </p:tav>
                                      </p:tavLst>
                                    </p:anim>
                                    <p:anim calcmode="lin" valueType="num">
                                      <p:cBhvr additive="base">
                                        <p:cTn id="29" dur="500" fill="hold"/>
                                        <p:tgtEl>
                                          <p:spTgt spid="14"/>
                                        </p:tgtEl>
                                        <p:attrNameLst>
                                          <p:attrName>ppt_y</p:attrName>
                                        </p:attrNameLst>
                                      </p:cBhvr>
                                      <p:tavLst>
                                        <p:tav tm="0">
                                          <p:val>
                                            <p:strVal val="1+#ppt_h/2"/>
                                          </p:val>
                                        </p:tav>
                                        <p:tav tm="100000">
                                          <p:val>
                                            <p:strVal val="#ppt_y"/>
                                          </p:val>
                                        </p:tav>
                                      </p:tavLst>
                                    </p:anim>
                                  </p:childTnLst>
                                </p:cTn>
                              </p:par>
                            </p:childTnLst>
                          </p:cTn>
                        </p:par>
                        <p:par>
                          <p:cTn id="30" fill="hold">
                            <p:stCondLst>
                              <p:cond delay="1000"/>
                            </p:stCondLst>
                            <p:childTnLst>
                              <p:par>
                                <p:cTn id="31" presetID="53" presetClass="entr" presetSubtype="16"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p:cTn id="33" dur="500" fill="hold"/>
                                        <p:tgtEl>
                                          <p:spTgt spid="20"/>
                                        </p:tgtEl>
                                        <p:attrNameLst>
                                          <p:attrName>ppt_w</p:attrName>
                                        </p:attrNameLst>
                                      </p:cBhvr>
                                      <p:tavLst>
                                        <p:tav tm="0">
                                          <p:val>
                                            <p:fltVal val="0"/>
                                          </p:val>
                                        </p:tav>
                                        <p:tav tm="100000">
                                          <p:val>
                                            <p:strVal val="#ppt_w"/>
                                          </p:val>
                                        </p:tav>
                                      </p:tavLst>
                                    </p:anim>
                                    <p:anim calcmode="lin" valueType="num">
                                      <p:cBhvr>
                                        <p:cTn id="34" dur="500" fill="hold"/>
                                        <p:tgtEl>
                                          <p:spTgt spid="20"/>
                                        </p:tgtEl>
                                        <p:attrNameLst>
                                          <p:attrName>ppt_h</p:attrName>
                                        </p:attrNameLst>
                                      </p:cBhvr>
                                      <p:tavLst>
                                        <p:tav tm="0">
                                          <p:val>
                                            <p:fltVal val="0"/>
                                          </p:val>
                                        </p:tav>
                                        <p:tav tm="100000">
                                          <p:val>
                                            <p:strVal val="#ppt_h"/>
                                          </p:val>
                                        </p:tav>
                                      </p:tavLst>
                                    </p:anim>
                                    <p:animEffect transition="in" filter="fade">
                                      <p:cBhvr>
                                        <p:cTn id="35" dur="500"/>
                                        <p:tgtEl>
                                          <p:spTgt spid="20"/>
                                        </p:tgtEl>
                                      </p:cBhvr>
                                    </p:animEffect>
                                  </p:childTnLst>
                                </p:cTn>
                              </p:par>
                            </p:childTnLst>
                          </p:cTn>
                        </p:par>
                        <p:par>
                          <p:cTn id="36" fill="hold">
                            <p:stCondLst>
                              <p:cond delay="1500"/>
                            </p:stCondLst>
                            <p:childTnLst>
                              <p:par>
                                <p:cTn id="37" presetID="2" presetClass="entr" presetSubtype="8" decel="100000"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900" fill="hold"/>
                                        <p:tgtEl>
                                          <p:spTgt spid="43"/>
                                        </p:tgtEl>
                                        <p:attrNameLst>
                                          <p:attrName>ppt_x</p:attrName>
                                        </p:attrNameLst>
                                      </p:cBhvr>
                                      <p:tavLst>
                                        <p:tav tm="0">
                                          <p:val>
                                            <p:strVal val="0-#ppt_w/2"/>
                                          </p:val>
                                        </p:tav>
                                        <p:tav tm="100000">
                                          <p:val>
                                            <p:strVal val="#ppt_x"/>
                                          </p:val>
                                        </p:tav>
                                      </p:tavLst>
                                    </p:anim>
                                    <p:anim calcmode="lin" valueType="num">
                                      <p:cBhvr additive="base">
                                        <p:cTn id="40" dur="900" fill="hold"/>
                                        <p:tgtEl>
                                          <p:spTgt spid="43"/>
                                        </p:tgtEl>
                                        <p:attrNameLst>
                                          <p:attrName>ppt_y</p:attrName>
                                        </p:attrNameLst>
                                      </p:cBhvr>
                                      <p:tavLst>
                                        <p:tav tm="0">
                                          <p:val>
                                            <p:strVal val="#ppt_y"/>
                                          </p:val>
                                        </p:tav>
                                        <p:tav tm="100000">
                                          <p:val>
                                            <p:strVal val="#ppt_y"/>
                                          </p:val>
                                        </p:tav>
                                      </p:tavLst>
                                    </p:anim>
                                  </p:childTnLst>
                                </p:cTn>
                              </p:par>
                              <p:par>
                                <p:cTn id="41" presetID="2" presetClass="entr" presetSubtype="12" decel="100000" fill="hold" nodeType="withEffect">
                                  <p:stCondLst>
                                    <p:cond delay="0"/>
                                  </p:stCondLst>
                                  <p:childTnLst>
                                    <p:set>
                                      <p:cBhvr>
                                        <p:cTn id="42" dur="1" fill="hold">
                                          <p:stCondLst>
                                            <p:cond delay="0"/>
                                          </p:stCondLst>
                                        </p:cTn>
                                        <p:tgtEl>
                                          <p:spTgt spid="37"/>
                                        </p:tgtEl>
                                        <p:attrNameLst>
                                          <p:attrName>style.visibility</p:attrName>
                                        </p:attrNameLst>
                                      </p:cBhvr>
                                      <p:to>
                                        <p:strVal val="visible"/>
                                      </p:to>
                                    </p:set>
                                    <p:anim calcmode="lin" valueType="num">
                                      <p:cBhvr additive="base">
                                        <p:cTn id="43" dur="900" fill="hold"/>
                                        <p:tgtEl>
                                          <p:spTgt spid="37"/>
                                        </p:tgtEl>
                                        <p:attrNameLst>
                                          <p:attrName>ppt_x</p:attrName>
                                        </p:attrNameLst>
                                      </p:cBhvr>
                                      <p:tavLst>
                                        <p:tav tm="0">
                                          <p:val>
                                            <p:strVal val="0-#ppt_w/2"/>
                                          </p:val>
                                        </p:tav>
                                        <p:tav tm="100000">
                                          <p:val>
                                            <p:strVal val="#ppt_x"/>
                                          </p:val>
                                        </p:tav>
                                      </p:tavLst>
                                    </p:anim>
                                    <p:anim calcmode="lin" valueType="num">
                                      <p:cBhvr additive="base">
                                        <p:cTn id="44" dur="900" fill="hold"/>
                                        <p:tgtEl>
                                          <p:spTgt spid="37"/>
                                        </p:tgtEl>
                                        <p:attrNameLst>
                                          <p:attrName>ppt_y</p:attrName>
                                        </p:attrNameLst>
                                      </p:cBhvr>
                                      <p:tavLst>
                                        <p:tav tm="0">
                                          <p:val>
                                            <p:strVal val="1+#ppt_h/2"/>
                                          </p:val>
                                        </p:tav>
                                        <p:tav tm="100000">
                                          <p:val>
                                            <p:strVal val="#ppt_y"/>
                                          </p:val>
                                        </p:tav>
                                      </p:tavLst>
                                    </p:anim>
                                  </p:childTnLst>
                                </p:cTn>
                              </p:par>
                              <p:par>
                                <p:cTn id="45" presetID="2" presetClass="entr" presetSubtype="9" decel="100000" fill="hold"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additive="base">
                                        <p:cTn id="47" dur="900" fill="hold"/>
                                        <p:tgtEl>
                                          <p:spTgt spid="42"/>
                                        </p:tgtEl>
                                        <p:attrNameLst>
                                          <p:attrName>ppt_x</p:attrName>
                                        </p:attrNameLst>
                                      </p:cBhvr>
                                      <p:tavLst>
                                        <p:tav tm="0">
                                          <p:val>
                                            <p:strVal val="0-#ppt_w/2"/>
                                          </p:val>
                                        </p:tav>
                                        <p:tav tm="100000">
                                          <p:val>
                                            <p:strVal val="#ppt_x"/>
                                          </p:val>
                                        </p:tav>
                                      </p:tavLst>
                                    </p:anim>
                                    <p:anim calcmode="lin" valueType="num">
                                      <p:cBhvr additive="base">
                                        <p:cTn id="48" dur="900" fill="hold"/>
                                        <p:tgtEl>
                                          <p:spTgt spid="42"/>
                                        </p:tgtEl>
                                        <p:attrNameLst>
                                          <p:attrName>ppt_y</p:attrName>
                                        </p:attrNameLst>
                                      </p:cBhvr>
                                      <p:tavLst>
                                        <p:tav tm="0">
                                          <p:val>
                                            <p:strVal val="0-#ppt_h/2"/>
                                          </p:val>
                                        </p:tav>
                                        <p:tav tm="100000">
                                          <p:val>
                                            <p:strVal val="#ppt_y"/>
                                          </p:val>
                                        </p:tav>
                                      </p:tavLst>
                                    </p:anim>
                                  </p:childTnLst>
                                </p:cTn>
                              </p:par>
                              <p:par>
                                <p:cTn id="49" presetID="2" presetClass="entr" presetSubtype="1" decel="100000" fill="hold" nodeType="withEffect">
                                  <p:stCondLst>
                                    <p:cond delay="0"/>
                                  </p:stCondLst>
                                  <p:childTnLst>
                                    <p:set>
                                      <p:cBhvr>
                                        <p:cTn id="50" dur="1" fill="hold">
                                          <p:stCondLst>
                                            <p:cond delay="0"/>
                                          </p:stCondLst>
                                        </p:cTn>
                                        <p:tgtEl>
                                          <p:spTgt spid="41"/>
                                        </p:tgtEl>
                                        <p:attrNameLst>
                                          <p:attrName>style.visibility</p:attrName>
                                        </p:attrNameLst>
                                      </p:cBhvr>
                                      <p:to>
                                        <p:strVal val="visible"/>
                                      </p:to>
                                    </p:set>
                                    <p:anim calcmode="lin" valueType="num">
                                      <p:cBhvr additive="base">
                                        <p:cTn id="51" dur="900" fill="hold"/>
                                        <p:tgtEl>
                                          <p:spTgt spid="41"/>
                                        </p:tgtEl>
                                        <p:attrNameLst>
                                          <p:attrName>ppt_x</p:attrName>
                                        </p:attrNameLst>
                                      </p:cBhvr>
                                      <p:tavLst>
                                        <p:tav tm="0">
                                          <p:val>
                                            <p:strVal val="#ppt_x"/>
                                          </p:val>
                                        </p:tav>
                                        <p:tav tm="100000">
                                          <p:val>
                                            <p:strVal val="#ppt_x"/>
                                          </p:val>
                                        </p:tav>
                                      </p:tavLst>
                                    </p:anim>
                                    <p:anim calcmode="lin" valueType="num">
                                      <p:cBhvr additive="base">
                                        <p:cTn id="52" dur="900" fill="hold"/>
                                        <p:tgtEl>
                                          <p:spTgt spid="41"/>
                                        </p:tgtEl>
                                        <p:attrNameLst>
                                          <p:attrName>ppt_y</p:attrName>
                                        </p:attrNameLst>
                                      </p:cBhvr>
                                      <p:tavLst>
                                        <p:tav tm="0">
                                          <p:val>
                                            <p:strVal val="0-#ppt_h/2"/>
                                          </p:val>
                                        </p:tav>
                                        <p:tav tm="100000">
                                          <p:val>
                                            <p:strVal val="#ppt_y"/>
                                          </p:val>
                                        </p:tav>
                                      </p:tavLst>
                                    </p:anim>
                                  </p:childTnLst>
                                </p:cTn>
                              </p:par>
                              <p:par>
                                <p:cTn id="53" presetID="2" presetClass="entr" presetSubtype="3" decel="100000" fill="hold" nodeType="with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additive="base">
                                        <p:cTn id="55" dur="900" fill="hold"/>
                                        <p:tgtEl>
                                          <p:spTgt spid="40"/>
                                        </p:tgtEl>
                                        <p:attrNameLst>
                                          <p:attrName>ppt_x</p:attrName>
                                        </p:attrNameLst>
                                      </p:cBhvr>
                                      <p:tavLst>
                                        <p:tav tm="0">
                                          <p:val>
                                            <p:strVal val="1+#ppt_w/2"/>
                                          </p:val>
                                        </p:tav>
                                        <p:tav tm="100000">
                                          <p:val>
                                            <p:strVal val="#ppt_x"/>
                                          </p:val>
                                        </p:tav>
                                      </p:tavLst>
                                    </p:anim>
                                    <p:anim calcmode="lin" valueType="num">
                                      <p:cBhvr additive="base">
                                        <p:cTn id="56" dur="900" fill="hold"/>
                                        <p:tgtEl>
                                          <p:spTgt spid="40"/>
                                        </p:tgtEl>
                                        <p:attrNameLst>
                                          <p:attrName>ppt_y</p:attrName>
                                        </p:attrNameLst>
                                      </p:cBhvr>
                                      <p:tavLst>
                                        <p:tav tm="0">
                                          <p:val>
                                            <p:strVal val="0-#ppt_h/2"/>
                                          </p:val>
                                        </p:tav>
                                        <p:tav tm="100000">
                                          <p:val>
                                            <p:strVal val="#ppt_y"/>
                                          </p:val>
                                        </p:tav>
                                      </p:tavLst>
                                    </p:anim>
                                  </p:childTnLst>
                                </p:cTn>
                              </p:par>
                              <p:par>
                                <p:cTn id="57" presetID="2" presetClass="entr" presetSubtype="2" decel="100000" fill="hold" nodeType="with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900" fill="hold"/>
                                        <p:tgtEl>
                                          <p:spTgt spid="39"/>
                                        </p:tgtEl>
                                        <p:attrNameLst>
                                          <p:attrName>ppt_x</p:attrName>
                                        </p:attrNameLst>
                                      </p:cBhvr>
                                      <p:tavLst>
                                        <p:tav tm="0">
                                          <p:val>
                                            <p:strVal val="1+#ppt_w/2"/>
                                          </p:val>
                                        </p:tav>
                                        <p:tav tm="100000">
                                          <p:val>
                                            <p:strVal val="#ppt_x"/>
                                          </p:val>
                                        </p:tav>
                                      </p:tavLst>
                                    </p:anim>
                                    <p:anim calcmode="lin" valueType="num">
                                      <p:cBhvr additive="base">
                                        <p:cTn id="60" dur="900" fill="hold"/>
                                        <p:tgtEl>
                                          <p:spTgt spid="39"/>
                                        </p:tgtEl>
                                        <p:attrNameLst>
                                          <p:attrName>ppt_y</p:attrName>
                                        </p:attrNameLst>
                                      </p:cBhvr>
                                      <p:tavLst>
                                        <p:tav tm="0">
                                          <p:val>
                                            <p:strVal val="#ppt_y"/>
                                          </p:val>
                                        </p:tav>
                                        <p:tav tm="100000">
                                          <p:val>
                                            <p:strVal val="#ppt_y"/>
                                          </p:val>
                                        </p:tav>
                                      </p:tavLst>
                                    </p:anim>
                                  </p:childTnLst>
                                </p:cTn>
                              </p:par>
                              <p:par>
                                <p:cTn id="61" presetID="2" presetClass="entr" presetSubtype="6" decel="100000" fill="hold" nodeType="withEffect">
                                  <p:stCondLst>
                                    <p:cond delay="0"/>
                                  </p:stCondLst>
                                  <p:childTnLst>
                                    <p:set>
                                      <p:cBhvr>
                                        <p:cTn id="62" dur="1" fill="hold">
                                          <p:stCondLst>
                                            <p:cond delay="0"/>
                                          </p:stCondLst>
                                        </p:cTn>
                                        <p:tgtEl>
                                          <p:spTgt spid="38"/>
                                        </p:tgtEl>
                                        <p:attrNameLst>
                                          <p:attrName>style.visibility</p:attrName>
                                        </p:attrNameLst>
                                      </p:cBhvr>
                                      <p:to>
                                        <p:strVal val="visible"/>
                                      </p:to>
                                    </p:set>
                                    <p:anim calcmode="lin" valueType="num">
                                      <p:cBhvr additive="base">
                                        <p:cTn id="63" dur="900" fill="hold"/>
                                        <p:tgtEl>
                                          <p:spTgt spid="38"/>
                                        </p:tgtEl>
                                        <p:attrNameLst>
                                          <p:attrName>ppt_x</p:attrName>
                                        </p:attrNameLst>
                                      </p:cBhvr>
                                      <p:tavLst>
                                        <p:tav tm="0">
                                          <p:val>
                                            <p:strVal val="1+#ppt_w/2"/>
                                          </p:val>
                                        </p:tav>
                                        <p:tav tm="100000">
                                          <p:val>
                                            <p:strVal val="#ppt_x"/>
                                          </p:val>
                                        </p:tav>
                                      </p:tavLst>
                                    </p:anim>
                                    <p:anim calcmode="lin" valueType="num">
                                      <p:cBhvr additive="base">
                                        <p:cTn id="64" dur="900" fill="hold"/>
                                        <p:tgtEl>
                                          <p:spTgt spid="38"/>
                                        </p:tgtEl>
                                        <p:attrNameLst>
                                          <p:attrName>ppt_y</p:attrName>
                                        </p:attrNameLst>
                                      </p:cBhvr>
                                      <p:tavLst>
                                        <p:tav tm="0">
                                          <p:val>
                                            <p:strVal val="1+#ppt_h/2"/>
                                          </p:val>
                                        </p:tav>
                                        <p:tav tm="100000">
                                          <p:val>
                                            <p:strVal val="#ppt_y"/>
                                          </p:val>
                                        </p:tav>
                                      </p:tavLst>
                                    </p:anim>
                                  </p:childTnLst>
                                </p:cTn>
                              </p:par>
                            </p:childTnLst>
                          </p:cTn>
                        </p:par>
                        <p:par>
                          <p:cTn id="65" fill="hold">
                            <p:stCondLst>
                              <p:cond delay="2500"/>
                            </p:stCondLst>
                            <p:childTnLst>
                              <p:par>
                                <p:cTn id="66" presetID="2" presetClass="entr" presetSubtype="8" fill="hold" grpId="0" nodeType="afterEffect">
                                  <p:stCondLst>
                                    <p:cond delay="0"/>
                                  </p:stCondLst>
                                  <p:childTnLst>
                                    <p:set>
                                      <p:cBhvr>
                                        <p:cTn id="67" dur="1" fill="hold">
                                          <p:stCondLst>
                                            <p:cond delay="0"/>
                                          </p:stCondLst>
                                        </p:cTn>
                                        <p:tgtEl>
                                          <p:spTgt spid="19"/>
                                        </p:tgtEl>
                                        <p:attrNameLst>
                                          <p:attrName>style.visibility</p:attrName>
                                        </p:attrNameLst>
                                      </p:cBhvr>
                                      <p:to>
                                        <p:strVal val="visible"/>
                                      </p:to>
                                    </p:set>
                                    <p:anim calcmode="lin" valueType="num">
                                      <p:cBhvr additive="base">
                                        <p:cTn id="68" dur="500" fill="hold"/>
                                        <p:tgtEl>
                                          <p:spTgt spid="19"/>
                                        </p:tgtEl>
                                        <p:attrNameLst>
                                          <p:attrName>ppt_x</p:attrName>
                                        </p:attrNameLst>
                                      </p:cBhvr>
                                      <p:tavLst>
                                        <p:tav tm="0">
                                          <p:val>
                                            <p:strVal val="0-#ppt_w/2"/>
                                          </p:val>
                                        </p:tav>
                                        <p:tav tm="100000">
                                          <p:val>
                                            <p:strVal val="#ppt_x"/>
                                          </p:val>
                                        </p:tav>
                                      </p:tavLst>
                                    </p:anim>
                                    <p:anim calcmode="lin" valueType="num">
                                      <p:cBhvr additive="base">
                                        <p:cTn id="69" dur="500" fill="hold"/>
                                        <p:tgtEl>
                                          <p:spTgt spid="19"/>
                                        </p:tgtEl>
                                        <p:attrNameLst>
                                          <p:attrName>ppt_y</p:attrName>
                                        </p:attrNameLst>
                                      </p:cBhvr>
                                      <p:tavLst>
                                        <p:tav tm="0">
                                          <p:val>
                                            <p:strVal val="#ppt_y"/>
                                          </p:val>
                                        </p:tav>
                                        <p:tav tm="100000">
                                          <p:val>
                                            <p:strVal val="#ppt_y"/>
                                          </p:val>
                                        </p:tav>
                                      </p:tavLst>
                                    </p:anim>
                                  </p:childTnLst>
                                </p:cTn>
                              </p:par>
                              <p:par>
                                <p:cTn id="70" presetID="2" presetClass="entr" presetSubtype="8" fill="hold" grpId="0" nodeType="with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additive="base">
                                        <p:cTn id="72" dur="500" fill="hold"/>
                                        <p:tgtEl>
                                          <p:spTgt spid="18"/>
                                        </p:tgtEl>
                                        <p:attrNameLst>
                                          <p:attrName>ppt_x</p:attrName>
                                        </p:attrNameLst>
                                      </p:cBhvr>
                                      <p:tavLst>
                                        <p:tav tm="0">
                                          <p:val>
                                            <p:strVal val="0-#ppt_w/2"/>
                                          </p:val>
                                        </p:tav>
                                        <p:tav tm="100000">
                                          <p:val>
                                            <p:strVal val="#ppt_x"/>
                                          </p:val>
                                        </p:tav>
                                      </p:tavLst>
                                    </p:anim>
                                    <p:anim calcmode="lin" valueType="num">
                                      <p:cBhvr additive="base">
                                        <p:cTn id="73" dur="500" fill="hold"/>
                                        <p:tgtEl>
                                          <p:spTgt spid="18"/>
                                        </p:tgtEl>
                                        <p:attrNameLst>
                                          <p:attrName>ppt_y</p:attrName>
                                        </p:attrNameLst>
                                      </p:cBhvr>
                                      <p:tavLst>
                                        <p:tav tm="0">
                                          <p:val>
                                            <p:strVal val="#ppt_y"/>
                                          </p:val>
                                        </p:tav>
                                        <p:tav tm="100000">
                                          <p:val>
                                            <p:strVal val="#ppt_y"/>
                                          </p:val>
                                        </p:tav>
                                      </p:tavLst>
                                    </p:anim>
                                  </p:childTnLst>
                                </p:cTn>
                              </p:par>
                              <p:par>
                                <p:cTn id="74" presetID="2" presetClass="entr" presetSubtype="8" fill="hold" grpId="0" nodeType="withEffect">
                                  <p:stCondLst>
                                    <p:cond delay="0"/>
                                  </p:stCondLst>
                                  <p:childTnLst>
                                    <p:set>
                                      <p:cBhvr>
                                        <p:cTn id="75" dur="1" fill="hold">
                                          <p:stCondLst>
                                            <p:cond delay="0"/>
                                          </p:stCondLst>
                                        </p:cTn>
                                        <p:tgtEl>
                                          <p:spTgt spid="17"/>
                                        </p:tgtEl>
                                        <p:attrNameLst>
                                          <p:attrName>style.visibility</p:attrName>
                                        </p:attrNameLst>
                                      </p:cBhvr>
                                      <p:to>
                                        <p:strVal val="visible"/>
                                      </p:to>
                                    </p:set>
                                    <p:anim calcmode="lin" valueType="num">
                                      <p:cBhvr additive="base">
                                        <p:cTn id="76" dur="500" fill="hold"/>
                                        <p:tgtEl>
                                          <p:spTgt spid="17"/>
                                        </p:tgtEl>
                                        <p:attrNameLst>
                                          <p:attrName>ppt_x</p:attrName>
                                        </p:attrNameLst>
                                      </p:cBhvr>
                                      <p:tavLst>
                                        <p:tav tm="0">
                                          <p:val>
                                            <p:strVal val="0-#ppt_w/2"/>
                                          </p:val>
                                        </p:tav>
                                        <p:tav tm="100000">
                                          <p:val>
                                            <p:strVal val="#ppt_x"/>
                                          </p:val>
                                        </p:tav>
                                      </p:tavLst>
                                    </p:anim>
                                    <p:anim calcmode="lin" valueType="num">
                                      <p:cBhvr additive="base">
                                        <p:cTn id="77" dur="500" fill="hold"/>
                                        <p:tgtEl>
                                          <p:spTgt spid="17"/>
                                        </p:tgtEl>
                                        <p:attrNameLst>
                                          <p:attrName>ppt_y</p:attrName>
                                        </p:attrNameLst>
                                      </p:cBhvr>
                                      <p:tavLst>
                                        <p:tav tm="0">
                                          <p:val>
                                            <p:strVal val="#ppt_y"/>
                                          </p:val>
                                        </p:tav>
                                        <p:tav tm="100000">
                                          <p:val>
                                            <p:strVal val="#ppt_y"/>
                                          </p:val>
                                        </p:tav>
                                      </p:tavLst>
                                    </p:anim>
                                  </p:childTnLst>
                                </p:cTn>
                              </p:par>
                              <p:par>
                                <p:cTn id="78" presetID="2" presetClass="entr" presetSubtype="1" fill="hold" grpId="0" nodeType="with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additive="base">
                                        <p:cTn id="80" dur="500" fill="hold"/>
                                        <p:tgtEl>
                                          <p:spTgt spid="28"/>
                                        </p:tgtEl>
                                        <p:attrNameLst>
                                          <p:attrName>ppt_x</p:attrName>
                                        </p:attrNameLst>
                                      </p:cBhvr>
                                      <p:tavLst>
                                        <p:tav tm="0">
                                          <p:val>
                                            <p:strVal val="#ppt_x"/>
                                          </p:val>
                                        </p:tav>
                                        <p:tav tm="100000">
                                          <p:val>
                                            <p:strVal val="#ppt_x"/>
                                          </p:val>
                                        </p:tav>
                                      </p:tavLst>
                                    </p:anim>
                                    <p:anim calcmode="lin" valueType="num">
                                      <p:cBhvr additive="base">
                                        <p:cTn id="81" dur="500" fill="hold"/>
                                        <p:tgtEl>
                                          <p:spTgt spid="28"/>
                                        </p:tgtEl>
                                        <p:attrNameLst>
                                          <p:attrName>ppt_y</p:attrName>
                                        </p:attrNameLst>
                                      </p:cBhvr>
                                      <p:tavLst>
                                        <p:tav tm="0">
                                          <p:val>
                                            <p:strVal val="0-#ppt_h/2"/>
                                          </p:val>
                                        </p:tav>
                                        <p:tav tm="100000">
                                          <p:val>
                                            <p:strVal val="#ppt_y"/>
                                          </p:val>
                                        </p:tav>
                                      </p:tavLst>
                                    </p:anim>
                                  </p:childTnLst>
                                </p:cTn>
                              </p:par>
                              <p:par>
                                <p:cTn id="82" presetID="2" presetClass="entr" presetSubtype="2" fill="hold" grpId="0" nodeType="withEffect">
                                  <p:stCondLst>
                                    <p:cond delay="0"/>
                                  </p:stCondLst>
                                  <p:childTnLst>
                                    <p:set>
                                      <p:cBhvr>
                                        <p:cTn id="83" dur="1" fill="hold">
                                          <p:stCondLst>
                                            <p:cond delay="0"/>
                                          </p:stCondLst>
                                        </p:cTn>
                                        <p:tgtEl>
                                          <p:spTgt spid="15"/>
                                        </p:tgtEl>
                                        <p:attrNameLst>
                                          <p:attrName>style.visibility</p:attrName>
                                        </p:attrNameLst>
                                      </p:cBhvr>
                                      <p:to>
                                        <p:strVal val="visible"/>
                                      </p:to>
                                    </p:set>
                                    <p:anim calcmode="lin" valueType="num">
                                      <p:cBhvr additive="base">
                                        <p:cTn id="84" dur="500" fill="hold"/>
                                        <p:tgtEl>
                                          <p:spTgt spid="15"/>
                                        </p:tgtEl>
                                        <p:attrNameLst>
                                          <p:attrName>ppt_x</p:attrName>
                                        </p:attrNameLst>
                                      </p:cBhvr>
                                      <p:tavLst>
                                        <p:tav tm="0">
                                          <p:val>
                                            <p:strVal val="1+#ppt_w/2"/>
                                          </p:val>
                                        </p:tav>
                                        <p:tav tm="100000">
                                          <p:val>
                                            <p:strVal val="#ppt_x"/>
                                          </p:val>
                                        </p:tav>
                                      </p:tavLst>
                                    </p:anim>
                                    <p:anim calcmode="lin" valueType="num">
                                      <p:cBhvr additive="base">
                                        <p:cTn id="85" dur="500" fill="hold"/>
                                        <p:tgtEl>
                                          <p:spTgt spid="15"/>
                                        </p:tgtEl>
                                        <p:attrNameLst>
                                          <p:attrName>ppt_y</p:attrName>
                                        </p:attrNameLst>
                                      </p:cBhvr>
                                      <p:tavLst>
                                        <p:tav tm="0">
                                          <p:val>
                                            <p:strVal val="#ppt_y"/>
                                          </p:val>
                                        </p:tav>
                                        <p:tav tm="100000">
                                          <p:val>
                                            <p:strVal val="#ppt_y"/>
                                          </p:val>
                                        </p:tav>
                                      </p:tavLst>
                                    </p:anim>
                                  </p:childTnLst>
                                </p:cTn>
                              </p:par>
                              <p:par>
                                <p:cTn id="86" presetID="2" presetClass="entr" presetSubtype="2" fill="hold" grpId="0" nodeType="withEffect">
                                  <p:stCondLst>
                                    <p:cond delay="0"/>
                                  </p:stCondLst>
                                  <p:childTnLst>
                                    <p:set>
                                      <p:cBhvr>
                                        <p:cTn id="87" dur="1" fill="hold">
                                          <p:stCondLst>
                                            <p:cond delay="0"/>
                                          </p:stCondLst>
                                        </p:cTn>
                                        <p:tgtEl>
                                          <p:spTgt spid="16"/>
                                        </p:tgtEl>
                                        <p:attrNameLst>
                                          <p:attrName>style.visibility</p:attrName>
                                        </p:attrNameLst>
                                      </p:cBhvr>
                                      <p:to>
                                        <p:strVal val="visible"/>
                                      </p:to>
                                    </p:set>
                                    <p:anim calcmode="lin" valueType="num">
                                      <p:cBhvr additive="base">
                                        <p:cTn id="88" dur="500" fill="hold"/>
                                        <p:tgtEl>
                                          <p:spTgt spid="16"/>
                                        </p:tgtEl>
                                        <p:attrNameLst>
                                          <p:attrName>ppt_x</p:attrName>
                                        </p:attrNameLst>
                                      </p:cBhvr>
                                      <p:tavLst>
                                        <p:tav tm="0">
                                          <p:val>
                                            <p:strVal val="1+#ppt_w/2"/>
                                          </p:val>
                                        </p:tav>
                                        <p:tav tm="100000">
                                          <p:val>
                                            <p:strVal val="#ppt_x"/>
                                          </p:val>
                                        </p:tav>
                                      </p:tavLst>
                                    </p:anim>
                                    <p:anim calcmode="lin" valueType="num">
                                      <p:cBhvr additive="base">
                                        <p:cTn id="89" dur="500" fill="hold"/>
                                        <p:tgtEl>
                                          <p:spTgt spid="16"/>
                                        </p:tgtEl>
                                        <p:attrNameLst>
                                          <p:attrName>ppt_y</p:attrName>
                                        </p:attrNameLst>
                                      </p:cBhvr>
                                      <p:tavLst>
                                        <p:tav tm="0">
                                          <p:val>
                                            <p:strVal val="#ppt_y"/>
                                          </p:val>
                                        </p:tav>
                                        <p:tav tm="100000">
                                          <p:val>
                                            <p:strVal val="#ppt_y"/>
                                          </p:val>
                                        </p:tav>
                                      </p:tavLst>
                                    </p:anim>
                                  </p:childTnLst>
                                </p:cTn>
                              </p:par>
                              <p:par>
                                <p:cTn id="90" presetID="2" presetClass="entr" presetSubtype="2" fill="hold" grpId="0" nodeType="withEffect">
                                  <p:stCondLst>
                                    <p:cond delay="0"/>
                                  </p:stCondLst>
                                  <p:childTnLst>
                                    <p:set>
                                      <p:cBhvr>
                                        <p:cTn id="91" dur="1" fill="hold">
                                          <p:stCondLst>
                                            <p:cond delay="0"/>
                                          </p:stCondLst>
                                        </p:cTn>
                                        <p:tgtEl>
                                          <p:spTgt spid="30"/>
                                        </p:tgtEl>
                                        <p:attrNameLst>
                                          <p:attrName>style.visibility</p:attrName>
                                        </p:attrNameLst>
                                      </p:cBhvr>
                                      <p:to>
                                        <p:strVal val="visible"/>
                                      </p:to>
                                    </p:set>
                                    <p:anim calcmode="lin" valueType="num">
                                      <p:cBhvr additive="base">
                                        <p:cTn id="92" dur="500" fill="hold"/>
                                        <p:tgtEl>
                                          <p:spTgt spid="30"/>
                                        </p:tgtEl>
                                        <p:attrNameLst>
                                          <p:attrName>ppt_x</p:attrName>
                                        </p:attrNameLst>
                                      </p:cBhvr>
                                      <p:tavLst>
                                        <p:tav tm="0">
                                          <p:val>
                                            <p:strVal val="1+#ppt_w/2"/>
                                          </p:val>
                                        </p:tav>
                                        <p:tav tm="100000">
                                          <p:val>
                                            <p:strVal val="#ppt_x"/>
                                          </p:val>
                                        </p:tav>
                                      </p:tavLst>
                                    </p:anim>
                                    <p:anim calcmode="lin" valueType="num">
                                      <p:cBhvr additive="base">
                                        <p:cTn id="93" dur="500" fill="hold"/>
                                        <p:tgtEl>
                                          <p:spTgt spid="30"/>
                                        </p:tgtEl>
                                        <p:attrNameLst>
                                          <p:attrName>ppt_y</p:attrName>
                                        </p:attrNameLst>
                                      </p:cBhvr>
                                      <p:tavLst>
                                        <p:tav tm="0">
                                          <p:val>
                                            <p:strVal val="#ppt_y"/>
                                          </p:val>
                                        </p:tav>
                                        <p:tav tm="100000">
                                          <p:val>
                                            <p:strVal val="#ppt_y"/>
                                          </p:val>
                                        </p:tav>
                                      </p:tavLst>
                                    </p:anim>
                                  </p:childTnLst>
                                </p:cTn>
                              </p:par>
                            </p:childTnLst>
                          </p:cTn>
                        </p:par>
                        <p:par>
                          <p:cTn id="94" fill="hold">
                            <p:stCondLst>
                              <p:cond delay="3000"/>
                            </p:stCondLst>
                            <p:childTnLst>
                              <p:par>
                                <p:cTn id="95" presetID="10" presetClass="entr" presetSubtype="0"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Effect transition="in" filter="fade">
                                      <p:cBhvr>
                                        <p:cTn id="97" dur="1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p:bldP spid="16" grpId="0"/>
      <p:bldP spid="17" grpId="0"/>
      <p:bldP spid="18" grpId="0"/>
      <p:bldP spid="19" grpId="0"/>
      <p:bldP spid="20" grpId="0" animBg="1"/>
      <p:bldP spid="28" grpId="0"/>
      <p:bldP spid="30"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0"/>
          <p:cNvSpPr txBox="1"/>
          <p:nvPr/>
        </p:nvSpPr>
        <p:spPr>
          <a:xfrm>
            <a:off x="368739" y="226993"/>
            <a:ext cx="2082388" cy="523220"/>
          </a:xfrm>
          <a:prstGeom prst="rect">
            <a:avLst/>
          </a:prstGeom>
          <a:noFill/>
        </p:spPr>
        <p:txBody>
          <a:bodyPr wrap="square" rtlCol="0">
            <a:spAutoFit/>
          </a:bodyPr>
          <a:lstStyle/>
          <a:p>
            <a:pPr algn="ctr" defTabSz="914400"/>
            <a:r>
              <a:rPr lang="zh-CN" altLang="en-US" sz="2800" b="1" spc="300" dirty="0">
                <a:solidFill>
                  <a:schemeClr val="bg1"/>
                </a:solidFill>
                <a:cs typeface="+mn-ea"/>
                <a:sym typeface="+mn-lt"/>
              </a:rPr>
              <a:t>解决问题</a:t>
            </a:r>
          </a:p>
        </p:txBody>
      </p:sp>
      <p:sp>
        <p:nvSpPr>
          <p:cNvPr id="3" name="任意多边形 2"/>
          <p:cNvSpPr/>
          <p:nvPr/>
        </p:nvSpPr>
        <p:spPr bwMode="auto">
          <a:xfrm>
            <a:off x="2396713" y="3023330"/>
            <a:ext cx="1148683" cy="1041138"/>
          </a:xfrm>
          <a:custGeom>
            <a:avLst/>
            <a:gdLst>
              <a:gd name="connsiteX0" fmla="*/ 1350668 w 1531577"/>
              <a:gd name="connsiteY0" fmla="*/ 522181 h 1388184"/>
              <a:gd name="connsiteX1" fmla="*/ 1332427 w 1531577"/>
              <a:gd name="connsiteY1" fmla="*/ 545068 h 1388184"/>
              <a:gd name="connsiteX2" fmla="*/ 1296421 w 1531577"/>
              <a:gd name="connsiteY2" fmla="*/ 578744 h 1388184"/>
              <a:gd name="connsiteX3" fmla="*/ 1531577 w 1531577"/>
              <a:gd name="connsiteY3" fmla="*/ 254557 h 1388184"/>
              <a:gd name="connsiteX4" fmla="*/ 1531299 w 1531577"/>
              <a:gd name="connsiteY4" fmla="*/ 255249 h 1388184"/>
              <a:gd name="connsiteX5" fmla="*/ 1442231 w 1531577"/>
              <a:gd name="connsiteY5" fmla="*/ 407298 h 1388184"/>
              <a:gd name="connsiteX6" fmla="*/ 1420204 w 1531577"/>
              <a:gd name="connsiteY6" fmla="*/ 434935 h 1388184"/>
              <a:gd name="connsiteX7" fmla="*/ 1444762 w 1531577"/>
              <a:gd name="connsiteY7" fmla="*/ 402821 h 1388184"/>
              <a:gd name="connsiteX8" fmla="*/ 731556 w 1531577"/>
              <a:gd name="connsiteY8" fmla="*/ 0 h 1388184"/>
              <a:gd name="connsiteX9" fmla="*/ 693370 w 1531577"/>
              <a:gd name="connsiteY9" fmla="*/ 43296 h 1388184"/>
              <a:gd name="connsiteX10" fmla="*/ 1270850 w 1531577"/>
              <a:gd name="connsiteY10" fmla="*/ 602662 h 1388184"/>
              <a:gd name="connsiteX11" fmla="*/ 1202289 w 1531577"/>
              <a:gd name="connsiteY11" fmla="*/ 666787 h 1388184"/>
              <a:gd name="connsiteX12" fmla="*/ 888208 w 1531577"/>
              <a:gd name="connsiteY12" fmla="*/ 852442 h 1388184"/>
              <a:gd name="connsiteX13" fmla="*/ 840256 w 1531577"/>
              <a:gd name="connsiteY13" fmla="*/ 892391 h 1388184"/>
              <a:gd name="connsiteX14" fmla="*/ 821813 w 1531577"/>
              <a:gd name="connsiteY14" fmla="*/ 952314 h 1388184"/>
              <a:gd name="connsiteX15" fmla="*/ 821813 w 1531577"/>
              <a:gd name="connsiteY15" fmla="*/ 1187727 h 1388184"/>
              <a:gd name="connsiteX16" fmla="*/ 410907 w 1531577"/>
              <a:gd name="connsiteY16" fmla="*/ 1388184 h 1388184"/>
              <a:gd name="connsiteX17" fmla="*/ 0 w 1531577"/>
              <a:gd name="connsiteY17" fmla="*/ 1187727 h 1388184"/>
              <a:gd name="connsiteX18" fmla="*/ 0 w 1531577"/>
              <a:gd name="connsiteY18" fmla="*/ 952314 h 1388184"/>
              <a:gd name="connsiteX19" fmla="*/ 156395 w 1531577"/>
              <a:gd name="connsiteY19" fmla="*/ 455094 h 1388184"/>
              <a:gd name="connsiteX20" fmla="*/ 570991 w 1531577"/>
              <a:gd name="connsiteY20" fmla="*/ 123376 h 1388184"/>
              <a:gd name="connsiteX21" fmla="*/ 676392 w 1531577"/>
              <a:gd name="connsiteY21" fmla="*/ 60064 h 1388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31577" h="1388184">
                <a:moveTo>
                  <a:pt x="1350668" y="522181"/>
                </a:moveTo>
                <a:lnTo>
                  <a:pt x="1332427" y="545068"/>
                </a:lnTo>
                <a:lnTo>
                  <a:pt x="1296421" y="578744"/>
                </a:lnTo>
                <a:close/>
                <a:moveTo>
                  <a:pt x="1531577" y="254557"/>
                </a:moveTo>
                <a:lnTo>
                  <a:pt x="1531299" y="255249"/>
                </a:lnTo>
                <a:cubicBezTo>
                  <a:pt x="1505398" y="307961"/>
                  <a:pt x="1475613" y="358789"/>
                  <a:pt x="1442231" y="407298"/>
                </a:cubicBezTo>
                <a:lnTo>
                  <a:pt x="1420204" y="434935"/>
                </a:lnTo>
                <a:lnTo>
                  <a:pt x="1444762" y="402821"/>
                </a:lnTo>
                <a:close/>
                <a:moveTo>
                  <a:pt x="731556" y="0"/>
                </a:moveTo>
                <a:lnTo>
                  <a:pt x="693370" y="43296"/>
                </a:lnTo>
                <a:lnTo>
                  <a:pt x="1270850" y="602662"/>
                </a:lnTo>
                <a:lnTo>
                  <a:pt x="1202289" y="666787"/>
                </a:lnTo>
                <a:cubicBezTo>
                  <a:pt x="1109153" y="742048"/>
                  <a:pt x="1003660" y="805003"/>
                  <a:pt x="888208" y="852442"/>
                </a:cubicBezTo>
                <a:cubicBezTo>
                  <a:pt x="869027" y="860289"/>
                  <a:pt x="852797" y="874556"/>
                  <a:pt x="840256" y="892391"/>
                </a:cubicBezTo>
                <a:cubicBezTo>
                  <a:pt x="828453" y="909512"/>
                  <a:pt x="821813" y="930199"/>
                  <a:pt x="821813" y="952314"/>
                </a:cubicBezTo>
                <a:lnTo>
                  <a:pt x="821813" y="1187727"/>
                </a:lnTo>
                <a:lnTo>
                  <a:pt x="410907" y="1388184"/>
                </a:lnTo>
                <a:lnTo>
                  <a:pt x="0" y="1187727"/>
                </a:lnTo>
                <a:lnTo>
                  <a:pt x="0" y="952314"/>
                </a:lnTo>
                <a:cubicBezTo>
                  <a:pt x="0" y="773258"/>
                  <a:pt x="56804" y="600622"/>
                  <a:pt x="156395" y="455094"/>
                </a:cubicBezTo>
                <a:cubicBezTo>
                  <a:pt x="255249" y="310993"/>
                  <a:pt x="397628" y="194000"/>
                  <a:pt x="570991" y="123376"/>
                </a:cubicBezTo>
                <a:cubicBezTo>
                  <a:pt x="609352" y="107325"/>
                  <a:pt x="644762" y="85924"/>
                  <a:pt x="676392" y="60064"/>
                </a:cubicBezTo>
                <a:close/>
              </a:path>
            </a:pathLst>
          </a:custGeom>
          <a:solidFill>
            <a:srgbClr val="004960"/>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defRPr/>
            </a:pPr>
            <a:endParaRPr kumimoji="0" lang="zh-CN" altLang="en-US" sz="8625" b="1" i="0" u="none" strike="noStrike" kern="0" cap="none" spc="0" normalizeH="0" baseline="0" noProof="0" dirty="0" smtClean="0">
              <a:ln>
                <a:noFill/>
              </a:ln>
              <a:solidFill>
                <a:prstClr val="white"/>
              </a:solidFill>
              <a:effectLst/>
              <a:uLnTx/>
              <a:uFillTx/>
              <a:cs typeface="+mn-ea"/>
              <a:sym typeface="+mn-lt"/>
            </a:endParaRPr>
          </a:p>
        </p:txBody>
      </p:sp>
      <p:sp>
        <p:nvSpPr>
          <p:cNvPr id="4" name="Freeform 6"/>
          <p:cNvSpPr/>
          <p:nvPr/>
        </p:nvSpPr>
        <p:spPr bwMode="auto">
          <a:xfrm>
            <a:off x="2412347" y="4165620"/>
            <a:ext cx="609457" cy="384736"/>
          </a:xfrm>
          <a:custGeom>
            <a:avLst/>
            <a:gdLst>
              <a:gd name="T0" fmla="*/ 0 w 1113"/>
              <a:gd name="T1" fmla="*/ 0 h 757"/>
              <a:gd name="T2" fmla="*/ 1113 w 1113"/>
              <a:gd name="T3" fmla="*/ 0 h 757"/>
              <a:gd name="T4" fmla="*/ 1113 w 1113"/>
              <a:gd name="T5" fmla="*/ 685 h 757"/>
              <a:gd name="T6" fmla="*/ 249 w 1113"/>
              <a:gd name="T7" fmla="*/ 685 h 757"/>
              <a:gd name="T8" fmla="*/ 177 w 1113"/>
              <a:gd name="T9" fmla="*/ 757 h 757"/>
              <a:gd name="T10" fmla="*/ 105 w 1113"/>
              <a:gd name="T11" fmla="*/ 685 h 757"/>
              <a:gd name="T12" fmla="*/ 0 w 1113"/>
              <a:gd name="T13" fmla="*/ 685 h 757"/>
              <a:gd name="T14" fmla="*/ 0 w 1113"/>
              <a:gd name="T15" fmla="*/ 0 h 7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13" h="757">
                <a:moveTo>
                  <a:pt x="0" y="0"/>
                </a:moveTo>
                <a:lnTo>
                  <a:pt x="1113" y="0"/>
                </a:lnTo>
                <a:lnTo>
                  <a:pt x="1113" y="685"/>
                </a:lnTo>
                <a:lnTo>
                  <a:pt x="249" y="685"/>
                </a:lnTo>
                <a:lnTo>
                  <a:pt x="177" y="757"/>
                </a:lnTo>
                <a:lnTo>
                  <a:pt x="105" y="685"/>
                </a:lnTo>
                <a:lnTo>
                  <a:pt x="0" y="685"/>
                </a:lnTo>
                <a:lnTo>
                  <a:pt x="0" y="0"/>
                </a:lnTo>
                <a:close/>
              </a:path>
            </a:pathLst>
          </a:custGeom>
          <a:solidFill>
            <a:srgbClr val="EA4345"/>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defRPr/>
            </a:pPr>
            <a:endParaRPr kumimoji="0" lang="zh-CN" altLang="en-US" sz="900" b="1" i="0" u="none" strike="noStrike" kern="0" cap="all" spc="0" normalizeH="0" baseline="0" noProof="0" smtClean="0">
              <a:ln>
                <a:noFill/>
              </a:ln>
              <a:solidFill>
                <a:prstClr val="white"/>
              </a:solidFill>
              <a:effectLst/>
              <a:uLnTx/>
              <a:uFillTx/>
              <a:cs typeface="+mn-ea"/>
              <a:sym typeface="+mn-lt"/>
            </a:endParaRPr>
          </a:p>
        </p:txBody>
      </p:sp>
      <p:sp>
        <p:nvSpPr>
          <p:cNvPr id="5" name="Freeform 9"/>
          <p:cNvSpPr/>
          <p:nvPr/>
        </p:nvSpPr>
        <p:spPr bwMode="auto">
          <a:xfrm>
            <a:off x="2239300" y="1868607"/>
            <a:ext cx="1279885" cy="772833"/>
          </a:xfrm>
          <a:custGeom>
            <a:avLst/>
            <a:gdLst>
              <a:gd name="T0" fmla="*/ 0 w 2313"/>
              <a:gd name="T1" fmla="*/ 221 h 1445"/>
              <a:gd name="T2" fmla="*/ 179 w 2313"/>
              <a:gd name="T3" fmla="*/ 133 h 1445"/>
              <a:gd name="T4" fmla="*/ 829 w 2313"/>
              <a:gd name="T5" fmla="*/ 0 h 1445"/>
              <a:gd name="T6" fmla="*/ 2025 w 2313"/>
              <a:gd name="T7" fmla="*/ 495 h 1445"/>
              <a:gd name="T8" fmla="*/ 2313 w 2313"/>
              <a:gd name="T9" fmla="*/ 879 h 1445"/>
              <a:gd name="T10" fmla="*/ 1353 w 2313"/>
              <a:gd name="T11" fmla="*/ 1445 h 1445"/>
              <a:gd name="T12" fmla="*/ 1238 w 2313"/>
              <a:gd name="T13" fmla="*/ 1283 h 1445"/>
              <a:gd name="T14" fmla="*/ 829 w 2313"/>
              <a:gd name="T15" fmla="*/ 1113 h 1445"/>
              <a:gd name="T16" fmla="*/ 609 w 2313"/>
              <a:gd name="T17" fmla="*/ 1155 h 1445"/>
              <a:gd name="T18" fmla="*/ 552 w 2313"/>
              <a:gd name="T19" fmla="*/ 1184 h 1445"/>
              <a:gd name="T20" fmla="*/ 0 w 2313"/>
              <a:gd name="T21" fmla="*/ 221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13" h="1445">
                <a:moveTo>
                  <a:pt x="0" y="221"/>
                </a:moveTo>
                <a:cubicBezTo>
                  <a:pt x="57" y="189"/>
                  <a:pt x="117" y="159"/>
                  <a:pt x="179" y="133"/>
                </a:cubicBezTo>
                <a:cubicBezTo>
                  <a:pt x="380" y="48"/>
                  <a:pt x="599" y="0"/>
                  <a:pt x="829" y="0"/>
                </a:cubicBezTo>
                <a:cubicBezTo>
                  <a:pt x="1296" y="0"/>
                  <a:pt x="1719" y="189"/>
                  <a:pt x="2025" y="495"/>
                </a:cubicBezTo>
                <a:cubicBezTo>
                  <a:pt x="2138" y="609"/>
                  <a:pt x="2236" y="738"/>
                  <a:pt x="2313" y="879"/>
                </a:cubicBezTo>
                <a:lnTo>
                  <a:pt x="1353" y="1445"/>
                </a:lnTo>
                <a:cubicBezTo>
                  <a:pt x="1324" y="1385"/>
                  <a:pt x="1285" y="1330"/>
                  <a:pt x="1238" y="1283"/>
                </a:cubicBezTo>
                <a:cubicBezTo>
                  <a:pt x="1133" y="1178"/>
                  <a:pt x="989" y="1113"/>
                  <a:pt x="829" y="1113"/>
                </a:cubicBezTo>
                <a:cubicBezTo>
                  <a:pt x="746" y="1113"/>
                  <a:pt x="672" y="1128"/>
                  <a:pt x="609" y="1155"/>
                </a:cubicBezTo>
                <a:cubicBezTo>
                  <a:pt x="590" y="1163"/>
                  <a:pt x="570" y="1173"/>
                  <a:pt x="552" y="1184"/>
                </a:cubicBezTo>
                <a:lnTo>
                  <a:pt x="0" y="221"/>
                </a:lnTo>
                <a:close/>
              </a:path>
            </a:pathLst>
          </a:custGeom>
          <a:solidFill>
            <a:srgbClr val="029489"/>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defRPr/>
            </a:pPr>
            <a:endParaRPr kumimoji="0" lang="zh-CN" altLang="en-US" sz="8625" b="1" i="0" u="none" strike="noStrike" kern="0" cap="none" spc="0" normalizeH="0" baseline="0" noProof="0" smtClean="0">
              <a:ln>
                <a:noFill/>
              </a:ln>
              <a:solidFill>
                <a:prstClr val="white"/>
              </a:solidFill>
              <a:effectLst/>
              <a:uLnTx/>
              <a:uFillTx/>
              <a:cs typeface="+mn-ea"/>
              <a:sym typeface="+mn-lt"/>
            </a:endParaRPr>
          </a:p>
        </p:txBody>
      </p:sp>
      <p:sp>
        <p:nvSpPr>
          <p:cNvPr id="6" name="Freeform 10"/>
          <p:cNvSpPr/>
          <p:nvPr/>
        </p:nvSpPr>
        <p:spPr bwMode="auto">
          <a:xfrm>
            <a:off x="2936516" y="2352442"/>
            <a:ext cx="720607" cy="1116561"/>
          </a:xfrm>
          <a:custGeom>
            <a:avLst/>
            <a:gdLst>
              <a:gd name="T0" fmla="*/ 1061 w 1303"/>
              <a:gd name="T1" fmla="*/ 0 h 2087"/>
              <a:gd name="T2" fmla="*/ 1303 w 1303"/>
              <a:gd name="T3" fmla="*/ 872 h 2087"/>
              <a:gd name="T4" fmla="*/ 1019 w 1303"/>
              <a:gd name="T5" fmla="*/ 1805 h 2087"/>
              <a:gd name="T6" fmla="*/ 785 w 1303"/>
              <a:gd name="T7" fmla="*/ 2087 h 2087"/>
              <a:gd name="T8" fmla="*/ 0 w 1303"/>
              <a:gd name="T9" fmla="*/ 1301 h 2087"/>
              <a:gd name="T10" fmla="*/ 93 w 1303"/>
              <a:gd name="T11" fmla="*/ 1192 h 2087"/>
              <a:gd name="T12" fmla="*/ 189 w 1303"/>
              <a:gd name="T13" fmla="*/ 872 h 2087"/>
              <a:gd name="T14" fmla="*/ 101 w 1303"/>
              <a:gd name="T15" fmla="*/ 566 h 2087"/>
              <a:gd name="T16" fmla="*/ 1061 w 1303"/>
              <a:gd name="T17" fmla="*/ 0 h 2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03" h="2087">
                <a:moveTo>
                  <a:pt x="1061" y="0"/>
                </a:moveTo>
                <a:cubicBezTo>
                  <a:pt x="1214" y="255"/>
                  <a:pt x="1303" y="553"/>
                  <a:pt x="1303" y="872"/>
                </a:cubicBezTo>
                <a:cubicBezTo>
                  <a:pt x="1303" y="1209"/>
                  <a:pt x="1200" y="1533"/>
                  <a:pt x="1019" y="1805"/>
                </a:cubicBezTo>
                <a:cubicBezTo>
                  <a:pt x="952" y="1907"/>
                  <a:pt x="874" y="2001"/>
                  <a:pt x="785" y="2087"/>
                </a:cubicBezTo>
                <a:lnTo>
                  <a:pt x="0" y="1301"/>
                </a:lnTo>
                <a:cubicBezTo>
                  <a:pt x="35" y="1269"/>
                  <a:pt x="66" y="1232"/>
                  <a:pt x="93" y="1192"/>
                </a:cubicBezTo>
                <a:cubicBezTo>
                  <a:pt x="154" y="1099"/>
                  <a:pt x="189" y="989"/>
                  <a:pt x="189" y="872"/>
                </a:cubicBezTo>
                <a:cubicBezTo>
                  <a:pt x="189" y="760"/>
                  <a:pt x="157" y="655"/>
                  <a:pt x="101" y="566"/>
                </a:cubicBezTo>
                <a:lnTo>
                  <a:pt x="1061" y="0"/>
                </a:lnTo>
                <a:close/>
              </a:path>
            </a:pathLst>
          </a:custGeom>
          <a:solidFill>
            <a:srgbClr val="F37743"/>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defRPr/>
            </a:pPr>
            <a:endParaRPr kumimoji="0" lang="zh-CN" altLang="en-US" sz="900" b="1" i="0" u="none" strike="noStrike" kern="0" cap="all" spc="0" normalizeH="0" baseline="0" noProof="0" smtClean="0">
              <a:ln>
                <a:noFill/>
              </a:ln>
              <a:solidFill>
                <a:prstClr val="white"/>
              </a:solidFill>
              <a:effectLst/>
              <a:uLnTx/>
              <a:uFillTx/>
              <a:cs typeface="+mn-ea"/>
              <a:sym typeface="+mn-lt"/>
            </a:endParaRPr>
          </a:p>
        </p:txBody>
      </p:sp>
      <p:sp>
        <p:nvSpPr>
          <p:cNvPr id="7" name="Freeform 11"/>
          <p:cNvSpPr/>
          <p:nvPr/>
        </p:nvSpPr>
        <p:spPr bwMode="auto">
          <a:xfrm>
            <a:off x="1732411" y="1979752"/>
            <a:ext cx="790517" cy="1138833"/>
          </a:xfrm>
          <a:custGeom>
            <a:avLst/>
            <a:gdLst>
              <a:gd name="T0" fmla="*/ 149 w 1428"/>
              <a:gd name="T1" fmla="*/ 2129 h 2129"/>
              <a:gd name="T2" fmla="*/ 25 w 1428"/>
              <a:gd name="T3" fmla="*/ 1325 h 2129"/>
              <a:gd name="T4" fmla="*/ 296 w 1428"/>
              <a:gd name="T5" fmla="*/ 552 h 2129"/>
              <a:gd name="T6" fmla="*/ 554 w 1428"/>
              <a:gd name="T7" fmla="*/ 242 h 2129"/>
              <a:gd name="T8" fmla="*/ 880 w 1428"/>
              <a:gd name="T9" fmla="*/ 0 h 2129"/>
              <a:gd name="T10" fmla="*/ 1428 w 1428"/>
              <a:gd name="T11" fmla="*/ 965 h 2129"/>
              <a:gd name="T12" fmla="*/ 1319 w 1428"/>
              <a:gd name="T13" fmla="*/ 1046 h 2129"/>
              <a:gd name="T14" fmla="*/ 1227 w 1428"/>
              <a:gd name="T15" fmla="*/ 1157 h 2129"/>
              <a:gd name="T16" fmla="*/ 1130 w 1428"/>
              <a:gd name="T17" fmla="*/ 1429 h 2129"/>
              <a:gd name="T18" fmla="*/ 1171 w 1428"/>
              <a:gd name="T19" fmla="*/ 1699 h 2129"/>
              <a:gd name="T20" fmla="*/ 149 w 1428"/>
              <a:gd name="T21" fmla="*/ 2129 h 2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28" h="2129">
                <a:moveTo>
                  <a:pt x="149" y="2129"/>
                </a:moveTo>
                <a:cubicBezTo>
                  <a:pt x="37" y="1865"/>
                  <a:pt x="0" y="1590"/>
                  <a:pt x="25" y="1325"/>
                </a:cubicBezTo>
                <a:cubicBezTo>
                  <a:pt x="52" y="1048"/>
                  <a:pt x="147" y="782"/>
                  <a:pt x="296" y="552"/>
                </a:cubicBezTo>
                <a:cubicBezTo>
                  <a:pt x="370" y="438"/>
                  <a:pt x="457" y="334"/>
                  <a:pt x="554" y="242"/>
                </a:cubicBezTo>
                <a:cubicBezTo>
                  <a:pt x="651" y="149"/>
                  <a:pt x="761" y="68"/>
                  <a:pt x="880" y="0"/>
                </a:cubicBezTo>
                <a:lnTo>
                  <a:pt x="1428" y="965"/>
                </a:lnTo>
                <a:cubicBezTo>
                  <a:pt x="1389" y="987"/>
                  <a:pt x="1353" y="1015"/>
                  <a:pt x="1319" y="1046"/>
                </a:cubicBezTo>
                <a:cubicBezTo>
                  <a:pt x="1283" y="1080"/>
                  <a:pt x="1252" y="1117"/>
                  <a:pt x="1227" y="1157"/>
                </a:cubicBezTo>
                <a:cubicBezTo>
                  <a:pt x="1173" y="1239"/>
                  <a:pt x="1139" y="1333"/>
                  <a:pt x="1130" y="1429"/>
                </a:cubicBezTo>
                <a:cubicBezTo>
                  <a:pt x="1122" y="1519"/>
                  <a:pt x="1134" y="1611"/>
                  <a:pt x="1171" y="1699"/>
                </a:cubicBezTo>
                <a:lnTo>
                  <a:pt x="149" y="2129"/>
                </a:lnTo>
                <a:close/>
              </a:path>
            </a:pathLst>
          </a:custGeom>
          <a:solidFill>
            <a:srgbClr val="EA4345"/>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defRPr/>
            </a:pPr>
            <a:endParaRPr kumimoji="0" lang="zh-CN" altLang="en-US" sz="900" b="1" i="0" u="none" strike="noStrike" kern="0" cap="all" spc="0" normalizeH="0" baseline="0" noProof="0" smtClean="0">
              <a:ln>
                <a:noFill/>
              </a:ln>
              <a:solidFill>
                <a:prstClr val="white"/>
              </a:solidFill>
              <a:effectLst/>
              <a:uLnTx/>
              <a:uFillTx/>
              <a:cs typeface="+mn-ea"/>
              <a:sym typeface="+mn-lt"/>
            </a:endParaRPr>
          </a:p>
        </p:txBody>
      </p:sp>
      <p:sp>
        <p:nvSpPr>
          <p:cNvPr id="8" name="TextBox 37"/>
          <p:cNvSpPr txBox="1"/>
          <p:nvPr/>
        </p:nvSpPr>
        <p:spPr>
          <a:xfrm>
            <a:off x="1861676" y="2460899"/>
            <a:ext cx="421253" cy="342890"/>
          </a:xfrm>
          <a:prstGeom prst="rect">
            <a:avLst/>
          </a:prstGeom>
          <a:noFill/>
        </p:spPr>
        <p:txBody>
          <a:bodyPr wrap="square" lIns="65254" tIns="32627" rIns="65254" bIns="32627" rtlCol="0">
            <a:spAutoFit/>
          </a:bodyPr>
          <a:lstStyle/>
          <a:p>
            <a:pPr algn="ctr" defTabSz="685800"/>
            <a:r>
              <a:rPr lang="en-US" altLang="zh-CN" sz="1800" dirty="0">
                <a:solidFill>
                  <a:prstClr val="white"/>
                </a:solidFill>
                <a:cs typeface="+mn-ea"/>
                <a:sym typeface="+mn-lt"/>
              </a:rPr>
              <a:t>01</a:t>
            </a:r>
            <a:endParaRPr lang="zh-CN" altLang="en-US" sz="1800" dirty="0">
              <a:solidFill>
                <a:prstClr val="white"/>
              </a:solidFill>
              <a:cs typeface="+mn-ea"/>
              <a:sym typeface="+mn-lt"/>
            </a:endParaRPr>
          </a:p>
        </p:txBody>
      </p:sp>
      <p:sp>
        <p:nvSpPr>
          <p:cNvPr id="9" name="TextBox 38"/>
          <p:cNvSpPr txBox="1"/>
          <p:nvPr/>
        </p:nvSpPr>
        <p:spPr>
          <a:xfrm>
            <a:off x="2652908" y="2072531"/>
            <a:ext cx="510309" cy="342890"/>
          </a:xfrm>
          <a:prstGeom prst="rect">
            <a:avLst/>
          </a:prstGeom>
          <a:noFill/>
        </p:spPr>
        <p:txBody>
          <a:bodyPr wrap="square" lIns="65254" tIns="32627" rIns="65254" bIns="32627" rtlCol="0">
            <a:spAutoFit/>
          </a:bodyPr>
          <a:lstStyle/>
          <a:p>
            <a:pPr algn="ctr" defTabSz="685800"/>
            <a:r>
              <a:rPr lang="en-US" altLang="zh-CN" sz="1800" dirty="0">
                <a:solidFill>
                  <a:prstClr val="white"/>
                </a:solidFill>
                <a:cs typeface="+mn-ea"/>
                <a:sym typeface="+mn-lt"/>
              </a:rPr>
              <a:t>02</a:t>
            </a:r>
            <a:endParaRPr lang="zh-CN" altLang="en-US" sz="1800" dirty="0">
              <a:solidFill>
                <a:prstClr val="white"/>
              </a:solidFill>
              <a:cs typeface="+mn-ea"/>
              <a:sym typeface="+mn-lt"/>
            </a:endParaRPr>
          </a:p>
        </p:txBody>
      </p:sp>
      <p:sp>
        <p:nvSpPr>
          <p:cNvPr id="10" name="TextBox 39"/>
          <p:cNvSpPr txBox="1"/>
          <p:nvPr/>
        </p:nvSpPr>
        <p:spPr>
          <a:xfrm>
            <a:off x="3074749" y="2749428"/>
            <a:ext cx="447283" cy="342890"/>
          </a:xfrm>
          <a:prstGeom prst="rect">
            <a:avLst/>
          </a:prstGeom>
          <a:noFill/>
        </p:spPr>
        <p:txBody>
          <a:bodyPr wrap="square" lIns="65254" tIns="32627" rIns="65254" bIns="32627" rtlCol="0">
            <a:spAutoFit/>
          </a:bodyPr>
          <a:lstStyle/>
          <a:p>
            <a:pPr algn="ctr" defTabSz="685800"/>
            <a:r>
              <a:rPr lang="en-US" altLang="zh-CN" sz="1800" dirty="0">
                <a:solidFill>
                  <a:prstClr val="white"/>
                </a:solidFill>
                <a:cs typeface="+mn-ea"/>
                <a:sym typeface="+mn-lt"/>
              </a:rPr>
              <a:t>03</a:t>
            </a:r>
            <a:endParaRPr lang="zh-CN" altLang="en-US" sz="1800" dirty="0">
              <a:solidFill>
                <a:prstClr val="white"/>
              </a:solidFill>
              <a:cs typeface="+mn-ea"/>
              <a:sym typeface="+mn-lt"/>
            </a:endParaRPr>
          </a:p>
        </p:txBody>
      </p:sp>
      <p:sp>
        <p:nvSpPr>
          <p:cNvPr id="11" name="TextBox 40"/>
          <p:cNvSpPr txBox="1"/>
          <p:nvPr/>
        </p:nvSpPr>
        <p:spPr>
          <a:xfrm>
            <a:off x="2559884" y="3381533"/>
            <a:ext cx="453885" cy="342890"/>
          </a:xfrm>
          <a:prstGeom prst="rect">
            <a:avLst/>
          </a:prstGeom>
          <a:noFill/>
        </p:spPr>
        <p:txBody>
          <a:bodyPr wrap="square" lIns="65254" tIns="32627" rIns="65254" bIns="32627" rtlCol="0">
            <a:spAutoFit/>
          </a:bodyPr>
          <a:lstStyle/>
          <a:p>
            <a:pPr algn="ctr" defTabSz="685800"/>
            <a:r>
              <a:rPr lang="en-US" altLang="zh-CN" sz="1800" dirty="0">
                <a:solidFill>
                  <a:prstClr val="white"/>
                </a:solidFill>
                <a:cs typeface="+mn-ea"/>
                <a:sym typeface="+mn-lt"/>
              </a:rPr>
              <a:t>04</a:t>
            </a:r>
            <a:endParaRPr lang="zh-CN" altLang="en-US" sz="1800" dirty="0">
              <a:solidFill>
                <a:prstClr val="white"/>
              </a:solidFill>
              <a:cs typeface="+mn-ea"/>
              <a:sym typeface="+mn-lt"/>
            </a:endParaRPr>
          </a:p>
        </p:txBody>
      </p:sp>
      <p:sp>
        <p:nvSpPr>
          <p:cNvPr id="12" name="TextBox 41"/>
          <p:cNvSpPr txBox="1"/>
          <p:nvPr/>
        </p:nvSpPr>
        <p:spPr>
          <a:xfrm>
            <a:off x="2376042" y="4237050"/>
            <a:ext cx="663579" cy="214689"/>
          </a:xfrm>
          <a:prstGeom prst="rect">
            <a:avLst/>
          </a:prstGeom>
          <a:noFill/>
        </p:spPr>
        <p:txBody>
          <a:bodyPr wrap="square" lIns="58243" tIns="29122" rIns="58243" bIns="29122" rtlCol="0">
            <a:spAutoFit/>
          </a:bodyPr>
          <a:lstStyle/>
          <a:p>
            <a:pPr algn="ctr" defTabSz="685800"/>
            <a:r>
              <a:rPr lang="zh-CN" altLang="en-US" sz="1015" b="1" dirty="0">
                <a:solidFill>
                  <a:prstClr val="white"/>
                </a:solidFill>
                <a:cs typeface="+mn-ea"/>
                <a:sym typeface="+mn-lt"/>
              </a:rPr>
              <a:t>问题</a:t>
            </a:r>
          </a:p>
        </p:txBody>
      </p:sp>
      <p:sp>
        <p:nvSpPr>
          <p:cNvPr id="13" name="TextBox 42"/>
          <p:cNvSpPr txBox="1"/>
          <p:nvPr/>
        </p:nvSpPr>
        <p:spPr>
          <a:xfrm>
            <a:off x="4665374" y="1693532"/>
            <a:ext cx="3432551" cy="759004"/>
          </a:xfrm>
          <a:prstGeom prst="rect">
            <a:avLst/>
          </a:prstGeom>
          <a:noFill/>
        </p:spPr>
        <p:txBody>
          <a:bodyPr wrap="square" lIns="58243" tIns="29122" rIns="58243" bIns="29122" rtlCol="0">
            <a:spAutoFit/>
          </a:bodyPr>
          <a:lstStyle/>
          <a:p>
            <a:pPr lvl="0" defTabSz="914400"/>
            <a:r>
              <a:rPr lang="zh-CN" altLang="en-US" sz="1400" b="1" dirty="0" smtClean="0">
                <a:solidFill>
                  <a:prstClr val="black">
                    <a:lumMod val="75000"/>
                    <a:lumOff val="25000"/>
                  </a:prstClr>
                </a:solidFill>
                <a:cs typeface="+mn-ea"/>
                <a:sym typeface="+mn-lt"/>
              </a:rPr>
              <a:t>发现问题</a:t>
            </a:r>
            <a:endParaRPr lang="en-US" altLang="zh-CN" sz="1400" b="1" dirty="0">
              <a:solidFill>
                <a:prstClr val="black">
                  <a:lumMod val="75000"/>
                  <a:lumOff val="25000"/>
                </a:prstClr>
              </a:solidFill>
              <a:cs typeface="+mn-ea"/>
              <a:sym typeface="+mn-lt"/>
            </a:endParaRPr>
          </a:p>
          <a:p>
            <a:pPr lvl="0" defTabSz="914400">
              <a:lnSpc>
                <a:spcPct val="150000"/>
              </a:lnSpc>
            </a:pPr>
            <a:r>
              <a:rPr lang="zh-CN" altLang="en-US" sz="1050" dirty="0">
                <a:solidFill>
                  <a:prstClr val="black">
                    <a:lumMod val="75000"/>
                    <a:lumOff val="25000"/>
                  </a:prstClr>
                </a:solidFill>
                <a:cs typeface="+mn-ea"/>
                <a:sym typeface="+mn-lt"/>
              </a:rPr>
              <a:t>在这里输入你的内容，或者通过复制粘贴你的文本。在这里输入你的内容，或者通过复制粘贴你的文本。</a:t>
            </a:r>
          </a:p>
        </p:txBody>
      </p:sp>
      <p:sp>
        <p:nvSpPr>
          <p:cNvPr id="14" name="TextBox 59"/>
          <p:cNvSpPr txBox="1"/>
          <p:nvPr/>
        </p:nvSpPr>
        <p:spPr>
          <a:xfrm>
            <a:off x="4665373" y="2490380"/>
            <a:ext cx="3432552" cy="759004"/>
          </a:xfrm>
          <a:prstGeom prst="rect">
            <a:avLst/>
          </a:prstGeom>
          <a:noFill/>
        </p:spPr>
        <p:txBody>
          <a:bodyPr wrap="square" lIns="58243" tIns="29122" rIns="58243" bIns="29122" rtlCol="0">
            <a:spAutoFit/>
          </a:bodyPr>
          <a:lstStyle/>
          <a:p>
            <a:pPr lvl="0" defTabSz="914400"/>
            <a:r>
              <a:rPr lang="zh-CN" altLang="en-US" sz="1400" b="1" dirty="0" smtClean="0">
                <a:solidFill>
                  <a:prstClr val="black">
                    <a:lumMod val="75000"/>
                    <a:lumOff val="25000"/>
                  </a:prstClr>
                </a:solidFill>
                <a:cs typeface="+mn-ea"/>
                <a:sym typeface="+mn-lt"/>
              </a:rPr>
              <a:t>分析问题</a:t>
            </a:r>
            <a:endParaRPr lang="en-US" altLang="zh-CN" sz="1400" b="1" dirty="0">
              <a:solidFill>
                <a:prstClr val="black">
                  <a:lumMod val="75000"/>
                  <a:lumOff val="25000"/>
                </a:prstClr>
              </a:solidFill>
              <a:cs typeface="+mn-ea"/>
              <a:sym typeface="+mn-lt"/>
            </a:endParaRPr>
          </a:p>
          <a:p>
            <a:pPr lvl="0" defTabSz="914400">
              <a:lnSpc>
                <a:spcPct val="150000"/>
              </a:lnSpc>
            </a:pPr>
            <a:r>
              <a:rPr lang="zh-CN" altLang="en-US" sz="1050" dirty="0">
                <a:solidFill>
                  <a:prstClr val="black">
                    <a:lumMod val="75000"/>
                    <a:lumOff val="25000"/>
                  </a:prstClr>
                </a:solidFill>
                <a:cs typeface="+mn-ea"/>
                <a:sym typeface="+mn-lt"/>
              </a:rPr>
              <a:t>在这里输入你的内容，或者通过复制粘贴你的文本。在这里输入你的内容，或者通过复制粘贴你的文本。</a:t>
            </a:r>
          </a:p>
        </p:txBody>
      </p:sp>
      <p:sp>
        <p:nvSpPr>
          <p:cNvPr id="15" name="TextBox 61"/>
          <p:cNvSpPr txBox="1"/>
          <p:nvPr/>
        </p:nvSpPr>
        <p:spPr>
          <a:xfrm>
            <a:off x="4665378" y="3300616"/>
            <a:ext cx="3344766" cy="759004"/>
          </a:xfrm>
          <a:prstGeom prst="rect">
            <a:avLst/>
          </a:prstGeom>
          <a:noFill/>
        </p:spPr>
        <p:txBody>
          <a:bodyPr wrap="square" lIns="58243" tIns="29122" rIns="58243" bIns="29122" rtlCol="0">
            <a:spAutoFit/>
          </a:bodyPr>
          <a:lstStyle/>
          <a:p>
            <a:pPr lvl="0" defTabSz="914400"/>
            <a:r>
              <a:rPr lang="zh-CN" altLang="en-US" sz="1400" b="1" dirty="0" smtClean="0">
                <a:solidFill>
                  <a:prstClr val="black">
                    <a:lumMod val="75000"/>
                    <a:lumOff val="25000"/>
                  </a:prstClr>
                </a:solidFill>
                <a:cs typeface="+mn-ea"/>
                <a:sym typeface="+mn-lt"/>
              </a:rPr>
              <a:t>解决问题</a:t>
            </a:r>
            <a:endParaRPr lang="en-US" altLang="zh-CN" sz="1400" b="1" dirty="0">
              <a:solidFill>
                <a:prstClr val="black">
                  <a:lumMod val="75000"/>
                  <a:lumOff val="25000"/>
                </a:prstClr>
              </a:solidFill>
              <a:cs typeface="+mn-ea"/>
              <a:sym typeface="+mn-lt"/>
            </a:endParaRPr>
          </a:p>
          <a:p>
            <a:pPr lvl="0" defTabSz="914400">
              <a:lnSpc>
                <a:spcPct val="150000"/>
              </a:lnSpc>
            </a:pPr>
            <a:r>
              <a:rPr lang="zh-CN" altLang="en-US" sz="1050" dirty="0">
                <a:solidFill>
                  <a:prstClr val="black">
                    <a:lumMod val="75000"/>
                    <a:lumOff val="25000"/>
                  </a:prstClr>
                </a:solidFill>
                <a:cs typeface="+mn-ea"/>
                <a:sym typeface="+mn-lt"/>
              </a:rPr>
              <a:t>在这里输入你的内容，或者通过复制粘贴你的文本。在这里输入你的内容，或者通过复制粘贴你的文本。</a:t>
            </a:r>
          </a:p>
        </p:txBody>
      </p:sp>
      <p:sp>
        <p:nvSpPr>
          <p:cNvPr id="16" name="TextBox 62"/>
          <p:cNvSpPr txBox="1"/>
          <p:nvPr/>
        </p:nvSpPr>
        <p:spPr>
          <a:xfrm>
            <a:off x="4665374" y="4146112"/>
            <a:ext cx="3344769" cy="759004"/>
          </a:xfrm>
          <a:prstGeom prst="rect">
            <a:avLst/>
          </a:prstGeom>
          <a:noFill/>
        </p:spPr>
        <p:txBody>
          <a:bodyPr wrap="square" lIns="58243" tIns="29122" rIns="58243" bIns="29122" rtlCol="0">
            <a:spAutoFit/>
          </a:bodyPr>
          <a:lstStyle/>
          <a:p>
            <a:pPr lvl="0" defTabSz="914400"/>
            <a:r>
              <a:rPr lang="zh-CN" altLang="en-US" sz="1400" b="1" dirty="0" smtClean="0">
                <a:solidFill>
                  <a:prstClr val="black">
                    <a:lumMod val="75000"/>
                    <a:lumOff val="25000"/>
                  </a:prstClr>
                </a:solidFill>
                <a:cs typeface="+mn-ea"/>
                <a:sym typeface="+mn-lt"/>
              </a:rPr>
              <a:t>总结思考</a:t>
            </a:r>
            <a:endParaRPr lang="en-US" altLang="zh-CN" sz="1400" b="1" dirty="0">
              <a:solidFill>
                <a:prstClr val="black">
                  <a:lumMod val="75000"/>
                  <a:lumOff val="25000"/>
                </a:prstClr>
              </a:solidFill>
              <a:cs typeface="+mn-ea"/>
              <a:sym typeface="+mn-lt"/>
            </a:endParaRPr>
          </a:p>
          <a:p>
            <a:pPr lvl="0" defTabSz="914400">
              <a:lnSpc>
                <a:spcPct val="150000"/>
              </a:lnSpc>
            </a:pPr>
            <a:r>
              <a:rPr lang="zh-CN" altLang="en-US" sz="1050" dirty="0">
                <a:solidFill>
                  <a:prstClr val="black">
                    <a:lumMod val="75000"/>
                    <a:lumOff val="25000"/>
                  </a:prstClr>
                </a:solidFill>
                <a:cs typeface="+mn-ea"/>
                <a:sym typeface="+mn-lt"/>
              </a:rPr>
              <a:t>在这里输入你的内容，或者通过复制粘贴你的文本。在这里输入你的内容，或者通过复制粘贴你的文本。</a:t>
            </a:r>
          </a:p>
        </p:txBody>
      </p:sp>
      <p:sp>
        <p:nvSpPr>
          <p:cNvPr id="17" name="MH_Title_1"/>
          <p:cNvSpPr/>
          <p:nvPr>
            <p:custDataLst>
              <p:tags r:id="rId1"/>
            </p:custDataLst>
          </p:nvPr>
        </p:nvSpPr>
        <p:spPr>
          <a:xfrm>
            <a:off x="4171095" y="1768724"/>
            <a:ext cx="363971" cy="364103"/>
          </a:xfrm>
          <a:prstGeom prst="ellipse">
            <a:avLst/>
          </a:prstGeom>
          <a:solidFill>
            <a:srgbClr val="EA4345"/>
          </a:solidFill>
          <a:ln w="12700" cap="flat" cmpd="sng" algn="ctr">
            <a:noFill/>
            <a:prstDash val="solid"/>
            <a:miter lim="800000"/>
          </a:ln>
          <a:effectLst/>
        </p:spPr>
        <p:txBody>
          <a:bodyPr lIns="0" tIns="0" rIns="0" bIns="0" rtlCol="0" anchor="ctr"/>
          <a:lstStyle/>
          <a:p>
            <a:pPr marL="0" marR="0" lvl="0" indent="0" algn="ctr" defTabSz="685800" eaLnBrk="1" fontAlgn="auto" latinLnBrk="0" hangingPunct="1">
              <a:lnSpc>
                <a:spcPct val="100000"/>
              </a:lnSpc>
              <a:spcBef>
                <a:spcPts val="0"/>
              </a:spcBef>
              <a:spcAft>
                <a:spcPts val="0"/>
              </a:spcAft>
              <a:buClrTx/>
              <a:buSzTx/>
              <a:buFontTx/>
              <a:buNone/>
              <a:defRPr/>
            </a:pPr>
            <a:r>
              <a:rPr kumimoji="0" lang="en-US" altLang="zh-CN" b="0" i="0" u="none" strike="noStrike" kern="0" cap="none" spc="0" normalizeH="0" baseline="0" noProof="0" dirty="0" smtClean="0">
                <a:ln>
                  <a:noFill/>
                </a:ln>
                <a:solidFill>
                  <a:prstClr val="white"/>
                </a:solidFill>
                <a:effectLst/>
                <a:uLnTx/>
                <a:uFillTx/>
                <a:cs typeface="+mn-ea"/>
                <a:sym typeface="+mn-lt"/>
              </a:rPr>
              <a:t>01</a:t>
            </a:r>
          </a:p>
        </p:txBody>
      </p:sp>
      <p:sp>
        <p:nvSpPr>
          <p:cNvPr id="18" name="MH_Title_1"/>
          <p:cNvSpPr/>
          <p:nvPr>
            <p:custDataLst>
              <p:tags r:id="rId2"/>
            </p:custDataLst>
          </p:nvPr>
        </p:nvSpPr>
        <p:spPr>
          <a:xfrm>
            <a:off x="4171095" y="2632820"/>
            <a:ext cx="363971" cy="364103"/>
          </a:xfrm>
          <a:prstGeom prst="ellipse">
            <a:avLst/>
          </a:prstGeom>
          <a:solidFill>
            <a:srgbClr val="029489"/>
          </a:solidFill>
          <a:ln w="12700" cap="flat" cmpd="sng" algn="ctr">
            <a:noFill/>
            <a:prstDash val="solid"/>
            <a:miter lim="800000"/>
          </a:ln>
          <a:effectLst/>
        </p:spPr>
        <p:txBody>
          <a:bodyPr lIns="0" tIns="0" rIns="0" bIns="0" rtlCol="0" anchor="ctr"/>
          <a:lstStyle/>
          <a:p>
            <a:pPr marL="0" marR="0" lvl="0" indent="0" algn="ctr" defTabSz="685800" eaLnBrk="1" fontAlgn="auto" latinLnBrk="0" hangingPunct="1">
              <a:lnSpc>
                <a:spcPct val="100000"/>
              </a:lnSpc>
              <a:spcBef>
                <a:spcPts val="0"/>
              </a:spcBef>
              <a:spcAft>
                <a:spcPts val="0"/>
              </a:spcAft>
              <a:buClrTx/>
              <a:buSzTx/>
              <a:buFontTx/>
              <a:buNone/>
              <a:defRPr/>
            </a:pPr>
            <a:r>
              <a:rPr kumimoji="0" lang="en-US" altLang="zh-CN" b="0" i="0" u="none" strike="noStrike" kern="0" cap="none" spc="0" normalizeH="0" baseline="0" noProof="0" dirty="0" smtClean="0">
                <a:ln>
                  <a:noFill/>
                </a:ln>
                <a:solidFill>
                  <a:prstClr val="white"/>
                </a:solidFill>
                <a:effectLst/>
                <a:uLnTx/>
                <a:uFillTx/>
                <a:cs typeface="+mn-ea"/>
                <a:sym typeface="+mn-lt"/>
              </a:rPr>
              <a:t>02</a:t>
            </a:r>
          </a:p>
        </p:txBody>
      </p:sp>
      <p:sp>
        <p:nvSpPr>
          <p:cNvPr id="19" name="MH_Title_1"/>
          <p:cNvSpPr/>
          <p:nvPr>
            <p:custDataLst>
              <p:tags r:id="rId3"/>
            </p:custDataLst>
          </p:nvPr>
        </p:nvSpPr>
        <p:spPr>
          <a:xfrm>
            <a:off x="4165649" y="3442910"/>
            <a:ext cx="363971" cy="364103"/>
          </a:xfrm>
          <a:prstGeom prst="ellipse">
            <a:avLst/>
          </a:prstGeom>
          <a:solidFill>
            <a:srgbClr val="F37743"/>
          </a:solidFill>
          <a:ln w="12700" cap="flat" cmpd="sng" algn="ctr">
            <a:noFill/>
            <a:prstDash val="solid"/>
            <a:miter lim="800000"/>
          </a:ln>
          <a:effectLst/>
        </p:spPr>
        <p:txBody>
          <a:bodyPr lIns="0" tIns="0" rIns="0" bIns="0" rtlCol="0" anchor="ctr"/>
          <a:lstStyle/>
          <a:p>
            <a:pPr marL="0" marR="0" lvl="0" indent="0" algn="ctr" defTabSz="685800" eaLnBrk="1" fontAlgn="auto" latinLnBrk="0" hangingPunct="1">
              <a:lnSpc>
                <a:spcPct val="100000"/>
              </a:lnSpc>
              <a:spcBef>
                <a:spcPts val="0"/>
              </a:spcBef>
              <a:spcAft>
                <a:spcPts val="0"/>
              </a:spcAft>
              <a:buClrTx/>
              <a:buSzTx/>
              <a:buFontTx/>
              <a:buNone/>
              <a:defRPr/>
            </a:pPr>
            <a:r>
              <a:rPr kumimoji="0" lang="en-US" altLang="zh-CN" b="0" i="0" u="none" strike="noStrike" kern="0" cap="none" spc="0" normalizeH="0" baseline="0" noProof="0" dirty="0" smtClean="0">
                <a:ln>
                  <a:noFill/>
                </a:ln>
                <a:solidFill>
                  <a:prstClr val="white"/>
                </a:solidFill>
                <a:effectLst/>
                <a:uLnTx/>
                <a:uFillTx/>
                <a:cs typeface="+mn-ea"/>
                <a:sym typeface="+mn-lt"/>
              </a:rPr>
              <a:t>03</a:t>
            </a:r>
          </a:p>
        </p:txBody>
      </p:sp>
      <p:sp>
        <p:nvSpPr>
          <p:cNvPr id="20" name="MH_Title_1"/>
          <p:cNvSpPr/>
          <p:nvPr>
            <p:custDataLst>
              <p:tags r:id="rId4"/>
            </p:custDataLst>
          </p:nvPr>
        </p:nvSpPr>
        <p:spPr>
          <a:xfrm>
            <a:off x="4171095" y="4253000"/>
            <a:ext cx="363971" cy="364103"/>
          </a:xfrm>
          <a:prstGeom prst="ellipse">
            <a:avLst/>
          </a:prstGeom>
          <a:solidFill>
            <a:srgbClr val="004960"/>
          </a:solidFill>
          <a:ln w="12700" cap="flat" cmpd="sng" algn="ctr">
            <a:noFill/>
            <a:prstDash val="solid"/>
            <a:miter lim="800000"/>
          </a:ln>
          <a:effectLst/>
        </p:spPr>
        <p:txBody>
          <a:bodyPr lIns="0" tIns="0" rIns="0" bIns="0" rtlCol="0" anchor="ctr"/>
          <a:lstStyle/>
          <a:p>
            <a:pPr marL="0" marR="0" lvl="0" indent="0" algn="ctr" defTabSz="685800" eaLnBrk="1" fontAlgn="auto" latinLnBrk="0" hangingPunct="1">
              <a:lnSpc>
                <a:spcPct val="100000"/>
              </a:lnSpc>
              <a:spcBef>
                <a:spcPts val="0"/>
              </a:spcBef>
              <a:spcAft>
                <a:spcPts val="0"/>
              </a:spcAft>
              <a:buClrTx/>
              <a:buSzTx/>
              <a:buFontTx/>
              <a:buNone/>
              <a:defRPr/>
            </a:pPr>
            <a:r>
              <a:rPr kumimoji="0" lang="en-US" altLang="zh-CN" b="0" i="0" u="none" strike="noStrike" kern="0" cap="none" spc="0" normalizeH="0" baseline="0" noProof="0" dirty="0" smtClean="0">
                <a:ln>
                  <a:noFill/>
                </a:ln>
                <a:solidFill>
                  <a:prstClr val="white"/>
                </a:solidFill>
                <a:effectLst/>
                <a:uLnTx/>
                <a:uFillTx/>
                <a:cs typeface="+mn-ea"/>
                <a:sym typeface="+mn-lt"/>
              </a:rPr>
              <a:t>04</a:t>
            </a:r>
          </a:p>
        </p:txBody>
      </p:sp>
      <p:sp>
        <p:nvSpPr>
          <p:cNvPr id="21" name="TextBox 6"/>
          <p:cNvSpPr txBox="1"/>
          <p:nvPr/>
        </p:nvSpPr>
        <p:spPr>
          <a:xfrm>
            <a:off x="1150282" y="-523042"/>
            <a:ext cx="595035" cy="338554"/>
          </a:xfrm>
          <a:prstGeom prst="rect">
            <a:avLst/>
          </a:prstGeom>
          <a:noFill/>
        </p:spPr>
        <p:txBody>
          <a:bodyPr wrap="none" rtlCol="0">
            <a:spAutoFit/>
          </a:bodyPr>
          <a:lstStyle/>
          <a:p>
            <a:r>
              <a:rPr lang="zh-CN" altLang="en-US" dirty="0">
                <a:cs typeface="+mn-ea"/>
                <a:sym typeface="+mn-lt"/>
              </a:rPr>
              <a:t>延时</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eelOff"/>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ppt_x</p:attrName>
                                        </p:attrNameLst>
                                      </p:cBhvr>
                                      <p:tavLst>
                                        <p:tav tm="0">
                                          <p:val>
                                            <p:strVal val="#ppt_x-#ppt_w*1.125000"/>
                                          </p:val>
                                        </p:tav>
                                        <p:tav tm="100000">
                                          <p:val>
                                            <p:strVal val="#ppt_x"/>
                                          </p:val>
                                        </p:tav>
                                      </p:tavLst>
                                    </p:anim>
                                    <p:animEffect transition="in" filter="wipe(right)">
                                      <p:cBhvr>
                                        <p:cTn id="8" dur="500"/>
                                        <p:tgtEl>
                                          <p:spTgt spid="2"/>
                                        </p:tgtEl>
                                      </p:cBhvr>
                                    </p:animEffect>
                                  </p:childTnLst>
                                </p:cTn>
                              </p:par>
                            </p:childTnLst>
                          </p:cTn>
                        </p:par>
                        <p:par>
                          <p:cTn id="9" fill="hold">
                            <p:stCondLst>
                              <p:cond delay="500"/>
                            </p:stCondLst>
                            <p:childTnLst>
                              <p:par>
                                <p:cTn id="10" presetID="22" presetClass="entr" presetSubtype="4"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left)">
                                      <p:cBhvr>
                                        <p:cTn id="16" dur="500"/>
                                        <p:tgtEl>
                                          <p:spTgt spid="5"/>
                                        </p:tgtEl>
                                      </p:cBhvr>
                                    </p:animEffect>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up)">
                                      <p:cBhvr>
                                        <p:cTn id="24" dur="4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500"/>
                                        <p:tgtEl>
                                          <p:spTgt spid="8"/>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500"/>
                                        <p:tgtEl>
                                          <p:spTgt spid="10"/>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500"/>
                                        <p:tgtEl>
                                          <p:spTgt spid="11"/>
                                        </p:tgtEl>
                                      </p:cBhvr>
                                    </p:animEffect>
                                  </p:childTnLst>
                                </p:cTn>
                              </p:par>
                            </p:childTnLst>
                          </p:cTn>
                        </p:par>
                        <p:par>
                          <p:cTn id="39" fill="hold">
                            <p:stCondLst>
                              <p:cond delay="500"/>
                            </p:stCondLst>
                            <p:childTnLst>
                              <p:par>
                                <p:cTn id="40" presetID="42" presetClass="entr" presetSubtype="0" fill="hold" grpId="0" nodeType="after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fade">
                                      <p:cBhvr>
                                        <p:cTn id="42" dur="500"/>
                                        <p:tgtEl>
                                          <p:spTgt spid="4"/>
                                        </p:tgtEl>
                                      </p:cBhvr>
                                    </p:animEffect>
                                    <p:anim calcmode="lin" valueType="num">
                                      <p:cBhvr>
                                        <p:cTn id="43" dur="500" fill="hold"/>
                                        <p:tgtEl>
                                          <p:spTgt spid="4"/>
                                        </p:tgtEl>
                                        <p:attrNameLst>
                                          <p:attrName>ppt_x</p:attrName>
                                        </p:attrNameLst>
                                      </p:cBhvr>
                                      <p:tavLst>
                                        <p:tav tm="0">
                                          <p:val>
                                            <p:strVal val="#ppt_x"/>
                                          </p:val>
                                        </p:tav>
                                        <p:tav tm="100000">
                                          <p:val>
                                            <p:strVal val="#ppt_x"/>
                                          </p:val>
                                        </p:tav>
                                      </p:tavLst>
                                    </p:anim>
                                    <p:anim calcmode="lin" valueType="num">
                                      <p:cBhvr>
                                        <p:cTn id="44" dur="500" fill="hold"/>
                                        <p:tgtEl>
                                          <p:spTgt spid="4"/>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500"/>
                                        <p:tgtEl>
                                          <p:spTgt spid="12"/>
                                        </p:tgtEl>
                                      </p:cBhvr>
                                    </p:animEffect>
                                    <p:anim calcmode="lin" valueType="num">
                                      <p:cBhvr>
                                        <p:cTn id="48" dur="500" fill="hold"/>
                                        <p:tgtEl>
                                          <p:spTgt spid="12"/>
                                        </p:tgtEl>
                                        <p:attrNameLst>
                                          <p:attrName>ppt_x</p:attrName>
                                        </p:attrNameLst>
                                      </p:cBhvr>
                                      <p:tavLst>
                                        <p:tav tm="0">
                                          <p:val>
                                            <p:strVal val="#ppt_x"/>
                                          </p:val>
                                        </p:tav>
                                        <p:tav tm="100000">
                                          <p:val>
                                            <p:strVal val="#ppt_x"/>
                                          </p:val>
                                        </p:tav>
                                      </p:tavLst>
                                    </p:anim>
                                    <p:anim calcmode="lin" valueType="num">
                                      <p:cBhvr>
                                        <p:cTn id="49" dur="500" fill="hold"/>
                                        <p:tgtEl>
                                          <p:spTgt spid="12"/>
                                        </p:tgtEl>
                                        <p:attrNameLst>
                                          <p:attrName>ppt_y</p:attrName>
                                        </p:attrNameLst>
                                      </p:cBhvr>
                                      <p:tavLst>
                                        <p:tav tm="0">
                                          <p:val>
                                            <p:strVal val="#ppt_y+.1"/>
                                          </p:val>
                                        </p:tav>
                                        <p:tav tm="100000">
                                          <p:val>
                                            <p:strVal val="#ppt_y"/>
                                          </p:val>
                                        </p:tav>
                                      </p:tavLst>
                                    </p:anim>
                                  </p:childTnLst>
                                </p:cTn>
                              </p:par>
                            </p:childTnLst>
                          </p:cTn>
                        </p:par>
                        <p:par>
                          <p:cTn id="50" fill="hold">
                            <p:stCondLst>
                              <p:cond delay="1000"/>
                            </p:stCondLst>
                            <p:childTnLst>
                              <p:par>
                                <p:cTn id="51" presetID="10"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500"/>
                                        <p:tgtEl>
                                          <p:spTgt spid="17"/>
                                        </p:tgtEl>
                                      </p:cBhvr>
                                    </p:animEffect>
                                  </p:childTnLst>
                                </p:cTn>
                              </p:par>
                            </p:childTnLst>
                          </p:cTn>
                        </p:par>
                        <p:par>
                          <p:cTn id="54" fill="hold">
                            <p:stCondLst>
                              <p:cond delay="1500"/>
                            </p:stCondLst>
                            <p:childTnLst>
                              <p:par>
                                <p:cTn id="55" presetID="22" presetClass="entr" presetSubtype="8"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left)">
                                      <p:cBhvr>
                                        <p:cTn id="57" dur="500"/>
                                        <p:tgtEl>
                                          <p:spTgt spid="13"/>
                                        </p:tgtEl>
                                      </p:cBhvr>
                                    </p:animEffect>
                                  </p:childTnLst>
                                </p:cTn>
                              </p:par>
                            </p:childTnLst>
                          </p:cTn>
                        </p:par>
                        <p:par>
                          <p:cTn id="58" fill="hold">
                            <p:stCondLst>
                              <p:cond delay="2000"/>
                            </p:stCondLst>
                            <p:childTnLst>
                              <p:par>
                                <p:cTn id="59" presetID="10" presetClass="entr" presetSubtype="0" fill="hold" grpId="0" nodeType="after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fade">
                                      <p:cBhvr>
                                        <p:cTn id="61" dur="500"/>
                                        <p:tgtEl>
                                          <p:spTgt spid="18"/>
                                        </p:tgtEl>
                                      </p:cBhvr>
                                    </p:animEffect>
                                  </p:childTnLst>
                                </p:cTn>
                              </p:par>
                            </p:childTnLst>
                          </p:cTn>
                        </p:par>
                        <p:par>
                          <p:cTn id="62" fill="hold">
                            <p:stCondLst>
                              <p:cond delay="2500"/>
                            </p:stCondLst>
                            <p:childTnLst>
                              <p:par>
                                <p:cTn id="63" presetID="22" presetClass="entr" presetSubtype="8"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wipe(left)">
                                      <p:cBhvr>
                                        <p:cTn id="65" dur="500"/>
                                        <p:tgtEl>
                                          <p:spTgt spid="14"/>
                                        </p:tgtEl>
                                      </p:cBhvr>
                                    </p:animEffect>
                                  </p:childTnLst>
                                </p:cTn>
                              </p:par>
                            </p:childTnLst>
                          </p:cTn>
                        </p:par>
                        <p:par>
                          <p:cTn id="66" fill="hold">
                            <p:stCondLst>
                              <p:cond delay="3000"/>
                            </p:stCondLst>
                            <p:childTnLst>
                              <p:par>
                                <p:cTn id="67" presetID="10" presetClass="entr" presetSubtype="0" fill="hold" grpId="0" nodeType="afterEffect">
                                  <p:stCondLst>
                                    <p:cond delay="0"/>
                                  </p:stCondLst>
                                  <p:childTnLst>
                                    <p:set>
                                      <p:cBhvr>
                                        <p:cTn id="68" dur="1" fill="hold">
                                          <p:stCondLst>
                                            <p:cond delay="0"/>
                                          </p:stCondLst>
                                        </p:cTn>
                                        <p:tgtEl>
                                          <p:spTgt spid="19"/>
                                        </p:tgtEl>
                                        <p:attrNameLst>
                                          <p:attrName>style.visibility</p:attrName>
                                        </p:attrNameLst>
                                      </p:cBhvr>
                                      <p:to>
                                        <p:strVal val="visible"/>
                                      </p:to>
                                    </p:set>
                                    <p:animEffect transition="in" filter="fade">
                                      <p:cBhvr>
                                        <p:cTn id="69" dur="500"/>
                                        <p:tgtEl>
                                          <p:spTgt spid="19"/>
                                        </p:tgtEl>
                                      </p:cBhvr>
                                    </p:animEffect>
                                  </p:childTnLst>
                                </p:cTn>
                              </p:par>
                            </p:childTnLst>
                          </p:cTn>
                        </p:par>
                        <p:par>
                          <p:cTn id="70" fill="hold">
                            <p:stCondLst>
                              <p:cond delay="3500"/>
                            </p:stCondLst>
                            <p:childTnLst>
                              <p:par>
                                <p:cTn id="71" presetID="22" presetClass="entr" presetSubtype="8" fill="hold" grpId="0" nodeType="afterEffect">
                                  <p:stCondLst>
                                    <p:cond delay="0"/>
                                  </p:stCondLst>
                                  <p:childTnLst>
                                    <p:set>
                                      <p:cBhvr>
                                        <p:cTn id="72" dur="1" fill="hold">
                                          <p:stCondLst>
                                            <p:cond delay="0"/>
                                          </p:stCondLst>
                                        </p:cTn>
                                        <p:tgtEl>
                                          <p:spTgt spid="15"/>
                                        </p:tgtEl>
                                        <p:attrNameLst>
                                          <p:attrName>style.visibility</p:attrName>
                                        </p:attrNameLst>
                                      </p:cBhvr>
                                      <p:to>
                                        <p:strVal val="visible"/>
                                      </p:to>
                                    </p:set>
                                    <p:animEffect transition="in" filter="wipe(left)">
                                      <p:cBhvr>
                                        <p:cTn id="73" dur="500"/>
                                        <p:tgtEl>
                                          <p:spTgt spid="15"/>
                                        </p:tgtEl>
                                      </p:cBhvr>
                                    </p:animEffect>
                                  </p:childTnLst>
                                </p:cTn>
                              </p:par>
                            </p:childTnLst>
                          </p:cTn>
                        </p:par>
                        <p:par>
                          <p:cTn id="74" fill="hold">
                            <p:stCondLst>
                              <p:cond delay="4000"/>
                            </p:stCondLst>
                            <p:childTnLst>
                              <p:par>
                                <p:cTn id="75" presetID="10" presetClass="entr" presetSubtype="0" fill="hold" grpId="0" nodeType="afterEffect">
                                  <p:stCondLst>
                                    <p:cond delay="0"/>
                                  </p:stCondLst>
                                  <p:childTnLst>
                                    <p:set>
                                      <p:cBhvr>
                                        <p:cTn id="76" dur="1" fill="hold">
                                          <p:stCondLst>
                                            <p:cond delay="0"/>
                                          </p:stCondLst>
                                        </p:cTn>
                                        <p:tgtEl>
                                          <p:spTgt spid="20"/>
                                        </p:tgtEl>
                                        <p:attrNameLst>
                                          <p:attrName>style.visibility</p:attrName>
                                        </p:attrNameLst>
                                      </p:cBhvr>
                                      <p:to>
                                        <p:strVal val="visible"/>
                                      </p:to>
                                    </p:set>
                                    <p:animEffect transition="in" filter="fade">
                                      <p:cBhvr>
                                        <p:cTn id="77" dur="500"/>
                                        <p:tgtEl>
                                          <p:spTgt spid="20"/>
                                        </p:tgtEl>
                                      </p:cBhvr>
                                    </p:animEffect>
                                  </p:childTnLst>
                                </p:cTn>
                              </p:par>
                            </p:childTnLst>
                          </p:cTn>
                        </p:par>
                        <p:par>
                          <p:cTn id="78" fill="hold">
                            <p:stCondLst>
                              <p:cond delay="4500"/>
                            </p:stCondLst>
                            <p:childTnLst>
                              <p:par>
                                <p:cTn id="79" presetID="22" presetClass="entr" presetSubtype="8" fill="hold" grpId="0" nodeType="afterEffect">
                                  <p:stCondLst>
                                    <p:cond delay="0"/>
                                  </p:stCondLst>
                                  <p:childTnLst>
                                    <p:set>
                                      <p:cBhvr>
                                        <p:cTn id="80" dur="1" fill="hold">
                                          <p:stCondLst>
                                            <p:cond delay="0"/>
                                          </p:stCondLst>
                                        </p:cTn>
                                        <p:tgtEl>
                                          <p:spTgt spid="16"/>
                                        </p:tgtEl>
                                        <p:attrNameLst>
                                          <p:attrName>style.visibility</p:attrName>
                                        </p:attrNameLst>
                                      </p:cBhvr>
                                      <p:to>
                                        <p:strVal val="visible"/>
                                      </p:to>
                                    </p:set>
                                    <p:animEffect transition="in" filter="wipe(left)">
                                      <p:cBhvr>
                                        <p:cTn id="81" dur="500"/>
                                        <p:tgtEl>
                                          <p:spTgt spid="16"/>
                                        </p:tgtEl>
                                      </p:cBhvr>
                                    </p:animEffect>
                                  </p:childTnLst>
                                </p:cTn>
                              </p:par>
                            </p:childTnLst>
                          </p:cTn>
                        </p:par>
                        <p:par>
                          <p:cTn id="82" fill="hold">
                            <p:stCondLst>
                              <p:cond delay="5000"/>
                            </p:stCondLst>
                            <p:childTnLst>
                              <p:par>
                                <p:cTn id="83" presetID="10" presetClass="entr" presetSubtype="0" fill="hold" grpId="0" nodeType="afterEffect">
                                  <p:stCondLst>
                                    <p:cond delay="0"/>
                                  </p:stCondLst>
                                  <p:childTnLst>
                                    <p:set>
                                      <p:cBhvr>
                                        <p:cTn id="84" dur="1" fill="hold">
                                          <p:stCondLst>
                                            <p:cond delay="0"/>
                                          </p:stCondLst>
                                        </p:cTn>
                                        <p:tgtEl>
                                          <p:spTgt spid="21"/>
                                        </p:tgtEl>
                                        <p:attrNameLst>
                                          <p:attrName>style.visibility</p:attrName>
                                        </p:attrNameLst>
                                      </p:cBhvr>
                                      <p:to>
                                        <p:strVal val="visible"/>
                                      </p:to>
                                    </p:set>
                                    <p:animEffect transition="in" filter="fade">
                                      <p:cBhvr>
                                        <p:cTn id="85"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P spid="6" grpId="0" animBg="1"/>
      <p:bldP spid="7" grpId="0" animBg="1"/>
      <p:bldP spid="8" grpId="0"/>
      <p:bldP spid="9" grpId="0"/>
      <p:bldP spid="10" grpId="0"/>
      <p:bldP spid="11" grpId="0"/>
      <p:bldP spid="12" grpId="0"/>
      <p:bldP spid="13" grpId="0"/>
      <p:bldP spid="14" grpId="0"/>
      <p:bldP spid="15" grpId="0"/>
      <p:bldP spid="16" grpId="0"/>
      <p:bldP spid="17" grpId="0" animBg="1"/>
      <p:bldP spid="18" grpId="0" animBg="1"/>
      <p:bldP spid="19" grpId="0" animBg="1"/>
      <p:bldP spid="20" grpId="0" animBg="1"/>
      <p:bldP spid="2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0"/>
          <p:cNvSpPr txBox="1"/>
          <p:nvPr/>
        </p:nvSpPr>
        <p:spPr>
          <a:xfrm>
            <a:off x="368739" y="226993"/>
            <a:ext cx="2082388" cy="523220"/>
          </a:xfrm>
          <a:prstGeom prst="rect">
            <a:avLst/>
          </a:prstGeom>
          <a:noFill/>
        </p:spPr>
        <p:txBody>
          <a:bodyPr wrap="square" rtlCol="0">
            <a:spAutoFit/>
          </a:bodyPr>
          <a:lstStyle/>
          <a:p>
            <a:pPr algn="ctr" defTabSz="914400"/>
            <a:r>
              <a:rPr lang="zh-CN" altLang="en-US" sz="2800" b="1" spc="300" dirty="0">
                <a:solidFill>
                  <a:schemeClr val="bg1"/>
                </a:solidFill>
                <a:cs typeface="+mn-ea"/>
                <a:sym typeface="+mn-lt"/>
              </a:rPr>
              <a:t>责任义务</a:t>
            </a:r>
          </a:p>
        </p:txBody>
      </p:sp>
      <p:sp>
        <p:nvSpPr>
          <p:cNvPr id="30" name="同心圆 15"/>
          <p:cNvSpPr/>
          <p:nvPr/>
        </p:nvSpPr>
        <p:spPr bwMode="auto">
          <a:xfrm>
            <a:off x="3755615" y="2268380"/>
            <a:ext cx="1844688" cy="1844960"/>
          </a:xfrm>
          <a:custGeom>
            <a:avLst/>
            <a:gdLst>
              <a:gd name="T0" fmla="*/ 0 w 21600"/>
              <a:gd name="T1" fmla="*/ 10800 h 21600"/>
              <a:gd name="T2" fmla="*/ 10800 w 21600"/>
              <a:gd name="T3" fmla="*/ 0 h 21600"/>
              <a:gd name="T4" fmla="*/ 21600 w 21600"/>
              <a:gd name="T5" fmla="*/ 10800 h 21600"/>
              <a:gd name="T6" fmla="*/ 10800 w 21600"/>
              <a:gd name="T7" fmla="*/ 21600 h 21600"/>
              <a:gd name="T8" fmla="*/ 0 w 21600"/>
              <a:gd name="T9" fmla="*/ 10800 h 21600"/>
              <a:gd name="T10" fmla="*/ 178 w 21600"/>
              <a:gd name="T11" fmla="*/ 10800 h 21600"/>
              <a:gd name="T12" fmla="*/ 10800 w 21600"/>
              <a:gd name="T13" fmla="*/ 21422 h 21600"/>
              <a:gd name="T14" fmla="*/ 21422 w 21600"/>
              <a:gd name="T15" fmla="*/ 10800 h 21600"/>
              <a:gd name="T16" fmla="*/ 10800 w 21600"/>
              <a:gd name="T17" fmla="*/ 178 h 21600"/>
              <a:gd name="T18" fmla="*/ 178 w 21600"/>
              <a:gd name="T19" fmla="*/ 10800 h 21600"/>
              <a:gd name="T20" fmla="*/ 3164 w 21600"/>
              <a:gd name="T21" fmla="*/ 3164 h 21600"/>
              <a:gd name="T22" fmla="*/ 18436 w 21600"/>
              <a:gd name="T23" fmla="*/ 18436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8" y="10800"/>
                </a:moveTo>
                <a:cubicBezTo>
                  <a:pt x="178" y="16666"/>
                  <a:pt x="4934" y="21422"/>
                  <a:pt x="10800" y="21422"/>
                </a:cubicBezTo>
                <a:cubicBezTo>
                  <a:pt x="16666" y="21422"/>
                  <a:pt x="21422" y="16666"/>
                  <a:pt x="21422" y="10800"/>
                </a:cubicBezTo>
                <a:cubicBezTo>
                  <a:pt x="21422" y="4934"/>
                  <a:pt x="16666" y="178"/>
                  <a:pt x="10800" y="178"/>
                </a:cubicBezTo>
                <a:cubicBezTo>
                  <a:pt x="4934" y="178"/>
                  <a:pt x="178" y="4934"/>
                  <a:pt x="178" y="10800"/>
                </a:cubicBezTo>
                <a:close/>
              </a:path>
            </a:pathLst>
          </a:custGeom>
          <a:solidFill>
            <a:schemeClr val="bg1">
              <a:lumMod val="75000"/>
            </a:schemeClr>
          </a:solidFill>
          <a:ln>
            <a:noFill/>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cs typeface="+mn-ea"/>
              <a:sym typeface="+mn-lt"/>
            </a:endParaRPr>
          </a:p>
        </p:txBody>
      </p:sp>
      <p:grpSp>
        <p:nvGrpSpPr>
          <p:cNvPr id="31" name="人"/>
          <p:cNvGrpSpPr/>
          <p:nvPr/>
        </p:nvGrpSpPr>
        <p:grpSpPr bwMode="auto">
          <a:xfrm rot="17340000">
            <a:off x="3325364" y="2535979"/>
            <a:ext cx="177873" cy="440833"/>
            <a:chOff x="0" y="0"/>
            <a:chExt cx="1255506" cy="3116826"/>
          </a:xfrm>
          <a:solidFill>
            <a:srgbClr val="F37743"/>
          </a:solidFill>
        </p:grpSpPr>
        <p:sp>
          <p:nvSpPr>
            <p:cNvPr id="32" name="头"/>
            <p:cNvSpPr>
              <a:spLocks noChangeArrowheads="1"/>
            </p:cNvSpPr>
            <p:nvPr/>
          </p:nvSpPr>
          <p:spPr bwMode="auto">
            <a:xfrm>
              <a:off x="374627" y="0"/>
              <a:ext cx="506252" cy="50625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rgbClr val="FFFFFF"/>
                </a:solidFill>
                <a:effectLst/>
                <a:uLnTx/>
                <a:uFillTx/>
                <a:cs typeface="+mn-ea"/>
                <a:sym typeface="+mn-lt"/>
              </a:endParaRPr>
            </a:p>
          </p:txBody>
        </p:sp>
        <p:sp>
          <p:nvSpPr>
            <p:cNvPr id="33" name="body"/>
            <p:cNvSpPr/>
            <p:nvPr/>
          </p:nvSpPr>
          <p:spPr bwMode="auto">
            <a:xfrm>
              <a:off x="0" y="556877"/>
              <a:ext cx="1255506" cy="2559949"/>
            </a:xfrm>
            <a:custGeom>
              <a:avLst/>
              <a:gdLst>
                <a:gd name="T0" fmla="*/ 1263683 w 4724400"/>
                <a:gd name="T1" fmla="*/ 0 h 9632950"/>
                <a:gd name="T2" fmla="*/ 3460717 w 4724400"/>
                <a:gd name="T3" fmla="*/ 0 h 9632950"/>
                <a:gd name="T4" fmla="*/ 4724400 w 4724400"/>
                <a:gd name="T5" fmla="*/ 1263683 h 9632950"/>
                <a:gd name="T6" fmla="*/ 4724400 w 4724400"/>
                <a:gd name="T7" fmla="*/ 4181475 h 9632950"/>
                <a:gd name="T8" fmla="*/ 4724400 w 4724400"/>
                <a:gd name="T9" fmla="*/ 4208530 h 9632950"/>
                <a:gd name="T10" fmla="*/ 4721672 w 4724400"/>
                <a:gd name="T11" fmla="*/ 4208530 h 9632950"/>
                <a:gd name="T12" fmla="*/ 4716852 w 4724400"/>
                <a:gd name="T13" fmla="*/ 4256340 h 9632950"/>
                <a:gd name="T14" fmla="*/ 4352924 w 4724400"/>
                <a:gd name="T15" fmla="*/ 4552950 h 9632950"/>
                <a:gd name="T16" fmla="*/ 3988996 w 4724400"/>
                <a:gd name="T17" fmla="*/ 4256340 h 9632950"/>
                <a:gd name="T18" fmla="*/ 3984178 w 4724400"/>
                <a:gd name="T19" fmla="*/ 4208530 h 9632950"/>
                <a:gd name="T20" fmla="*/ 3978728 w 4724400"/>
                <a:gd name="T21" fmla="*/ 4208530 h 9632950"/>
                <a:gd name="T22" fmla="*/ 3978728 w 4724400"/>
                <a:gd name="T23" fmla="*/ 1344167 h 9632950"/>
                <a:gd name="T24" fmla="*/ 3635828 w 4724400"/>
                <a:gd name="T25" fmla="*/ 1344167 h 9632950"/>
                <a:gd name="T26" fmla="*/ 3635828 w 4724400"/>
                <a:gd name="T27" fmla="*/ 3627883 h 9632950"/>
                <a:gd name="T28" fmla="*/ 3635828 w 4724400"/>
                <a:gd name="T29" fmla="*/ 4208530 h 9632950"/>
                <a:gd name="T30" fmla="*/ 3635828 w 4724400"/>
                <a:gd name="T31" fmla="*/ 9081294 h 9632950"/>
                <a:gd name="T32" fmla="*/ 3635828 w 4724400"/>
                <a:gd name="T33" fmla="*/ 9124950 h 9632950"/>
                <a:gd name="T34" fmla="*/ 3631427 w 4724400"/>
                <a:gd name="T35" fmla="*/ 9124950 h 9632950"/>
                <a:gd name="T36" fmla="*/ 3624620 w 4724400"/>
                <a:gd name="T37" fmla="*/ 9192472 h 9632950"/>
                <a:gd name="T38" fmla="*/ 3084172 w 4724400"/>
                <a:gd name="T39" fmla="*/ 9632950 h 9632950"/>
                <a:gd name="T40" fmla="*/ 2543724 w 4724400"/>
                <a:gd name="T41" fmla="*/ 9192472 h 9632950"/>
                <a:gd name="T42" fmla="*/ 2536917 w 4724400"/>
                <a:gd name="T43" fmla="*/ 9124950 h 9632950"/>
                <a:gd name="T44" fmla="*/ 2533650 w 4724400"/>
                <a:gd name="T45" fmla="*/ 9124950 h 9632950"/>
                <a:gd name="T46" fmla="*/ 2533650 w 4724400"/>
                <a:gd name="T47" fmla="*/ 9092543 h 9632950"/>
                <a:gd name="T48" fmla="*/ 2532516 w 4724400"/>
                <a:gd name="T49" fmla="*/ 9081294 h 9632950"/>
                <a:gd name="T50" fmla="*/ 2533650 w 4724400"/>
                <a:gd name="T51" fmla="*/ 9070045 h 9632950"/>
                <a:gd name="T52" fmla="*/ 2533650 w 4724400"/>
                <a:gd name="T53" fmla="*/ 4572000 h 9632950"/>
                <a:gd name="T54" fmla="*/ 2171700 w 4724400"/>
                <a:gd name="T55" fmla="*/ 4572000 h 9632950"/>
                <a:gd name="T56" fmla="*/ 2171700 w 4724400"/>
                <a:gd name="T57" fmla="*/ 9099550 h 9632950"/>
                <a:gd name="T58" fmla="*/ 2171700 w 4724400"/>
                <a:gd name="T59" fmla="*/ 9124950 h 9632950"/>
                <a:gd name="T60" fmla="*/ 2169140 w 4724400"/>
                <a:gd name="T61" fmla="*/ 9124950 h 9632950"/>
                <a:gd name="T62" fmla="*/ 2160863 w 4724400"/>
                <a:gd name="T63" fmla="*/ 9207049 h 9632950"/>
                <a:gd name="T64" fmla="*/ 1638300 w 4724400"/>
                <a:gd name="T65" fmla="*/ 9632950 h 9632950"/>
                <a:gd name="T66" fmla="*/ 1115737 w 4724400"/>
                <a:gd name="T67" fmla="*/ 9207049 h 9632950"/>
                <a:gd name="T68" fmla="*/ 1107461 w 4724400"/>
                <a:gd name="T69" fmla="*/ 9124950 h 9632950"/>
                <a:gd name="T70" fmla="*/ 1104900 w 4724400"/>
                <a:gd name="T71" fmla="*/ 9124950 h 9632950"/>
                <a:gd name="T72" fmla="*/ 1104900 w 4724400"/>
                <a:gd name="T73" fmla="*/ 9099550 h 9632950"/>
                <a:gd name="T74" fmla="*/ 1104900 w 4724400"/>
                <a:gd name="T75" fmla="*/ 4208530 h 9632950"/>
                <a:gd name="T76" fmla="*/ 1104900 w 4724400"/>
                <a:gd name="T77" fmla="*/ 3627883 h 9632950"/>
                <a:gd name="T78" fmla="*/ 1104900 w 4724400"/>
                <a:gd name="T79" fmla="*/ 1344167 h 9632950"/>
                <a:gd name="T80" fmla="*/ 762000 w 4724400"/>
                <a:gd name="T81" fmla="*/ 1344167 h 9632950"/>
                <a:gd name="T82" fmla="*/ 762000 w 4724400"/>
                <a:gd name="T83" fmla="*/ 4191000 h 9632950"/>
                <a:gd name="T84" fmla="*/ 762000 w 4724400"/>
                <a:gd name="T85" fmla="*/ 4208530 h 9632950"/>
                <a:gd name="T86" fmla="*/ 760233 w 4724400"/>
                <a:gd name="T87" fmla="*/ 4208530 h 9632950"/>
                <a:gd name="T88" fmla="*/ 754259 w 4724400"/>
                <a:gd name="T89" fmla="*/ 4267785 h 9632950"/>
                <a:gd name="T90" fmla="*/ 381000 w 4724400"/>
                <a:gd name="T91" fmla="*/ 4572000 h 9632950"/>
                <a:gd name="T92" fmla="*/ 7741 w 4724400"/>
                <a:gd name="T93" fmla="*/ 4267785 h 9632950"/>
                <a:gd name="T94" fmla="*/ 1767 w 4724400"/>
                <a:gd name="T95" fmla="*/ 4208530 h 9632950"/>
                <a:gd name="T96" fmla="*/ 0 w 4724400"/>
                <a:gd name="T97" fmla="*/ 4208530 h 9632950"/>
                <a:gd name="T98" fmla="*/ 0 w 4724400"/>
                <a:gd name="T99" fmla="*/ 4191000 h 9632950"/>
                <a:gd name="T100" fmla="*/ 0 w 4724400"/>
                <a:gd name="T101" fmla="*/ 1263683 h 9632950"/>
                <a:gd name="T102" fmla="*/ 1263683 w 4724400"/>
                <a:gd name="T103" fmla="*/ 0 h 9632950"/>
                <a:gd name="T104" fmla="*/ 0 w 4724400"/>
                <a:gd name="T105" fmla="*/ 0 h 9632950"/>
                <a:gd name="T106" fmla="*/ 4724400 w 4724400"/>
                <a:gd name="T107" fmla="*/ 9632950 h 9632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T104" t="T105" r="T106" b="T107"/>
              <a:pathLst>
                <a:path w="4724400" h="9632950">
                  <a:moveTo>
                    <a:pt x="1263683" y="0"/>
                  </a:moveTo>
                  <a:lnTo>
                    <a:pt x="3460717" y="0"/>
                  </a:lnTo>
                  <a:cubicBezTo>
                    <a:pt x="4158630" y="0"/>
                    <a:pt x="4724400" y="565770"/>
                    <a:pt x="4724400" y="1263683"/>
                  </a:cubicBezTo>
                  <a:lnTo>
                    <a:pt x="4724400" y="4181475"/>
                  </a:lnTo>
                  <a:lnTo>
                    <a:pt x="4724400" y="4208530"/>
                  </a:lnTo>
                  <a:lnTo>
                    <a:pt x="4721672" y="4208530"/>
                  </a:lnTo>
                  <a:lnTo>
                    <a:pt x="4716852" y="4256340"/>
                  </a:lnTo>
                  <a:cubicBezTo>
                    <a:pt x="4682214" y="4425615"/>
                    <a:pt x="4532440" y="4552950"/>
                    <a:pt x="4352924" y="4552950"/>
                  </a:cubicBezTo>
                  <a:cubicBezTo>
                    <a:pt x="4173410" y="4552950"/>
                    <a:pt x="4023636" y="4425615"/>
                    <a:pt x="3988996" y="4256340"/>
                  </a:cubicBezTo>
                  <a:lnTo>
                    <a:pt x="3984178" y="4208530"/>
                  </a:lnTo>
                  <a:lnTo>
                    <a:pt x="3978728" y="4208530"/>
                  </a:lnTo>
                  <a:lnTo>
                    <a:pt x="3978728" y="1344167"/>
                  </a:lnTo>
                  <a:lnTo>
                    <a:pt x="3635828" y="1344167"/>
                  </a:lnTo>
                  <a:lnTo>
                    <a:pt x="3635828" y="3627883"/>
                  </a:lnTo>
                  <a:lnTo>
                    <a:pt x="3635828" y="4208530"/>
                  </a:lnTo>
                  <a:lnTo>
                    <a:pt x="3635828" y="9081294"/>
                  </a:lnTo>
                  <a:lnTo>
                    <a:pt x="3635828" y="9124950"/>
                  </a:lnTo>
                  <a:lnTo>
                    <a:pt x="3631427" y="9124950"/>
                  </a:lnTo>
                  <a:lnTo>
                    <a:pt x="3624620" y="9192472"/>
                  </a:lnTo>
                  <a:cubicBezTo>
                    <a:pt x="3573180" y="9443852"/>
                    <a:pt x="3350759" y="9632950"/>
                    <a:pt x="3084172" y="9632950"/>
                  </a:cubicBezTo>
                  <a:cubicBezTo>
                    <a:pt x="2817585" y="9632950"/>
                    <a:pt x="2595164" y="9443852"/>
                    <a:pt x="2543724" y="9192472"/>
                  </a:cubicBezTo>
                  <a:lnTo>
                    <a:pt x="2536917" y="9124950"/>
                  </a:lnTo>
                  <a:lnTo>
                    <a:pt x="2533650" y="9124950"/>
                  </a:lnTo>
                  <a:lnTo>
                    <a:pt x="2533650" y="9092543"/>
                  </a:lnTo>
                  <a:lnTo>
                    <a:pt x="2532516" y="9081294"/>
                  </a:lnTo>
                  <a:lnTo>
                    <a:pt x="2533650" y="9070045"/>
                  </a:lnTo>
                  <a:lnTo>
                    <a:pt x="2533650" y="4572000"/>
                  </a:lnTo>
                  <a:lnTo>
                    <a:pt x="2171700" y="4572000"/>
                  </a:lnTo>
                  <a:lnTo>
                    <a:pt x="2171700" y="9099550"/>
                  </a:lnTo>
                  <a:lnTo>
                    <a:pt x="2171700" y="9124950"/>
                  </a:lnTo>
                  <a:lnTo>
                    <a:pt x="2169140" y="9124950"/>
                  </a:lnTo>
                  <a:lnTo>
                    <a:pt x="2160863" y="9207049"/>
                  </a:lnTo>
                  <a:cubicBezTo>
                    <a:pt x="2111126" y="9450110"/>
                    <a:pt x="1896065" y="9632950"/>
                    <a:pt x="1638300" y="9632950"/>
                  </a:cubicBezTo>
                  <a:cubicBezTo>
                    <a:pt x="1380535" y="9632950"/>
                    <a:pt x="1165474" y="9450110"/>
                    <a:pt x="1115737" y="9207049"/>
                  </a:cubicBezTo>
                  <a:lnTo>
                    <a:pt x="1107461" y="9124950"/>
                  </a:lnTo>
                  <a:lnTo>
                    <a:pt x="1104900" y="9124950"/>
                  </a:lnTo>
                  <a:lnTo>
                    <a:pt x="1104900" y="9099550"/>
                  </a:lnTo>
                  <a:lnTo>
                    <a:pt x="1104900" y="4208530"/>
                  </a:lnTo>
                  <a:lnTo>
                    <a:pt x="1104900" y="3627883"/>
                  </a:lnTo>
                  <a:lnTo>
                    <a:pt x="1104900" y="1344167"/>
                  </a:lnTo>
                  <a:lnTo>
                    <a:pt x="762000" y="1344167"/>
                  </a:lnTo>
                  <a:lnTo>
                    <a:pt x="762000" y="4191000"/>
                  </a:lnTo>
                  <a:lnTo>
                    <a:pt x="762000" y="4208530"/>
                  </a:lnTo>
                  <a:lnTo>
                    <a:pt x="760233" y="4208530"/>
                  </a:lnTo>
                  <a:lnTo>
                    <a:pt x="754259" y="4267785"/>
                  </a:lnTo>
                  <a:cubicBezTo>
                    <a:pt x="718733" y="4441400"/>
                    <a:pt x="565118" y="4572000"/>
                    <a:pt x="381000" y="4572000"/>
                  </a:cubicBezTo>
                  <a:cubicBezTo>
                    <a:pt x="196883" y="4572000"/>
                    <a:pt x="43268" y="4441400"/>
                    <a:pt x="7741" y="4267785"/>
                  </a:cubicBezTo>
                  <a:lnTo>
                    <a:pt x="1767" y="4208530"/>
                  </a:lnTo>
                  <a:lnTo>
                    <a:pt x="0" y="4208530"/>
                  </a:lnTo>
                  <a:lnTo>
                    <a:pt x="0" y="4191000"/>
                  </a:lnTo>
                  <a:lnTo>
                    <a:pt x="0" y="1263683"/>
                  </a:lnTo>
                  <a:cubicBezTo>
                    <a:pt x="0" y="565770"/>
                    <a:pt x="565770" y="0"/>
                    <a:pt x="126368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cs typeface="+mn-ea"/>
                <a:sym typeface="+mn-lt"/>
              </a:endParaRPr>
            </a:p>
          </p:txBody>
        </p:sp>
      </p:grpSp>
      <p:grpSp>
        <p:nvGrpSpPr>
          <p:cNvPr id="34" name="人"/>
          <p:cNvGrpSpPr/>
          <p:nvPr/>
        </p:nvGrpSpPr>
        <p:grpSpPr bwMode="auto">
          <a:xfrm rot="18540000">
            <a:off x="3548618" y="2132926"/>
            <a:ext cx="177873" cy="440833"/>
            <a:chOff x="0" y="0"/>
            <a:chExt cx="1255506" cy="3116826"/>
          </a:xfrm>
          <a:solidFill>
            <a:srgbClr val="004960"/>
          </a:solidFill>
        </p:grpSpPr>
        <p:sp>
          <p:nvSpPr>
            <p:cNvPr id="35" name="头"/>
            <p:cNvSpPr>
              <a:spLocks noChangeArrowheads="1"/>
            </p:cNvSpPr>
            <p:nvPr/>
          </p:nvSpPr>
          <p:spPr bwMode="auto">
            <a:xfrm>
              <a:off x="374627" y="0"/>
              <a:ext cx="506252" cy="50625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rgbClr val="FFFFFF"/>
                </a:solidFill>
                <a:effectLst/>
                <a:uLnTx/>
                <a:uFillTx/>
                <a:cs typeface="+mn-ea"/>
                <a:sym typeface="+mn-lt"/>
              </a:endParaRPr>
            </a:p>
          </p:txBody>
        </p:sp>
        <p:sp>
          <p:nvSpPr>
            <p:cNvPr id="36" name="body"/>
            <p:cNvSpPr/>
            <p:nvPr/>
          </p:nvSpPr>
          <p:spPr bwMode="auto">
            <a:xfrm>
              <a:off x="0" y="556877"/>
              <a:ext cx="1255506" cy="2559949"/>
            </a:xfrm>
            <a:custGeom>
              <a:avLst/>
              <a:gdLst>
                <a:gd name="T0" fmla="*/ 1263683 w 4724400"/>
                <a:gd name="T1" fmla="*/ 0 h 9632950"/>
                <a:gd name="T2" fmla="*/ 3460717 w 4724400"/>
                <a:gd name="T3" fmla="*/ 0 h 9632950"/>
                <a:gd name="T4" fmla="*/ 4724400 w 4724400"/>
                <a:gd name="T5" fmla="*/ 1263683 h 9632950"/>
                <a:gd name="T6" fmla="*/ 4724400 w 4724400"/>
                <a:gd name="T7" fmla="*/ 4181475 h 9632950"/>
                <a:gd name="T8" fmla="*/ 4724400 w 4724400"/>
                <a:gd name="T9" fmla="*/ 4208530 h 9632950"/>
                <a:gd name="T10" fmla="*/ 4721672 w 4724400"/>
                <a:gd name="T11" fmla="*/ 4208530 h 9632950"/>
                <a:gd name="T12" fmla="*/ 4716852 w 4724400"/>
                <a:gd name="T13" fmla="*/ 4256340 h 9632950"/>
                <a:gd name="T14" fmla="*/ 4352924 w 4724400"/>
                <a:gd name="T15" fmla="*/ 4552950 h 9632950"/>
                <a:gd name="T16" fmla="*/ 3988996 w 4724400"/>
                <a:gd name="T17" fmla="*/ 4256340 h 9632950"/>
                <a:gd name="T18" fmla="*/ 3984178 w 4724400"/>
                <a:gd name="T19" fmla="*/ 4208530 h 9632950"/>
                <a:gd name="T20" fmla="*/ 3978728 w 4724400"/>
                <a:gd name="T21" fmla="*/ 4208530 h 9632950"/>
                <a:gd name="T22" fmla="*/ 3978728 w 4724400"/>
                <a:gd name="T23" fmla="*/ 1344167 h 9632950"/>
                <a:gd name="T24" fmla="*/ 3635828 w 4724400"/>
                <a:gd name="T25" fmla="*/ 1344167 h 9632950"/>
                <a:gd name="T26" fmla="*/ 3635828 w 4724400"/>
                <a:gd name="T27" fmla="*/ 3627883 h 9632950"/>
                <a:gd name="T28" fmla="*/ 3635828 w 4724400"/>
                <a:gd name="T29" fmla="*/ 4208530 h 9632950"/>
                <a:gd name="T30" fmla="*/ 3635828 w 4724400"/>
                <a:gd name="T31" fmla="*/ 9081294 h 9632950"/>
                <a:gd name="T32" fmla="*/ 3635828 w 4724400"/>
                <a:gd name="T33" fmla="*/ 9124950 h 9632950"/>
                <a:gd name="T34" fmla="*/ 3631427 w 4724400"/>
                <a:gd name="T35" fmla="*/ 9124950 h 9632950"/>
                <a:gd name="T36" fmla="*/ 3624620 w 4724400"/>
                <a:gd name="T37" fmla="*/ 9192472 h 9632950"/>
                <a:gd name="T38" fmla="*/ 3084172 w 4724400"/>
                <a:gd name="T39" fmla="*/ 9632950 h 9632950"/>
                <a:gd name="T40" fmla="*/ 2543724 w 4724400"/>
                <a:gd name="T41" fmla="*/ 9192472 h 9632950"/>
                <a:gd name="T42" fmla="*/ 2536917 w 4724400"/>
                <a:gd name="T43" fmla="*/ 9124950 h 9632950"/>
                <a:gd name="T44" fmla="*/ 2533650 w 4724400"/>
                <a:gd name="T45" fmla="*/ 9124950 h 9632950"/>
                <a:gd name="T46" fmla="*/ 2533650 w 4724400"/>
                <a:gd name="T47" fmla="*/ 9092543 h 9632950"/>
                <a:gd name="T48" fmla="*/ 2532516 w 4724400"/>
                <a:gd name="T49" fmla="*/ 9081294 h 9632950"/>
                <a:gd name="T50" fmla="*/ 2533650 w 4724400"/>
                <a:gd name="T51" fmla="*/ 9070045 h 9632950"/>
                <a:gd name="T52" fmla="*/ 2533650 w 4724400"/>
                <a:gd name="T53" fmla="*/ 4572000 h 9632950"/>
                <a:gd name="T54" fmla="*/ 2171700 w 4724400"/>
                <a:gd name="T55" fmla="*/ 4572000 h 9632950"/>
                <a:gd name="T56" fmla="*/ 2171700 w 4724400"/>
                <a:gd name="T57" fmla="*/ 9099550 h 9632950"/>
                <a:gd name="T58" fmla="*/ 2171700 w 4724400"/>
                <a:gd name="T59" fmla="*/ 9124950 h 9632950"/>
                <a:gd name="T60" fmla="*/ 2169140 w 4724400"/>
                <a:gd name="T61" fmla="*/ 9124950 h 9632950"/>
                <a:gd name="T62" fmla="*/ 2160863 w 4724400"/>
                <a:gd name="T63" fmla="*/ 9207049 h 9632950"/>
                <a:gd name="T64" fmla="*/ 1638300 w 4724400"/>
                <a:gd name="T65" fmla="*/ 9632950 h 9632950"/>
                <a:gd name="T66" fmla="*/ 1115737 w 4724400"/>
                <a:gd name="T67" fmla="*/ 9207049 h 9632950"/>
                <a:gd name="T68" fmla="*/ 1107461 w 4724400"/>
                <a:gd name="T69" fmla="*/ 9124950 h 9632950"/>
                <a:gd name="T70" fmla="*/ 1104900 w 4724400"/>
                <a:gd name="T71" fmla="*/ 9124950 h 9632950"/>
                <a:gd name="T72" fmla="*/ 1104900 w 4724400"/>
                <a:gd name="T73" fmla="*/ 9099550 h 9632950"/>
                <a:gd name="T74" fmla="*/ 1104900 w 4724400"/>
                <a:gd name="T75" fmla="*/ 4208530 h 9632950"/>
                <a:gd name="T76" fmla="*/ 1104900 w 4724400"/>
                <a:gd name="T77" fmla="*/ 3627883 h 9632950"/>
                <a:gd name="T78" fmla="*/ 1104900 w 4724400"/>
                <a:gd name="T79" fmla="*/ 1344167 h 9632950"/>
                <a:gd name="T80" fmla="*/ 762000 w 4724400"/>
                <a:gd name="T81" fmla="*/ 1344167 h 9632950"/>
                <a:gd name="T82" fmla="*/ 762000 w 4724400"/>
                <a:gd name="T83" fmla="*/ 4191000 h 9632950"/>
                <a:gd name="T84" fmla="*/ 762000 w 4724400"/>
                <a:gd name="T85" fmla="*/ 4208530 h 9632950"/>
                <a:gd name="T86" fmla="*/ 760233 w 4724400"/>
                <a:gd name="T87" fmla="*/ 4208530 h 9632950"/>
                <a:gd name="T88" fmla="*/ 754259 w 4724400"/>
                <a:gd name="T89" fmla="*/ 4267785 h 9632950"/>
                <a:gd name="T90" fmla="*/ 381000 w 4724400"/>
                <a:gd name="T91" fmla="*/ 4572000 h 9632950"/>
                <a:gd name="T92" fmla="*/ 7741 w 4724400"/>
                <a:gd name="T93" fmla="*/ 4267785 h 9632950"/>
                <a:gd name="T94" fmla="*/ 1767 w 4724400"/>
                <a:gd name="T95" fmla="*/ 4208530 h 9632950"/>
                <a:gd name="T96" fmla="*/ 0 w 4724400"/>
                <a:gd name="T97" fmla="*/ 4208530 h 9632950"/>
                <a:gd name="T98" fmla="*/ 0 w 4724400"/>
                <a:gd name="T99" fmla="*/ 4191000 h 9632950"/>
                <a:gd name="T100" fmla="*/ 0 w 4724400"/>
                <a:gd name="T101" fmla="*/ 1263683 h 9632950"/>
                <a:gd name="T102" fmla="*/ 1263683 w 4724400"/>
                <a:gd name="T103" fmla="*/ 0 h 9632950"/>
                <a:gd name="T104" fmla="*/ 0 w 4724400"/>
                <a:gd name="T105" fmla="*/ 0 h 9632950"/>
                <a:gd name="T106" fmla="*/ 4724400 w 4724400"/>
                <a:gd name="T107" fmla="*/ 9632950 h 9632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T104" t="T105" r="T106" b="T107"/>
              <a:pathLst>
                <a:path w="4724400" h="9632950">
                  <a:moveTo>
                    <a:pt x="1263683" y="0"/>
                  </a:moveTo>
                  <a:lnTo>
                    <a:pt x="3460717" y="0"/>
                  </a:lnTo>
                  <a:cubicBezTo>
                    <a:pt x="4158630" y="0"/>
                    <a:pt x="4724400" y="565770"/>
                    <a:pt x="4724400" y="1263683"/>
                  </a:cubicBezTo>
                  <a:lnTo>
                    <a:pt x="4724400" y="4181475"/>
                  </a:lnTo>
                  <a:lnTo>
                    <a:pt x="4724400" y="4208530"/>
                  </a:lnTo>
                  <a:lnTo>
                    <a:pt x="4721672" y="4208530"/>
                  </a:lnTo>
                  <a:lnTo>
                    <a:pt x="4716852" y="4256340"/>
                  </a:lnTo>
                  <a:cubicBezTo>
                    <a:pt x="4682214" y="4425615"/>
                    <a:pt x="4532440" y="4552950"/>
                    <a:pt x="4352924" y="4552950"/>
                  </a:cubicBezTo>
                  <a:cubicBezTo>
                    <a:pt x="4173410" y="4552950"/>
                    <a:pt x="4023636" y="4425615"/>
                    <a:pt x="3988996" y="4256340"/>
                  </a:cubicBezTo>
                  <a:lnTo>
                    <a:pt x="3984178" y="4208530"/>
                  </a:lnTo>
                  <a:lnTo>
                    <a:pt x="3978728" y="4208530"/>
                  </a:lnTo>
                  <a:lnTo>
                    <a:pt x="3978728" y="1344167"/>
                  </a:lnTo>
                  <a:lnTo>
                    <a:pt x="3635828" y="1344167"/>
                  </a:lnTo>
                  <a:lnTo>
                    <a:pt x="3635828" y="3627883"/>
                  </a:lnTo>
                  <a:lnTo>
                    <a:pt x="3635828" y="4208530"/>
                  </a:lnTo>
                  <a:lnTo>
                    <a:pt x="3635828" y="9081294"/>
                  </a:lnTo>
                  <a:lnTo>
                    <a:pt x="3635828" y="9124950"/>
                  </a:lnTo>
                  <a:lnTo>
                    <a:pt x="3631427" y="9124950"/>
                  </a:lnTo>
                  <a:lnTo>
                    <a:pt x="3624620" y="9192472"/>
                  </a:lnTo>
                  <a:cubicBezTo>
                    <a:pt x="3573180" y="9443852"/>
                    <a:pt x="3350759" y="9632950"/>
                    <a:pt x="3084172" y="9632950"/>
                  </a:cubicBezTo>
                  <a:cubicBezTo>
                    <a:pt x="2817585" y="9632950"/>
                    <a:pt x="2595164" y="9443852"/>
                    <a:pt x="2543724" y="9192472"/>
                  </a:cubicBezTo>
                  <a:lnTo>
                    <a:pt x="2536917" y="9124950"/>
                  </a:lnTo>
                  <a:lnTo>
                    <a:pt x="2533650" y="9124950"/>
                  </a:lnTo>
                  <a:lnTo>
                    <a:pt x="2533650" y="9092543"/>
                  </a:lnTo>
                  <a:lnTo>
                    <a:pt x="2532516" y="9081294"/>
                  </a:lnTo>
                  <a:lnTo>
                    <a:pt x="2533650" y="9070045"/>
                  </a:lnTo>
                  <a:lnTo>
                    <a:pt x="2533650" y="4572000"/>
                  </a:lnTo>
                  <a:lnTo>
                    <a:pt x="2171700" y="4572000"/>
                  </a:lnTo>
                  <a:lnTo>
                    <a:pt x="2171700" y="9099550"/>
                  </a:lnTo>
                  <a:lnTo>
                    <a:pt x="2171700" y="9124950"/>
                  </a:lnTo>
                  <a:lnTo>
                    <a:pt x="2169140" y="9124950"/>
                  </a:lnTo>
                  <a:lnTo>
                    <a:pt x="2160863" y="9207049"/>
                  </a:lnTo>
                  <a:cubicBezTo>
                    <a:pt x="2111126" y="9450110"/>
                    <a:pt x="1896065" y="9632950"/>
                    <a:pt x="1638300" y="9632950"/>
                  </a:cubicBezTo>
                  <a:cubicBezTo>
                    <a:pt x="1380535" y="9632950"/>
                    <a:pt x="1165474" y="9450110"/>
                    <a:pt x="1115737" y="9207049"/>
                  </a:cubicBezTo>
                  <a:lnTo>
                    <a:pt x="1107461" y="9124950"/>
                  </a:lnTo>
                  <a:lnTo>
                    <a:pt x="1104900" y="9124950"/>
                  </a:lnTo>
                  <a:lnTo>
                    <a:pt x="1104900" y="9099550"/>
                  </a:lnTo>
                  <a:lnTo>
                    <a:pt x="1104900" y="4208530"/>
                  </a:lnTo>
                  <a:lnTo>
                    <a:pt x="1104900" y="3627883"/>
                  </a:lnTo>
                  <a:lnTo>
                    <a:pt x="1104900" y="1344167"/>
                  </a:lnTo>
                  <a:lnTo>
                    <a:pt x="762000" y="1344167"/>
                  </a:lnTo>
                  <a:lnTo>
                    <a:pt x="762000" y="4191000"/>
                  </a:lnTo>
                  <a:lnTo>
                    <a:pt x="762000" y="4208530"/>
                  </a:lnTo>
                  <a:lnTo>
                    <a:pt x="760233" y="4208530"/>
                  </a:lnTo>
                  <a:lnTo>
                    <a:pt x="754259" y="4267785"/>
                  </a:lnTo>
                  <a:cubicBezTo>
                    <a:pt x="718733" y="4441400"/>
                    <a:pt x="565118" y="4572000"/>
                    <a:pt x="381000" y="4572000"/>
                  </a:cubicBezTo>
                  <a:cubicBezTo>
                    <a:pt x="196883" y="4572000"/>
                    <a:pt x="43268" y="4441400"/>
                    <a:pt x="7741" y="4267785"/>
                  </a:cubicBezTo>
                  <a:lnTo>
                    <a:pt x="1767" y="4208530"/>
                  </a:lnTo>
                  <a:lnTo>
                    <a:pt x="0" y="4208530"/>
                  </a:lnTo>
                  <a:lnTo>
                    <a:pt x="0" y="4191000"/>
                  </a:lnTo>
                  <a:lnTo>
                    <a:pt x="0" y="1263683"/>
                  </a:lnTo>
                  <a:cubicBezTo>
                    <a:pt x="0" y="565770"/>
                    <a:pt x="565770" y="0"/>
                    <a:pt x="126368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cs typeface="+mn-ea"/>
                <a:sym typeface="+mn-lt"/>
              </a:endParaRPr>
            </a:p>
          </p:txBody>
        </p:sp>
      </p:grpSp>
      <p:grpSp>
        <p:nvGrpSpPr>
          <p:cNvPr id="37" name="人"/>
          <p:cNvGrpSpPr/>
          <p:nvPr/>
        </p:nvGrpSpPr>
        <p:grpSpPr bwMode="auto">
          <a:xfrm rot="19740000">
            <a:off x="3903190" y="1839971"/>
            <a:ext cx="177847" cy="440898"/>
            <a:chOff x="0" y="0"/>
            <a:chExt cx="1255506" cy="3116826"/>
          </a:xfrm>
          <a:solidFill>
            <a:srgbClr val="EA4345"/>
          </a:solidFill>
        </p:grpSpPr>
        <p:sp>
          <p:nvSpPr>
            <p:cNvPr id="38" name="头"/>
            <p:cNvSpPr>
              <a:spLocks noChangeArrowheads="1"/>
            </p:cNvSpPr>
            <p:nvPr/>
          </p:nvSpPr>
          <p:spPr bwMode="auto">
            <a:xfrm>
              <a:off x="374627" y="0"/>
              <a:ext cx="506252" cy="50625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rgbClr val="FFFFFF"/>
                </a:solidFill>
                <a:effectLst/>
                <a:uLnTx/>
                <a:uFillTx/>
                <a:cs typeface="+mn-ea"/>
                <a:sym typeface="+mn-lt"/>
              </a:endParaRPr>
            </a:p>
          </p:txBody>
        </p:sp>
        <p:sp>
          <p:nvSpPr>
            <p:cNvPr id="39" name="body"/>
            <p:cNvSpPr/>
            <p:nvPr/>
          </p:nvSpPr>
          <p:spPr bwMode="auto">
            <a:xfrm>
              <a:off x="0" y="556877"/>
              <a:ext cx="1255506" cy="2559949"/>
            </a:xfrm>
            <a:custGeom>
              <a:avLst/>
              <a:gdLst>
                <a:gd name="T0" fmla="*/ 1263683 w 4724400"/>
                <a:gd name="T1" fmla="*/ 0 h 9632950"/>
                <a:gd name="T2" fmla="*/ 3460717 w 4724400"/>
                <a:gd name="T3" fmla="*/ 0 h 9632950"/>
                <a:gd name="T4" fmla="*/ 4724400 w 4724400"/>
                <a:gd name="T5" fmla="*/ 1263683 h 9632950"/>
                <a:gd name="T6" fmla="*/ 4724400 w 4724400"/>
                <a:gd name="T7" fmla="*/ 4181475 h 9632950"/>
                <a:gd name="T8" fmla="*/ 4724400 w 4724400"/>
                <a:gd name="T9" fmla="*/ 4208530 h 9632950"/>
                <a:gd name="T10" fmla="*/ 4721672 w 4724400"/>
                <a:gd name="T11" fmla="*/ 4208530 h 9632950"/>
                <a:gd name="T12" fmla="*/ 4716852 w 4724400"/>
                <a:gd name="T13" fmla="*/ 4256340 h 9632950"/>
                <a:gd name="T14" fmla="*/ 4352924 w 4724400"/>
                <a:gd name="T15" fmla="*/ 4552950 h 9632950"/>
                <a:gd name="T16" fmla="*/ 3988996 w 4724400"/>
                <a:gd name="T17" fmla="*/ 4256340 h 9632950"/>
                <a:gd name="T18" fmla="*/ 3984178 w 4724400"/>
                <a:gd name="T19" fmla="*/ 4208530 h 9632950"/>
                <a:gd name="T20" fmla="*/ 3978728 w 4724400"/>
                <a:gd name="T21" fmla="*/ 4208530 h 9632950"/>
                <a:gd name="T22" fmla="*/ 3978728 w 4724400"/>
                <a:gd name="T23" fmla="*/ 1344167 h 9632950"/>
                <a:gd name="T24" fmla="*/ 3635828 w 4724400"/>
                <a:gd name="T25" fmla="*/ 1344167 h 9632950"/>
                <a:gd name="T26" fmla="*/ 3635828 w 4724400"/>
                <a:gd name="T27" fmla="*/ 3627883 h 9632950"/>
                <a:gd name="T28" fmla="*/ 3635828 w 4724400"/>
                <a:gd name="T29" fmla="*/ 4208530 h 9632950"/>
                <a:gd name="T30" fmla="*/ 3635828 w 4724400"/>
                <a:gd name="T31" fmla="*/ 9081294 h 9632950"/>
                <a:gd name="T32" fmla="*/ 3635828 w 4724400"/>
                <a:gd name="T33" fmla="*/ 9124950 h 9632950"/>
                <a:gd name="T34" fmla="*/ 3631427 w 4724400"/>
                <a:gd name="T35" fmla="*/ 9124950 h 9632950"/>
                <a:gd name="T36" fmla="*/ 3624620 w 4724400"/>
                <a:gd name="T37" fmla="*/ 9192472 h 9632950"/>
                <a:gd name="T38" fmla="*/ 3084172 w 4724400"/>
                <a:gd name="T39" fmla="*/ 9632950 h 9632950"/>
                <a:gd name="T40" fmla="*/ 2543724 w 4724400"/>
                <a:gd name="T41" fmla="*/ 9192472 h 9632950"/>
                <a:gd name="T42" fmla="*/ 2536917 w 4724400"/>
                <a:gd name="T43" fmla="*/ 9124950 h 9632950"/>
                <a:gd name="T44" fmla="*/ 2533650 w 4724400"/>
                <a:gd name="T45" fmla="*/ 9124950 h 9632950"/>
                <a:gd name="T46" fmla="*/ 2533650 w 4724400"/>
                <a:gd name="T47" fmla="*/ 9092543 h 9632950"/>
                <a:gd name="T48" fmla="*/ 2532516 w 4724400"/>
                <a:gd name="T49" fmla="*/ 9081294 h 9632950"/>
                <a:gd name="T50" fmla="*/ 2533650 w 4724400"/>
                <a:gd name="T51" fmla="*/ 9070045 h 9632950"/>
                <a:gd name="T52" fmla="*/ 2533650 w 4724400"/>
                <a:gd name="T53" fmla="*/ 4572000 h 9632950"/>
                <a:gd name="T54" fmla="*/ 2171700 w 4724400"/>
                <a:gd name="T55" fmla="*/ 4572000 h 9632950"/>
                <a:gd name="T56" fmla="*/ 2171700 w 4724400"/>
                <a:gd name="T57" fmla="*/ 9099550 h 9632950"/>
                <a:gd name="T58" fmla="*/ 2171700 w 4724400"/>
                <a:gd name="T59" fmla="*/ 9124950 h 9632950"/>
                <a:gd name="T60" fmla="*/ 2169140 w 4724400"/>
                <a:gd name="T61" fmla="*/ 9124950 h 9632950"/>
                <a:gd name="T62" fmla="*/ 2160863 w 4724400"/>
                <a:gd name="T63" fmla="*/ 9207049 h 9632950"/>
                <a:gd name="T64" fmla="*/ 1638300 w 4724400"/>
                <a:gd name="T65" fmla="*/ 9632950 h 9632950"/>
                <a:gd name="T66" fmla="*/ 1115737 w 4724400"/>
                <a:gd name="T67" fmla="*/ 9207049 h 9632950"/>
                <a:gd name="T68" fmla="*/ 1107461 w 4724400"/>
                <a:gd name="T69" fmla="*/ 9124950 h 9632950"/>
                <a:gd name="T70" fmla="*/ 1104900 w 4724400"/>
                <a:gd name="T71" fmla="*/ 9124950 h 9632950"/>
                <a:gd name="T72" fmla="*/ 1104900 w 4724400"/>
                <a:gd name="T73" fmla="*/ 9099550 h 9632950"/>
                <a:gd name="T74" fmla="*/ 1104900 w 4724400"/>
                <a:gd name="T75" fmla="*/ 4208530 h 9632950"/>
                <a:gd name="T76" fmla="*/ 1104900 w 4724400"/>
                <a:gd name="T77" fmla="*/ 3627883 h 9632950"/>
                <a:gd name="T78" fmla="*/ 1104900 w 4724400"/>
                <a:gd name="T79" fmla="*/ 1344167 h 9632950"/>
                <a:gd name="T80" fmla="*/ 762000 w 4724400"/>
                <a:gd name="T81" fmla="*/ 1344167 h 9632950"/>
                <a:gd name="T82" fmla="*/ 762000 w 4724400"/>
                <a:gd name="T83" fmla="*/ 4191000 h 9632950"/>
                <a:gd name="T84" fmla="*/ 762000 w 4724400"/>
                <a:gd name="T85" fmla="*/ 4208530 h 9632950"/>
                <a:gd name="T86" fmla="*/ 760233 w 4724400"/>
                <a:gd name="T87" fmla="*/ 4208530 h 9632950"/>
                <a:gd name="T88" fmla="*/ 754259 w 4724400"/>
                <a:gd name="T89" fmla="*/ 4267785 h 9632950"/>
                <a:gd name="T90" fmla="*/ 381000 w 4724400"/>
                <a:gd name="T91" fmla="*/ 4572000 h 9632950"/>
                <a:gd name="T92" fmla="*/ 7741 w 4724400"/>
                <a:gd name="T93" fmla="*/ 4267785 h 9632950"/>
                <a:gd name="T94" fmla="*/ 1767 w 4724400"/>
                <a:gd name="T95" fmla="*/ 4208530 h 9632950"/>
                <a:gd name="T96" fmla="*/ 0 w 4724400"/>
                <a:gd name="T97" fmla="*/ 4208530 h 9632950"/>
                <a:gd name="T98" fmla="*/ 0 w 4724400"/>
                <a:gd name="T99" fmla="*/ 4191000 h 9632950"/>
                <a:gd name="T100" fmla="*/ 0 w 4724400"/>
                <a:gd name="T101" fmla="*/ 1263683 h 9632950"/>
                <a:gd name="T102" fmla="*/ 1263683 w 4724400"/>
                <a:gd name="T103" fmla="*/ 0 h 9632950"/>
                <a:gd name="T104" fmla="*/ 0 w 4724400"/>
                <a:gd name="T105" fmla="*/ 0 h 9632950"/>
                <a:gd name="T106" fmla="*/ 4724400 w 4724400"/>
                <a:gd name="T107" fmla="*/ 9632950 h 9632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T104" t="T105" r="T106" b="T107"/>
              <a:pathLst>
                <a:path w="4724400" h="9632950">
                  <a:moveTo>
                    <a:pt x="1263683" y="0"/>
                  </a:moveTo>
                  <a:lnTo>
                    <a:pt x="3460717" y="0"/>
                  </a:lnTo>
                  <a:cubicBezTo>
                    <a:pt x="4158630" y="0"/>
                    <a:pt x="4724400" y="565770"/>
                    <a:pt x="4724400" y="1263683"/>
                  </a:cubicBezTo>
                  <a:lnTo>
                    <a:pt x="4724400" y="4181475"/>
                  </a:lnTo>
                  <a:lnTo>
                    <a:pt x="4724400" y="4208530"/>
                  </a:lnTo>
                  <a:lnTo>
                    <a:pt x="4721672" y="4208530"/>
                  </a:lnTo>
                  <a:lnTo>
                    <a:pt x="4716852" y="4256340"/>
                  </a:lnTo>
                  <a:cubicBezTo>
                    <a:pt x="4682214" y="4425615"/>
                    <a:pt x="4532440" y="4552950"/>
                    <a:pt x="4352924" y="4552950"/>
                  </a:cubicBezTo>
                  <a:cubicBezTo>
                    <a:pt x="4173410" y="4552950"/>
                    <a:pt x="4023636" y="4425615"/>
                    <a:pt x="3988996" y="4256340"/>
                  </a:cubicBezTo>
                  <a:lnTo>
                    <a:pt x="3984178" y="4208530"/>
                  </a:lnTo>
                  <a:lnTo>
                    <a:pt x="3978728" y="4208530"/>
                  </a:lnTo>
                  <a:lnTo>
                    <a:pt x="3978728" y="1344167"/>
                  </a:lnTo>
                  <a:lnTo>
                    <a:pt x="3635828" y="1344167"/>
                  </a:lnTo>
                  <a:lnTo>
                    <a:pt x="3635828" y="3627883"/>
                  </a:lnTo>
                  <a:lnTo>
                    <a:pt x="3635828" y="4208530"/>
                  </a:lnTo>
                  <a:lnTo>
                    <a:pt x="3635828" y="9081294"/>
                  </a:lnTo>
                  <a:lnTo>
                    <a:pt x="3635828" y="9124950"/>
                  </a:lnTo>
                  <a:lnTo>
                    <a:pt x="3631427" y="9124950"/>
                  </a:lnTo>
                  <a:lnTo>
                    <a:pt x="3624620" y="9192472"/>
                  </a:lnTo>
                  <a:cubicBezTo>
                    <a:pt x="3573180" y="9443852"/>
                    <a:pt x="3350759" y="9632950"/>
                    <a:pt x="3084172" y="9632950"/>
                  </a:cubicBezTo>
                  <a:cubicBezTo>
                    <a:pt x="2817585" y="9632950"/>
                    <a:pt x="2595164" y="9443852"/>
                    <a:pt x="2543724" y="9192472"/>
                  </a:cubicBezTo>
                  <a:lnTo>
                    <a:pt x="2536917" y="9124950"/>
                  </a:lnTo>
                  <a:lnTo>
                    <a:pt x="2533650" y="9124950"/>
                  </a:lnTo>
                  <a:lnTo>
                    <a:pt x="2533650" y="9092543"/>
                  </a:lnTo>
                  <a:lnTo>
                    <a:pt x="2532516" y="9081294"/>
                  </a:lnTo>
                  <a:lnTo>
                    <a:pt x="2533650" y="9070045"/>
                  </a:lnTo>
                  <a:lnTo>
                    <a:pt x="2533650" y="4572000"/>
                  </a:lnTo>
                  <a:lnTo>
                    <a:pt x="2171700" y="4572000"/>
                  </a:lnTo>
                  <a:lnTo>
                    <a:pt x="2171700" y="9099550"/>
                  </a:lnTo>
                  <a:lnTo>
                    <a:pt x="2171700" y="9124950"/>
                  </a:lnTo>
                  <a:lnTo>
                    <a:pt x="2169140" y="9124950"/>
                  </a:lnTo>
                  <a:lnTo>
                    <a:pt x="2160863" y="9207049"/>
                  </a:lnTo>
                  <a:cubicBezTo>
                    <a:pt x="2111126" y="9450110"/>
                    <a:pt x="1896065" y="9632950"/>
                    <a:pt x="1638300" y="9632950"/>
                  </a:cubicBezTo>
                  <a:cubicBezTo>
                    <a:pt x="1380535" y="9632950"/>
                    <a:pt x="1165474" y="9450110"/>
                    <a:pt x="1115737" y="9207049"/>
                  </a:cubicBezTo>
                  <a:lnTo>
                    <a:pt x="1107461" y="9124950"/>
                  </a:lnTo>
                  <a:lnTo>
                    <a:pt x="1104900" y="9124950"/>
                  </a:lnTo>
                  <a:lnTo>
                    <a:pt x="1104900" y="9099550"/>
                  </a:lnTo>
                  <a:lnTo>
                    <a:pt x="1104900" y="4208530"/>
                  </a:lnTo>
                  <a:lnTo>
                    <a:pt x="1104900" y="3627883"/>
                  </a:lnTo>
                  <a:lnTo>
                    <a:pt x="1104900" y="1344167"/>
                  </a:lnTo>
                  <a:lnTo>
                    <a:pt x="762000" y="1344167"/>
                  </a:lnTo>
                  <a:lnTo>
                    <a:pt x="762000" y="4191000"/>
                  </a:lnTo>
                  <a:lnTo>
                    <a:pt x="762000" y="4208530"/>
                  </a:lnTo>
                  <a:lnTo>
                    <a:pt x="760233" y="4208530"/>
                  </a:lnTo>
                  <a:lnTo>
                    <a:pt x="754259" y="4267785"/>
                  </a:lnTo>
                  <a:cubicBezTo>
                    <a:pt x="718733" y="4441400"/>
                    <a:pt x="565118" y="4572000"/>
                    <a:pt x="381000" y="4572000"/>
                  </a:cubicBezTo>
                  <a:cubicBezTo>
                    <a:pt x="196883" y="4572000"/>
                    <a:pt x="43268" y="4441400"/>
                    <a:pt x="7741" y="4267785"/>
                  </a:cubicBezTo>
                  <a:lnTo>
                    <a:pt x="1767" y="4208530"/>
                  </a:lnTo>
                  <a:lnTo>
                    <a:pt x="0" y="4208530"/>
                  </a:lnTo>
                  <a:lnTo>
                    <a:pt x="0" y="4191000"/>
                  </a:lnTo>
                  <a:lnTo>
                    <a:pt x="0" y="1263683"/>
                  </a:lnTo>
                  <a:cubicBezTo>
                    <a:pt x="0" y="565770"/>
                    <a:pt x="565770" y="0"/>
                    <a:pt x="126368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cs typeface="+mn-ea"/>
                <a:sym typeface="+mn-lt"/>
              </a:endParaRPr>
            </a:p>
          </p:txBody>
        </p:sp>
      </p:grpSp>
      <p:grpSp>
        <p:nvGrpSpPr>
          <p:cNvPr id="40" name="人"/>
          <p:cNvGrpSpPr/>
          <p:nvPr/>
        </p:nvGrpSpPr>
        <p:grpSpPr bwMode="auto">
          <a:xfrm rot="20940000">
            <a:off x="4332671" y="1674208"/>
            <a:ext cx="177847" cy="440898"/>
            <a:chOff x="0" y="0"/>
            <a:chExt cx="1255506" cy="3116826"/>
          </a:xfrm>
          <a:solidFill>
            <a:srgbClr val="029489"/>
          </a:solidFill>
        </p:grpSpPr>
        <p:sp>
          <p:nvSpPr>
            <p:cNvPr id="41" name="头"/>
            <p:cNvSpPr>
              <a:spLocks noChangeArrowheads="1"/>
            </p:cNvSpPr>
            <p:nvPr/>
          </p:nvSpPr>
          <p:spPr bwMode="auto">
            <a:xfrm>
              <a:off x="374627" y="0"/>
              <a:ext cx="506252" cy="50625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rgbClr val="FFFFFF"/>
                </a:solidFill>
                <a:effectLst/>
                <a:uLnTx/>
                <a:uFillTx/>
                <a:cs typeface="+mn-ea"/>
                <a:sym typeface="+mn-lt"/>
              </a:endParaRPr>
            </a:p>
          </p:txBody>
        </p:sp>
        <p:sp>
          <p:nvSpPr>
            <p:cNvPr id="42" name="body"/>
            <p:cNvSpPr/>
            <p:nvPr/>
          </p:nvSpPr>
          <p:spPr bwMode="auto">
            <a:xfrm>
              <a:off x="0" y="556877"/>
              <a:ext cx="1255506" cy="2559949"/>
            </a:xfrm>
            <a:custGeom>
              <a:avLst/>
              <a:gdLst>
                <a:gd name="T0" fmla="*/ 1263683 w 4724400"/>
                <a:gd name="T1" fmla="*/ 0 h 9632950"/>
                <a:gd name="T2" fmla="*/ 3460717 w 4724400"/>
                <a:gd name="T3" fmla="*/ 0 h 9632950"/>
                <a:gd name="T4" fmla="*/ 4724400 w 4724400"/>
                <a:gd name="T5" fmla="*/ 1263683 h 9632950"/>
                <a:gd name="T6" fmla="*/ 4724400 w 4724400"/>
                <a:gd name="T7" fmla="*/ 4181475 h 9632950"/>
                <a:gd name="T8" fmla="*/ 4724400 w 4724400"/>
                <a:gd name="T9" fmla="*/ 4208530 h 9632950"/>
                <a:gd name="T10" fmla="*/ 4721672 w 4724400"/>
                <a:gd name="T11" fmla="*/ 4208530 h 9632950"/>
                <a:gd name="T12" fmla="*/ 4716852 w 4724400"/>
                <a:gd name="T13" fmla="*/ 4256340 h 9632950"/>
                <a:gd name="T14" fmla="*/ 4352924 w 4724400"/>
                <a:gd name="T15" fmla="*/ 4552950 h 9632950"/>
                <a:gd name="T16" fmla="*/ 3988996 w 4724400"/>
                <a:gd name="T17" fmla="*/ 4256340 h 9632950"/>
                <a:gd name="T18" fmla="*/ 3984178 w 4724400"/>
                <a:gd name="T19" fmla="*/ 4208530 h 9632950"/>
                <a:gd name="T20" fmla="*/ 3978728 w 4724400"/>
                <a:gd name="T21" fmla="*/ 4208530 h 9632950"/>
                <a:gd name="T22" fmla="*/ 3978728 w 4724400"/>
                <a:gd name="T23" fmla="*/ 1344167 h 9632950"/>
                <a:gd name="T24" fmla="*/ 3635828 w 4724400"/>
                <a:gd name="T25" fmla="*/ 1344167 h 9632950"/>
                <a:gd name="T26" fmla="*/ 3635828 w 4724400"/>
                <a:gd name="T27" fmla="*/ 3627883 h 9632950"/>
                <a:gd name="T28" fmla="*/ 3635828 w 4724400"/>
                <a:gd name="T29" fmla="*/ 4208530 h 9632950"/>
                <a:gd name="T30" fmla="*/ 3635828 w 4724400"/>
                <a:gd name="T31" fmla="*/ 9081294 h 9632950"/>
                <a:gd name="T32" fmla="*/ 3635828 w 4724400"/>
                <a:gd name="T33" fmla="*/ 9124950 h 9632950"/>
                <a:gd name="T34" fmla="*/ 3631427 w 4724400"/>
                <a:gd name="T35" fmla="*/ 9124950 h 9632950"/>
                <a:gd name="T36" fmla="*/ 3624620 w 4724400"/>
                <a:gd name="T37" fmla="*/ 9192472 h 9632950"/>
                <a:gd name="T38" fmla="*/ 3084172 w 4724400"/>
                <a:gd name="T39" fmla="*/ 9632950 h 9632950"/>
                <a:gd name="T40" fmla="*/ 2543724 w 4724400"/>
                <a:gd name="T41" fmla="*/ 9192472 h 9632950"/>
                <a:gd name="T42" fmla="*/ 2536917 w 4724400"/>
                <a:gd name="T43" fmla="*/ 9124950 h 9632950"/>
                <a:gd name="T44" fmla="*/ 2533650 w 4724400"/>
                <a:gd name="T45" fmla="*/ 9124950 h 9632950"/>
                <a:gd name="T46" fmla="*/ 2533650 w 4724400"/>
                <a:gd name="T47" fmla="*/ 9092543 h 9632950"/>
                <a:gd name="T48" fmla="*/ 2532516 w 4724400"/>
                <a:gd name="T49" fmla="*/ 9081294 h 9632950"/>
                <a:gd name="T50" fmla="*/ 2533650 w 4724400"/>
                <a:gd name="T51" fmla="*/ 9070045 h 9632950"/>
                <a:gd name="T52" fmla="*/ 2533650 w 4724400"/>
                <a:gd name="T53" fmla="*/ 4572000 h 9632950"/>
                <a:gd name="T54" fmla="*/ 2171700 w 4724400"/>
                <a:gd name="T55" fmla="*/ 4572000 h 9632950"/>
                <a:gd name="T56" fmla="*/ 2171700 w 4724400"/>
                <a:gd name="T57" fmla="*/ 9099550 h 9632950"/>
                <a:gd name="T58" fmla="*/ 2171700 w 4724400"/>
                <a:gd name="T59" fmla="*/ 9124950 h 9632950"/>
                <a:gd name="T60" fmla="*/ 2169140 w 4724400"/>
                <a:gd name="T61" fmla="*/ 9124950 h 9632950"/>
                <a:gd name="T62" fmla="*/ 2160863 w 4724400"/>
                <a:gd name="T63" fmla="*/ 9207049 h 9632950"/>
                <a:gd name="T64" fmla="*/ 1638300 w 4724400"/>
                <a:gd name="T65" fmla="*/ 9632950 h 9632950"/>
                <a:gd name="T66" fmla="*/ 1115737 w 4724400"/>
                <a:gd name="T67" fmla="*/ 9207049 h 9632950"/>
                <a:gd name="T68" fmla="*/ 1107461 w 4724400"/>
                <a:gd name="T69" fmla="*/ 9124950 h 9632950"/>
                <a:gd name="T70" fmla="*/ 1104900 w 4724400"/>
                <a:gd name="T71" fmla="*/ 9124950 h 9632950"/>
                <a:gd name="T72" fmla="*/ 1104900 w 4724400"/>
                <a:gd name="T73" fmla="*/ 9099550 h 9632950"/>
                <a:gd name="T74" fmla="*/ 1104900 w 4724400"/>
                <a:gd name="T75" fmla="*/ 4208530 h 9632950"/>
                <a:gd name="T76" fmla="*/ 1104900 w 4724400"/>
                <a:gd name="T77" fmla="*/ 3627883 h 9632950"/>
                <a:gd name="T78" fmla="*/ 1104900 w 4724400"/>
                <a:gd name="T79" fmla="*/ 1344167 h 9632950"/>
                <a:gd name="T80" fmla="*/ 762000 w 4724400"/>
                <a:gd name="T81" fmla="*/ 1344167 h 9632950"/>
                <a:gd name="T82" fmla="*/ 762000 w 4724400"/>
                <a:gd name="T83" fmla="*/ 4191000 h 9632950"/>
                <a:gd name="T84" fmla="*/ 762000 w 4724400"/>
                <a:gd name="T85" fmla="*/ 4208530 h 9632950"/>
                <a:gd name="T86" fmla="*/ 760233 w 4724400"/>
                <a:gd name="T87" fmla="*/ 4208530 h 9632950"/>
                <a:gd name="T88" fmla="*/ 754259 w 4724400"/>
                <a:gd name="T89" fmla="*/ 4267785 h 9632950"/>
                <a:gd name="T90" fmla="*/ 381000 w 4724400"/>
                <a:gd name="T91" fmla="*/ 4572000 h 9632950"/>
                <a:gd name="T92" fmla="*/ 7741 w 4724400"/>
                <a:gd name="T93" fmla="*/ 4267785 h 9632950"/>
                <a:gd name="T94" fmla="*/ 1767 w 4724400"/>
                <a:gd name="T95" fmla="*/ 4208530 h 9632950"/>
                <a:gd name="T96" fmla="*/ 0 w 4724400"/>
                <a:gd name="T97" fmla="*/ 4208530 h 9632950"/>
                <a:gd name="T98" fmla="*/ 0 w 4724400"/>
                <a:gd name="T99" fmla="*/ 4191000 h 9632950"/>
                <a:gd name="T100" fmla="*/ 0 w 4724400"/>
                <a:gd name="T101" fmla="*/ 1263683 h 9632950"/>
                <a:gd name="T102" fmla="*/ 1263683 w 4724400"/>
                <a:gd name="T103" fmla="*/ 0 h 9632950"/>
                <a:gd name="T104" fmla="*/ 0 w 4724400"/>
                <a:gd name="T105" fmla="*/ 0 h 9632950"/>
                <a:gd name="T106" fmla="*/ 4724400 w 4724400"/>
                <a:gd name="T107" fmla="*/ 9632950 h 9632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T104" t="T105" r="T106" b="T107"/>
              <a:pathLst>
                <a:path w="4724400" h="9632950">
                  <a:moveTo>
                    <a:pt x="1263683" y="0"/>
                  </a:moveTo>
                  <a:lnTo>
                    <a:pt x="3460717" y="0"/>
                  </a:lnTo>
                  <a:cubicBezTo>
                    <a:pt x="4158630" y="0"/>
                    <a:pt x="4724400" y="565770"/>
                    <a:pt x="4724400" y="1263683"/>
                  </a:cubicBezTo>
                  <a:lnTo>
                    <a:pt x="4724400" y="4181475"/>
                  </a:lnTo>
                  <a:lnTo>
                    <a:pt x="4724400" y="4208530"/>
                  </a:lnTo>
                  <a:lnTo>
                    <a:pt x="4721672" y="4208530"/>
                  </a:lnTo>
                  <a:lnTo>
                    <a:pt x="4716852" y="4256340"/>
                  </a:lnTo>
                  <a:cubicBezTo>
                    <a:pt x="4682214" y="4425615"/>
                    <a:pt x="4532440" y="4552950"/>
                    <a:pt x="4352924" y="4552950"/>
                  </a:cubicBezTo>
                  <a:cubicBezTo>
                    <a:pt x="4173410" y="4552950"/>
                    <a:pt x="4023636" y="4425615"/>
                    <a:pt x="3988996" y="4256340"/>
                  </a:cubicBezTo>
                  <a:lnTo>
                    <a:pt x="3984178" y="4208530"/>
                  </a:lnTo>
                  <a:lnTo>
                    <a:pt x="3978728" y="4208530"/>
                  </a:lnTo>
                  <a:lnTo>
                    <a:pt x="3978728" y="1344167"/>
                  </a:lnTo>
                  <a:lnTo>
                    <a:pt x="3635828" y="1344167"/>
                  </a:lnTo>
                  <a:lnTo>
                    <a:pt x="3635828" y="3627883"/>
                  </a:lnTo>
                  <a:lnTo>
                    <a:pt x="3635828" y="4208530"/>
                  </a:lnTo>
                  <a:lnTo>
                    <a:pt x="3635828" y="9081294"/>
                  </a:lnTo>
                  <a:lnTo>
                    <a:pt x="3635828" y="9124950"/>
                  </a:lnTo>
                  <a:lnTo>
                    <a:pt x="3631427" y="9124950"/>
                  </a:lnTo>
                  <a:lnTo>
                    <a:pt x="3624620" y="9192472"/>
                  </a:lnTo>
                  <a:cubicBezTo>
                    <a:pt x="3573180" y="9443852"/>
                    <a:pt x="3350759" y="9632950"/>
                    <a:pt x="3084172" y="9632950"/>
                  </a:cubicBezTo>
                  <a:cubicBezTo>
                    <a:pt x="2817585" y="9632950"/>
                    <a:pt x="2595164" y="9443852"/>
                    <a:pt x="2543724" y="9192472"/>
                  </a:cubicBezTo>
                  <a:lnTo>
                    <a:pt x="2536917" y="9124950"/>
                  </a:lnTo>
                  <a:lnTo>
                    <a:pt x="2533650" y="9124950"/>
                  </a:lnTo>
                  <a:lnTo>
                    <a:pt x="2533650" y="9092543"/>
                  </a:lnTo>
                  <a:lnTo>
                    <a:pt x="2532516" y="9081294"/>
                  </a:lnTo>
                  <a:lnTo>
                    <a:pt x="2533650" y="9070045"/>
                  </a:lnTo>
                  <a:lnTo>
                    <a:pt x="2533650" y="4572000"/>
                  </a:lnTo>
                  <a:lnTo>
                    <a:pt x="2171700" y="4572000"/>
                  </a:lnTo>
                  <a:lnTo>
                    <a:pt x="2171700" y="9099550"/>
                  </a:lnTo>
                  <a:lnTo>
                    <a:pt x="2171700" y="9124950"/>
                  </a:lnTo>
                  <a:lnTo>
                    <a:pt x="2169140" y="9124950"/>
                  </a:lnTo>
                  <a:lnTo>
                    <a:pt x="2160863" y="9207049"/>
                  </a:lnTo>
                  <a:cubicBezTo>
                    <a:pt x="2111126" y="9450110"/>
                    <a:pt x="1896065" y="9632950"/>
                    <a:pt x="1638300" y="9632950"/>
                  </a:cubicBezTo>
                  <a:cubicBezTo>
                    <a:pt x="1380535" y="9632950"/>
                    <a:pt x="1165474" y="9450110"/>
                    <a:pt x="1115737" y="9207049"/>
                  </a:cubicBezTo>
                  <a:lnTo>
                    <a:pt x="1107461" y="9124950"/>
                  </a:lnTo>
                  <a:lnTo>
                    <a:pt x="1104900" y="9124950"/>
                  </a:lnTo>
                  <a:lnTo>
                    <a:pt x="1104900" y="9099550"/>
                  </a:lnTo>
                  <a:lnTo>
                    <a:pt x="1104900" y="4208530"/>
                  </a:lnTo>
                  <a:lnTo>
                    <a:pt x="1104900" y="3627883"/>
                  </a:lnTo>
                  <a:lnTo>
                    <a:pt x="1104900" y="1344167"/>
                  </a:lnTo>
                  <a:lnTo>
                    <a:pt x="762000" y="1344167"/>
                  </a:lnTo>
                  <a:lnTo>
                    <a:pt x="762000" y="4191000"/>
                  </a:lnTo>
                  <a:lnTo>
                    <a:pt x="762000" y="4208530"/>
                  </a:lnTo>
                  <a:lnTo>
                    <a:pt x="760233" y="4208530"/>
                  </a:lnTo>
                  <a:lnTo>
                    <a:pt x="754259" y="4267785"/>
                  </a:lnTo>
                  <a:cubicBezTo>
                    <a:pt x="718733" y="4441400"/>
                    <a:pt x="565118" y="4572000"/>
                    <a:pt x="381000" y="4572000"/>
                  </a:cubicBezTo>
                  <a:cubicBezTo>
                    <a:pt x="196883" y="4572000"/>
                    <a:pt x="43268" y="4441400"/>
                    <a:pt x="7741" y="4267785"/>
                  </a:cubicBezTo>
                  <a:lnTo>
                    <a:pt x="1767" y="4208530"/>
                  </a:lnTo>
                  <a:lnTo>
                    <a:pt x="0" y="4208530"/>
                  </a:lnTo>
                  <a:lnTo>
                    <a:pt x="0" y="4191000"/>
                  </a:lnTo>
                  <a:lnTo>
                    <a:pt x="0" y="1263683"/>
                  </a:lnTo>
                  <a:cubicBezTo>
                    <a:pt x="0" y="565770"/>
                    <a:pt x="565770" y="0"/>
                    <a:pt x="126368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cs typeface="+mn-ea"/>
                <a:sym typeface="+mn-lt"/>
              </a:endParaRPr>
            </a:p>
          </p:txBody>
        </p:sp>
      </p:grpSp>
      <p:grpSp>
        <p:nvGrpSpPr>
          <p:cNvPr id="43" name="人"/>
          <p:cNvGrpSpPr/>
          <p:nvPr/>
        </p:nvGrpSpPr>
        <p:grpSpPr bwMode="auto">
          <a:xfrm rot="540000">
            <a:off x="4792424" y="1666639"/>
            <a:ext cx="177847" cy="440898"/>
            <a:chOff x="0" y="0"/>
            <a:chExt cx="1255506" cy="3116826"/>
          </a:xfrm>
          <a:solidFill>
            <a:srgbClr val="EA4345"/>
          </a:solidFill>
        </p:grpSpPr>
        <p:sp>
          <p:nvSpPr>
            <p:cNvPr id="44" name="头"/>
            <p:cNvSpPr>
              <a:spLocks noChangeArrowheads="1"/>
            </p:cNvSpPr>
            <p:nvPr/>
          </p:nvSpPr>
          <p:spPr bwMode="auto">
            <a:xfrm>
              <a:off x="374627" y="0"/>
              <a:ext cx="506252" cy="50625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rgbClr val="FFFFFF"/>
                </a:solidFill>
                <a:effectLst/>
                <a:uLnTx/>
                <a:uFillTx/>
                <a:cs typeface="+mn-ea"/>
                <a:sym typeface="+mn-lt"/>
              </a:endParaRPr>
            </a:p>
          </p:txBody>
        </p:sp>
        <p:sp>
          <p:nvSpPr>
            <p:cNvPr id="45" name="body"/>
            <p:cNvSpPr/>
            <p:nvPr/>
          </p:nvSpPr>
          <p:spPr bwMode="auto">
            <a:xfrm>
              <a:off x="0" y="556877"/>
              <a:ext cx="1255506" cy="2559949"/>
            </a:xfrm>
            <a:custGeom>
              <a:avLst/>
              <a:gdLst>
                <a:gd name="T0" fmla="*/ 1263683 w 4724400"/>
                <a:gd name="T1" fmla="*/ 0 h 9632950"/>
                <a:gd name="T2" fmla="*/ 3460717 w 4724400"/>
                <a:gd name="T3" fmla="*/ 0 h 9632950"/>
                <a:gd name="T4" fmla="*/ 4724400 w 4724400"/>
                <a:gd name="T5" fmla="*/ 1263683 h 9632950"/>
                <a:gd name="T6" fmla="*/ 4724400 w 4724400"/>
                <a:gd name="T7" fmla="*/ 4181475 h 9632950"/>
                <a:gd name="T8" fmla="*/ 4724400 w 4724400"/>
                <a:gd name="T9" fmla="*/ 4208530 h 9632950"/>
                <a:gd name="T10" fmla="*/ 4721672 w 4724400"/>
                <a:gd name="T11" fmla="*/ 4208530 h 9632950"/>
                <a:gd name="T12" fmla="*/ 4716852 w 4724400"/>
                <a:gd name="T13" fmla="*/ 4256340 h 9632950"/>
                <a:gd name="T14" fmla="*/ 4352924 w 4724400"/>
                <a:gd name="T15" fmla="*/ 4552950 h 9632950"/>
                <a:gd name="T16" fmla="*/ 3988996 w 4724400"/>
                <a:gd name="T17" fmla="*/ 4256340 h 9632950"/>
                <a:gd name="T18" fmla="*/ 3984178 w 4724400"/>
                <a:gd name="T19" fmla="*/ 4208530 h 9632950"/>
                <a:gd name="T20" fmla="*/ 3978728 w 4724400"/>
                <a:gd name="T21" fmla="*/ 4208530 h 9632950"/>
                <a:gd name="T22" fmla="*/ 3978728 w 4724400"/>
                <a:gd name="T23" fmla="*/ 1344167 h 9632950"/>
                <a:gd name="T24" fmla="*/ 3635828 w 4724400"/>
                <a:gd name="T25" fmla="*/ 1344167 h 9632950"/>
                <a:gd name="T26" fmla="*/ 3635828 w 4724400"/>
                <a:gd name="T27" fmla="*/ 3627883 h 9632950"/>
                <a:gd name="T28" fmla="*/ 3635828 w 4724400"/>
                <a:gd name="T29" fmla="*/ 4208530 h 9632950"/>
                <a:gd name="T30" fmla="*/ 3635828 w 4724400"/>
                <a:gd name="T31" fmla="*/ 9081294 h 9632950"/>
                <a:gd name="T32" fmla="*/ 3635828 w 4724400"/>
                <a:gd name="T33" fmla="*/ 9124950 h 9632950"/>
                <a:gd name="T34" fmla="*/ 3631427 w 4724400"/>
                <a:gd name="T35" fmla="*/ 9124950 h 9632950"/>
                <a:gd name="T36" fmla="*/ 3624620 w 4724400"/>
                <a:gd name="T37" fmla="*/ 9192472 h 9632950"/>
                <a:gd name="T38" fmla="*/ 3084172 w 4724400"/>
                <a:gd name="T39" fmla="*/ 9632950 h 9632950"/>
                <a:gd name="T40" fmla="*/ 2543724 w 4724400"/>
                <a:gd name="T41" fmla="*/ 9192472 h 9632950"/>
                <a:gd name="T42" fmla="*/ 2536917 w 4724400"/>
                <a:gd name="T43" fmla="*/ 9124950 h 9632950"/>
                <a:gd name="T44" fmla="*/ 2533650 w 4724400"/>
                <a:gd name="T45" fmla="*/ 9124950 h 9632950"/>
                <a:gd name="T46" fmla="*/ 2533650 w 4724400"/>
                <a:gd name="T47" fmla="*/ 9092543 h 9632950"/>
                <a:gd name="T48" fmla="*/ 2532516 w 4724400"/>
                <a:gd name="T49" fmla="*/ 9081294 h 9632950"/>
                <a:gd name="T50" fmla="*/ 2533650 w 4724400"/>
                <a:gd name="T51" fmla="*/ 9070045 h 9632950"/>
                <a:gd name="T52" fmla="*/ 2533650 w 4724400"/>
                <a:gd name="T53" fmla="*/ 4572000 h 9632950"/>
                <a:gd name="T54" fmla="*/ 2171700 w 4724400"/>
                <a:gd name="T55" fmla="*/ 4572000 h 9632950"/>
                <a:gd name="T56" fmla="*/ 2171700 w 4724400"/>
                <a:gd name="T57" fmla="*/ 9099550 h 9632950"/>
                <a:gd name="T58" fmla="*/ 2171700 w 4724400"/>
                <a:gd name="T59" fmla="*/ 9124950 h 9632950"/>
                <a:gd name="T60" fmla="*/ 2169140 w 4724400"/>
                <a:gd name="T61" fmla="*/ 9124950 h 9632950"/>
                <a:gd name="T62" fmla="*/ 2160863 w 4724400"/>
                <a:gd name="T63" fmla="*/ 9207049 h 9632950"/>
                <a:gd name="T64" fmla="*/ 1638300 w 4724400"/>
                <a:gd name="T65" fmla="*/ 9632950 h 9632950"/>
                <a:gd name="T66" fmla="*/ 1115737 w 4724400"/>
                <a:gd name="T67" fmla="*/ 9207049 h 9632950"/>
                <a:gd name="T68" fmla="*/ 1107461 w 4724400"/>
                <a:gd name="T69" fmla="*/ 9124950 h 9632950"/>
                <a:gd name="T70" fmla="*/ 1104900 w 4724400"/>
                <a:gd name="T71" fmla="*/ 9124950 h 9632950"/>
                <a:gd name="T72" fmla="*/ 1104900 w 4724400"/>
                <a:gd name="T73" fmla="*/ 9099550 h 9632950"/>
                <a:gd name="T74" fmla="*/ 1104900 w 4724400"/>
                <a:gd name="T75" fmla="*/ 4208530 h 9632950"/>
                <a:gd name="T76" fmla="*/ 1104900 w 4724400"/>
                <a:gd name="T77" fmla="*/ 3627883 h 9632950"/>
                <a:gd name="T78" fmla="*/ 1104900 w 4724400"/>
                <a:gd name="T79" fmla="*/ 1344167 h 9632950"/>
                <a:gd name="T80" fmla="*/ 762000 w 4724400"/>
                <a:gd name="T81" fmla="*/ 1344167 h 9632950"/>
                <a:gd name="T82" fmla="*/ 762000 w 4724400"/>
                <a:gd name="T83" fmla="*/ 4191000 h 9632950"/>
                <a:gd name="T84" fmla="*/ 762000 w 4724400"/>
                <a:gd name="T85" fmla="*/ 4208530 h 9632950"/>
                <a:gd name="T86" fmla="*/ 760233 w 4724400"/>
                <a:gd name="T87" fmla="*/ 4208530 h 9632950"/>
                <a:gd name="T88" fmla="*/ 754259 w 4724400"/>
                <a:gd name="T89" fmla="*/ 4267785 h 9632950"/>
                <a:gd name="T90" fmla="*/ 381000 w 4724400"/>
                <a:gd name="T91" fmla="*/ 4572000 h 9632950"/>
                <a:gd name="T92" fmla="*/ 7741 w 4724400"/>
                <a:gd name="T93" fmla="*/ 4267785 h 9632950"/>
                <a:gd name="T94" fmla="*/ 1767 w 4724400"/>
                <a:gd name="T95" fmla="*/ 4208530 h 9632950"/>
                <a:gd name="T96" fmla="*/ 0 w 4724400"/>
                <a:gd name="T97" fmla="*/ 4208530 h 9632950"/>
                <a:gd name="T98" fmla="*/ 0 w 4724400"/>
                <a:gd name="T99" fmla="*/ 4191000 h 9632950"/>
                <a:gd name="T100" fmla="*/ 0 w 4724400"/>
                <a:gd name="T101" fmla="*/ 1263683 h 9632950"/>
                <a:gd name="T102" fmla="*/ 1263683 w 4724400"/>
                <a:gd name="T103" fmla="*/ 0 h 9632950"/>
                <a:gd name="T104" fmla="*/ 0 w 4724400"/>
                <a:gd name="T105" fmla="*/ 0 h 9632950"/>
                <a:gd name="T106" fmla="*/ 4724400 w 4724400"/>
                <a:gd name="T107" fmla="*/ 9632950 h 9632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T104" t="T105" r="T106" b="T107"/>
              <a:pathLst>
                <a:path w="4724400" h="9632950">
                  <a:moveTo>
                    <a:pt x="1263683" y="0"/>
                  </a:moveTo>
                  <a:lnTo>
                    <a:pt x="3460717" y="0"/>
                  </a:lnTo>
                  <a:cubicBezTo>
                    <a:pt x="4158630" y="0"/>
                    <a:pt x="4724400" y="565770"/>
                    <a:pt x="4724400" y="1263683"/>
                  </a:cubicBezTo>
                  <a:lnTo>
                    <a:pt x="4724400" y="4181475"/>
                  </a:lnTo>
                  <a:lnTo>
                    <a:pt x="4724400" y="4208530"/>
                  </a:lnTo>
                  <a:lnTo>
                    <a:pt x="4721672" y="4208530"/>
                  </a:lnTo>
                  <a:lnTo>
                    <a:pt x="4716852" y="4256340"/>
                  </a:lnTo>
                  <a:cubicBezTo>
                    <a:pt x="4682214" y="4425615"/>
                    <a:pt x="4532440" y="4552950"/>
                    <a:pt x="4352924" y="4552950"/>
                  </a:cubicBezTo>
                  <a:cubicBezTo>
                    <a:pt x="4173410" y="4552950"/>
                    <a:pt x="4023636" y="4425615"/>
                    <a:pt x="3988996" y="4256340"/>
                  </a:cubicBezTo>
                  <a:lnTo>
                    <a:pt x="3984178" y="4208530"/>
                  </a:lnTo>
                  <a:lnTo>
                    <a:pt x="3978728" y="4208530"/>
                  </a:lnTo>
                  <a:lnTo>
                    <a:pt x="3978728" y="1344167"/>
                  </a:lnTo>
                  <a:lnTo>
                    <a:pt x="3635828" y="1344167"/>
                  </a:lnTo>
                  <a:lnTo>
                    <a:pt x="3635828" y="3627883"/>
                  </a:lnTo>
                  <a:lnTo>
                    <a:pt x="3635828" y="4208530"/>
                  </a:lnTo>
                  <a:lnTo>
                    <a:pt x="3635828" y="9081294"/>
                  </a:lnTo>
                  <a:lnTo>
                    <a:pt x="3635828" y="9124950"/>
                  </a:lnTo>
                  <a:lnTo>
                    <a:pt x="3631427" y="9124950"/>
                  </a:lnTo>
                  <a:lnTo>
                    <a:pt x="3624620" y="9192472"/>
                  </a:lnTo>
                  <a:cubicBezTo>
                    <a:pt x="3573180" y="9443852"/>
                    <a:pt x="3350759" y="9632950"/>
                    <a:pt x="3084172" y="9632950"/>
                  </a:cubicBezTo>
                  <a:cubicBezTo>
                    <a:pt x="2817585" y="9632950"/>
                    <a:pt x="2595164" y="9443852"/>
                    <a:pt x="2543724" y="9192472"/>
                  </a:cubicBezTo>
                  <a:lnTo>
                    <a:pt x="2536917" y="9124950"/>
                  </a:lnTo>
                  <a:lnTo>
                    <a:pt x="2533650" y="9124950"/>
                  </a:lnTo>
                  <a:lnTo>
                    <a:pt x="2533650" y="9092543"/>
                  </a:lnTo>
                  <a:lnTo>
                    <a:pt x="2532516" y="9081294"/>
                  </a:lnTo>
                  <a:lnTo>
                    <a:pt x="2533650" y="9070045"/>
                  </a:lnTo>
                  <a:lnTo>
                    <a:pt x="2533650" y="4572000"/>
                  </a:lnTo>
                  <a:lnTo>
                    <a:pt x="2171700" y="4572000"/>
                  </a:lnTo>
                  <a:lnTo>
                    <a:pt x="2171700" y="9099550"/>
                  </a:lnTo>
                  <a:lnTo>
                    <a:pt x="2171700" y="9124950"/>
                  </a:lnTo>
                  <a:lnTo>
                    <a:pt x="2169140" y="9124950"/>
                  </a:lnTo>
                  <a:lnTo>
                    <a:pt x="2160863" y="9207049"/>
                  </a:lnTo>
                  <a:cubicBezTo>
                    <a:pt x="2111126" y="9450110"/>
                    <a:pt x="1896065" y="9632950"/>
                    <a:pt x="1638300" y="9632950"/>
                  </a:cubicBezTo>
                  <a:cubicBezTo>
                    <a:pt x="1380535" y="9632950"/>
                    <a:pt x="1165474" y="9450110"/>
                    <a:pt x="1115737" y="9207049"/>
                  </a:cubicBezTo>
                  <a:lnTo>
                    <a:pt x="1107461" y="9124950"/>
                  </a:lnTo>
                  <a:lnTo>
                    <a:pt x="1104900" y="9124950"/>
                  </a:lnTo>
                  <a:lnTo>
                    <a:pt x="1104900" y="9099550"/>
                  </a:lnTo>
                  <a:lnTo>
                    <a:pt x="1104900" y="4208530"/>
                  </a:lnTo>
                  <a:lnTo>
                    <a:pt x="1104900" y="3627883"/>
                  </a:lnTo>
                  <a:lnTo>
                    <a:pt x="1104900" y="1344167"/>
                  </a:lnTo>
                  <a:lnTo>
                    <a:pt x="762000" y="1344167"/>
                  </a:lnTo>
                  <a:lnTo>
                    <a:pt x="762000" y="4191000"/>
                  </a:lnTo>
                  <a:lnTo>
                    <a:pt x="762000" y="4208530"/>
                  </a:lnTo>
                  <a:lnTo>
                    <a:pt x="760233" y="4208530"/>
                  </a:lnTo>
                  <a:lnTo>
                    <a:pt x="754259" y="4267785"/>
                  </a:lnTo>
                  <a:cubicBezTo>
                    <a:pt x="718733" y="4441400"/>
                    <a:pt x="565118" y="4572000"/>
                    <a:pt x="381000" y="4572000"/>
                  </a:cubicBezTo>
                  <a:cubicBezTo>
                    <a:pt x="196883" y="4572000"/>
                    <a:pt x="43268" y="4441400"/>
                    <a:pt x="7741" y="4267785"/>
                  </a:cubicBezTo>
                  <a:lnTo>
                    <a:pt x="1767" y="4208530"/>
                  </a:lnTo>
                  <a:lnTo>
                    <a:pt x="0" y="4208530"/>
                  </a:lnTo>
                  <a:lnTo>
                    <a:pt x="0" y="4191000"/>
                  </a:lnTo>
                  <a:lnTo>
                    <a:pt x="0" y="1263683"/>
                  </a:lnTo>
                  <a:cubicBezTo>
                    <a:pt x="0" y="565770"/>
                    <a:pt x="565770" y="0"/>
                    <a:pt x="126368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cs typeface="+mn-ea"/>
                <a:sym typeface="+mn-lt"/>
              </a:endParaRPr>
            </a:p>
          </p:txBody>
        </p:sp>
      </p:grpSp>
      <p:grpSp>
        <p:nvGrpSpPr>
          <p:cNvPr id="46" name="人"/>
          <p:cNvGrpSpPr/>
          <p:nvPr/>
        </p:nvGrpSpPr>
        <p:grpSpPr bwMode="auto">
          <a:xfrm rot="1740000">
            <a:off x="5227581" y="1816128"/>
            <a:ext cx="177847" cy="440898"/>
            <a:chOff x="0" y="0"/>
            <a:chExt cx="1255506" cy="3116826"/>
          </a:xfrm>
          <a:solidFill>
            <a:srgbClr val="029489"/>
          </a:solidFill>
        </p:grpSpPr>
        <p:sp>
          <p:nvSpPr>
            <p:cNvPr id="47" name="头"/>
            <p:cNvSpPr>
              <a:spLocks noChangeArrowheads="1"/>
            </p:cNvSpPr>
            <p:nvPr/>
          </p:nvSpPr>
          <p:spPr bwMode="auto">
            <a:xfrm>
              <a:off x="374627" y="0"/>
              <a:ext cx="506252" cy="50625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rgbClr val="FFFFFF"/>
                </a:solidFill>
                <a:effectLst/>
                <a:uLnTx/>
                <a:uFillTx/>
                <a:cs typeface="+mn-ea"/>
                <a:sym typeface="+mn-lt"/>
              </a:endParaRPr>
            </a:p>
          </p:txBody>
        </p:sp>
        <p:sp>
          <p:nvSpPr>
            <p:cNvPr id="48" name="body"/>
            <p:cNvSpPr/>
            <p:nvPr/>
          </p:nvSpPr>
          <p:spPr bwMode="auto">
            <a:xfrm>
              <a:off x="0" y="556877"/>
              <a:ext cx="1255506" cy="2559949"/>
            </a:xfrm>
            <a:custGeom>
              <a:avLst/>
              <a:gdLst>
                <a:gd name="T0" fmla="*/ 1263683 w 4724400"/>
                <a:gd name="T1" fmla="*/ 0 h 9632950"/>
                <a:gd name="T2" fmla="*/ 3460717 w 4724400"/>
                <a:gd name="T3" fmla="*/ 0 h 9632950"/>
                <a:gd name="T4" fmla="*/ 4724400 w 4724400"/>
                <a:gd name="T5" fmla="*/ 1263683 h 9632950"/>
                <a:gd name="T6" fmla="*/ 4724400 w 4724400"/>
                <a:gd name="T7" fmla="*/ 4181475 h 9632950"/>
                <a:gd name="T8" fmla="*/ 4724400 w 4724400"/>
                <a:gd name="T9" fmla="*/ 4208530 h 9632950"/>
                <a:gd name="T10" fmla="*/ 4721672 w 4724400"/>
                <a:gd name="T11" fmla="*/ 4208530 h 9632950"/>
                <a:gd name="T12" fmla="*/ 4716852 w 4724400"/>
                <a:gd name="T13" fmla="*/ 4256340 h 9632950"/>
                <a:gd name="T14" fmla="*/ 4352924 w 4724400"/>
                <a:gd name="T15" fmla="*/ 4552950 h 9632950"/>
                <a:gd name="T16" fmla="*/ 3988996 w 4724400"/>
                <a:gd name="T17" fmla="*/ 4256340 h 9632950"/>
                <a:gd name="T18" fmla="*/ 3984178 w 4724400"/>
                <a:gd name="T19" fmla="*/ 4208530 h 9632950"/>
                <a:gd name="T20" fmla="*/ 3978728 w 4724400"/>
                <a:gd name="T21" fmla="*/ 4208530 h 9632950"/>
                <a:gd name="T22" fmla="*/ 3978728 w 4724400"/>
                <a:gd name="T23" fmla="*/ 1344167 h 9632950"/>
                <a:gd name="T24" fmla="*/ 3635828 w 4724400"/>
                <a:gd name="T25" fmla="*/ 1344167 h 9632950"/>
                <a:gd name="T26" fmla="*/ 3635828 w 4724400"/>
                <a:gd name="T27" fmla="*/ 3627883 h 9632950"/>
                <a:gd name="T28" fmla="*/ 3635828 w 4724400"/>
                <a:gd name="T29" fmla="*/ 4208530 h 9632950"/>
                <a:gd name="T30" fmla="*/ 3635828 w 4724400"/>
                <a:gd name="T31" fmla="*/ 9081294 h 9632950"/>
                <a:gd name="T32" fmla="*/ 3635828 w 4724400"/>
                <a:gd name="T33" fmla="*/ 9124950 h 9632950"/>
                <a:gd name="T34" fmla="*/ 3631427 w 4724400"/>
                <a:gd name="T35" fmla="*/ 9124950 h 9632950"/>
                <a:gd name="T36" fmla="*/ 3624620 w 4724400"/>
                <a:gd name="T37" fmla="*/ 9192472 h 9632950"/>
                <a:gd name="T38" fmla="*/ 3084172 w 4724400"/>
                <a:gd name="T39" fmla="*/ 9632950 h 9632950"/>
                <a:gd name="T40" fmla="*/ 2543724 w 4724400"/>
                <a:gd name="T41" fmla="*/ 9192472 h 9632950"/>
                <a:gd name="T42" fmla="*/ 2536917 w 4724400"/>
                <a:gd name="T43" fmla="*/ 9124950 h 9632950"/>
                <a:gd name="T44" fmla="*/ 2533650 w 4724400"/>
                <a:gd name="T45" fmla="*/ 9124950 h 9632950"/>
                <a:gd name="T46" fmla="*/ 2533650 w 4724400"/>
                <a:gd name="T47" fmla="*/ 9092543 h 9632950"/>
                <a:gd name="T48" fmla="*/ 2532516 w 4724400"/>
                <a:gd name="T49" fmla="*/ 9081294 h 9632950"/>
                <a:gd name="T50" fmla="*/ 2533650 w 4724400"/>
                <a:gd name="T51" fmla="*/ 9070045 h 9632950"/>
                <a:gd name="T52" fmla="*/ 2533650 w 4724400"/>
                <a:gd name="T53" fmla="*/ 4572000 h 9632950"/>
                <a:gd name="T54" fmla="*/ 2171700 w 4724400"/>
                <a:gd name="T55" fmla="*/ 4572000 h 9632950"/>
                <a:gd name="T56" fmla="*/ 2171700 w 4724400"/>
                <a:gd name="T57" fmla="*/ 9099550 h 9632950"/>
                <a:gd name="T58" fmla="*/ 2171700 w 4724400"/>
                <a:gd name="T59" fmla="*/ 9124950 h 9632950"/>
                <a:gd name="T60" fmla="*/ 2169140 w 4724400"/>
                <a:gd name="T61" fmla="*/ 9124950 h 9632950"/>
                <a:gd name="T62" fmla="*/ 2160863 w 4724400"/>
                <a:gd name="T63" fmla="*/ 9207049 h 9632950"/>
                <a:gd name="T64" fmla="*/ 1638300 w 4724400"/>
                <a:gd name="T65" fmla="*/ 9632950 h 9632950"/>
                <a:gd name="T66" fmla="*/ 1115737 w 4724400"/>
                <a:gd name="T67" fmla="*/ 9207049 h 9632950"/>
                <a:gd name="T68" fmla="*/ 1107461 w 4724400"/>
                <a:gd name="T69" fmla="*/ 9124950 h 9632950"/>
                <a:gd name="T70" fmla="*/ 1104900 w 4724400"/>
                <a:gd name="T71" fmla="*/ 9124950 h 9632950"/>
                <a:gd name="T72" fmla="*/ 1104900 w 4724400"/>
                <a:gd name="T73" fmla="*/ 9099550 h 9632950"/>
                <a:gd name="T74" fmla="*/ 1104900 w 4724400"/>
                <a:gd name="T75" fmla="*/ 4208530 h 9632950"/>
                <a:gd name="T76" fmla="*/ 1104900 w 4724400"/>
                <a:gd name="T77" fmla="*/ 3627883 h 9632950"/>
                <a:gd name="T78" fmla="*/ 1104900 w 4724400"/>
                <a:gd name="T79" fmla="*/ 1344167 h 9632950"/>
                <a:gd name="T80" fmla="*/ 762000 w 4724400"/>
                <a:gd name="T81" fmla="*/ 1344167 h 9632950"/>
                <a:gd name="T82" fmla="*/ 762000 w 4724400"/>
                <a:gd name="T83" fmla="*/ 4191000 h 9632950"/>
                <a:gd name="T84" fmla="*/ 762000 w 4724400"/>
                <a:gd name="T85" fmla="*/ 4208530 h 9632950"/>
                <a:gd name="T86" fmla="*/ 760233 w 4724400"/>
                <a:gd name="T87" fmla="*/ 4208530 h 9632950"/>
                <a:gd name="T88" fmla="*/ 754259 w 4724400"/>
                <a:gd name="T89" fmla="*/ 4267785 h 9632950"/>
                <a:gd name="T90" fmla="*/ 381000 w 4724400"/>
                <a:gd name="T91" fmla="*/ 4572000 h 9632950"/>
                <a:gd name="T92" fmla="*/ 7741 w 4724400"/>
                <a:gd name="T93" fmla="*/ 4267785 h 9632950"/>
                <a:gd name="T94" fmla="*/ 1767 w 4724400"/>
                <a:gd name="T95" fmla="*/ 4208530 h 9632950"/>
                <a:gd name="T96" fmla="*/ 0 w 4724400"/>
                <a:gd name="T97" fmla="*/ 4208530 h 9632950"/>
                <a:gd name="T98" fmla="*/ 0 w 4724400"/>
                <a:gd name="T99" fmla="*/ 4191000 h 9632950"/>
                <a:gd name="T100" fmla="*/ 0 w 4724400"/>
                <a:gd name="T101" fmla="*/ 1263683 h 9632950"/>
                <a:gd name="T102" fmla="*/ 1263683 w 4724400"/>
                <a:gd name="T103" fmla="*/ 0 h 9632950"/>
                <a:gd name="T104" fmla="*/ 0 w 4724400"/>
                <a:gd name="T105" fmla="*/ 0 h 9632950"/>
                <a:gd name="T106" fmla="*/ 4724400 w 4724400"/>
                <a:gd name="T107" fmla="*/ 9632950 h 9632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T104" t="T105" r="T106" b="T107"/>
              <a:pathLst>
                <a:path w="4724400" h="9632950">
                  <a:moveTo>
                    <a:pt x="1263683" y="0"/>
                  </a:moveTo>
                  <a:lnTo>
                    <a:pt x="3460717" y="0"/>
                  </a:lnTo>
                  <a:cubicBezTo>
                    <a:pt x="4158630" y="0"/>
                    <a:pt x="4724400" y="565770"/>
                    <a:pt x="4724400" y="1263683"/>
                  </a:cubicBezTo>
                  <a:lnTo>
                    <a:pt x="4724400" y="4181475"/>
                  </a:lnTo>
                  <a:lnTo>
                    <a:pt x="4724400" y="4208530"/>
                  </a:lnTo>
                  <a:lnTo>
                    <a:pt x="4721672" y="4208530"/>
                  </a:lnTo>
                  <a:lnTo>
                    <a:pt x="4716852" y="4256340"/>
                  </a:lnTo>
                  <a:cubicBezTo>
                    <a:pt x="4682214" y="4425615"/>
                    <a:pt x="4532440" y="4552950"/>
                    <a:pt x="4352924" y="4552950"/>
                  </a:cubicBezTo>
                  <a:cubicBezTo>
                    <a:pt x="4173410" y="4552950"/>
                    <a:pt x="4023636" y="4425615"/>
                    <a:pt x="3988996" y="4256340"/>
                  </a:cubicBezTo>
                  <a:lnTo>
                    <a:pt x="3984178" y="4208530"/>
                  </a:lnTo>
                  <a:lnTo>
                    <a:pt x="3978728" y="4208530"/>
                  </a:lnTo>
                  <a:lnTo>
                    <a:pt x="3978728" y="1344167"/>
                  </a:lnTo>
                  <a:lnTo>
                    <a:pt x="3635828" y="1344167"/>
                  </a:lnTo>
                  <a:lnTo>
                    <a:pt x="3635828" y="3627883"/>
                  </a:lnTo>
                  <a:lnTo>
                    <a:pt x="3635828" y="4208530"/>
                  </a:lnTo>
                  <a:lnTo>
                    <a:pt x="3635828" y="9081294"/>
                  </a:lnTo>
                  <a:lnTo>
                    <a:pt x="3635828" y="9124950"/>
                  </a:lnTo>
                  <a:lnTo>
                    <a:pt x="3631427" y="9124950"/>
                  </a:lnTo>
                  <a:lnTo>
                    <a:pt x="3624620" y="9192472"/>
                  </a:lnTo>
                  <a:cubicBezTo>
                    <a:pt x="3573180" y="9443852"/>
                    <a:pt x="3350759" y="9632950"/>
                    <a:pt x="3084172" y="9632950"/>
                  </a:cubicBezTo>
                  <a:cubicBezTo>
                    <a:pt x="2817585" y="9632950"/>
                    <a:pt x="2595164" y="9443852"/>
                    <a:pt x="2543724" y="9192472"/>
                  </a:cubicBezTo>
                  <a:lnTo>
                    <a:pt x="2536917" y="9124950"/>
                  </a:lnTo>
                  <a:lnTo>
                    <a:pt x="2533650" y="9124950"/>
                  </a:lnTo>
                  <a:lnTo>
                    <a:pt x="2533650" y="9092543"/>
                  </a:lnTo>
                  <a:lnTo>
                    <a:pt x="2532516" y="9081294"/>
                  </a:lnTo>
                  <a:lnTo>
                    <a:pt x="2533650" y="9070045"/>
                  </a:lnTo>
                  <a:lnTo>
                    <a:pt x="2533650" y="4572000"/>
                  </a:lnTo>
                  <a:lnTo>
                    <a:pt x="2171700" y="4572000"/>
                  </a:lnTo>
                  <a:lnTo>
                    <a:pt x="2171700" y="9099550"/>
                  </a:lnTo>
                  <a:lnTo>
                    <a:pt x="2171700" y="9124950"/>
                  </a:lnTo>
                  <a:lnTo>
                    <a:pt x="2169140" y="9124950"/>
                  </a:lnTo>
                  <a:lnTo>
                    <a:pt x="2160863" y="9207049"/>
                  </a:lnTo>
                  <a:cubicBezTo>
                    <a:pt x="2111126" y="9450110"/>
                    <a:pt x="1896065" y="9632950"/>
                    <a:pt x="1638300" y="9632950"/>
                  </a:cubicBezTo>
                  <a:cubicBezTo>
                    <a:pt x="1380535" y="9632950"/>
                    <a:pt x="1165474" y="9450110"/>
                    <a:pt x="1115737" y="9207049"/>
                  </a:cubicBezTo>
                  <a:lnTo>
                    <a:pt x="1107461" y="9124950"/>
                  </a:lnTo>
                  <a:lnTo>
                    <a:pt x="1104900" y="9124950"/>
                  </a:lnTo>
                  <a:lnTo>
                    <a:pt x="1104900" y="9099550"/>
                  </a:lnTo>
                  <a:lnTo>
                    <a:pt x="1104900" y="4208530"/>
                  </a:lnTo>
                  <a:lnTo>
                    <a:pt x="1104900" y="3627883"/>
                  </a:lnTo>
                  <a:lnTo>
                    <a:pt x="1104900" y="1344167"/>
                  </a:lnTo>
                  <a:lnTo>
                    <a:pt x="762000" y="1344167"/>
                  </a:lnTo>
                  <a:lnTo>
                    <a:pt x="762000" y="4191000"/>
                  </a:lnTo>
                  <a:lnTo>
                    <a:pt x="762000" y="4208530"/>
                  </a:lnTo>
                  <a:lnTo>
                    <a:pt x="760233" y="4208530"/>
                  </a:lnTo>
                  <a:lnTo>
                    <a:pt x="754259" y="4267785"/>
                  </a:lnTo>
                  <a:cubicBezTo>
                    <a:pt x="718733" y="4441400"/>
                    <a:pt x="565118" y="4572000"/>
                    <a:pt x="381000" y="4572000"/>
                  </a:cubicBezTo>
                  <a:cubicBezTo>
                    <a:pt x="196883" y="4572000"/>
                    <a:pt x="43268" y="4441400"/>
                    <a:pt x="7741" y="4267785"/>
                  </a:cubicBezTo>
                  <a:lnTo>
                    <a:pt x="1767" y="4208530"/>
                  </a:lnTo>
                  <a:lnTo>
                    <a:pt x="0" y="4208530"/>
                  </a:lnTo>
                  <a:lnTo>
                    <a:pt x="0" y="4191000"/>
                  </a:lnTo>
                  <a:lnTo>
                    <a:pt x="0" y="1263683"/>
                  </a:lnTo>
                  <a:cubicBezTo>
                    <a:pt x="0" y="565770"/>
                    <a:pt x="565770" y="0"/>
                    <a:pt x="126368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cs typeface="+mn-ea"/>
                <a:sym typeface="+mn-lt"/>
              </a:endParaRPr>
            </a:p>
          </p:txBody>
        </p:sp>
      </p:grpSp>
      <p:grpSp>
        <p:nvGrpSpPr>
          <p:cNvPr id="49" name="人"/>
          <p:cNvGrpSpPr/>
          <p:nvPr/>
        </p:nvGrpSpPr>
        <p:grpSpPr bwMode="auto">
          <a:xfrm rot="2940000">
            <a:off x="5576829" y="2098108"/>
            <a:ext cx="177873" cy="440833"/>
            <a:chOff x="0" y="0"/>
            <a:chExt cx="1255506" cy="3116826"/>
          </a:xfrm>
          <a:solidFill>
            <a:srgbClr val="F37743"/>
          </a:solidFill>
        </p:grpSpPr>
        <p:sp>
          <p:nvSpPr>
            <p:cNvPr id="50" name="头"/>
            <p:cNvSpPr>
              <a:spLocks noChangeArrowheads="1"/>
            </p:cNvSpPr>
            <p:nvPr/>
          </p:nvSpPr>
          <p:spPr bwMode="auto">
            <a:xfrm>
              <a:off x="374627" y="0"/>
              <a:ext cx="506252" cy="50625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rgbClr val="FFFFFF"/>
                </a:solidFill>
                <a:effectLst/>
                <a:uLnTx/>
                <a:uFillTx/>
                <a:cs typeface="+mn-ea"/>
                <a:sym typeface="+mn-lt"/>
              </a:endParaRPr>
            </a:p>
          </p:txBody>
        </p:sp>
        <p:sp>
          <p:nvSpPr>
            <p:cNvPr id="51" name="body"/>
            <p:cNvSpPr/>
            <p:nvPr/>
          </p:nvSpPr>
          <p:spPr bwMode="auto">
            <a:xfrm>
              <a:off x="0" y="556877"/>
              <a:ext cx="1255506" cy="2559949"/>
            </a:xfrm>
            <a:custGeom>
              <a:avLst/>
              <a:gdLst>
                <a:gd name="T0" fmla="*/ 1263683 w 4724400"/>
                <a:gd name="T1" fmla="*/ 0 h 9632950"/>
                <a:gd name="T2" fmla="*/ 3460717 w 4724400"/>
                <a:gd name="T3" fmla="*/ 0 h 9632950"/>
                <a:gd name="T4" fmla="*/ 4724400 w 4724400"/>
                <a:gd name="T5" fmla="*/ 1263683 h 9632950"/>
                <a:gd name="T6" fmla="*/ 4724400 w 4724400"/>
                <a:gd name="T7" fmla="*/ 4181475 h 9632950"/>
                <a:gd name="T8" fmla="*/ 4724400 w 4724400"/>
                <a:gd name="T9" fmla="*/ 4208530 h 9632950"/>
                <a:gd name="T10" fmla="*/ 4721672 w 4724400"/>
                <a:gd name="T11" fmla="*/ 4208530 h 9632950"/>
                <a:gd name="T12" fmla="*/ 4716852 w 4724400"/>
                <a:gd name="T13" fmla="*/ 4256340 h 9632950"/>
                <a:gd name="T14" fmla="*/ 4352924 w 4724400"/>
                <a:gd name="T15" fmla="*/ 4552950 h 9632950"/>
                <a:gd name="T16" fmla="*/ 3988996 w 4724400"/>
                <a:gd name="T17" fmla="*/ 4256340 h 9632950"/>
                <a:gd name="T18" fmla="*/ 3984178 w 4724400"/>
                <a:gd name="T19" fmla="*/ 4208530 h 9632950"/>
                <a:gd name="T20" fmla="*/ 3978728 w 4724400"/>
                <a:gd name="T21" fmla="*/ 4208530 h 9632950"/>
                <a:gd name="T22" fmla="*/ 3978728 w 4724400"/>
                <a:gd name="T23" fmla="*/ 1344167 h 9632950"/>
                <a:gd name="T24" fmla="*/ 3635828 w 4724400"/>
                <a:gd name="T25" fmla="*/ 1344167 h 9632950"/>
                <a:gd name="T26" fmla="*/ 3635828 w 4724400"/>
                <a:gd name="T27" fmla="*/ 3627883 h 9632950"/>
                <a:gd name="T28" fmla="*/ 3635828 w 4724400"/>
                <a:gd name="T29" fmla="*/ 4208530 h 9632950"/>
                <a:gd name="T30" fmla="*/ 3635828 w 4724400"/>
                <a:gd name="T31" fmla="*/ 9081294 h 9632950"/>
                <a:gd name="T32" fmla="*/ 3635828 w 4724400"/>
                <a:gd name="T33" fmla="*/ 9124950 h 9632950"/>
                <a:gd name="T34" fmla="*/ 3631427 w 4724400"/>
                <a:gd name="T35" fmla="*/ 9124950 h 9632950"/>
                <a:gd name="T36" fmla="*/ 3624620 w 4724400"/>
                <a:gd name="T37" fmla="*/ 9192472 h 9632950"/>
                <a:gd name="T38" fmla="*/ 3084172 w 4724400"/>
                <a:gd name="T39" fmla="*/ 9632950 h 9632950"/>
                <a:gd name="T40" fmla="*/ 2543724 w 4724400"/>
                <a:gd name="T41" fmla="*/ 9192472 h 9632950"/>
                <a:gd name="T42" fmla="*/ 2536917 w 4724400"/>
                <a:gd name="T43" fmla="*/ 9124950 h 9632950"/>
                <a:gd name="T44" fmla="*/ 2533650 w 4724400"/>
                <a:gd name="T45" fmla="*/ 9124950 h 9632950"/>
                <a:gd name="T46" fmla="*/ 2533650 w 4724400"/>
                <a:gd name="T47" fmla="*/ 9092543 h 9632950"/>
                <a:gd name="T48" fmla="*/ 2532516 w 4724400"/>
                <a:gd name="T49" fmla="*/ 9081294 h 9632950"/>
                <a:gd name="T50" fmla="*/ 2533650 w 4724400"/>
                <a:gd name="T51" fmla="*/ 9070045 h 9632950"/>
                <a:gd name="T52" fmla="*/ 2533650 w 4724400"/>
                <a:gd name="T53" fmla="*/ 4572000 h 9632950"/>
                <a:gd name="T54" fmla="*/ 2171700 w 4724400"/>
                <a:gd name="T55" fmla="*/ 4572000 h 9632950"/>
                <a:gd name="T56" fmla="*/ 2171700 w 4724400"/>
                <a:gd name="T57" fmla="*/ 9099550 h 9632950"/>
                <a:gd name="T58" fmla="*/ 2171700 w 4724400"/>
                <a:gd name="T59" fmla="*/ 9124950 h 9632950"/>
                <a:gd name="T60" fmla="*/ 2169140 w 4724400"/>
                <a:gd name="T61" fmla="*/ 9124950 h 9632950"/>
                <a:gd name="T62" fmla="*/ 2160863 w 4724400"/>
                <a:gd name="T63" fmla="*/ 9207049 h 9632950"/>
                <a:gd name="T64" fmla="*/ 1638300 w 4724400"/>
                <a:gd name="T65" fmla="*/ 9632950 h 9632950"/>
                <a:gd name="T66" fmla="*/ 1115737 w 4724400"/>
                <a:gd name="T67" fmla="*/ 9207049 h 9632950"/>
                <a:gd name="T68" fmla="*/ 1107461 w 4724400"/>
                <a:gd name="T69" fmla="*/ 9124950 h 9632950"/>
                <a:gd name="T70" fmla="*/ 1104900 w 4724400"/>
                <a:gd name="T71" fmla="*/ 9124950 h 9632950"/>
                <a:gd name="T72" fmla="*/ 1104900 w 4724400"/>
                <a:gd name="T73" fmla="*/ 9099550 h 9632950"/>
                <a:gd name="T74" fmla="*/ 1104900 w 4724400"/>
                <a:gd name="T75" fmla="*/ 4208530 h 9632950"/>
                <a:gd name="T76" fmla="*/ 1104900 w 4724400"/>
                <a:gd name="T77" fmla="*/ 3627883 h 9632950"/>
                <a:gd name="T78" fmla="*/ 1104900 w 4724400"/>
                <a:gd name="T79" fmla="*/ 1344167 h 9632950"/>
                <a:gd name="T80" fmla="*/ 762000 w 4724400"/>
                <a:gd name="T81" fmla="*/ 1344167 h 9632950"/>
                <a:gd name="T82" fmla="*/ 762000 w 4724400"/>
                <a:gd name="T83" fmla="*/ 4191000 h 9632950"/>
                <a:gd name="T84" fmla="*/ 762000 w 4724400"/>
                <a:gd name="T85" fmla="*/ 4208530 h 9632950"/>
                <a:gd name="T86" fmla="*/ 760233 w 4724400"/>
                <a:gd name="T87" fmla="*/ 4208530 h 9632950"/>
                <a:gd name="T88" fmla="*/ 754259 w 4724400"/>
                <a:gd name="T89" fmla="*/ 4267785 h 9632950"/>
                <a:gd name="T90" fmla="*/ 381000 w 4724400"/>
                <a:gd name="T91" fmla="*/ 4572000 h 9632950"/>
                <a:gd name="T92" fmla="*/ 7741 w 4724400"/>
                <a:gd name="T93" fmla="*/ 4267785 h 9632950"/>
                <a:gd name="T94" fmla="*/ 1767 w 4724400"/>
                <a:gd name="T95" fmla="*/ 4208530 h 9632950"/>
                <a:gd name="T96" fmla="*/ 0 w 4724400"/>
                <a:gd name="T97" fmla="*/ 4208530 h 9632950"/>
                <a:gd name="T98" fmla="*/ 0 w 4724400"/>
                <a:gd name="T99" fmla="*/ 4191000 h 9632950"/>
                <a:gd name="T100" fmla="*/ 0 w 4724400"/>
                <a:gd name="T101" fmla="*/ 1263683 h 9632950"/>
                <a:gd name="T102" fmla="*/ 1263683 w 4724400"/>
                <a:gd name="T103" fmla="*/ 0 h 9632950"/>
                <a:gd name="T104" fmla="*/ 0 w 4724400"/>
                <a:gd name="T105" fmla="*/ 0 h 9632950"/>
                <a:gd name="T106" fmla="*/ 4724400 w 4724400"/>
                <a:gd name="T107" fmla="*/ 9632950 h 9632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T104" t="T105" r="T106" b="T107"/>
              <a:pathLst>
                <a:path w="4724400" h="9632950">
                  <a:moveTo>
                    <a:pt x="1263683" y="0"/>
                  </a:moveTo>
                  <a:lnTo>
                    <a:pt x="3460717" y="0"/>
                  </a:lnTo>
                  <a:cubicBezTo>
                    <a:pt x="4158630" y="0"/>
                    <a:pt x="4724400" y="565770"/>
                    <a:pt x="4724400" y="1263683"/>
                  </a:cubicBezTo>
                  <a:lnTo>
                    <a:pt x="4724400" y="4181475"/>
                  </a:lnTo>
                  <a:lnTo>
                    <a:pt x="4724400" y="4208530"/>
                  </a:lnTo>
                  <a:lnTo>
                    <a:pt x="4721672" y="4208530"/>
                  </a:lnTo>
                  <a:lnTo>
                    <a:pt x="4716852" y="4256340"/>
                  </a:lnTo>
                  <a:cubicBezTo>
                    <a:pt x="4682214" y="4425615"/>
                    <a:pt x="4532440" y="4552950"/>
                    <a:pt x="4352924" y="4552950"/>
                  </a:cubicBezTo>
                  <a:cubicBezTo>
                    <a:pt x="4173410" y="4552950"/>
                    <a:pt x="4023636" y="4425615"/>
                    <a:pt x="3988996" y="4256340"/>
                  </a:cubicBezTo>
                  <a:lnTo>
                    <a:pt x="3984178" y="4208530"/>
                  </a:lnTo>
                  <a:lnTo>
                    <a:pt x="3978728" y="4208530"/>
                  </a:lnTo>
                  <a:lnTo>
                    <a:pt x="3978728" y="1344167"/>
                  </a:lnTo>
                  <a:lnTo>
                    <a:pt x="3635828" y="1344167"/>
                  </a:lnTo>
                  <a:lnTo>
                    <a:pt x="3635828" y="3627883"/>
                  </a:lnTo>
                  <a:lnTo>
                    <a:pt x="3635828" y="4208530"/>
                  </a:lnTo>
                  <a:lnTo>
                    <a:pt x="3635828" y="9081294"/>
                  </a:lnTo>
                  <a:lnTo>
                    <a:pt x="3635828" y="9124950"/>
                  </a:lnTo>
                  <a:lnTo>
                    <a:pt x="3631427" y="9124950"/>
                  </a:lnTo>
                  <a:lnTo>
                    <a:pt x="3624620" y="9192472"/>
                  </a:lnTo>
                  <a:cubicBezTo>
                    <a:pt x="3573180" y="9443852"/>
                    <a:pt x="3350759" y="9632950"/>
                    <a:pt x="3084172" y="9632950"/>
                  </a:cubicBezTo>
                  <a:cubicBezTo>
                    <a:pt x="2817585" y="9632950"/>
                    <a:pt x="2595164" y="9443852"/>
                    <a:pt x="2543724" y="9192472"/>
                  </a:cubicBezTo>
                  <a:lnTo>
                    <a:pt x="2536917" y="9124950"/>
                  </a:lnTo>
                  <a:lnTo>
                    <a:pt x="2533650" y="9124950"/>
                  </a:lnTo>
                  <a:lnTo>
                    <a:pt x="2533650" y="9092543"/>
                  </a:lnTo>
                  <a:lnTo>
                    <a:pt x="2532516" y="9081294"/>
                  </a:lnTo>
                  <a:lnTo>
                    <a:pt x="2533650" y="9070045"/>
                  </a:lnTo>
                  <a:lnTo>
                    <a:pt x="2533650" y="4572000"/>
                  </a:lnTo>
                  <a:lnTo>
                    <a:pt x="2171700" y="4572000"/>
                  </a:lnTo>
                  <a:lnTo>
                    <a:pt x="2171700" y="9099550"/>
                  </a:lnTo>
                  <a:lnTo>
                    <a:pt x="2171700" y="9124950"/>
                  </a:lnTo>
                  <a:lnTo>
                    <a:pt x="2169140" y="9124950"/>
                  </a:lnTo>
                  <a:lnTo>
                    <a:pt x="2160863" y="9207049"/>
                  </a:lnTo>
                  <a:cubicBezTo>
                    <a:pt x="2111126" y="9450110"/>
                    <a:pt x="1896065" y="9632950"/>
                    <a:pt x="1638300" y="9632950"/>
                  </a:cubicBezTo>
                  <a:cubicBezTo>
                    <a:pt x="1380535" y="9632950"/>
                    <a:pt x="1165474" y="9450110"/>
                    <a:pt x="1115737" y="9207049"/>
                  </a:cubicBezTo>
                  <a:lnTo>
                    <a:pt x="1107461" y="9124950"/>
                  </a:lnTo>
                  <a:lnTo>
                    <a:pt x="1104900" y="9124950"/>
                  </a:lnTo>
                  <a:lnTo>
                    <a:pt x="1104900" y="9099550"/>
                  </a:lnTo>
                  <a:lnTo>
                    <a:pt x="1104900" y="4208530"/>
                  </a:lnTo>
                  <a:lnTo>
                    <a:pt x="1104900" y="3627883"/>
                  </a:lnTo>
                  <a:lnTo>
                    <a:pt x="1104900" y="1344167"/>
                  </a:lnTo>
                  <a:lnTo>
                    <a:pt x="762000" y="1344167"/>
                  </a:lnTo>
                  <a:lnTo>
                    <a:pt x="762000" y="4191000"/>
                  </a:lnTo>
                  <a:lnTo>
                    <a:pt x="762000" y="4208530"/>
                  </a:lnTo>
                  <a:lnTo>
                    <a:pt x="760233" y="4208530"/>
                  </a:lnTo>
                  <a:lnTo>
                    <a:pt x="754259" y="4267785"/>
                  </a:lnTo>
                  <a:cubicBezTo>
                    <a:pt x="718733" y="4441400"/>
                    <a:pt x="565118" y="4572000"/>
                    <a:pt x="381000" y="4572000"/>
                  </a:cubicBezTo>
                  <a:cubicBezTo>
                    <a:pt x="196883" y="4572000"/>
                    <a:pt x="43268" y="4441400"/>
                    <a:pt x="7741" y="4267785"/>
                  </a:cubicBezTo>
                  <a:lnTo>
                    <a:pt x="1767" y="4208530"/>
                  </a:lnTo>
                  <a:lnTo>
                    <a:pt x="0" y="4208530"/>
                  </a:lnTo>
                  <a:lnTo>
                    <a:pt x="0" y="4191000"/>
                  </a:lnTo>
                  <a:lnTo>
                    <a:pt x="0" y="1263683"/>
                  </a:lnTo>
                  <a:cubicBezTo>
                    <a:pt x="0" y="565770"/>
                    <a:pt x="565770" y="0"/>
                    <a:pt x="126368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cs typeface="+mn-ea"/>
                <a:sym typeface="+mn-lt"/>
              </a:endParaRPr>
            </a:p>
          </p:txBody>
        </p:sp>
      </p:grpSp>
      <p:grpSp>
        <p:nvGrpSpPr>
          <p:cNvPr id="52" name="人"/>
          <p:cNvGrpSpPr/>
          <p:nvPr/>
        </p:nvGrpSpPr>
        <p:grpSpPr bwMode="auto">
          <a:xfrm rot="4140000">
            <a:off x="5813327" y="2492457"/>
            <a:ext cx="177873" cy="440833"/>
            <a:chOff x="0" y="0"/>
            <a:chExt cx="1255506" cy="3116826"/>
          </a:xfrm>
          <a:solidFill>
            <a:srgbClr val="004960"/>
          </a:solidFill>
        </p:grpSpPr>
        <p:sp>
          <p:nvSpPr>
            <p:cNvPr id="53" name="头"/>
            <p:cNvSpPr>
              <a:spLocks noChangeArrowheads="1"/>
            </p:cNvSpPr>
            <p:nvPr/>
          </p:nvSpPr>
          <p:spPr bwMode="auto">
            <a:xfrm>
              <a:off x="374627" y="0"/>
              <a:ext cx="506252" cy="50625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rgbClr val="FFFFFF"/>
                </a:solidFill>
                <a:effectLst/>
                <a:uLnTx/>
                <a:uFillTx/>
                <a:cs typeface="+mn-ea"/>
                <a:sym typeface="+mn-lt"/>
              </a:endParaRPr>
            </a:p>
          </p:txBody>
        </p:sp>
        <p:sp>
          <p:nvSpPr>
            <p:cNvPr id="54" name="body"/>
            <p:cNvSpPr/>
            <p:nvPr/>
          </p:nvSpPr>
          <p:spPr bwMode="auto">
            <a:xfrm>
              <a:off x="0" y="556877"/>
              <a:ext cx="1255506" cy="2559949"/>
            </a:xfrm>
            <a:custGeom>
              <a:avLst/>
              <a:gdLst>
                <a:gd name="T0" fmla="*/ 1263683 w 4724400"/>
                <a:gd name="T1" fmla="*/ 0 h 9632950"/>
                <a:gd name="T2" fmla="*/ 3460717 w 4724400"/>
                <a:gd name="T3" fmla="*/ 0 h 9632950"/>
                <a:gd name="T4" fmla="*/ 4724400 w 4724400"/>
                <a:gd name="T5" fmla="*/ 1263683 h 9632950"/>
                <a:gd name="T6" fmla="*/ 4724400 w 4724400"/>
                <a:gd name="T7" fmla="*/ 4181475 h 9632950"/>
                <a:gd name="T8" fmla="*/ 4724400 w 4724400"/>
                <a:gd name="T9" fmla="*/ 4208530 h 9632950"/>
                <a:gd name="T10" fmla="*/ 4721672 w 4724400"/>
                <a:gd name="T11" fmla="*/ 4208530 h 9632950"/>
                <a:gd name="T12" fmla="*/ 4716852 w 4724400"/>
                <a:gd name="T13" fmla="*/ 4256340 h 9632950"/>
                <a:gd name="T14" fmla="*/ 4352924 w 4724400"/>
                <a:gd name="T15" fmla="*/ 4552950 h 9632950"/>
                <a:gd name="T16" fmla="*/ 3988996 w 4724400"/>
                <a:gd name="T17" fmla="*/ 4256340 h 9632950"/>
                <a:gd name="T18" fmla="*/ 3984178 w 4724400"/>
                <a:gd name="T19" fmla="*/ 4208530 h 9632950"/>
                <a:gd name="T20" fmla="*/ 3978728 w 4724400"/>
                <a:gd name="T21" fmla="*/ 4208530 h 9632950"/>
                <a:gd name="T22" fmla="*/ 3978728 w 4724400"/>
                <a:gd name="T23" fmla="*/ 1344167 h 9632950"/>
                <a:gd name="T24" fmla="*/ 3635828 w 4724400"/>
                <a:gd name="T25" fmla="*/ 1344167 h 9632950"/>
                <a:gd name="T26" fmla="*/ 3635828 w 4724400"/>
                <a:gd name="T27" fmla="*/ 3627883 h 9632950"/>
                <a:gd name="T28" fmla="*/ 3635828 w 4724400"/>
                <a:gd name="T29" fmla="*/ 4208530 h 9632950"/>
                <a:gd name="T30" fmla="*/ 3635828 w 4724400"/>
                <a:gd name="T31" fmla="*/ 9081294 h 9632950"/>
                <a:gd name="T32" fmla="*/ 3635828 w 4724400"/>
                <a:gd name="T33" fmla="*/ 9124950 h 9632950"/>
                <a:gd name="T34" fmla="*/ 3631427 w 4724400"/>
                <a:gd name="T35" fmla="*/ 9124950 h 9632950"/>
                <a:gd name="T36" fmla="*/ 3624620 w 4724400"/>
                <a:gd name="T37" fmla="*/ 9192472 h 9632950"/>
                <a:gd name="T38" fmla="*/ 3084172 w 4724400"/>
                <a:gd name="T39" fmla="*/ 9632950 h 9632950"/>
                <a:gd name="T40" fmla="*/ 2543724 w 4724400"/>
                <a:gd name="T41" fmla="*/ 9192472 h 9632950"/>
                <a:gd name="T42" fmla="*/ 2536917 w 4724400"/>
                <a:gd name="T43" fmla="*/ 9124950 h 9632950"/>
                <a:gd name="T44" fmla="*/ 2533650 w 4724400"/>
                <a:gd name="T45" fmla="*/ 9124950 h 9632950"/>
                <a:gd name="T46" fmla="*/ 2533650 w 4724400"/>
                <a:gd name="T47" fmla="*/ 9092543 h 9632950"/>
                <a:gd name="T48" fmla="*/ 2532516 w 4724400"/>
                <a:gd name="T49" fmla="*/ 9081294 h 9632950"/>
                <a:gd name="T50" fmla="*/ 2533650 w 4724400"/>
                <a:gd name="T51" fmla="*/ 9070045 h 9632950"/>
                <a:gd name="T52" fmla="*/ 2533650 w 4724400"/>
                <a:gd name="T53" fmla="*/ 4572000 h 9632950"/>
                <a:gd name="T54" fmla="*/ 2171700 w 4724400"/>
                <a:gd name="T55" fmla="*/ 4572000 h 9632950"/>
                <a:gd name="T56" fmla="*/ 2171700 w 4724400"/>
                <a:gd name="T57" fmla="*/ 9099550 h 9632950"/>
                <a:gd name="T58" fmla="*/ 2171700 w 4724400"/>
                <a:gd name="T59" fmla="*/ 9124950 h 9632950"/>
                <a:gd name="T60" fmla="*/ 2169140 w 4724400"/>
                <a:gd name="T61" fmla="*/ 9124950 h 9632950"/>
                <a:gd name="T62" fmla="*/ 2160863 w 4724400"/>
                <a:gd name="T63" fmla="*/ 9207049 h 9632950"/>
                <a:gd name="T64" fmla="*/ 1638300 w 4724400"/>
                <a:gd name="T65" fmla="*/ 9632950 h 9632950"/>
                <a:gd name="T66" fmla="*/ 1115737 w 4724400"/>
                <a:gd name="T67" fmla="*/ 9207049 h 9632950"/>
                <a:gd name="T68" fmla="*/ 1107461 w 4724400"/>
                <a:gd name="T69" fmla="*/ 9124950 h 9632950"/>
                <a:gd name="T70" fmla="*/ 1104900 w 4724400"/>
                <a:gd name="T71" fmla="*/ 9124950 h 9632950"/>
                <a:gd name="T72" fmla="*/ 1104900 w 4724400"/>
                <a:gd name="T73" fmla="*/ 9099550 h 9632950"/>
                <a:gd name="T74" fmla="*/ 1104900 w 4724400"/>
                <a:gd name="T75" fmla="*/ 4208530 h 9632950"/>
                <a:gd name="T76" fmla="*/ 1104900 w 4724400"/>
                <a:gd name="T77" fmla="*/ 3627883 h 9632950"/>
                <a:gd name="T78" fmla="*/ 1104900 w 4724400"/>
                <a:gd name="T79" fmla="*/ 1344167 h 9632950"/>
                <a:gd name="T80" fmla="*/ 762000 w 4724400"/>
                <a:gd name="T81" fmla="*/ 1344167 h 9632950"/>
                <a:gd name="T82" fmla="*/ 762000 w 4724400"/>
                <a:gd name="T83" fmla="*/ 4191000 h 9632950"/>
                <a:gd name="T84" fmla="*/ 762000 w 4724400"/>
                <a:gd name="T85" fmla="*/ 4208530 h 9632950"/>
                <a:gd name="T86" fmla="*/ 760233 w 4724400"/>
                <a:gd name="T87" fmla="*/ 4208530 h 9632950"/>
                <a:gd name="T88" fmla="*/ 754259 w 4724400"/>
                <a:gd name="T89" fmla="*/ 4267785 h 9632950"/>
                <a:gd name="T90" fmla="*/ 381000 w 4724400"/>
                <a:gd name="T91" fmla="*/ 4572000 h 9632950"/>
                <a:gd name="T92" fmla="*/ 7741 w 4724400"/>
                <a:gd name="T93" fmla="*/ 4267785 h 9632950"/>
                <a:gd name="T94" fmla="*/ 1767 w 4724400"/>
                <a:gd name="T95" fmla="*/ 4208530 h 9632950"/>
                <a:gd name="T96" fmla="*/ 0 w 4724400"/>
                <a:gd name="T97" fmla="*/ 4208530 h 9632950"/>
                <a:gd name="T98" fmla="*/ 0 w 4724400"/>
                <a:gd name="T99" fmla="*/ 4191000 h 9632950"/>
                <a:gd name="T100" fmla="*/ 0 w 4724400"/>
                <a:gd name="T101" fmla="*/ 1263683 h 9632950"/>
                <a:gd name="T102" fmla="*/ 1263683 w 4724400"/>
                <a:gd name="T103" fmla="*/ 0 h 9632950"/>
                <a:gd name="T104" fmla="*/ 0 w 4724400"/>
                <a:gd name="T105" fmla="*/ 0 h 9632950"/>
                <a:gd name="T106" fmla="*/ 4724400 w 4724400"/>
                <a:gd name="T107" fmla="*/ 9632950 h 9632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T104" t="T105" r="T106" b="T107"/>
              <a:pathLst>
                <a:path w="4724400" h="9632950">
                  <a:moveTo>
                    <a:pt x="1263683" y="0"/>
                  </a:moveTo>
                  <a:lnTo>
                    <a:pt x="3460717" y="0"/>
                  </a:lnTo>
                  <a:cubicBezTo>
                    <a:pt x="4158630" y="0"/>
                    <a:pt x="4724400" y="565770"/>
                    <a:pt x="4724400" y="1263683"/>
                  </a:cubicBezTo>
                  <a:lnTo>
                    <a:pt x="4724400" y="4181475"/>
                  </a:lnTo>
                  <a:lnTo>
                    <a:pt x="4724400" y="4208530"/>
                  </a:lnTo>
                  <a:lnTo>
                    <a:pt x="4721672" y="4208530"/>
                  </a:lnTo>
                  <a:lnTo>
                    <a:pt x="4716852" y="4256340"/>
                  </a:lnTo>
                  <a:cubicBezTo>
                    <a:pt x="4682214" y="4425615"/>
                    <a:pt x="4532440" y="4552950"/>
                    <a:pt x="4352924" y="4552950"/>
                  </a:cubicBezTo>
                  <a:cubicBezTo>
                    <a:pt x="4173410" y="4552950"/>
                    <a:pt x="4023636" y="4425615"/>
                    <a:pt x="3988996" y="4256340"/>
                  </a:cubicBezTo>
                  <a:lnTo>
                    <a:pt x="3984178" y="4208530"/>
                  </a:lnTo>
                  <a:lnTo>
                    <a:pt x="3978728" y="4208530"/>
                  </a:lnTo>
                  <a:lnTo>
                    <a:pt x="3978728" y="1344167"/>
                  </a:lnTo>
                  <a:lnTo>
                    <a:pt x="3635828" y="1344167"/>
                  </a:lnTo>
                  <a:lnTo>
                    <a:pt x="3635828" y="3627883"/>
                  </a:lnTo>
                  <a:lnTo>
                    <a:pt x="3635828" y="4208530"/>
                  </a:lnTo>
                  <a:lnTo>
                    <a:pt x="3635828" y="9081294"/>
                  </a:lnTo>
                  <a:lnTo>
                    <a:pt x="3635828" y="9124950"/>
                  </a:lnTo>
                  <a:lnTo>
                    <a:pt x="3631427" y="9124950"/>
                  </a:lnTo>
                  <a:lnTo>
                    <a:pt x="3624620" y="9192472"/>
                  </a:lnTo>
                  <a:cubicBezTo>
                    <a:pt x="3573180" y="9443852"/>
                    <a:pt x="3350759" y="9632950"/>
                    <a:pt x="3084172" y="9632950"/>
                  </a:cubicBezTo>
                  <a:cubicBezTo>
                    <a:pt x="2817585" y="9632950"/>
                    <a:pt x="2595164" y="9443852"/>
                    <a:pt x="2543724" y="9192472"/>
                  </a:cubicBezTo>
                  <a:lnTo>
                    <a:pt x="2536917" y="9124950"/>
                  </a:lnTo>
                  <a:lnTo>
                    <a:pt x="2533650" y="9124950"/>
                  </a:lnTo>
                  <a:lnTo>
                    <a:pt x="2533650" y="9092543"/>
                  </a:lnTo>
                  <a:lnTo>
                    <a:pt x="2532516" y="9081294"/>
                  </a:lnTo>
                  <a:lnTo>
                    <a:pt x="2533650" y="9070045"/>
                  </a:lnTo>
                  <a:lnTo>
                    <a:pt x="2533650" y="4572000"/>
                  </a:lnTo>
                  <a:lnTo>
                    <a:pt x="2171700" y="4572000"/>
                  </a:lnTo>
                  <a:lnTo>
                    <a:pt x="2171700" y="9099550"/>
                  </a:lnTo>
                  <a:lnTo>
                    <a:pt x="2171700" y="9124950"/>
                  </a:lnTo>
                  <a:lnTo>
                    <a:pt x="2169140" y="9124950"/>
                  </a:lnTo>
                  <a:lnTo>
                    <a:pt x="2160863" y="9207049"/>
                  </a:lnTo>
                  <a:cubicBezTo>
                    <a:pt x="2111126" y="9450110"/>
                    <a:pt x="1896065" y="9632950"/>
                    <a:pt x="1638300" y="9632950"/>
                  </a:cubicBezTo>
                  <a:cubicBezTo>
                    <a:pt x="1380535" y="9632950"/>
                    <a:pt x="1165474" y="9450110"/>
                    <a:pt x="1115737" y="9207049"/>
                  </a:cubicBezTo>
                  <a:lnTo>
                    <a:pt x="1107461" y="9124950"/>
                  </a:lnTo>
                  <a:lnTo>
                    <a:pt x="1104900" y="9124950"/>
                  </a:lnTo>
                  <a:lnTo>
                    <a:pt x="1104900" y="9099550"/>
                  </a:lnTo>
                  <a:lnTo>
                    <a:pt x="1104900" y="4208530"/>
                  </a:lnTo>
                  <a:lnTo>
                    <a:pt x="1104900" y="3627883"/>
                  </a:lnTo>
                  <a:lnTo>
                    <a:pt x="1104900" y="1344167"/>
                  </a:lnTo>
                  <a:lnTo>
                    <a:pt x="762000" y="1344167"/>
                  </a:lnTo>
                  <a:lnTo>
                    <a:pt x="762000" y="4191000"/>
                  </a:lnTo>
                  <a:lnTo>
                    <a:pt x="762000" y="4208530"/>
                  </a:lnTo>
                  <a:lnTo>
                    <a:pt x="760233" y="4208530"/>
                  </a:lnTo>
                  <a:lnTo>
                    <a:pt x="754259" y="4267785"/>
                  </a:lnTo>
                  <a:cubicBezTo>
                    <a:pt x="718733" y="4441400"/>
                    <a:pt x="565118" y="4572000"/>
                    <a:pt x="381000" y="4572000"/>
                  </a:cubicBezTo>
                  <a:cubicBezTo>
                    <a:pt x="196883" y="4572000"/>
                    <a:pt x="43268" y="4441400"/>
                    <a:pt x="7741" y="4267785"/>
                  </a:cubicBezTo>
                  <a:lnTo>
                    <a:pt x="1767" y="4208530"/>
                  </a:lnTo>
                  <a:lnTo>
                    <a:pt x="0" y="4208530"/>
                  </a:lnTo>
                  <a:lnTo>
                    <a:pt x="0" y="4191000"/>
                  </a:lnTo>
                  <a:lnTo>
                    <a:pt x="0" y="1263683"/>
                  </a:lnTo>
                  <a:cubicBezTo>
                    <a:pt x="0" y="565770"/>
                    <a:pt x="565770" y="0"/>
                    <a:pt x="126368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cs typeface="+mn-ea"/>
                <a:sym typeface="+mn-lt"/>
              </a:endParaRPr>
            </a:p>
          </p:txBody>
        </p:sp>
      </p:grpSp>
      <p:grpSp>
        <p:nvGrpSpPr>
          <p:cNvPr id="55" name="人"/>
          <p:cNvGrpSpPr/>
          <p:nvPr/>
        </p:nvGrpSpPr>
        <p:grpSpPr bwMode="auto">
          <a:xfrm rot="5340000">
            <a:off x="5901494" y="2943952"/>
            <a:ext cx="177873" cy="440833"/>
            <a:chOff x="0" y="0"/>
            <a:chExt cx="1255506" cy="3116826"/>
          </a:xfrm>
          <a:solidFill>
            <a:srgbClr val="EA4345"/>
          </a:solidFill>
        </p:grpSpPr>
        <p:sp>
          <p:nvSpPr>
            <p:cNvPr id="56" name="头"/>
            <p:cNvSpPr>
              <a:spLocks noChangeArrowheads="1"/>
            </p:cNvSpPr>
            <p:nvPr/>
          </p:nvSpPr>
          <p:spPr bwMode="auto">
            <a:xfrm>
              <a:off x="374627" y="0"/>
              <a:ext cx="506252" cy="50625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rgbClr val="FFFFFF"/>
                </a:solidFill>
                <a:effectLst/>
                <a:uLnTx/>
                <a:uFillTx/>
                <a:cs typeface="+mn-ea"/>
                <a:sym typeface="+mn-lt"/>
              </a:endParaRPr>
            </a:p>
          </p:txBody>
        </p:sp>
        <p:sp>
          <p:nvSpPr>
            <p:cNvPr id="57" name="body"/>
            <p:cNvSpPr/>
            <p:nvPr/>
          </p:nvSpPr>
          <p:spPr bwMode="auto">
            <a:xfrm>
              <a:off x="0" y="556877"/>
              <a:ext cx="1255506" cy="2559949"/>
            </a:xfrm>
            <a:custGeom>
              <a:avLst/>
              <a:gdLst>
                <a:gd name="T0" fmla="*/ 1263683 w 4724400"/>
                <a:gd name="T1" fmla="*/ 0 h 9632950"/>
                <a:gd name="T2" fmla="*/ 3460717 w 4724400"/>
                <a:gd name="T3" fmla="*/ 0 h 9632950"/>
                <a:gd name="T4" fmla="*/ 4724400 w 4724400"/>
                <a:gd name="T5" fmla="*/ 1263683 h 9632950"/>
                <a:gd name="T6" fmla="*/ 4724400 w 4724400"/>
                <a:gd name="T7" fmla="*/ 4181475 h 9632950"/>
                <a:gd name="T8" fmla="*/ 4724400 w 4724400"/>
                <a:gd name="T9" fmla="*/ 4208530 h 9632950"/>
                <a:gd name="T10" fmla="*/ 4721672 w 4724400"/>
                <a:gd name="T11" fmla="*/ 4208530 h 9632950"/>
                <a:gd name="T12" fmla="*/ 4716852 w 4724400"/>
                <a:gd name="T13" fmla="*/ 4256340 h 9632950"/>
                <a:gd name="T14" fmla="*/ 4352924 w 4724400"/>
                <a:gd name="T15" fmla="*/ 4552950 h 9632950"/>
                <a:gd name="T16" fmla="*/ 3988996 w 4724400"/>
                <a:gd name="T17" fmla="*/ 4256340 h 9632950"/>
                <a:gd name="T18" fmla="*/ 3984178 w 4724400"/>
                <a:gd name="T19" fmla="*/ 4208530 h 9632950"/>
                <a:gd name="T20" fmla="*/ 3978728 w 4724400"/>
                <a:gd name="T21" fmla="*/ 4208530 h 9632950"/>
                <a:gd name="T22" fmla="*/ 3978728 w 4724400"/>
                <a:gd name="T23" fmla="*/ 1344167 h 9632950"/>
                <a:gd name="T24" fmla="*/ 3635828 w 4724400"/>
                <a:gd name="T25" fmla="*/ 1344167 h 9632950"/>
                <a:gd name="T26" fmla="*/ 3635828 w 4724400"/>
                <a:gd name="T27" fmla="*/ 3627883 h 9632950"/>
                <a:gd name="T28" fmla="*/ 3635828 w 4724400"/>
                <a:gd name="T29" fmla="*/ 4208530 h 9632950"/>
                <a:gd name="T30" fmla="*/ 3635828 w 4724400"/>
                <a:gd name="T31" fmla="*/ 9081294 h 9632950"/>
                <a:gd name="T32" fmla="*/ 3635828 w 4724400"/>
                <a:gd name="T33" fmla="*/ 9124950 h 9632950"/>
                <a:gd name="T34" fmla="*/ 3631427 w 4724400"/>
                <a:gd name="T35" fmla="*/ 9124950 h 9632950"/>
                <a:gd name="T36" fmla="*/ 3624620 w 4724400"/>
                <a:gd name="T37" fmla="*/ 9192472 h 9632950"/>
                <a:gd name="T38" fmla="*/ 3084172 w 4724400"/>
                <a:gd name="T39" fmla="*/ 9632950 h 9632950"/>
                <a:gd name="T40" fmla="*/ 2543724 w 4724400"/>
                <a:gd name="T41" fmla="*/ 9192472 h 9632950"/>
                <a:gd name="T42" fmla="*/ 2536917 w 4724400"/>
                <a:gd name="T43" fmla="*/ 9124950 h 9632950"/>
                <a:gd name="T44" fmla="*/ 2533650 w 4724400"/>
                <a:gd name="T45" fmla="*/ 9124950 h 9632950"/>
                <a:gd name="T46" fmla="*/ 2533650 w 4724400"/>
                <a:gd name="T47" fmla="*/ 9092543 h 9632950"/>
                <a:gd name="T48" fmla="*/ 2532516 w 4724400"/>
                <a:gd name="T49" fmla="*/ 9081294 h 9632950"/>
                <a:gd name="T50" fmla="*/ 2533650 w 4724400"/>
                <a:gd name="T51" fmla="*/ 9070045 h 9632950"/>
                <a:gd name="T52" fmla="*/ 2533650 w 4724400"/>
                <a:gd name="T53" fmla="*/ 4572000 h 9632950"/>
                <a:gd name="T54" fmla="*/ 2171700 w 4724400"/>
                <a:gd name="T55" fmla="*/ 4572000 h 9632950"/>
                <a:gd name="T56" fmla="*/ 2171700 w 4724400"/>
                <a:gd name="T57" fmla="*/ 9099550 h 9632950"/>
                <a:gd name="T58" fmla="*/ 2171700 w 4724400"/>
                <a:gd name="T59" fmla="*/ 9124950 h 9632950"/>
                <a:gd name="T60" fmla="*/ 2169140 w 4724400"/>
                <a:gd name="T61" fmla="*/ 9124950 h 9632950"/>
                <a:gd name="T62" fmla="*/ 2160863 w 4724400"/>
                <a:gd name="T63" fmla="*/ 9207049 h 9632950"/>
                <a:gd name="T64" fmla="*/ 1638300 w 4724400"/>
                <a:gd name="T65" fmla="*/ 9632950 h 9632950"/>
                <a:gd name="T66" fmla="*/ 1115737 w 4724400"/>
                <a:gd name="T67" fmla="*/ 9207049 h 9632950"/>
                <a:gd name="T68" fmla="*/ 1107461 w 4724400"/>
                <a:gd name="T69" fmla="*/ 9124950 h 9632950"/>
                <a:gd name="T70" fmla="*/ 1104900 w 4724400"/>
                <a:gd name="T71" fmla="*/ 9124950 h 9632950"/>
                <a:gd name="T72" fmla="*/ 1104900 w 4724400"/>
                <a:gd name="T73" fmla="*/ 9099550 h 9632950"/>
                <a:gd name="T74" fmla="*/ 1104900 w 4724400"/>
                <a:gd name="T75" fmla="*/ 4208530 h 9632950"/>
                <a:gd name="T76" fmla="*/ 1104900 w 4724400"/>
                <a:gd name="T77" fmla="*/ 3627883 h 9632950"/>
                <a:gd name="T78" fmla="*/ 1104900 w 4724400"/>
                <a:gd name="T79" fmla="*/ 1344167 h 9632950"/>
                <a:gd name="T80" fmla="*/ 762000 w 4724400"/>
                <a:gd name="T81" fmla="*/ 1344167 h 9632950"/>
                <a:gd name="T82" fmla="*/ 762000 w 4724400"/>
                <a:gd name="T83" fmla="*/ 4191000 h 9632950"/>
                <a:gd name="T84" fmla="*/ 762000 w 4724400"/>
                <a:gd name="T85" fmla="*/ 4208530 h 9632950"/>
                <a:gd name="T86" fmla="*/ 760233 w 4724400"/>
                <a:gd name="T87" fmla="*/ 4208530 h 9632950"/>
                <a:gd name="T88" fmla="*/ 754259 w 4724400"/>
                <a:gd name="T89" fmla="*/ 4267785 h 9632950"/>
                <a:gd name="T90" fmla="*/ 381000 w 4724400"/>
                <a:gd name="T91" fmla="*/ 4572000 h 9632950"/>
                <a:gd name="T92" fmla="*/ 7741 w 4724400"/>
                <a:gd name="T93" fmla="*/ 4267785 h 9632950"/>
                <a:gd name="T94" fmla="*/ 1767 w 4724400"/>
                <a:gd name="T95" fmla="*/ 4208530 h 9632950"/>
                <a:gd name="T96" fmla="*/ 0 w 4724400"/>
                <a:gd name="T97" fmla="*/ 4208530 h 9632950"/>
                <a:gd name="T98" fmla="*/ 0 w 4724400"/>
                <a:gd name="T99" fmla="*/ 4191000 h 9632950"/>
                <a:gd name="T100" fmla="*/ 0 w 4724400"/>
                <a:gd name="T101" fmla="*/ 1263683 h 9632950"/>
                <a:gd name="T102" fmla="*/ 1263683 w 4724400"/>
                <a:gd name="T103" fmla="*/ 0 h 9632950"/>
                <a:gd name="T104" fmla="*/ 0 w 4724400"/>
                <a:gd name="T105" fmla="*/ 0 h 9632950"/>
                <a:gd name="T106" fmla="*/ 4724400 w 4724400"/>
                <a:gd name="T107" fmla="*/ 9632950 h 9632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T104" t="T105" r="T106" b="T107"/>
              <a:pathLst>
                <a:path w="4724400" h="9632950">
                  <a:moveTo>
                    <a:pt x="1263683" y="0"/>
                  </a:moveTo>
                  <a:lnTo>
                    <a:pt x="3460717" y="0"/>
                  </a:lnTo>
                  <a:cubicBezTo>
                    <a:pt x="4158630" y="0"/>
                    <a:pt x="4724400" y="565770"/>
                    <a:pt x="4724400" y="1263683"/>
                  </a:cubicBezTo>
                  <a:lnTo>
                    <a:pt x="4724400" y="4181475"/>
                  </a:lnTo>
                  <a:lnTo>
                    <a:pt x="4724400" y="4208530"/>
                  </a:lnTo>
                  <a:lnTo>
                    <a:pt x="4721672" y="4208530"/>
                  </a:lnTo>
                  <a:lnTo>
                    <a:pt x="4716852" y="4256340"/>
                  </a:lnTo>
                  <a:cubicBezTo>
                    <a:pt x="4682214" y="4425615"/>
                    <a:pt x="4532440" y="4552950"/>
                    <a:pt x="4352924" y="4552950"/>
                  </a:cubicBezTo>
                  <a:cubicBezTo>
                    <a:pt x="4173410" y="4552950"/>
                    <a:pt x="4023636" y="4425615"/>
                    <a:pt x="3988996" y="4256340"/>
                  </a:cubicBezTo>
                  <a:lnTo>
                    <a:pt x="3984178" y="4208530"/>
                  </a:lnTo>
                  <a:lnTo>
                    <a:pt x="3978728" y="4208530"/>
                  </a:lnTo>
                  <a:lnTo>
                    <a:pt x="3978728" y="1344167"/>
                  </a:lnTo>
                  <a:lnTo>
                    <a:pt x="3635828" y="1344167"/>
                  </a:lnTo>
                  <a:lnTo>
                    <a:pt x="3635828" y="3627883"/>
                  </a:lnTo>
                  <a:lnTo>
                    <a:pt x="3635828" y="4208530"/>
                  </a:lnTo>
                  <a:lnTo>
                    <a:pt x="3635828" y="9081294"/>
                  </a:lnTo>
                  <a:lnTo>
                    <a:pt x="3635828" y="9124950"/>
                  </a:lnTo>
                  <a:lnTo>
                    <a:pt x="3631427" y="9124950"/>
                  </a:lnTo>
                  <a:lnTo>
                    <a:pt x="3624620" y="9192472"/>
                  </a:lnTo>
                  <a:cubicBezTo>
                    <a:pt x="3573180" y="9443852"/>
                    <a:pt x="3350759" y="9632950"/>
                    <a:pt x="3084172" y="9632950"/>
                  </a:cubicBezTo>
                  <a:cubicBezTo>
                    <a:pt x="2817585" y="9632950"/>
                    <a:pt x="2595164" y="9443852"/>
                    <a:pt x="2543724" y="9192472"/>
                  </a:cubicBezTo>
                  <a:lnTo>
                    <a:pt x="2536917" y="9124950"/>
                  </a:lnTo>
                  <a:lnTo>
                    <a:pt x="2533650" y="9124950"/>
                  </a:lnTo>
                  <a:lnTo>
                    <a:pt x="2533650" y="9092543"/>
                  </a:lnTo>
                  <a:lnTo>
                    <a:pt x="2532516" y="9081294"/>
                  </a:lnTo>
                  <a:lnTo>
                    <a:pt x="2533650" y="9070045"/>
                  </a:lnTo>
                  <a:lnTo>
                    <a:pt x="2533650" y="4572000"/>
                  </a:lnTo>
                  <a:lnTo>
                    <a:pt x="2171700" y="4572000"/>
                  </a:lnTo>
                  <a:lnTo>
                    <a:pt x="2171700" y="9099550"/>
                  </a:lnTo>
                  <a:lnTo>
                    <a:pt x="2171700" y="9124950"/>
                  </a:lnTo>
                  <a:lnTo>
                    <a:pt x="2169140" y="9124950"/>
                  </a:lnTo>
                  <a:lnTo>
                    <a:pt x="2160863" y="9207049"/>
                  </a:lnTo>
                  <a:cubicBezTo>
                    <a:pt x="2111126" y="9450110"/>
                    <a:pt x="1896065" y="9632950"/>
                    <a:pt x="1638300" y="9632950"/>
                  </a:cubicBezTo>
                  <a:cubicBezTo>
                    <a:pt x="1380535" y="9632950"/>
                    <a:pt x="1165474" y="9450110"/>
                    <a:pt x="1115737" y="9207049"/>
                  </a:cubicBezTo>
                  <a:lnTo>
                    <a:pt x="1107461" y="9124950"/>
                  </a:lnTo>
                  <a:lnTo>
                    <a:pt x="1104900" y="9124950"/>
                  </a:lnTo>
                  <a:lnTo>
                    <a:pt x="1104900" y="9099550"/>
                  </a:lnTo>
                  <a:lnTo>
                    <a:pt x="1104900" y="4208530"/>
                  </a:lnTo>
                  <a:lnTo>
                    <a:pt x="1104900" y="3627883"/>
                  </a:lnTo>
                  <a:lnTo>
                    <a:pt x="1104900" y="1344167"/>
                  </a:lnTo>
                  <a:lnTo>
                    <a:pt x="762000" y="1344167"/>
                  </a:lnTo>
                  <a:lnTo>
                    <a:pt x="762000" y="4191000"/>
                  </a:lnTo>
                  <a:lnTo>
                    <a:pt x="762000" y="4208530"/>
                  </a:lnTo>
                  <a:lnTo>
                    <a:pt x="760233" y="4208530"/>
                  </a:lnTo>
                  <a:lnTo>
                    <a:pt x="754259" y="4267785"/>
                  </a:lnTo>
                  <a:cubicBezTo>
                    <a:pt x="718733" y="4441400"/>
                    <a:pt x="565118" y="4572000"/>
                    <a:pt x="381000" y="4572000"/>
                  </a:cubicBezTo>
                  <a:cubicBezTo>
                    <a:pt x="196883" y="4572000"/>
                    <a:pt x="43268" y="4441400"/>
                    <a:pt x="7741" y="4267785"/>
                  </a:cubicBezTo>
                  <a:lnTo>
                    <a:pt x="1767" y="4208530"/>
                  </a:lnTo>
                  <a:lnTo>
                    <a:pt x="0" y="4208530"/>
                  </a:lnTo>
                  <a:lnTo>
                    <a:pt x="0" y="4191000"/>
                  </a:lnTo>
                  <a:lnTo>
                    <a:pt x="0" y="1263683"/>
                  </a:lnTo>
                  <a:cubicBezTo>
                    <a:pt x="0" y="565770"/>
                    <a:pt x="565770" y="0"/>
                    <a:pt x="126368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cs typeface="+mn-ea"/>
                <a:sym typeface="+mn-lt"/>
              </a:endParaRPr>
            </a:p>
          </p:txBody>
        </p:sp>
      </p:grpSp>
      <p:grpSp>
        <p:nvGrpSpPr>
          <p:cNvPr id="58" name="人"/>
          <p:cNvGrpSpPr/>
          <p:nvPr/>
        </p:nvGrpSpPr>
        <p:grpSpPr bwMode="auto">
          <a:xfrm rot="6540000">
            <a:off x="5829977" y="3398474"/>
            <a:ext cx="177116" cy="440833"/>
            <a:chOff x="0" y="0"/>
            <a:chExt cx="1255506" cy="3116826"/>
          </a:xfrm>
          <a:solidFill>
            <a:srgbClr val="029489"/>
          </a:solidFill>
        </p:grpSpPr>
        <p:sp>
          <p:nvSpPr>
            <p:cNvPr id="59" name="头"/>
            <p:cNvSpPr>
              <a:spLocks noChangeArrowheads="1"/>
            </p:cNvSpPr>
            <p:nvPr/>
          </p:nvSpPr>
          <p:spPr bwMode="auto">
            <a:xfrm>
              <a:off x="374627" y="0"/>
              <a:ext cx="506252" cy="50625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rgbClr val="FFFFFF"/>
                </a:solidFill>
                <a:effectLst/>
                <a:uLnTx/>
                <a:uFillTx/>
                <a:cs typeface="+mn-ea"/>
                <a:sym typeface="+mn-lt"/>
              </a:endParaRPr>
            </a:p>
          </p:txBody>
        </p:sp>
        <p:sp>
          <p:nvSpPr>
            <p:cNvPr id="60" name="body"/>
            <p:cNvSpPr/>
            <p:nvPr/>
          </p:nvSpPr>
          <p:spPr bwMode="auto">
            <a:xfrm>
              <a:off x="0" y="556877"/>
              <a:ext cx="1255506" cy="2559949"/>
            </a:xfrm>
            <a:custGeom>
              <a:avLst/>
              <a:gdLst>
                <a:gd name="T0" fmla="*/ 1263683 w 4724400"/>
                <a:gd name="T1" fmla="*/ 0 h 9632950"/>
                <a:gd name="T2" fmla="*/ 3460717 w 4724400"/>
                <a:gd name="T3" fmla="*/ 0 h 9632950"/>
                <a:gd name="T4" fmla="*/ 4724400 w 4724400"/>
                <a:gd name="T5" fmla="*/ 1263683 h 9632950"/>
                <a:gd name="T6" fmla="*/ 4724400 w 4724400"/>
                <a:gd name="T7" fmla="*/ 4181475 h 9632950"/>
                <a:gd name="T8" fmla="*/ 4724400 w 4724400"/>
                <a:gd name="T9" fmla="*/ 4208530 h 9632950"/>
                <a:gd name="T10" fmla="*/ 4721672 w 4724400"/>
                <a:gd name="T11" fmla="*/ 4208530 h 9632950"/>
                <a:gd name="T12" fmla="*/ 4716852 w 4724400"/>
                <a:gd name="T13" fmla="*/ 4256340 h 9632950"/>
                <a:gd name="T14" fmla="*/ 4352924 w 4724400"/>
                <a:gd name="T15" fmla="*/ 4552950 h 9632950"/>
                <a:gd name="T16" fmla="*/ 3988996 w 4724400"/>
                <a:gd name="T17" fmla="*/ 4256340 h 9632950"/>
                <a:gd name="T18" fmla="*/ 3984178 w 4724400"/>
                <a:gd name="T19" fmla="*/ 4208530 h 9632950"/>
                <a:gd name="T20" fmla="*/ 3978728 w 4724400"/>
                <a:gd name="T21" fmla="*/ 4208530 h 9632950"/>
                <a:gd name="T22" fmla="*/ 3978728 w 4724400"/>
                <a:gd name="T23" fmla="*/ 1344167 h 9632950"/>
                <a:gd name="T24" fmla="*/ 3635828 w 4724400"/>
                <a:gd name="T25" fmla="*/ 1344167 h 9632950"/>
                <a:gd name="T26" fmla="*/ 3635828 w 4724400"/>
                <a:gd name="T27" fmla="*/ 3627883 h 9632950"/>
                <a:gd name="T28" fmla="*/ 3635828 w 4724400"/>
                <a:gd name="T29" fmla="*/ 4208530 h 9632950"/>
                <a:gd name="T30" fmla="*/ 3635828 w 4724400"/>
                <a:gd name="T31" fmla="*/ 9081294 h 9632950"/>
                <a:gd name="T32" fmla="*/ 3635828 w 4724400"/>
                <a:gd name="T33" fmla="*/ 9124950 h 9632950"/>
                <a:gd name="T34" fmla="*/ 3631427 w 4724400"/>
                <a:gd name="T35" fmla="*/ 9124950 h 9632950"/>
                <a:gd name="T36" fmla="*/ 3624620 w 4724400"/>
                <a:gd name="T37" fmla="*/ 9192472 h 9632950"/>
                <a:gd name="T38" fmla="*/ 3084172 w 4724400"/>
                <a:gd name="T39" fmla="*/ 9632950 h 9632950"/>
                <a:gd name="T40" fmla="*/ 2543724 w 4724400"/>
                <a:gd name="T41" fmla="*/ 9192472 h 9632950"/>
                <a:gd name="T42" fmla="*/ 2536917 w 4724400"/>
                <a:gd name="T43" fmla="*/ 9124950 h 9632950"/>
                <a:gd name="T44" fmla="*/ 2533650 w 4724400"/>
                <a:gd name="T45" fmla="*/ 9124950 h 9632950"/>
                <a:gd name="T46" fmla="*/ 2533650 w 4724400"/>
                <a:gd name="T47" fmla="*/ 9092543 h 9632950"/>
                <a:gd name="T48" fmla="*/ 2532516 w 4724400"/>
                <a:gd name="T49" fmla="*/ 9081294 h 9632950"/>
                <a:gd name="T50" fmla="*/ 2533650 w 4724400"/>
                <a:gd name="T51" fmla="*/ 9070045 h 9632950"/>
                <a:gd name="T52" fmla="*/ 2533650 w 4724400"/>
                <a:gd name="T53" fmla="*/ 4572000 h 9632950"/>
                <a:gd name="T54" fmla="*/ 2171700 w 4724400"/>
                <a:gd name="T55" fmla="*/ 4572000 h 9632950"/>
                <a:gd name="T56" fmla="*/ 2171700 w 4724400"/>
                <a:gd name="T57" fmla="*/ 9099550 h 9632950"/>
                <a:gd name="T58" fmla="*/ 2171700 w 4724400"/>
                <a:gd name="T59" fmla="*/ 9124950 h 9632950"/>
                <a:gd name="T60" fmla="*/ 2169140 w 4724400"/>
                <a:gd name="T61" fmla="*/ 9124950 h 9632950"/>
                <a:gd name="T62" fmla="*/ 2160863 w 4724400"/>
                <a:gd name="T63" fmla="*/ 9207049 h 9632950"/>
                <a:gd name="T64" fmla="*/ 1638300 w 4724400"/>
                <a:gd name="T65" fmla="*/ 9632950 h 9632950"/>
                <a:gd name="T66" fmla="*/ 1115737 w 4724400"/>
                <a:gd name="T67" fmla="*/ 9207049 h 9632950"/>
                <a:gd name="T68" fmla="*/ 1107461 w 4724400"/>
                <a:gd name="T69" fmla="*/ 9124950 h 9632950"/>
                <a:gd name="T70" fmla="*/ 1104900 w 4724400"/>
                <a:gd name="T71" fmla="*/ 9124950 h 9632950"/>
                <a:gd name="T72" fmla="*/ 1104900 w 4724400"/>
                <a:gd name="T73" fmla="*/ 9099550 h 9632950"/>
                <a:gd name="T74" fmla="*/ 1104900 w 4724400"/>
                <a:gd name="T75" fmla="*/ 4208530 h 9632950"/>
                <a:gd name="T76" fmla="*/ 1104900 w 4724400"/>
                <a:gd name="T77" fmla="*/ 3627883 h 9632950"/>
                <a:gd name="T78" fmla="*/ 1104900 w 4724400"/>
                <a:gd name="T79" fmla="*/ 1344167 h 9632950"/>
                <a:gd name="T80" fmla="*/ 762000 w 4724400"/>
                <a:gd name="T81" fmla="*/ 1344167 h 9632950"/>
                <a:gd name="T82" fmla="*/ 762000 w 4724400"/>
                <a:gd name="T83" fmla="*/ 4191000 h 9632950"/>
                <a:gd name="T84" fmla="*/ 762000 w 4724400"/>
                <a:gd name="T85" fmla="*/ 4208530 h 9632950"/>
                <a:gd name="T86" fmla="*/ 760233 w 4724400"/>
                <a:gd name="T87" fmla="*/ 4208530 h 9632950"/>
                <a:gd name="T88" fmla="*/ 754259 w 4724400"/>
                <a:gd name="T89" fmla="*/ 4267785 h 9632950"/>
                <a:gd name="T90" fmla="*/ 381000 w 4724400"/>
                <a:gd name="T91" fmla="*/ 4572000 h 9632950"/>
                <a:gd name="T92" fmla="*/ 7741 w 4724400"/>
                <a:gd name="T93" fmla="*/ 4267785 h 9632950"/>
                <a:gd name="T94" fmla="*/ 1767 w 4724400"/>
                <a:gd name="T95" fmla="*/ 4208530 h 9632950"/>
                <a:gd name="T96" fmla="*/ 0 w 4724400"/>
                <a:gd name="T97" fmla="*/ 4208530 h 9632950"/>
                <a:gd name="T98" fmla="*/ 0 w 4724400"/>
                <a:gd name="T99" fmla="*/ 4191000 h 9632950"/>
                <a:gd name="T100" fmla="*/ 0 w 4724400"/>
                <a:gd name="T101" fmla="*/ 1263683 h 9632950"/>
                <a:gd name="T102" fmla="*/ 1263683 w 4724400"/>
                <a:gd name="T103" fmla="*/ 0 h 9632950"/>
                <a:gd name="T104" fmla="*/ 0 w 4724400"/>
                <a:gd name="T105" fmla="*/ 0 h 9632950"/>
                <a:gd name="T106" fmla="*/ 4724400 w 4724400"/>
                <a:gd name="T107" fmla="*/ 9632950 h 9632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T104" t="T105" r="T106" b="T107"/>
              <a:pathLst>
                <a:path w="4724400" h="9632950">
                  <a:moveTo>
                    <a:pt x="1263683" y="0"/>
                  </a:moveTo>
                  <a:lnTo>
                    <a:pt x="3460717" y="0"/>
                  </a:lnTo>
                  <a:cubicBezTo>
                    <a:pt x="4158630" y="0"/>
                    <a:pt x="4724400" y="565770"/>
                    <a:pt x="4724400" y="1263683"/>
                  </a:cubicBezTo>
                  <a:lnTo>
                    <a:pt x="4724400" y="4181475"/>
                  </a:lnTo>
                  <a:lnTo>
                    <a:pt x="4724400" y="4208530"/>
                  </a:lnTo>
                  <a:lnTo>
                    <a:pt x="4721672" y="4208530"/>
                  </a:lnTo>
                  <a:lnTo>
                    <a:pt x="4716852" y="4256340"/>
                  </a:lnTo>
                  <a:cubicBezTo>
                    <a:pt x="4682214" y="4425615"/>
                    <a:pt x="4532440" y="4552950"/>
                    <a:pt x="4352924" y="4552950"/>
                  </a:cubicBezTo>
                  <a:cubicBezTo>
                    <a:pt x="4173410" y="4552950"/>
                    <a:pt x="4023636" y="4425615"/>
                    <a:pt x="3988996" y="4256340"/>
                  </a:cubicBezTo>
                  <a:lnTo>
                    <a:pt x="3984178" y="4208530"/>
                  </a:lnTo>
                  <a:lnTo>
                    <a:pt x="3978728" y="4208530"/>
                  </a:lnTo>
                  <a:lnTo>
                    <a:pt x="3978728" y="1344167"/>
                  </a:lnTo>
                  <a:lnTo>
                    <a:pt x="3635828" y="1344167"/>
                  </a:lnTo>
                  <a:lnTo>
                    <a:pt x="3635828" y="3627883"/>
                  </a:lnTo>
                  <a:lnTo>
                    <a:pt x="3635828" y="4208530"/>
                  </a:lnTo>
                  <a:lnTo>
                    <a:pt x="3635828" y="9081294"/>
                  </a:lnTo>
                  <a:lnTo>
                    <a:pt x="3635828" y="9124950"/>
                  </a:lnTo>
                  <a:lnTo>
                    <a:pt x="3631427" y="9124950"/>
                  </a:lnTo>
                  <a:lnTo>
                    <a:pt x="3624620" y="9192472"/>
                  </a:lnTo>
                  <a:cubicBezTo>
                    <a:pt x="3573180" y="9443852"/>
                    <a:pt x="3350759" y="9632950"/>
                    <a:pt x="3084172" y="9632950"/>
                  </a:cubicBezTo>
                  <a:cubicBezTo>
                    <a:pt x="2817585" y="9632950"/>
                    <a:pt x="2595164" y="9443852"/>
                    <a:pt x="2543724" y="9192472"/>
                  </a:cubicBezTo>
                  <a:lnTo>
                    <a:pt x="2536917" y="9124950"/>
                  </a:lnTo>
                  <a:lnTo>
                    <a:pt x="2533650" y="9124950"/>
                  </a:lnTo>
                  <a:lnTo>
                    <a:pt x="2533650" y="9092543"/>
                  </a:lnTo>
                  <a:lnTo>
                    <a:pt x="2532516" y="9081294"/>
                  </a:lnTo>
                  <a:lnTo>
                    <a:pt x="2533650" y="9070045"/>
                  </a:lnTo>
                  <a:lnTo>
                    <a:pt x="2533650" y="4572000"/>
                  </a:lnTo>
                  <a:lnTo>
                    <a:pt x="2171700" y="4572000"/>
                  </a:lnTo>
                  <a:lnTo>
                    <a:pt x="2171700" y="9099550"/>
                  </a:lnTo>
                  <a:lnTo>
                    <a:pt x="2171700" y="9124950"/>
                  </a:lnTo>
                  <a:lnTo>
                    <a:pt x="2169140" y="9124950"/>
                  </a:lnTo>
                  <a:lnTo>
                    <a:pt x="2160863" y="9207049"/>
                  </a:lnTo>
                  <a:cubicBezTo>
                    <a:pt x="2111126" y="9450110"/>
                    <a:pt x="1896065" y="9632950"/>
                    <a:pt x="1638300" y="9632950"/>
                  </a:cubicBezTo>
                  <a:cubicBezTo>
                    <a:pt x="1380535" y="9632950"/>
                    <a:pt x="1165474" y="9450110"/>
                    <a:pt x="1115737" y="9207049"/>
                  </a:cubicBezTo>
                  <a:lnTo>
                    <a:pt x="1107461" y="9124950"/>
                  </a:lnTo>
                  <a:lnTo>
                    <a:pt x="1104900" y="9124950"/>
                  </a:lnTo>
                  <a:lnTo>
                    <a:pt x="1104900" y="9099550"/>
                  </a:lnTo>
                  <a:lnTo>
                    <a:pt x="1104900" y="4208530"/>
                  </a:lnTo>
                  <a:lnTo>
                    <a:pt x="1104900" y="3627883"/>
                  </a:lnTo>
                  <a:lnTo>
                    <a:pt x="1104900" y="1344167"/>
                  </a:lnTo>
                  <a:lnTo>
                    <a:pt x="762000" y="1344167"/>
                  </a:lnTo>
                  <a:lnTo>
                    <a:pt x="762000" y="4191000"/>
                  </a:lnTo>
                  <a:lnTo>
                    <a:pt x="762000" y="4208530"/>
                  </a:lnTo>
                  <a:lnTo>
                    <a:pt x="760233" y="4208530"/>
                  </a:lnTo>
                  <a:lnTo>
                    <a:pt x="754259" y="4267785"/>
                  </a:lnTo>
                  <a:cubicBezTo>
                    <a:pt x="718733" y="4441400"/>
                    <a:pt x="565118" y="4572000"/>
                    <a:pt x="381000" y="4572000"/>
                  </a:cubicBezTo>
                  <a:cubicBezTo>
                    <a:pt x="196883" y="4572000"/>
                    <a:pt x="43268" y="4441400"/>
                    <a:pt x="7741" y="4267785"/>
                  </a:cubicBezTo>
                  <a:lnTo>
                    <a:pt x="1767" y="4208530"/>
                  </a:lnTo>
                  <a:lnTo>
                    <a:pt x="0" y="4208530"/>
                  </a:lnTo>
                  <a:lnTo>
                    <a:pt x="0" y="4191000"/>
                  </a:lnTo>
                  <a:lnTo>
                    <a:pt x="0" y="1263683"/>
                  </a:lnTo>
                  <a:cubicBezTo>
                    <a:pt x="0" y="565770"/>
                    <a:pt x="565770" y="0"/>
                    <a:pt x="126368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cs typeface="+mn-ea"/>
                <a:sym typeface="+mn-lt"/>
              </a:endParaRPr>
            </a:p>
          </p:txBody>
        </p:sp>
      </p:grpSp>
      <p:grpSp>
        <p:nvGrpSpPr>
          <p:cNvPr id="61" name="人"/>
          <p:cNvGrpSpPr/>
          <p:nvPr/>
        </p:nvGrpSpPr>
        <p:grpSpPr bwMode="auto">
          <a:xfrm rot="7740000">
            <a:off x="5607479" y="3800770"/>
            <a:ext cx="176738" cy="440833"/>
            <a:chOff x="0" y="0"/>
            <a:chExt cx="1255506" cy="3116826"/>
          </a:xfrm>
          <a:solidFill>
            <a:srgbClr val="F37743"/>
          </a:solidFill>
        </p:grpSpPr>
        <p:sp>
          <p:nvSpPr>
            <p:cNvPr id="62" name="头"/>
            <p:cNvSpPr>
              <a:spLocks noChangeArrowheads="1"/>
            </p:cNvSpPr>
            <p:nvPr/>
          </p:nvSpPr>
          <p:spPr bwMode="auto">
            <a:xfrm>
              <a:off x="374627" y="0"/>
              <a:ext cx="506252" cy="50625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rgbClr val="FFFFFF"/>
                </a:solidFill>
                <a:effectLst/>
                <a:uLnTx/>
                <a:uFillTx/>
                <a:cs typeface="+mn-ea"/>
                <a:sym typeface="+mn-lt"/>
              </a:endParaRPr>
            </a:p>
          </p:txBody>
        </p:sp>
        <p:sp>
          <p:nvSpPr>
            <p:cNvPr id="63" name="body"/>
            <p:cNvSpPr/>
            <p:nvPr/>
          </p:nvSpPr>
          <p:spPr bwMode="auto">
            <a:xfrm>
              <a:off x="0" y="556877"/>
              <a:ext cx="1255506" cy="2559949"/>
            </a:xfrm>
            <a:custGeom>
              <a:avLst/>
              <a:gdLst>
                <a:gd name="T0" fmla="*/ 1263683 w 4724400"/>
                <a:gd name="T1" fmla="*/ 0 h 9632950"/>
                <a:gd name="T2" fmla="*/ 3460717 w 4724400"/>
                <a:gd name="T3" fmla="*/ 0 h 9632950"/>
                <a:gd name="T4" fmla="*/ 4724400 w 4724400"/>
                <a:gd name="T5" fmla="*/ 1263683 h 9632950"/>
                <a:gd name="T6" fmla="*/ 4724400 w 4724400"/>
                <a:gd name="T7" fmla="*/ 4181475 h 9632950"/>
                <a:gd name="T8" fmla="*/ 4724400 w 4724400"/>
                <a:gd name="T9" fmla="*/ 4208530 h 9632950"/>
                <a:gd name="T10" fmla="*/ 4721672 w 4724400"/>
                <a:gd name="T11" fmla="*/ 4208530 h 9632950"/>
                <a:gd name="T12" fmla="*/ 4716852 w 4724400"/>
                <a:gd name="T13" fmla="*/ 4256340 h 9632950"/>
                <a:gd name="T14" fmla="*/ 4352924 w 4724400"/>
                <a:gd name="T15" fmla="*/ 4552950 h 9632950"/>
                <a:gd name="T16" fmla="*/ 3988996 w 4724400"/>
                <a:gd name="T17" fmla="*/ 4256340 h 9632950"/>
                <a:gd name="T18" fmla="*/ 3984178 w 4724400"/>
                <a:gd name="T19" fmla="*/ 4208530 h 9632950"/>
                <a:gd name="T20" fmla="*/ 3978728 w 4724400"/>
                <a:gd name="T21" fmla="*/ 4208530 h 9632950"/>
                <a:gd name="T22" fmla="*/ 3978728 w 4724400"/>
                <a:gd name="T23" fmla="*/ 1344167 h 9632950"/>
                <a:gd name="T24" fmla="*/ 3635828 w 4724400"/>
                <a:gd name="T25" fmla="*/ 1344167 h 9632950"/>
                <a:gd name="T26" fmla="*/ 3635828 w 4724400"/>
                <a:gd name="T27" fmla="*/ 3627883 h 9632950"/>
                <a:gd name="T28" fmla="*/ 3635828 w 4724400"/>
                <a:gd name="T29" fmla="*/ 4208530 h 9632950"/>
                <a:gd name="T30" fmla="*/ 3635828 w 4724400"/>
                <a:gd name="T31" fmla="*/ 9081294 h 9632950"/>
                <a:gd name="T32" fmla="*/ 3635828 w 4724400"/>
                <a:gd name="T33" fmla="*/ 9124950 h 9632950"/>
                <a:gd name="T34" fmla="*/ 3631427 w 4724400"/>
                <a:gd name="T35" fmla="*/ 9124950 h 9632950"/>
                <a:gd name="T36" fmla="*/ 3624620 w 4724400"/>
                <a:gd name="T37" fmla="*/ 9192472 h 9632950"/>
                <a:gd name="T38" fmla="*/ 3084172 w 4724400"/>
                <a:gd name="T39" fmla="*/ 9632950 h 9632950"/>
                <a:gd name="T40" fmla="*/ 2543724 w 4724400"/>
                <a:gd name="T41" fmla="*/ 9192472 h 9632950"/>
                <a:gd name="T42" fmla="*/ 2536917 w 4724400"/>
                <a:gd name="T43" fmla="*/ 9124950 h 9632950"/>
                <a:gd name="T44" fmla="*/ 2533650 w 4724400"/>
                <a:gd name="T45" fmla="*/ 9124950 h 9632950"/>
                <a:gd name="T46" fmla="*/ 2533650 w 4724400"/>
                <a:gd name="T47" fmla="*/ 9092543 h 9632950"/>
                <a:gd name="T48" fmla="*/ 2532516 w 4724400"/>
                <a:gd name="T49" fmla="*/ 9081294 h 9632950"/>
                <a:gd name="T50" fmla="*/ 2533650 w 4724400"/>
                <a:gd name="T51" fmla="*/ 9070045 h 9632950"/>
                <a:gd name="T52" fmla="*/ 2533650 w 4724400"/>
                <a:gd name="T53" fmla="*/ 4572000 h 9632950"/>
                <a:gd name="T54" fmla="*/ 2171700 w 4724400"/>
                <a:gd name="T55" fmla="*/ 4572000 h 9632950"/>
                <a:gd name="T56" fmla="*/ 2171700 w 4724400"/>
                <a:gd name="T57" fmla="*/ 9099550 h 9632950"/>
                <a:gd name="T58" fmla="*/ 2171700 w 4724400"/>
                <a:gd name="T59" fmla="*/ 9124950 h 9632950"/>
                <a:gd name="T60" fmla="*/ 2169140 w 4724400"/>
                <a:gd name="T61" fmla="*/ 9124950 h 9632950"/>
                <a:gd name="T62" fmla="*/ 2160863 w 4724400"/>
                <a:gd name="T63" fmla="*/ 9207049 h 9632950"/>
                <a:gd name="T64" fmla="*/ 1638300 w 4724400"/>
                <a:gd name="T65" fmla="*/ 9632950 h 9632950"/>
                <a:gd name="T66" fmla="*/ 1115737 w 4724400"/>
                <a:gd name="T67" fmla="*/ 9207049 h 9632950"/>
                <a:gd name="T68" fmla="*/ 1107461 w 4724400"/>
                <a:gd name="T69" fmla="*/ 9124950 h 9632950"/>
                <a:gd name="T70" fmla="*/ 1104900 w 4724400"/>
                <a:gd name="T71" fmla="*/ 9124950 h 9632950"/>
                <a:gd name="T72" fmla="*/ 1104900 w 4724400"/>
                <a:gd name="T73" fmla="*/ 9099550 h 9632950"/>
                <a:gd name="T74" fmla="*/ 1104900 w 4724400"/>
                <a:gd name="T75" fmla="*/ 4208530 h 9632950"/>
                <a:gd name="T76" fmla="*/ 1104900 w 4724400"/>
                <a:gd name="T77" fmla="*/ 3627883 h 9632950"/>
                <a:gd name="T78" fmla="*/ 1104900 w 4724400"/>
                <a:gd name="T79" fmla="*/ 1344167 h 9632950"/>
                <a:gd name="T80" fmla="*/ 762000 w 4724400"/>
                <a:gd name="T81" fmla="*/ 1344167 h 9632950"/>
                <a:gd name="T82" fmla="*/ 762000 w 4724400"/>
                <a:gd name="T83" fmla="*/ 4191000 h 9632950"/>
                <a:gd name="T84" fmla="*/ 762000 w 4724400"/>
                <a:gd name="T85" fmla="*/ 4208530 h 9632950"/>
                <a:gd name="T86" fmla="*/ 760233 w 4724400"/>
                <a:gd name="T87" fmla="*/ 4208530 h 9632950"/>
                <a:gd name="T88" fmla="*/ 754259 w 4724400"/>
                <a:gd name="T89" fmla="*/ 4267785 h 9632950"/>
                <a:gd name="T90" fmla="*/ 381000 w 4724400"/>
                <a:gd name="T91" fmla="*/ 4572000 h 9632950"/>
                <a:gd name="T92" fmla="*/ 7741 w 4724400"/>
                <a:gd name="T93" fmla="*/ 4267785 h 9632950"/>
                <a:gd name="T94" fmla="*/ 1767 w 4724400"/>
                <a:gd name="T95" fmla="*/ 4208530 h 9632950"/>
                <a:gd name="T96" fmla="*/ 0 w 4724400"/>
                <a:gd name="T97" fmla="*/ 4208530 h 9632950"/>
                <a:gd name="T98" fmla="*/ 0 w 4724400"/>
                <a:gd name="T99" fmla="*/ 4191000 h 9632950"/>
                <a:gd name="T100" fmla="*/ 0 w 4724400"/>
                <a:gd name="T101" fmla="*/ 1263683 h 9632950"/>
                <a:gd name="T102" fmla="*/ 1263683 w 4724400"/>
                <a:gd name="T103" fmla="*/ 0 h 9632950"/>
                <a:gd name="T104" fmla="*/ 0 w 4724400"/>
                <a:gd name="T105" fmla="*/ 0 h 9632950"/>
                <a:gd name="T106" fmla="*/ 4724400 w 4724400"/>
                <a:gd name="T107" fmla="*/ 9632950 h 9632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T104" t="T105" r="T106" b="T107"/>
              <a:pathLst>
                <a:path w="4724400" h="9632950">
                  <a:moveTo>
                    <a:pt x="1263683" y="0"/>
                  </a:moveTo>
                  <a:lnTo>
                    <a:pt x="3460717" y="0"/>
                  </a:lnTo>
                  <a:cubicBezTo>
                    <a:pt x="4158630" y="0"/>
                    <a:pt x="4724400" y="565770"/>
                    <a:pt x="4724400" y="1263683"/>
                  </a:cubicBezTo>
                  <a:lnTo>
                    <a:pt x="4724400" y="4181475"/>
                  </a:lnTo>
                  <a:lnTo>
                    <a:pt x="4724400" y="4208530"/>
                  </a:lnTo>
                  <a:lnTo>
                    <a:pt x="4721672" y="4208530"/>
                  </a:lnTo>
                  <a:lnTo>
                    <a:pt x="4716852" y="4256340"/>
                  </a:lnTo>
                  <a:cubicBezTo>
                    <a:pt x="4682214" y="4425615"/>
                    <a:pt x="4532440" y="4552950"/>
                    <a:pt x="4352924" y="4552950"/>
                  </a:cubicBezTo>
                  <a:cubicBezTo>
                    <a:pt x="4173410" y="4552950"/>
                    <a:pt x="4023636" y="4425615"/>
                    <a:pt x="3988996" y="4256340"/>
                  </a:cubicBezTo>
                  <a:lnTo>
                    <a:pt x="3984178" y="4208530"/>
                  </a:lnTo>
                  <a:lnTo>
                    <a:pt x="3978728" y="4208530"/>
                  </a:lnTo>
                  <a:lnTo>
                    <a:pt x="3978728" y="1344167"/>
                  </a:lnTo>
                  <a:lnTo>
                    <a:pt x="3635828" y="1344167"/>
                  </a:lnTo>
                  <a:lnTo>
                    <a:pt x="3635828" y="3627883"/>
                  </a:lnTo>
                  <a:lnTo>
                    <a:pt x="3635828" y="4208530"/>
                  </a:lnTo>
                  <a:lnTo>
                    <a:pt x="3635828" y="9081294"/>
                  </a:lnTo>
                  <a:lnTo>
                    <a:pt x="3635828" y="9124950"/>
                  </a:lnTo>
                  <a:lnTo>
                    <a:pt x="3631427" y="9124950"/>
                  </a:lnTo>
                  <a:lnTo>
                    <a:pt x="3624620" y="9192472"/>
                  </a:lnTo>
                  <a:cubicBezTo>
                    <a:pt x="3573180" y="9443852"/>
                    <a:pt x="3350759" y="9632950"/>
                    <a:pt x="3084172" y="9632950"/>
                  </a:cubicBezTo>
                  <a:cubicBezTo>
                    <a:pt x="2817585" y="9632950"/>
                    <a:pt x="2595164" y="9443852"/>
                    <a:pt x="2543724" y="9192472"/>
                  </a:cubicBezTo>
                  <a:lnTo>
                    <a:pt x="2536917" y="9124950"/>
                  </a:lnTo>
                  <a:lnTo>
                    <a:pt x="2533650" y="9124950"/>
                  </a:lnTo>
                  <a:lnTo>
                    <a:pt x="2533650" y="9092543"/>
                  </a:lnTo>
                  <a:lnTo>
                    <a:pt x="2532516" y="9081294"/>
                  </a:lnTo>
                  <a:lnTo>
                    <a:pt x="2533650" y="9070045"/>
                  </a:lnTo>
                  <a:lnTo>
                    <a:pt x="2533650" y="4572000"/>
                  </a:lnTo>
                  <a:lnTo>
                    <a:pt x="2171700" y="4572000"/>
                  </a:lnTo>
                  <a:lnTo>
                    <a:pt x="2171700" y="9099550"/>
                  </a:lnTo>
                  <a:lnTo>
                    <a:pt x="2171700" y="9124950"/>
                  </a:lnTo>
                  <a:lnTo>
                    <a:pt x="2169140" y="9124950"/>
                  </a:lnTo>
                  <a:lnTo>
                    <a:pt x="2160863" y="9207049"/>
                  </a:lnTo>
                  <a:cubicBezTo>
                    <a:pt x="2111126" y="9450110"/>
                    <a:pt x="1896065" y="9632950"/>
                    <a:pt x="1638300" y="9632950"/>
                  </a:cubicBezTo>
                  <a:cubicBezTo>
                    <a:pt x="1380535" y="9632950"/>
                    <a:pt x="1165474" y="9450110"/>
                    <a:pt x="1115737" y="9207049"/>
                  </a:cubicBezTo>
                  <a:lnTo>
                    <a:pt x="1107461" y="9124950"/>
                  </a:lnTo>
                  <a:lnTo>
                    <a:pt x="1104900" y="9124950"/>
                  </a:lnTo>
                  <a:lnTo>
                    <a:pt x="1104900" y="9099550"/>
                  </a:lnTo>
                  <a:lnTo>
                    <a:pt x="1104900" y="4208530"/>
                  </a:lnTo>
                  <a:lnTo>
                    <a:pt x="1104900" y="3627883"/>
                  </a:lnTo>
                  <a:lnTo>
                    <a:pt x="1104900" y="1344167"/>
                  </a:lnTo>
                  <a:lnTo>
                    <a:pt x="762000" y="1344167"/>
                  </a:lnTo>
                  <a:lnTo>
                    <a:pt x="762000" y="4191000"/>
                  </a:lnTo>
                  <a:lnTo>
                    <a:pt x="762000" y="4208530"/>
                  </a:lnTo>
                  <a:lnTo>
                    <a:pt x="760233" y="4208530"/>
                  </a:lnTo>
                  <a:lnTo>
                    <a:pt x="754259" y="4267785"/>
                  </a:lnTo>
                  <a:cubicBezTo>
                    <a:pt x="718733" y="4441400"/>
                    <a:pt x="565118" y="4572000"/>
                    <a:pt x="381000" y="4572000"/>
                  </a:cubicBezTo>
                  <a:cubicBezTo>
                    <a:pt x="196883" y="4572000"/>
                    <a:pt x="43268" y="4441400"/>
                    <a:pt x="7741" y="4267785"/>
                  </a:cubicBezTo>
                  <a:lnTo>
                    <a:pt x="1767" y="4208530"/>
                  </a:lnTo>
                  <a:lnTo>
                    <a:pt x="0" y="4208530"/>
                  </a:lnTo>
                  <a:lnTo>
                    <a:pt x="0" y="4191000"/>
                  </a:lnTo>
                  <a:lnTo>
                    <a:pt x="0" y="1263683"/>
                  </a:lnTo>
                  <a:cubicBezTo>
                    <a:pt x="0" y="565770"/>
                    <a:pt x="565770" y="0"/>
                    <a:pt x="126368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cs typeface="+mn-ea"/>
                <a:sym typeface="+mn-lt"/>
              </a:endParaRPr>
            </a:p>
          </p:txBody>
        </p:sp>
      </p:grpSp>
      <p:grpSp>
        <p:nvGrpSpPr>
          <p:cNvPr id="64" name="人"/>
          <p:cNvGrpSpPr/>
          <p:nvPr/>
        </p:nvGrpSpPr>
        <p:grpSpPr bwMode="auto">
          <a:xfrm rot="8940000">
            <a:off x="5267313" y="4110691"/>
            <a:ext cx="177847" cy="440898"/>
            <a:chOff x="0" y="0"/>
            <a:chExt cx="1255506" cy="3116826"/>
          </a:xfrm>
          <a:solidFill>
            <a:srgbClr val="004960"/>
          </a:solidFill>
        </p:grpSpPr>
        <p:sp>
          <p:nvSpPr>
            <p:cNvPr id="65" name="头"/>
            <p:cNvSpPr>
              <a:spLocks noChangeArrowheads="1"/>
            </p:cNvSpPr>
            <p:nvPr/>
          </p:nvSpPr>
          <p:spPr bwMode="auto">
            <a:xfrm>
              <a:off x="374627" y="0"/>
              <a:ext cx="506252" cy="50625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rgbClr val="FFFFFF"/>
                </a:solidFill>
                <a:effectLst/>
                <a:uLnTx/>
                <a:uFillTx/>
                <a:cs typeface="+mn-ea"/>
                <a:sym typeface="+mn-lt"/>
              </a:endParaRPr>
            </a:p>
          </p:txBody>
        </p:sp>
        <p:sp>
          <p:nvSpPr>
            <p:cNvPr id="66" name="body"/>
            <p:cNvSpPr/>
            <p:nvPr/>
          </p:nvSpPr>
          <p:spPr bwMode="auto">
            <a:xfrm>
              <a:off x="0" y="556877"/>
              <a:ext cx="1255506" cy="2559949"/>
            </a:xfrm>
            <a:custGeom>
              <a:avLst/>
              <a:gdLst>
                <a:gd name="T0" fmla="*/ 1263683 w 4724400"/>
                <a:gd name="T1" fmla="*/ 0 h 9632950"/>
                <a:gd name="T2" fmla="*/ 3460717 w 4724400"/>
                <a:gd name="T3" fmla="*/ 0 h 9632950"/>
                <a:gd name="T4" fmla="*/ 4724400 w 4724400"/>
                <a:gd name="T5" fmla="*/ 1263683 h 9632950"/>
                <a:gd name="T6" fmla="*/ 4724400 w 4724400"/>
                <a:gd name="T7" fmla="*/ 4181475 h 9632950"/>
                <a:gd name="T8" fmla="*/ 4724400 w 4724400"/>
                <a:gd name="T9" fmla="*/ 4208530 h 9632950"/>
                <a:gd name="T10" fmla="*/ 4721672 w 4724400"/>
                <a:gd name="T11" fmla="*/ 4208530 h 9632950"/>
                <a:gd name="T12" fmla="*/ 4716852 w 4724400"/>
                <a:gd name="T13" fmla="*/ 4256340 h 9632950"/>
                <a:gd name="T14" fmla="*/ 4352924 w 4724400"/>
                <a:gd name="T15" fmla="*/ 4552950 h 9632950"/>
                <a:gd name="T16" fmla="*/ 3988996 w 4724400"/>
                <a:gd name="T17" fmla="*/ 4256340 h 9632950"/>
                <a:gd name="T18" fmla="*/ 3984178 w 4724400"/>
                <a:gd name="T19" fmla="*/ 4208530 h 9632950"/>
                <a:gd name="T20" fmla="*/ 3978728 w 4724400"/>
                <a:gd name="T21" fmla="*/ 4208530 h 9632950"/>
                <a:gd name="T22" fmla="*/ 3978728 w 4724400"/>
                <a:gd name="T23" fmla="*/ 1344167 h 9632950"/>
                <a:gd name="T24" fmla="*/ 3635828 w 4724400"/>
                <a:gd name="T25" fmla="*/ 1344167 h 9632950"/>
                <a:gd name="T26" fmla="*/ 3635828 w 4724400"/>
                <a:gd name="T27" fmla="*/ 3627883 h 9632950"/>
                <a:gd name="T28" fmla="*/ 3635828 w 4724400"/>
                <a:gd name="T29" fmla="*/ 4208530 h 9632950"/>
                <a:gd name="T30" fmla="*/ 3635828 w 4724400"/>
                <a:gd name="T31" fmla="*/ 9081294 h 9632950"/>
                <a:gd name="T32" fmla="*/ 3635828 w 4724400"/>
                <a:gd name="T33" fmla="*/ 9124950 h 9632950"/>
                <a:gd name="T34" fmla="*/ 3631427 w 4724400"/>
                <a:gd name="T35" fmla="*/ 9124950 h 9632950"/>
                <a:gd name="T36" fmla="*/ 3624620 w 4724400"/>
                <a:gd name="T37" fmla="*/ 9192472 h 9632950"/>
                <a:gd name="T38" fmla="*/ 3084172 w 4724400"/>
                <a:gd name="T39" fmla="*/ 9632950 h 9632950"/>
                <a:gd name="T40" fmla="*/ 2543724 w 4724400"/>
                <a:gd name="T41" fmla="*/ 9192472 h 9632950"/>
                <a:gd name="T42" fmla="*/ 2536917 w 4724400"/>
                <a:gd name="T43" fmla="*/ 9124950 h 9632950"/>
                <a:gd name="T44" fmla="*/ 2533650 w 4724400"/>
                <a:gd name="T45" fmla="*/ 9124950 h 9632950"/>
                <a:gd name="T46" fmla="*/ 2533650 w 4724400"/>
                <a:gd name="T47" fmla="*/ 9092543 h 9632950"/>
                <a:gd name="T48" fmla="*/ 2532516 w 4724400"/>
                <a:gd name="T49" fmla="*/ 9081294 h 9632950"/>
                <a:gd name="T50" fmla="*/ 2533650 w 4724400"/>
                <a:gd name="T51" fmla="*/ 9070045 h 9632950"/>
                <a:gd name="T52" fmla="*/ 2533650 w 4724400"/>
                <a:gd name="T53" fmla="*/ 4572000 h 9632950"/>
                <a:gd name="T54" fmla="*/ 2171700 w 4724400"/>
                <a:gd name="T55" fmla="*/ 4572000 h 9632950"/>
                <a:gd name="T56" fmla="*/ 2171700 w 4724400"/>
                <a:gd name="T57" fmla="*/ 9099550 h 9632950"/>
                <a:gd name="T58" fmla="*/ 2171700 w 4724400"/>
                <a:gd name="T59" fmla="*/ 9124950 h 9632950"/>
                <a:gd name="T60" fmla="*/ 2169140 w 4724400"/>
                <a:gd name="T61" fmla="*/ 9124950 h 9632950"/>
                <a:gd name="T62" fmla="*/ 2160863 w 4724400"/>
                <a:gd name="T63" fmla="*/ 9207049 h 9632950"/>
                <a:gd name="T64" fmla="*/ 1638300 w 4724400"/>
                <a:gd name="T65" fmla="*/ 9632950 h 9632950"/>
                <a:gd name="T66" fmla="*/ 1115737 w 4724400"/>
                <a:gd name="T67" fmla="*/ 9207049 h 9632950"/>
                <a:gd name="T68" fmla="*/ 1107461 w 4724400"/>
                <a:gd name="T69" fmla="*/ 9124950 h 9632950"/>
                <a:gd name="T70" fmla="*/ 1104900 w 4724400"/>
                <a:gd name="T71" fmla="*/ 9124950 h 9632950"/>
                <a:gd name="T72" fmla="*/ 1104900 w 4724400"/>
                <a:gd name="T73" fmla="*/ 9099550 h 9632950"/>
                <a:gd name="T74" fmla="*/ 1104900 w 4724400"/>
                <a:gd name="T75" fmla="*/ 4208530 h 9632950"/>
                <a:gd name="T76" fmla="*/ 1104900 w 4724400"/>
                <a:gd name="T77" fmla="*/ 3627883 h 9632950"/>
                <a:gd name="T78" fmla="*/ 1104900 w 4724400"/>
                <a:gd name="T79" fmla="*/ 1344167 h 9632950"/>
                <a:gd name="T80" fmla="*/ 762000 w 4724400"/>
                <a:gd name="T81" fmla="*/ 1344167 h 9632950"/>
                <a:gd name="T82" fmla="*/ 762000 w 4724400"/>
                <a:gd name="T83" fmla="*/ 4191000 h 9632950"/>
                <a:gd name="T84" fmla="*/ 762000 w 4724400"/>
                <a:gd name="T85" fmla="*/ 4208530 h 9632950"/>
                <a:gd name="T86" fmla="*/ 760233 w 4724400"/>
                <a:gd name="T87" fmla="*/ 4208530 h 9632950"/>
                <a:gd name="T88" fmla="*/ 754259 w 4724400"/>
                <a:gd name="T89" fmla="*/ 4267785 h 9632950"/>
                <a:gd name="T90" fmla="*/ 381000 w 4724400"/>
                <a:gd name="T91" fmla="*/ 4572000 h 9632950"/>
                <a:gd name="T92" fmla="*/ 7741 w 4724400"/>
                <a:gd name="T93" fmla="*/ 4267785 h 9632950"/>
                <a:gd name="T94" fmla="*/ 1767 w 4724400"/>
                <a:gd name="T95" fmla="*/ 4208530 h 9632950"/>
                <a:gd name="T96" fmla="*/ 0 w 4724400"/>
                <a:gd name="T97" fmla="*/ 4208530 h 9632950"/>
                <a:gd name="T98" fmla="*/ 0 w 4724400"/>
                <a:gd name="T99" fmla="*/ 4191000 h 9632950"/>
                <a:gd name="T100" fmla="*/ 0 w 4724400"/>
                <a:gd name="T101" fmla="*/ 1263683 h 9632950"/>
                <a:gd name="T102" fmla="*/ 1263683 w 4724400"/>
                <a:gd name="T103" fmla="*/ 0 h 9632950"/>
                <a:gd name="T104" fmla="*/ 0 w 4724400"/>
                <a:gd name="T105" fmla="*/ 0 h 9632950"/>
                <a:gd name="T106" fmla="*/ 4724400 w 4724400"/>
                <a:gd name="T107" fmla="*/ 9632950 h 9632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T104" t="T105" r="T106" b="T107"/>
              <a:pathLst>
                <a:path w="4724400" h="9632950">
                  <a:moveTo>
                    <a:pt x="1263683" y="0"/>
                  </a:moveTo>
                  <a:lnTo>
                    <a:pt x="3460717" y="0"/>
                  </a:lnTo>
                  <a:cubicBezTo>
                    <a:pt x="4158630" y="0"/>
                    <a:pt x="4724400" y="565770"/>
                    <a:pt x="4724400" y="1263683"/>
                  </a:cubicBezTo>
                  <a:lnTo>
                    <a:pt x="4724400" y="4181475"/>
                  </a:lnTo>
                  <a:lnTo>
                    <a:pt x="4724400" y="4208530"/>
                  </a:lnTo>
                  <a:lnTo>
                    <a:pt x="4721672" y="4208530"/>
                  </a:lnTo>
                  <a:lnTo>
                    <a:pt x="4716852" y="4256340"/>
                  </a:lnTo>
                  <a:cubicBezTo>
                    <a:pt x="4682214" y="4425615"/>
                    <a:pt x="4532440" y="4552950"/>
                    <a:pt x="4352924" y="4552950"/>
                  </a:cubicBezTo>
                  <a:cubicBezTo>
                    <a:pt x="4173410" y="4552950"/>
                    <a:pt x="4023636" y="4425615"/>
                    <a:pt x="3988996" y="4256340"/>
                  </a:cubicBezTo>
                  <a:lnTo>
                    <a:pt x="3984178" y="4208530"/>
                  </a:lnTo>
                  <a:lnTo>
                    <a:pt x="3978728" y="4208530"/>
                  </a:lnTo>
                  <a:lnTo>
                    <a:pt x="3978728" y="1344167"/>
                  </a:lnTo>
                  <a:lnTo>
                    <a:pt x="3635828" y="1344167"/>
                  </a:lnTo>
                  <a:lnTo>
                    <a:pt x="3635828" y="3627883"/>
                  </a:lnTo>
                  <a:lnTo>
                    <a:pt x="3635828" y="4208530"/>
                  </a:lnTo>
                  <a:lnTo>
                    <a:pt x="3635828" y="9081294"/>
                  </a:lnTo>
                  <a:lnTo>
                    <a:pt x="3635828" y="9124950"/>
                  </a:lnTo>
                  <a:lnTo>
                    <a:pt x="3631427" y="9124950"/>
                  </a:lnTo>
                  <a:lnTo>
                    <a:pt x="3624620" y="9192472"/>
                  </a:lnTo>
                  <a:cubicBezTo>
                    <a:pt x="3573180" y="9443852"/>
                    <a:pt x="3350759" y="9632950"/>
                    <a:pt x="3084172" y="9632950"/>
                  </a:cubicBezTo>
                  <a:cubicBezTo>
                    <a:pt x="2817585" y="9632950"/>
                    <a:pt x="2595164" y="9443852"/>
                    <a:pt x="2543724" y="9192472"/>
                  </a:cubicBezTo>
                  <a:lnTo>
                    <a:pt x="2536917" y="9124950"/>
                  </a:lnTo>
                  <a:lnTo>
                    <a:pt x="2533650" y="9124950"/>
                  </a:lnTo>
                  <a:lnTo>
                    <a:pt x="2533650" y="9092543"/>
                  </a:lnTo>
                  <a:lnTo>
                    <a:pt x="2532516" y="9081294"/>
                  </a:lnTo>
                  <a:lnTo>
                    <a:pt x="2533650" y="9070045"/>
                  </a:lnTo>
                  <a:lnTo>
                    <a:pt x="2533650" y="4572000"/>
                  </a:lnTo>
                  <a:lnTo>
                    <a:pt x="2171700" y="4572000"/>
                  </a:lnTo>
                  <a:lnTo>
                    <a:pt x="2171700" y="9099550"/>
                  </a:lnTo>
                  <a:lnTo>
                    <a:pt x="2171700" y="9124950"/>
                  </a:lnTo>
                  <a:lnTo>
                    <a:pt x="2169140" y="9124950"/>
                  </a:lnTo>
                  <a:lnTo>
                    <a:pt x="2160863" y="9207049"/>
                  </a:lnTo>
                  <a:cubicBezTo>
                    <a:pt x="2111126" y="9450110"/>
                    <a:pt x="1896065" y="9632950"/>
                    <a:pt x="1638300" y="9632950"/>
                  </a:cubicBezTo>
                  <a:cubicBezTo>
                    <a:pt x="1380535" y="9632950"/>
                    <a:pt x="1165474" y="9450110"/>
                    <a:pt x="1115737" y="9207049"/>
                  </a:cubicBezTo>
                  <a:lnTo>
                    <a:pt x="1107461" y="9124950"/>
                  </a:lnTo>
                  <a:lnTo>
                    <a:pt x="1104900" y="9124950"/>
                  </a:lnTo>
                  <a:lnTo>
                    <a:pt x="1104900" y="9099550"/>
                  </a:lnTo>
                  <a:lnTo>
                    <a:pt x="1104900" y="4208530"/>
                  </a:lnTo>
                  <a:lnTo>
                    <a:pt x="1104900" y="3627883"/>
                  </a:lnTo>
                  <a:lnTo>
                    <a:pt x="1104900" y="1344167"/>
                  </a:lnTo>
                  <a:lnTo>
                    <a:pt x="762000" y="1344167"/>
                  </a:lnTo>
                  <a:lnTo>
                    <a:pt x="762000" y="4191000"/>
                  </a:lnTo>
                  <a:lnTo>
                    <a:pt x="762000" y="4208530"/>
                  </a:lnTo>
                  <a:lnTo>
                    <a:pt x="760233" y="4208530"/>
                  </a:lnTo>
                  <a:lnTo>
                    <a:pt x="754259" y="4267785"/>
                  </a:lnTo>
                  <a:cubicBezTo>
                    <a:pt x="718733" y="4441400"/>
                    <a:pt x="565118" y="4572000"/>
                    <a:pt x="381000" y="4572000"/>
                  </a:cubicBezTo>
                  <a:cubicBezTo>
                    <a:pt x="196883" y="4572000"/>
                    <a:pt x="43268" y="4441400"/>
                    <a:pt x="7741" y="4267785"/>
                  </a:cubicBezTo>
                  <a:lnTo>
                    <a:pt x="1767" y="4208530"/>
                  </a:lnTo>
                  <a:lnTo>
                    <a:pt x="0" y="4208530"/>
                  </a:lnTo>
                  <a:lnTo>
                    <a:pt x="0" y="4191000"/>
                  </a:lnTo>
                  <a:lnTo>
                    <a:pt x="0" y="1263683"/>
                  </a:lnTo>
                  <a:cubicBezTo>
                    <a:pt x="0" y="565770"/>
                    <a:pt x="565770" y="0"/>
                    <a:pt x="126368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cs typeface="+mn-ea"/>
                <a:sym typeface="+mn-lt"/>
              </a:endParaRPr>
            </a:p>
          </p:txBody>
        </p:sp>
      </p:grpSp>
      <p:grpSp>
        <p:nvGrpSpPr>
          <p:cNvPr id="67" name="人"/>
          <p:cNvGrpSpPr/>
          <p:nvPr/>
        </p:nvGrpSpPr>
        <p:grpSpPr bwMode="auto">
          <a:xfrm rot="10140000">
            <a:off x="4837832" y="4275318"/>
            <a:ext cx="177847" cy="440898"/>
            <a:chOff x="0" y="0"/>
            <a:chExt cx="1255506" cy="3116826"/>
          </a:xfrm>
          <a:solidFill>
            <a:srgbClr val="EA4345"/>
          </a:solidFill>
        </p:grpSpPr>
        <p:sp>
          <p:nvSpPr>
            <p:cNvPr id="68" name="头"/>
            <p:cNvSpPr>
              <a:spLocks noChangeArrowheads="1"/>
            </p:cNvSpPr>
            <p:nvPr/>
          </p:nvSpPr>
          <p:spPr bwMode="auto">
            <a:xfrm>
              <a:off x="374627" y="0"/>
              <a:ext cx="506252" cy="50625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rgbClr val="FFFFFF"/>
                </a:solidFill>
                <a:effectLst/>
                <a:uLnTx/>
                <a:uFillTx/>
                <a:cs typeface="+mn-ea"/>
                <a:sym typeface="+mn-lt"/>
              </a:endParaRPr>
            </a:p>
          </p:txBody>
        </p:sp>
        <p:sp>
          <p:nvSpPr>
            <p:cNvPr id="69" name="body"/>
            <p:cNvSpPr/>
            <p:nvPr/>
          </p:nvSpPr>
          <p:spPr bwMode="auto">
            <a:xfrm>
              <a:off x="0" y="556877"/>
              <a:ext cx="1255506" cy="2559949"/>
            </a:xfrm>
            <a:custGeom>
              <a:avLst/>
              <a:gdLst>
                <a:gd name="T0" fmla="*/ 1263683 w 4724400"/>
                <a:gd name="T1" fmla="*/ 0 h 9632950"/>
                <a:gd name="T2" fmla="*/ 3460717 w 4724400"/>
                <a:gd name="T3" fmla="*/ 0 h 9632950"/>
                <a:gd name="T4" fmla="*/ 4724400 w 4724400"/>
                <a:gd name="T5" fmla="*/ 1263683 h 9632950"/>
                <a:gd name="T6" fmla="*/ 4724400 w 4724400"/>
                <a:gd name="T7" fmla="*/ 4181475 h 9632950"/>
                <a:gd name="T8" fmla="*/ 4724400 w 4724400"/>
                <a:gd name="T9" fmla="*/ 4208530 h 9632950"/>
                <a:gd name="T10" fmla="*/ 4721672 w 4724400"/>
                <a:gd name="T11" fmla="*/ 4208530 h 9632950"/>
                <a:gd name="T12" fmla="*/ 4716852 w 4724400"/>
                <a:gd name="T13" fmla="*/ 4256340 h 9632950"/>
                <a:gd name="T14" fmla="*/ 4352924 w 4724400"/>
                <a:gd name="T15" fmla="*/ 4552950 h 9632950"/>
                <a:gd name="T16" fmla="*/ 3988996 w 4724400"/>
                <a:gd name="T17" fmla="*/ 4256340 h 9632950"/>
                <a:gd name="T18" fmla="*/ 3984178 w 4724400"/>
                <a:gd name="T19" fmla="*/ 4208530 h 9632950"/>
                <a:gd name="T20" fmla="*/ 3978728 w 4724400"/>
                <a:gd name="T21" fmla="*/ 4208530 h 9632950"/>
                <a:gd name="T22" fmla="*/ 3978728 w 4724400"/>
                <a:gd name="T23" fmla="*/ 1344167 h 9632950"/>
                <a:gd name="T24" fmla="*/ 3635828 w 4724400"/>
                <a:gd name="T25" fmla="*/ 1344167 h 9632950"/>
                <a:gd name="T26" fmla="*/ 3635828 w 4724400"/>
                <a:gd name="T27" fmla="*/ 3627883 h 9632950"/>
                <a:gd name="T28" fmla="*/ 3635828 w 4724400"/>
                <a:gd name="T29" fmla="*/ 4208530 h 9632950"/>
                <a:gd name="T30" fmla="*/ 3635828 w 4724400"/>
                <a:gd name="T31" fmla="*/ 9081294 h 9632950"/>
                <a:gd name="T32" fmla="*/ 3635828 w 4724400"/>
                <a:gd name="T33" fmla="*/ 9124950 h 9632950"/>
                <a:gd name="T34" fmla="*/ 3631427 w 4724400"/>
                <a:gd name="T35" fmla="*/ 9124950 h 9632950"/>
                <a:gd name="T36" fmla="*/ 3624620 w 4724400"/>
                <a:gd name="T37" fmla="*/ 9192472 h 9632950"/>
                <a:gd name="T38" fmla="*/ 3084172 w 4724400"/>
                <a:gd name="T39" fmla="*/ 9632950 h 9632950"/>
                <a:gd name="T40" fmla="*/ 2543724 w 4724400"/>
                <a:gd name="T41" fmla="*/ 9192472 h 9632950"/>
                <a:gd name="T42" fmla="*/ 2536917 w 4724400"/>
                <a:gd name="T43" fmla="*/ 9124950 h 9632950"/>
                <a:gd name="T44" fmla="*/ 2533650 w 4724400"/>
                <a:gd name="T45" fmla="*/ 9124950 h 9632950"/>
                <a:gd name="T46" fmla="*/ 2533650 w 4724400"/>
                <a:gd name="T47" fmla="*/ 9092543 h 9632950"/>
                <a:gd name="T48" fmla="*/ 2532516 w 4724400"/>
                <a:gd name="T49" fmla="*/ 9081294 h 9632950"/>
                <a:gd name="T50" fmla="*/ 2533650 w 4724400"/>
                <a:gd name="T51" fmla="*/ 9070045 h 9632950"/>
                <a:gd name="T52" fmla="*/ 2533650 w 4724400"/>
                <a:gd name="T53" fmla="*/ 4572000 h 9632950"/>
                <a:gd name="T54" fmla="*/ 2171700 w 4724400"/>
                <a:gd name="T55" fmla="*/ 4572000 h 9632950"/>
                <a:gd name="T56" fmla="*/ 2171700 w 4724400"/>
                <a:gd name="T57" fmla="*/ 9099550 h 9632950"/>
                <a:gd name="T58" fmla="*/ 2171700 w 4724400"/>
                <a:gd name="T59" fmla="*/ 9124950 h 9632950"/>
                <a:gd name="T60" fmla="*/ 2169140 w 4724400"/>
                <a:gd name="T61" fmla="*/ 9124950 h 9632950"/>
                <a:gd name="T62" fmla="*/ 2160863 w 4724400"/>
                <a:gd name="T63" fmla="*/ 9207049 h 9632950"/>
                <a:gd name="T64" fmla="*/ 1638300 w 4724400"/>
                <a:gd name="T65" fmla="*/ 9632950 h 9632950"/>
                <a:gd name="T66" fmla="*/ 1115737 w 4724400"/>
                <a:gd name="T67" fmla="*/ 9207049 h 9632950"/>
                <a:gd name="T68" fmla="*/ 1107461 w 4724400"/>
                <a:gd name="T69" fmla="*/ 9124950 h 9632950"/>
                <a:gd name="T70" fmla="*/ 1104900 w 4724400"/>
                <a:gd name="T71" fmla="*/ 9124950 h 9632950"/>
                <a:gd name="T72" fmla="*/ 1104900 w 4724400"/>
                <a:gd name="T73" fmla="*/ 9099550 h 9632950"/>
                <a:gd name="T74" fmla="*/ 1104900 w 4724400"/>
                <a:gd name="T75" fmla="*/ 4208530 h 9632950"/>
                <a:gd name="T76" fmla="*/ 1104900 w 4724400"/>
                <a:gd name="T77" fmla="*/ 3627883 h 9632950"/>
                <a:gd name="T78" fmla="*/ 1104900 w 4724400"/>
                <a:gd name="T79" fmla="*/ 1344167 h 9632950"/>
                <a:gd name="T80" fmla="*/ 762000 w 4724400"/>
                <a:gd name="T81" fmla="*/ 1344167 h 9632950"/>
                <a:gd name="T82" fmla="*/ 762000 w 4724400"/>
                <a:gd name="T83" fmla="*/ 4191000 h 9632950"/>
                <a:gd name="T84" fmla="*/ 762000 w 4724400"/>
                <a:gd name="T85" fmla="*/ 4208530 h 9632950"/>
                <a:gd name="T86" fmla="*/ 760233 w 4724400"/>
                <a:gd name="T87" fmla="*/ 4208530 h 9632950"/>
                <a:gd name="T88" fmla="*/ 754259 w 4724400"/>
                <a:gd name="T89" fmla="*/ 4267785 h 9632950"/>
                <a:gd name="T90" fmla="*/ 381000 w 4724400"/>
                <a:gd name="T91" fmla="*/ 4572000 h 9632950"/>
                <a:gd name="T92" fmla="*/ 7741 w 4724400"/>
                <a:gd name="T93" fmla="*/ 4267785 h 9632950"/>
                <a:gd name="T94" fmla="*/ 1767 w 4724400"/>
                <a:gd name="T95" fmla="*/ 4208530 h 9632950"/>
                <a:gd name="T96" fmla="*/ 0 w 4724400"/>
                <a:gd name="T97" fmla="*/ 4208530 h 9632950"/>
                <a:gd name="T98" fmla="*/ 0 w 4724400"/>
                <a:gd name="T99" fmla="*/ 4191000 h 9632950"/>
                <a:gd name="T100" fmla="*/ 0 w 4724400"/>
                <a:gd name="T101" fmla="*/ 1263683 h 9632950"/>
                <a:gd name="T102" fmla="*/ 1263683 w 4724400"/>
                <a:gd name="T103" fmla="*/ 0 h 9632950"/>
                <a:gd name="T104" fmla="*/ 0 w 4724400"/>
                <a:gd name="T105" fmla="*/ 0 h 9632950"/>
                <a:gd name="T106" fmla="*/ 4724400 w 4724400"/>
                <a:gd name="T107" fmla="*/ 9632950 h 9632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T104" t="T105" r="T106" b="T107"/>
              <a:pathLst>
                <a:path w="4724400" h="9632950">
                  <a:moveTo>
                    <a:pt x="1263683" y="0"/>
                  </a:moveTo>
                  <a:lnTo>
                    <a:pt x="3460717" y="0"/>
                  </a:lnTo>
                  <a:cubicBezTo>
                    <a:pt x="4158630" y="0"/>
                    <a:pt x="4724400" y="565770"/>
                    <a:pt x="4724400" y="1263683"/>
                  </a:cubicBezTo>
                  <a:lnTo>
                    <a:pt x="4724400" y="4181475"/>
                  </a:lnTo>
                  <a:lnTo>
                    <a:pt x="4724400" y="4208530"/>
                  </a:lnTo>
                  <a:lnTo>
                    <a:pt x="4721672" y="4208530"/>
                  </a:lnTo>
                  <a:lnTo>
                    <a:pt x="4716852" y="4256340"/>
                  </a:lnTo>
                  <a:cubicBezTo>
                    <a:pt x="4682214" y="4425615"/>
                    <a:pt x="4532440" y="4552950"/>
                    <a:pt x="4352924" y="4552950"/>
                  </a:cubicBezTo>
                  <a:cubicBezTo>
                    <a:pt x="4173410" y="4552950"/>
                    <a:pt x="4023636" y="4425615"/>
                    <a:pt x="3988996" y="4256340"/>
                  </a:cubicBezTo>
                  <a:lnTo>
                    <a:pt x="3984178" y="4208530"/>
                  </a:lnTo>
                  <a:lnTo>
                    <a:pt x="3978728" y="4208530"/>
                  </a:lnTo>
                  <a:lnTo>
                    <a:pt x="3978728" y="1344167"/>
                  </a:lnTo>
                  <a:lnTo>
                    <a:pt x="3635828" y="1344167"/>
                  </a:lnTo>
                  <a:lnTo>
                    <a:pt x="3635828" y="3627883"/>
                  </a:lnTo>
                  <a:lnTo>
                    <a:pt x="3635828" y="4208530"/>
                  </a:lnTo>
                  <a:lnTo>
                    <a:pt x="3635828" y="9081294"/>
                  </a:lnTo>
                  <a:lnTo>
                    <a:pt x="3635828" y="9124950"/>
                  </a:lnTo>
                  <a:lnTo>
                    <a:pt x="3631427" y="9124950"/>
                  </a:lnTo>
                  <a:lnTo>
                    <a:pt x="3624620" y="9192472"/>
                  </a:lnTo>
                  <a:cubicBezTo>
                    <a:pt x="3573180" y="9443852"/>
                    <a:pt x="3350759" y="9632950"/>
                    <a:pt x="3084172" y="9632950"/>
                  </a:cubicBezTo>
                  <a:cubicBezTo>
                    <a:pt x="2817585" y="9632950"/>
                    <a:pt x="2595164" y="9443852"/>
                    <a:pt x="2543724" y="9192472"/>
                  </a:cubicBezTo>
                  <a:lnTo>
                    <a:pt x="2536917" y="9124950"/>
                  </a:lnTo>
                  <a:lnTo>
                    <a:pt x="2533650" y="9124950"/>
                  </a:lnTo>
                  <a:lnTo>
                    <a:pt x="2533650" y="9092543"/>
                  </a:lnTo>
                  <a:lnTo>
                    <a:pt x="2532516" y="9081294"/>
                  </a:lnTo>
                  <a:lnTo>
                    <a:pt x="2533650" y="9070045"/>
                  </a:lnTo>
                  <a:lnTo>
                    <a:pt x="2533650" y="4572000"/>
                  </a:lnTo>
                  <a:lnTo>
                    <a:pt x="2171700" y="4572000"/>
                  </a:lnTo>
                  <a:lnTo>
                    <a:pt x="2171700" y="9099550"/>
                  </a:lnTo>
                  <a:lnTo>
                    <a:pt x="2171700" y="9124950"/>
                  </a:lnTo>
                  <a:lnTo>
                    <a:pt x="2169140" y="9124950"/>
                  </a:lnTo>
                  <a:lnTo>
                    <a:pt x="2160863" y="9207049"/>
                  </a:lnTo>
                  <a:cubicBezTo>
                    <a:pt x="2111126" y="9450110"/>
                    <a:pt x="1896065" y="9632950"/>
                    <a:pt x="1638300" y="9632950"/>
                  </a:cubicBezTo>
                  <a:cubicBezTo>
                    <a:pt x="1380535" y="9632950"/>
                    <a:pt x="1165474" y="9450110"/>
                    <a:pt x="1115737" y="9207049"/>
                  </a:cubicBezTo>
                  <a:lnTo>
                    <a:pt x="1107461" y="9124950"/>
                  </a:lnTo>
                  <a:lnTo>
                    <a:pt x="1104900" y="9124950"/>
                  </a:lnTo>
                  <a:lnTo>
                    <a:pt x="1104900" y="9099550"/>
                  </a:lnTo>
                  <a:lnTo>
                    <a:pt x="1104900" y="4208530"/>
                  </a:lnTo>
                  <a:lnTo>
                    <a:pt x="1104900" y="3627883"/>
                  </a:lnTo>
                  <a:lnTo>
                    <a:pt x="1104900" y="1344167"/>
                  </a:lnTo>
                  <a:lnTo>
                    <a:pt x="762000" y="1344167"/>
                  </a:lnTo>
                  <a:lnTo>
                    <a:pt x="762000" y="4191000"/>
                  </a:lnTo>
                  <a:lnTo>
                    <a:pt x="762000" y="4208530"/>
                  </a:lnTo>
                  <a:lnTo>
                    <a:pt x="760233" y="4208530"/>
                  </a:lnTo>
                  <a:lnTo>
                    <a:pt x="754259" y="4267785"/>
                  </a:lnTo>
                  <a:cubicBezTo>
                    <a:pt x="718733" y="4441400"/>
                    <a:pt x="565118" y="4572000"/>
                    <a:pt x="381000" y="4572000"/>
                  </a:cubicBezTo>
                  <a:cubicBezTo>
                    <a:pt x="196883" y="4572000"/>
                    <a:pt x="43268" y="4441400"/>
                    <a:pt x="7741" y="4267785"/>
                  </a:cubicBezTo>
                  <a:lnTo>
                    <a:pt x="1767" y="4208530"/>
                  </a:lnTo>
                  <a:lnTo>
                    <a:pt x="0" y="4208530"/>
                  </a:lnTo>
                  <a:lnTo>
                    <a:pt x="0" y="4191000"/>
                  </a:lnTo>
                  <a:lnTo>
                    <a:pt x="0" y="1263683"/>
                  </a:lnTo>
                  <a:cubicBezTo>
                    <a:pt x="0" y="565770"/>
                    <a:pt x="565770" y="0"/>
                    <a:pt x="126368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cs typeface="+mn-ea"/>
                <a:sym typeface="+mn-lt"/>
              </a:endParaRPr>
            </a:p>
          </p:txBody>
        </p:sp>
      </p:grpSp>
      <p:grpSp>
        <p:nvGrpSpPr>
          <p:cNvPr id="70" name="人"/>
          <p:cNvGrpSpPr/>
          <p:nvPr/>
        </p:nvGrpSpPr>
        <p:grpSpPr bwMode="auto">
          <a:xfrm rot="11340000">
            <a:off x="4378079" y="4283644"/>
            <a:ext cx="177847" cy="440898"/>
            <a:chOff x="0" y="0"/>
            <a:chExt cx="1255506" cy="3116826"/>
          </a:xfrm>
          <a:solidFill>
            <a:srgbClr val="029489"/>
          </a:solidFill>
        </p:grpSpPr>
        <p:sp>
          <p:nvSpPr>
            <p:cNvPr id="71" name="头"/>
            <p:cNvSpPr>
              <a:spLocks noChangeArrowheads="1"/>
            </p:cNvSpPr>
            <p:nvPr/>
          </p:nvSpPr>
          <p:spPr bwMode="auto">
            <a:xfrm>
              <a:off x="374627" y="0"/>
              <a:ext cx="506252" cy="50625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rgbClr val="FFFFFF"/>
                </a:solidFill>
                <a:effectLst/>
                <a:uLnTx/>
                <a:uFillTx/>
                <a:cs typeface="+mn-ea"/>
                <a:sym typeface="+mn-lt"/>
              </a:endParaRPr>
            </a:p>
          </p:txBody>
        </p:sp>
        <p:sp>
          <p:nvSpPr>
            <p:cNvPr id="72" name="body"/>
            <p:cNvSpPr/>
            <p:nvPr/>
          </p:nvSpPr>
          <p:spPr bwMode="auto">
            <a:xfrm>
              <a:off x="0" y="556877"/>
              <a:ext cx="1255506" cy="2559949"/>
            </a:xfrm>
            <a:custGeom>
              <a:avLst/>
              <a:gdLst>
                <a:gd name="T0" fmla="*/ 1263683 w 4724400"/>
                <a:gd name="T1" fmla="*/ 0 h 9632950"/>
                <a:gd name="T2" fmla="*/ 3460717 w 4724400"/>
                <a:gd name="T3" fmla="*/ 0 h 9632950"/>
                <a:gd name="T4" fmla="*/ 4724400 w 4724400"/>
                <a:gd name="T5" fmla="*/ 1263683 h 9632950"/>
                <a:gd name="T6" fmla="*/ 4724400 w 4724400"/>
                <a:gd name="T7" fmla="*/ 4181475 h 9632950"/>
                <a:gd name="T8" fmla="*/ 4724400 w 4724400"/>
                <a:gd name="T9" fmla="*/ 4208530 h 9632950"/>
                <a:gd name="T10" fmla="*/ 4721672 w 4724400"/>
                <a:gd name="T11" fmla="*/ 4208530 h 9632950"/>
                <a:gd name="T12" fmla="*/ 4716852 w 4724400"/>
                <a:gd name="T13" fmla="*/ 4256340 h 9632950"/>
                <a:gd name="T14" fmla="*/ 4352924 w 4724400"/>
                <a:gd name="T15" fmla="*/ 4552950 h 9632950"/>
                <a:gd name="T16" fmla="*/ 3988996 w 4724400"/>
                <a:gd name="T17" fmla="*/ 4256340 h 9632950"/>
                <a:gd name="T18" fmla="*/ 3984178 w 4724400"/>
                <a:gd name="T19" fmla="*/ 4208530 h 9632950"/>
                <a:gd name="T20" fmla="*/ 3978728 w 4724400"/>
                <a:gd name="T21" fmla="*/ 4208530 h 9632950"/>
                <a:gd name="T22" fmla="*/ 3978728 w 4724400"/>
                <a:gd name="T23" fmla="*/ 1344167 h 9632950"/>
                <a:gd name="T24" fmla="*/ 3635828 w 4724400"/>
                <a:gd name="T25" fmla="*/ 1344167 h 9632950"/>
                <a:gd name="T26" fmla="*/ 3635828 w 4724400"/>
                <a:gd name="T27" fmla="*/ 3627883 h 9632950"/>
                <a:gd name="T28" fmla="*/ 3635828 w 4724400"/>
                <a:gd name="T29" fmla="*/ 4208530 h 9632950"/>
                <a:gd name="T30" fmla="*/ 3635828 w 4724400"/>
                <a:gd name="T31" fmla="*/ 9081294 h 9632950"/>
                <a:gd name="T32" fmla="*/ 3635828 w 4724400"/>
                <a:gd name="T33" fmla="*/ 9124950 h 9632950"/>
                <a:gd name="T34" fmla="*/ 3631427 w 4724400"/>
                <a:gd name="T35" fmla="*/ 9124950 h 9632950"/>
                <a:gd name="T36" fmla="*/ 3624620 w 4724400"/>
                <a:gd name="T37" fmla="*/ 9192472 h 9632950"/>
                <a:gd name="T38" fmla="*/ 3084172 w 4724400"/>
                <a:gd name="T39" fmla="*/ 9632950 h 9632950"/>
                <a:gd name="T40" fmla="*/ 2543724 w 4724400"/>
                <a:gd name="T41" fmla="*/ 9192472 h 9632950"/>
                <a:gd name="T42" fmla="*/ 2536917 w 4724400"/>
                <a:gd name="T43" fmla="*/ 9124950 h 9632950"/>
                <a:gd name="T44" fmla="*/ 2533650 w 4724400"/>
                <a:gd name="T45" fmla="*/ 9124950 h 9632950"/>
                <a:gd name="T46" fmla="*/ 2533650 w 4724400"/>
                <a:gd name="T47" fmla="*/ 9092543 h 9632950"/>
                <a:gd name="T48" fmla="*/ 2532516 w 4724400"/>
                <a:gd name="T49" fmla="*/ 9081294 h 9632950"/>
                <a:gd name="T50" fmla="*/ 2533650 w 4724400"/>
                <a:gd name="T51" fmla="*/ 9070045 h 9632950"/>
                <a:gd name="T52" fmla="*/ 2533650 w 4724400"/>
                <a:gd name="T53" fmla="*/ 4572000 h 9632950"/>
                <a:gd name="T54" fmla="*/ 2171700 w 4724400"/>
                <a:gd name="T55" fmla="*/ 4572000 h 9632950"/>
                <a:gd name="T56" fmla="*/ 2171700 w 4724400"/>
                <a:gd name="T57" fmla="*/ 9099550 h 9632950"/>
                <a:gd name="T58" fmla="*/ 2171700 w 4724400"/>
                <a:gd name="T59" fmla="*/ 9124950 h 9632950"/>
                <a:gd name="T60" fmla="*/ 2169140 w 4724400"/>
                <a:gd name="T61" fmla="*/ 9124950 h 9632950"/>
                <a:gd name="T62" fmla="*/ 2160863 w 4724400"/>
                <a:gd name="T63" fmla="*/ 9207049 h 9632950"/>
                <a:gd name="T64" fmla="*/ 1638300 w 4724400"/>
                <a:gd name="T65" fmla="*/ 9632950 h 9632950"/>
                <a:gd name="T66" fmla="*/ 1115737 w 4724400"/>
                <a:gd name="T67" fmla="*/ 9207049 h 9632950"/>
                <a:gd name="T68" fmla="*/ 1107461 w 4724400"/>
                <a:gd name="T69" fmla="*/ 9124950 h 9632950"/>
                <a:gd name="T70" fmla="*/ 1104900 w 4724400"/>
                <a:gd name="T71" fmla="*/ 9124950 h 9632950"/>
                <a:gd name="T72" fmla="*/ 1104900 w 4724400"/>
                <a:gd name="T73" fmla="*/ 9099550 h 9632950"/>
                <a:gd name="T74" fmla="*/ 1104900 w 4724400"/>
                <a:gd name="T75" fmla="*/ 4208530 h 9632950"/>
                <a:gd name="T76" fmla="*/ 1104900 w 4724400"/>
                <a:gd name="T77" fmla="*/ 3627883 h 9632950"/>
                <a:gd name="T78" fmla="*/ 1104900 w 4724400"/>
                <a:gd name="T79" fmla="*/ 1344167 h 9632950"/>
                <a:gd name="T80" fmla="*/ 762000 w 4724400"/>
                <a:gd name="T81" fmla="*/ 1344167 h 9632950"/>
                <a:gd name="T82" fmla="*/ 762000 w 4724400"/>
                <a:gd name="T83" fmla="*/ 4191000 h 9632950"/>
                <a:gd name="T84" fmla="*/ 762000 w 4724400"/>
                <a:gd name="T85" fmla="*/ 4208530 h 9632950"/>
                <a:gd name="T86" fmla="*/ 760233 w 4724400"/>
                <a:gd name="T87" fmla="*/ 4208530 h 9632950"/>
                <a:gd name="T88" fmla="*/ 754259 w 4724400"/>
                <a:gd name="T89" fmla="*/ 4267785 h 9632950"/>
                <a:gd name="T90" fmla="*/ 381000 w 4724400"/>
                <a:gd name="T91" fmla="*/ 4572000 h 9632950"/>
                <a:gd name="T92" fmla="*/ 7741 w 4724400"/>
                <a:gd name="T93" fmla="*/ 4267785 h 9632950"/>
                <a:gd name="T94" fmla="*/ 1767 w 4724400"/>
                <a:gd name="T95" fmla="*/ 4208530 h 9632950"/>
                <a:gd name="T96" fmla="*/ 0 w 4724400"/>
                <a:gd name="T97" fmla="*/ 4208530 h 9632950"/>
                <a:gd name="T98" fmla="*/ 0 w 4724400"/>
                <a:gd name="T99" fmla="*/ 4191000 h 9632950"/>
                <a:gd name="T100" fmla="*/ 0 w 4724400"/>
                <a:gd name="T101" fmla="*/ 1263683 h 9632950"/>
                <a:gd name="T102" fmla="*/ 1263683 w 4724400"/>
                <a:gd name="T103" fmla="*/ 0 h 9632950"/>
                <a:gd name="T104" fmla="*/ 0 w 4724400"/>
                <a:gd name="T105" fmla="*/ 0 h 9632950"/>
                <a:gd name="T106" fmla="*/ 4724400 w 4724400"/>
                <a:gd name="T107" fmla="*/ 9632950 h 9632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T104" t="T105" r="T106" b="T107"/>
              <a:pathLst>
                <a:path w="4724400" h="9632950">
                  <a:moveTo>
                    <a:pt x="1263683" y="0"/>
                  </a:moveTo>
                  <a:lnTo>
                    <a:pt x="3460717" y="0"/>
                  </a:lnTo>
                  <a:cubicBezTo>
                    <a:pt x="4158630" y="0"/>
                    <a:pt x="4724400" y="565770"/>
                    <a:pt x="4724400" y="1263683"/>
                  </a:cubicBezTo>
                  <a:lnTo>
                    <a:pt x="4724400" y="4181475"/>
                  </a:lnTo>
                  <a:lnTo>
                    <a:pt x="4724400" y="4208530"/>
                  </a:lnTo>
                  <a:lnTo>
                    <a:pt x="4721672" y="4208530"/>
                  </a:lnTo>
                  <a:lnTo>
                    <a:pt x="4716852" y="4256340"/>
                  </a:lnTo>
                  <a:cubicBezTo>
                    <a:pt x="4682214" y="4425615"/>
                    <a:pt x="4532440" y="4552950"/>
                    <a:pt x="4352924" y="4552950"/>
                  </a:cubicBezTo>
                  <a:cubicBezTo>
                    <a:pt x="4173410" y="4552950"/>
                    <a:pt x="4023636" y="4425615"/>
                    <a:pt x="3988996" y="4256340"/>
                  </a:cubicBezTo>
                  <a:lnTo>
                    <a:pt x="3984178" y="4208530"/>
                  </a:lnTo>
                  <a:lnTo>
                    <a:pt x="3978728" y="4208530"/>
                  </a:lnTo>
                  <a:lnTo>
                    <a:pt x="3978728" y="1344167"/>
                  </a:lnTo>
                  <a:lnTo>
                    <a:pt x="3635828" y="1344167"/>
                  </a:lnTo>
                  <a:lnTo>
                    <a:pt x="3635828" y="3627883"/>
                  </a:lnTo>
                  <a:lnTo>
                    <a:pt x="3635828" y="4208530"/>
                  </a:lnTo>
                  <a:lnTo>
                    <a:pt x="3635828" y="9081294"/>
                  </a:lnTo>
                  <a:lnTo>
                    <a:pt x="3635828" y="9124950"/>
                  </a:lnTo>
                  <a:lnTo>
                    <a:pt x="3631427" y="9124950"/>
                  </a:lnTo>
                  <a:lnTo>
                    <a:pt x="3624620" y="9192472"/>
                  </a:lnTo>
                  <a:cubicBezTo>
                    <a:pt x="3573180" y="9443852"/>
                    <a:pt x="3350759" y="9632950"/>
                    <a:pt x="3084172" y="9632950"/>
                  </a:cubicBezTo>
                  <a:cubicBezTo>
                    <a:pt x="2817585" y="9632950"/>
                    <a:pt x="2595164" y="9443852"/>
                    <a:pt x="2543724" y="9192472"/>
                  </a:cubicBezTo>
                  <a:lnTo>
                    <a:pt x="2536917" y="9124950"/>
                  </a:lnTo>
                  <a:lnTo>
                    <a:pt x="2533650" y="9124950"/>
                  </a:lnTo>
                  <a:lnTo>
                    <a:pt x="2533650" y="9092543"/>
                  </a:lnTo>
                  <a:lnTo>
                    <a:pt x="2532516" y="9081294"/>
                  </a:lnTo>
                  <a:lnTo>
                    <a:pt x="2533650" y="9070045"/>
                  </a:lnTo>
                  <a:lnTo>
                    <a:pt x="2533650" y="4572000"/>
                  </a:lnTo>
                  <a:lnTo>
                    <a:pt x="2171700" y="4572000"/>
                  </a:lnTo>
                  <a:lnTo>
                    <a:pt x="2171700" y="9099550"/>
                  </a:lnTo>
                  <a:lnTo>
                    <a:pt x="2171700" y="9124950"/>
                  </a:lnTo>
                  <a:lnTo>
                    <a:pt x="2169140" y="9124950"/>
                  </a:lnTo>
                  <a:lnTo>
                    <a:pt x="2160863" y="9207049"/>
                  </a:lnTo>
                  <a:cubicBezTo>
                    <a:pt x="2111126" y="9450110"/>
                    <a:pt x="1896065" y="9632950"/>
                    <a:pt x="1638300" y="9632950"/>
                  </a:cubicBezTo>
                  <a:cubicBezTo>
                    <a:pt x="1380535" y="9632950"/>
                    <a:pt x="1165474" y="9450110"/>
                    <a:pt x="1115737" y="9207049"/>
                  </a:cubicBezTo>
                  <a:lnTo>
                    <a:pt x="1107461" y="9124950"/>
                  </a:lnTo>
                  <a:lnTo>
                    <a:pt x="1104900" y="9124950"/>
                  </a:lnTo>
                  <a:lnTo>
                    <a:pt x="1104900" y="9099550"/>
                  </a:lnTo>
                  <a:lnTo>
                    <a:pt x="1104900" y="4208530"/>
                  </a:lnTo>
                  <a:lnTo>
                    <a:pt x="1104900" y="3627883"/>
                  </a:lnTo>
                  <a:lnTo>
                    <a:pt x="1104900" y="1344167"/>
                  </a:lnTo>
                  <a:lnTo>
                    <a:pt x="762000" y="1344167"/>
                  </a:lnTo>
                  <a:lnTo>
                    <a:pt x="762000" y="4191000"/>
                  </a:lnTo>
                  <a:lnTo>
                    <a:pt x="762000" y="4208530"/>
                  </a:lnTo>
                  <a:lnTo>
                    <a:pt x="760233" y="4208530"/>
                  </a:lnTo>
                  <a:lnTo>
                    <a:pt x="754259" y="4267785"/>
                  </a:lnTo>
                  <a:cubicBezTo>
                    <a:pt x="718733" y="4441400"/>
                    <a:pt x="565118" y="4572000"/>
                    <a:pt x="381000" y="4572000"/>
                  </a:cubicBezTo>
                  <a:cubicBezTo>
                    <a:pt x="196883" y="4572000"/>
                    <a:pt x="43268" y="4441400"/>
                    <a:pt x="7741" y="4267785"/>
                  </a:cubicBezTo>
                  <a:lnTo>
                    <a:pt x="1767" y="4208530"/>
                  </a:lnTo>
                  <a:lnTo>
                    <a:pt x="0" y="4208530"/>
                  </a:lnTo>
                  <a:lnTo>
                    <a:pt x="0" y="4191000"/>
                  </a:lnTo>
                  <a:lnTo>
                    <a:pt x="0" y="1263683"/>
                  </a:lnTo>
                  <a:cubicBezTo>
                    <a:pt x="0" y="565770"/>
                    <a:pt x="565770" y="0"/>
                    <a:pt x="126368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cs typeface="+mn-ea"/>
                <a:sym typeface="+mn-lt"/>
              </a:endParaRPr>
            </a:p>
          </p:txBody>
        </p:sp>
      </p:grpSp>
      <p:grpSp>
        <p:nvGrpSpPr>
          <p:cNvPr id="73" name="人"/>
          <p:cNvGrpSpPr/>
          <p:nvPr/>
        </p:nvGrpSpPr>
        <p:grpSpPr bwMode="auto">
          <a:xfrm rot="12540000">
            <a:off x="3942922" y="4133398"/>
            <a:ext cx="177847" cy="440898"/>
            <a:chOff x="0" y="0"/>
            <a:chExt cx="1255506" cy="3116826"/>
          </a:xfrm>
          <a:solidFill>
            <a:srgbClr val="F37743"/>
          </a:solidFill>
        </p:grpSpPr>
        <p:sp>
          <p:nvSpPr>
            <p:cNvPr id="74" name="头"/>
            <p:cNvSpPr>
              <a:spLocks noChangeArrowheads="1"/>
            </p:cNvSpPr>
            <p:nvPr/>
          </p:nvSpPr>
          <p:spPr bwMode="auto">
            <a:xfrm>
              <a:off x="374627" y="0"/>
              <a:ext cx="506252" cy="50625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rgbClr val="FFFFFF"/>
                </a:solidFill>
                <a:effectLst/>
                <a:uLnTx/>
                <a:uFillTx/>
                <a:cs typeface="+mn-ea"/>
                <a:sym typeface="+mn-lt"/>
              </a:endParaRPr>
            </a:p>
          </p:txBody>
        </p:sp>
        <p:sp>
          <p:nvSpPr>
            <p:cNvPr id="75" name="body"/>
            <p:cNvSpPr/>
            <p:nvPr/>
          </p:nvSpPr>
          <p:spPr bwMode="auto">
            <a:xfrm>
              <a:off x="0" y="556877"/>
              <a:ext cx="1255506" cy="2559949"/>
            </a:xfrm>
            <a:custGeom>
              <a:avLst/>
              <a:gdLst>
                <a:gd name="T0" fmla="*/ 1263683 w 4724400"/>
                <a:gd name="T1" fmla="*/ 0 h 9632950"/>
                <a:gd name="T2" fmla="*/ 3460717 w 4724400"/>
                <a:gd name="T3" fmla="*/ 0 h 9632950"/>
                <a:gd name="T4" fmla="*/ 4724400 w 4724400"/>
                <a:gd name="T5" fmla="*/ 1263683 h 9632950"/>
                <a:gd name="T6" fmla="*/ 4724400 w 4724400"/>
                <a:gd name="T7" fmla="*/ 4181475 h 9632950"/>
                <a:gd name="T8" fmla="*/ 4724400 w 4724400"/>
                <a:gd name="T9" fmla="*/ 4208530 h 9632950"/>
                <a:gd name="T10" fmla="*/ 4721672 w 4724400"/>
                <a:gd name="T11" fmla="*/ 4208530 h 9632950"/>
                <a:gd name="T12" fmla="*/ 4716852 w 4724400"/>
                <a:gd name="T13" fmla="*/ 4256340 h 9632950"/>
                <a:gd name="T14" fmla="*/ 4352924 w 4724400"/>
                <a:gd name="T15" fmla="*/ 4552950 h 9632950"/>
                <a:gd name="T16" fmla="*/ 3988996 w 4724400"/>
                <a:gd name="T17" fmla="*/ 4256340 h 9632950"/>
                <a:gd name="T18" fmla="*/ 3984178 w 4724400"/>
                <a:gd name="T19" fmla="*/ 4208530 h 9632950"/>
                <a:gd name="T20" fmla="*/ 3978728 w 4724400"/>
                <a:gd name="T21" fmla="*/ 4208530 h 9632950"/>
                <a:gd name="T22" fmla="*/ 3978728 w 4724400"/>
                <a:gd name="T23" fmla="*/ 1344167 h 9632950"/>
                <a:gd name="T24" fmla="*/ 3635828 w 4724400"/>
                <a:gd name="T25" fmla="*/ 1344167 h 9632950"/>
                <a:gd name="T26" fmla="*/ 3635828 w 4724400"/>
                <a:gd name="T27" fmla="*/ 3627883 h 9632950"/>
                <a:gd name="T28" fmla="*/ 3635828 w 4724400"/>
                <a:gd name="T29" fmla="*/ 4208530 h 9632950"/>
                <a:gd name="T30" fmla="*/ 3635828 w 4724400"/>
                <a:gd name="T31" fmla="*/ 9081294 h 9632950"/>
                <a:gd name="T32" fmla="*/ 3635828 w 4724400"/>
                <a:gd name="T33" fmla="*/ 9124950 h 9632950"/>
                <a:gd name="T34" fmla="*/ 3631427 w 4724400"/>
                <a:gd name="T35" fmla="*/ 9124950 h 9632950"/>
                <a:gd name="T36" fmla="*/ 3624620 w 4724400"/>
                <a:gd name="T37" fmla="*/ 9192472 h 9632950"/>
                <a:gd name="T38" fmla="*/ 3084172 w 4724400"/>
                <a:gd name="T39" fmla="*/ 9632950 h 9632950"/>
                <a:gd name="T40" fmla="*/ 2543724 w 4724400"/>
                <a:gd name="T41" fmla="*/ 9192472 h 9632950"/>
                <a:gd name="T42" fmla="*/ 2536917 w 4724400"/>
                <a:gd name="T43" fmla="*/ 9124950 h 9632950"/>
                <a:gd name="T44" fmla="*/ 2533650 w 4724400"/>
                <a:gd name="T45" fmla="*/ 9124950 h 9632950"/>
                <a:gd name="T46" fmla="*/ 2533650 w 4724400"/>
                <a:gd name="T47" fmla="*/ 9092543 h 9632950"/>
                <a:gd name="T48" fmla="*/ 2532516 w 4724400"/>
                <a:gd name="T49" fmla="*/ 9081294 h 9632950"/>
                <a:gd name="T50" fmla="*/ 2533650 w 4724400"/>
                <a:gd name="T51" fmla="*/ 9070045 h 9632950"/>
                <a:gd name="T52" fmla="*/ 2533650 w 4724400"/>
                <a:gd name="T53" fmla="*/ 4572000 h 9632950"/>
                <a:gd name="T54" fmla="*/ 2171700 w 4724400"/>
                <a:gd name="T55" fmla="*/ 4572000 h 9632950"/>
                <a:gd name="T56" fmla="*/ 2171700 w 4724400"/>
                <a:gd name="T57" fmla="*/ 9099550 h 9632950"/>
                <a:gd name="T58" fmla="*/ 2171700 w 4724400"/>
                <a:gd name="T59" fmla="*/ 9124950 h 9632950"/>
                <a:gd name="T60" fmla="*/ 2169140 w 4724400"/>
                <a:gd name="T61" fmla="*/ 9124950 h 9632950"/>
                <a:gd name="T62" fmla="*/ 2160863 w 4724400"/>
                <a:gd name="T63" fmla="*/ 9207049 h 9632950"/>
                <a:gd name="T64" fmla="*/ 1638300 w 4724400"/>
                <a:gd name="T65" fmla="*/ 9632950 h 9632950"/>
                <a:gd name="T66" fmla="*/ 1115737 w 4724400"/>
                <a:gd name="T67" fmla="*/ 9207049 h 9632950"/>
                <a:gd name="T68" fmla="*/ 1107461 w 4724400"/>
                <a:gd name="T69" fmla="*/ 9124950 h 9632950"/>
                <a:gd name="T70" fmla="*/ 1104900 w 4724400"/>
                <a:gd name="T71" fmla="*/ 9124950 h 9632950"/>
                <a:gd name="T72" fmla="*/ 1104900 w 4724400"/>
                <a:gd name="T73" fmla="*/ 9099550 h 9632950"/>
                <a:gd name="T74" fmla="*/ 1104900 w 4724400"/>
                <a:gd name="T75" fmla="*/ 4208530 h 9632950"/>
                <a:gd name="T76" fmla="*/ 1104900 w 4724400"/>
                <a:gd name="T77" fmla="*/ 3627883 h 9632950"/>
                <a:gd name="T78" fmla="*/ 1104900 w 4724400"/>
                <a:gd name="T79" fmla="*/ 1344167 h 9632950"/>
                <a:gd name="T80" fmla="*/ 762000 w 4724400"/>
                <a:gd name="T81" fmla="*/ 1344167 h 9632950"/>
                <a:gd name="T82" fmla="*/ 762000 w 4724400"/>
                <a:gd name="T83" fmla="*/ 4191000 h 9632950"/>
                <a:gd name="T84" fmla="*/ 762000 w 4724400"/>
                <a:gd name="T85" fmla="*/ 4208530 h 9632950"/>
                <a:gd name="T86" fmla="*/ 760233 w 4724400"/>
                <a:gd name="T87" fmla="*/ 4208530 h 9632950"/>
                <a:gd name="T88" fmla="*/ 754259 w 4724400"/>
                <a:gd name="T89" fmla="*/ 4267785 h 9632950"/>
                <a:gd name="T90" fmla="*/ 381000 w 4724400"/>
                <a:gd name="T91" fmla="*/ 4572000 h 9632950"/>
                <a:gd name="T92" fmla="*/ 7741 w 4724400"/>
                <a:gd name="T93" fmla="*/ 4267785 h 9632950"/>
                <a:gd name="T94" fmla="*/ 1767 w 4724400"/>
                <a:gd name="T95" fmla="*/ 4208530 h 9632950"/>
                <a:gd name="T96" fmla="*/ 0 w 4724400"/>
                <a:gd name="T97" fmla="*/ 4208530 h 9632950"/>
                <a:gd name="T98" fmla="*/ 0 w 4724400"/>
                <a:gd name="T99" fmla="*/ 4191000 h 9632950"/>
                <a:gd name="T100" fmla="*/ 0 w 4724400"/>
                <a:gd name="T101" fmla="*/ 1263683 h 9632950"/>
                <a:gd name="T102" fmla="*/ 1263683 w 4724400"/>
                <a:gd name="T103" fmla="*/ 0 h 9632950"/>
                <a:gd name="T104" fmla="*/ 0 w 4724400"/>
                <a:gd name="T105" fmla="*/ 0 h 9632950"/>
                <a:gd name="T106" fmla="*/ 4724400 w 4724400"/>
                <a:gd name="T107" fmla="*/ 9632950 h 9632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T104" t="T105" r="T106" b="T107"/>
              <a:pathLst>
                <a:path w="4724400" h="9632950">
                  <a:moveTo>
                    <a:pt x="1263683" y="0"/>
                  </a:moveTo>
                  <a:lnTo>
                    <a:pt x="3460717" y="0"/>
                  </a:lnTo>
                  <a:cubicBezTo>
                    <a:pt x="4158630" y="0"/>
                    <a:pt x="4724400" y="565770"/>
                    <a:pt x="4724400" y="1263683"/>
                  </a:cubicBezTo>
                  <a:lnTo>
                    <a:pt x="4724400" y="4181475"/>
                  </a:lnTo>
                  <a:lnTo>
                    <a:pt x="4724400" y="4208530"/>
                  </a:lnTo>
                  <a:lnTo>
                    <a:pt x="4721672" y="4208530"/>
                  </a:lnTo>
                  <a:lnTo>
                    <a:pt x="4716852" y="4256340"/>
                  </a:lnTo>
                  <a:cubicBezTo>
                    <a:pt x="4682214" y="4425615"/>
                    <a:pt x="4532440" y="4552950"/>
                    <a:pt x="4352924" y="4552950"/>
                  </a:cubicBezTo>
                  <a:cubicBezTo>
                    <a:pt x="4173410" y="4552950"/>
                    <a:pt x="4023636" y="4425615"/>
                    <a:pt x="3988996" y="4256340"/>
                  </a:cubicBezTo>
                  <a:lnTo>
                    <a:pt x="3984178" y="4208530"/>
                  </a:lnTo>
                  <a:lnTo>
                    <a:pt x="3978728" y="4208530"/>
                  </a:lnTo>
                  <a:lnTo>
                    <a:pt x="3978728" y="1344167"/>
                  </a:lnTo>
                  <a:lnTo>
                    <a:pt x="3635828" y="1344167"/>
                  </a:lnTo>
                  <a:lnTo>
                    <a:pt x="3635828" y="3627883"/>
                  </a:lnTo>
                  <a:lnTo>
                    <a:pt x="3635828" y="4208530"/>
                  </a:lnTo>
                  <a:lnTo>
                    <a:pt x="3635828" y="9081294"/>
                  </a:lnTo>
                  <a:lnTo>
                    <a:pt x="3635828" y="9124950"/>
                  </a:lnTo>
                  <a:lnTo>
                    <a:pt x="3631427" y="9124950"/>
                  </a:lnTo>
                  <a:lnTo>
                    <a:pt x="3624620" y="9192472"/>
                  </a:lnTo>
                  <a:cubicBezTo>
                    <a:pt x="3573180" y="9443852"/>
                    <a:pt x="3350759" y="9632950"/>
                    <a:pt x="3084172" y="9632950"/>
                  </a:cubicBezTo>
                  <a:cubicBezTo>
                    <a:pt x="2817585" y="9632950"/>
                    <a:pt x="2595164" y="9443852"/>
                    <a:pt x="2543724" y="9192472"/>
                  </a:cubicBezTo>
                  <a:lnTo>
                    <a:pt x="2536917" y="9124950"/>
                  </a:lnTo>
                  <a:lnTo>
                    <a:pt x="2533650" y="9124950"/>
                  </a:lnTo>
                  <a:lnTo>
                    <a:pt x="2533650" y="9092543"/>
                  </a:lnTo>
                  <a:lnTo>
                    <a:pt x="2532516" y="9081294"/>
                  </a:lnTo>
                  <a:lnTo>
                    <a:pt x="2533650" y="9070045"/>
                  </a:lnTo>
                  <a:lnTo>
                    <a:pt x="2533650" y="4572000"/>
                  </a:lnTo>
                  <a:lnTo>
                    <a:pt x="2171700" y="4572000"/>
                  </a:lnTo>
                  <a:lnTo>
                    <a:pt x="2171700" y="9099550"/>
                  </a:lnTo>
                  <a:lnTo>
                    <a:pt x="2171700" y="9124950"/>
                  </a:lnTo>
                  <a:lnTo>
                    <a:pt x="2169140" y="9124950"/>
                  </a:lnTo>
                  <a:lnTo>
                    <a:pt x="2160863" y="9207049"/>
                  </a:lnTo>
                  <a:cubicBezTo>
                    <a:pt x="2111126" y="9450110"/>
                    <a:pt x="1896065" y="9632950"/>
                    <a:pt x="1638300" y="9632950"/>
                  </a:cubicBezTo>
                  <a:cubicBezTo>
                    <a:pt x="1380535" y="9632950"/>
                    <a:pt x="1165474" y="9450110"/>
                    <a:pt x="1115737" y="9207049"/>
                  </a:cubicBezTo>
                  <a:lnTo>
                    <a:pt x="1107461" y="9124950"/>
                  </a:lnTo>
                  <a:lnTo>
                    <a:pt x="1104900" y="9124950"/>
                  </a:lnTo>
                  <a:lnTo>
                    <a:pt x="1104900" y="9099550"/>
                  </a:lnTo>
                  <a:lnTo>
                    <a:pt x="1104900" y="4208530"/>
                  </a:lnTo>
                  <a:lnTo>
                    <a:pt x="1104900" y="3627883"/>
                  </a:lnTo>
                  <a:lnTo>
                    <a:pt x="1104900" y="1344167"/>
                  </a:lnTo>
                  <a:lnTo>
                    <a:pt x="762000" y="1344167"/>
                  </a:lnTo>
                  <a:lnTo>
                    <a:pt x="762000" y="4191000"/>
                  </a:lnTo>
                  <a:lnTo>
                    <a:pt x="762000" y="4208530"/>
                  </a:lnTo>
                  <a:lnTo>
                    <a:pt x="760233" y="4208530"/>
                  </a:lnTo>
                  <a:lnTo>
                    <a:pt x="754259" y="4267785"/>
                  </a:lnTo>
                  <a:cubicBezTo>
                    <a:pt x="718733" y="4441400"/>
                    <a:pt x="565118" y="4572000"/>
                    <a:pt x="381000" y="4572000"/>
                  </a:cubicBezTo>
                  <a:cubicBezTo>
                    <a:pt x="196883" y="4572000"/>
                    <a:pt x="43268" y="4441400"/>
                    <a:pt x="7741" y="4267785"/>
                  </a:cubicBezTo>
                  <a:lnTo>
                    <a:pt x="1767" y="4208530"/>
                  </a:lnTo>
                  <a:lnTo>
                    <a:pt x="0" y="4208530"/>
                  </a:lnTo>
                  <a:lnTo>
                    <a:pt x="0" y="4191000"/>
                  </a:lnTo>
                  <a:lnTo>
                    <a:pt x="0" y="1263683"/>
                  </a:lnTo>
                  <a:cubicBezTo>
                    <a:pt x="0" y="565770"/>
                    <a:pt x="565770" y="0"/>
                    <a:pt x="126368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cs typeface="+mn-ea"/>
                <a:sym typeface="+mn-lt"/>
              </a:endParaRPr>
            </a:p>
          </p:txBody>
        </p:sp>
      </p:grpSp>
      <p:grpSp>
        <p:nvGrpSpPr>
          <p:cNvPr id="76" name="人"/>
          <p:cNvGrpSpPr/>
          <p:nvPr/>
        </p:nvGrpSpPr>
        <p:grpSpPr bwMode="auto">
          <a:xfrm rot="13740000">
            <a:off x="3578133" y="3835966"/>
            <a:ext cx="177873" cy="440833"/>
            <a:chOff x="0" y="0"/>
            <a:chExt cx="1255506" cy="3116826"/>
          </a:xfrm>
          <a:solidFill>
            <a:srgbClr val="004960"/>
          </a:solidFill>
        </p:grpSpPr>
        <p:sp>
          <p:nvSpPr>
            <p:cNvPr id="77" name="头"/>
            <p:cNvSpPr>
              <a:spLocks noChangeArrowheads="1"/>
            </p:cNvSpPr>
            <p:nvPr/>
          </p:nvSpPr>
          <p:spPr bwMode="auto">
            <a:xfrm>
              <a:off x="374627" y="0"/>
              <a:ext cx="506252" cy="50625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rgbClr val="FFFFFF"/>
                </a:solidFill>
                <a:effectLst/>
                <a:uLnTx/>
                <a:uFillTx/>
                <a:cs typeface="+mn-ea"/>
                <a:sym typeface="+mn-lt"/>
              </a:endParaRPr>
            </a:p>
          </p:txBody>
        </p:sp>
        <p:sp>
          <p:nvSpPr>
            <p:cNvPr id="78" name="body"/>
            <p:cNvSpPr/>
            <p:nvPr/>
          </p:nvSpPr>
          <p:spPr bwMode="auto">
            <a:xfrm>
              <a:off x="0" y="556877"/>
              <a:ext cx="1255506" cy="2559949"/>
            </a:xfrm>
            <a:custGeom>
              <a:avLst/>
              <a:gdLst>
                <a:gd name="T0" fmla="*/ 1263683 w 4724400"/>
                <a:gd name="T1" fmla="*/ 0 h 9632950"/>
                <a:gd name="T2" fmla="*/ 3460717 w 4724400"/>
                <a:gd name="T3" fmla="*/ 0 h 9632950"/>
                <a:gd name="T4" fmla="*/ 4724400 w 4724400"/>
                <a:gd name="T5" fmla="*/ 1263683 h 9632950"/>
                <a:gd name="T6" fmla="*/ 4724400 w 4724400"/>
                <a:gd name="T7" fmla="*/ 4181475 h 9632950"/>
                <a:gd name="T8" fmla="*/ 4724400 w 4724400"/>
                <a:gd name="T9" fmla="*/ 4208530 h 9632950"/>
                <a:gd name="T10" fmla="*/ 4721672 w 4724400"/>
                <a:gd name="T11" fmla="*/ 4208530 h 9632950"/>
                <a:gd name="T12" fmla="*/ 4716852 w 4724400"/>
                <a:gd name="T13" fmla="*/ 4256340 h 9632950"/>
                <a:gd name="T14" fmla="*/ 4352924 w 4724400"/>
                <a:gd name="T15" fmla="*/ 4552950 h 9632950"/>
                <a:gd name="T16" fmla="*/ 3988996 w 4724400"/>
                <a:gd name="T17" fmla="*/ 4256340 h 9632950"/>
                <a:gd name="T18" fmla="*/ 3984178 w 4724400"/>
                <a:gd name="T19" fmla="*/ 4208530 h 9632950"/>
                <a:gd name="T20" fmla="*/ 3978728 w 4724400"/>
                <a:gd name="T21" fmla="*/ 4208530 h 9632950"/>
                <a:gd name="T22" fmla="*/ 3978728 w 4724400"/>
                <a:gd name="T23" fmla="*/ 1344167 h 9632950"/>
                <a:gd name="T24" fmla="*/ 3635828 w 4724400"/>
                <a:gd name="T25" fmla="*/ 1344167 h 9632950"/>
                <a:gd name="T26" fmla="*/ 3635828 w 4724400"/>
                <a:gd name="T27" fmla="*/ 3627883 h 9632950"/>
                <a:gd name="T28" fmla="*/ 3635828 w 4724400"/>
                <a:gd name="T29" fmla="*/ 4208530 h 9632950"/>
                <a:gd name="T30" fmla="*/ 3635828 w 4724400"/>
                <a:gd name="T31" fmla="*/ 9081294 h 9632950"/>
                <a:gd name="T32" fmla="*/ 3635828 w 4724400"/>
                <a:gd name="T33" fmla="*/ 9124950 h 9632950"/>
                <a:gd name="T34" fmla="*/ 3631427 w 4724400"/>
                <a:gd name="T35" fmla="*/ 9124950 h 9632950"/>
                <a:gd name="T36" fmla="*/ 3624620 w 4724400"/>
                <a:gd name="T37" fmla="*/ 9192472 h 9632950"/>
                <a:gd name="T38" fmla="*/ 3084172 w 4724400"/>
                <a:gd name="T39" fmla="*/ 9632950 h 9632950"/>
                <a:gd name="T40" fmla="*/ 2543724 w 4724400"/>
                <a:gd name="T41" fmla="*/ 9192472 h 9632950"/>
                <a:gd name="T42" fmla="*/ 2536917 w 4724400"/>
                <a:gd name="T43" fmla="*/ 9124950 h 9632950"/>
                <a:gd name="T44" fmla="*/ 2533650 w 4724400"/>
                <a:gd name="T45" fmla="*/ 9124950 h 9632950"/>
                <a:gd name="T46" fmla="*/ 2533650 w 4724400"/>
                <a:gd name="T47" fmla="*/ 9092543 h 9632950"/>
                <a:gd name="T48" fmla="*/ 2532516 w 4724400"/>
                <a:gd name="T49" fmla="*/ 9081294 h 9632950"/>
                <a:gd name="T50" fmla="*/ 2533650 w 4724400"/>
                <a:gd name="T51" fmla="*/ 9070045 h 9632950"/>
                <a:gd name="T52" fmla="*/ 2533650 w 4724400"/>
                <a:gd name="T53" fmla="*/ 4572000 h 9632950"/>
                <a:gd name="T54" fmla="*/ 2171700 w 4724400"/>
                <a:gd name="T55" fmla="*/ 4572000 h 9632950"/>
                <a:gd name="T56" fmla="*/ 2171700 w 4724400"/>
                <a:gd name="T57" fmla="*/ 9099550 h 9632950"/>
                <a:gd name="T58" fmla="*/ 2171700 w 4724400"/>
                <a:gd name="T59" fmla="*/ 9124950 h 9632950"/>
                <a:gd name="T60" fmla="*/ 2169140 w 4724400"/>
                <a:gd name="T61" fmla="*/ 9124950 h 9632950"/>
                <a:gd name="T62" fmla="*/ 2160863 w 4724400"/>
                <a:gd name="T63" fmla="*/ 9207049 h 9632950"/>
                <a:gd name="T64" fmla="*/ 1638300 w 4724400"/>
                <a:gd name="T65" fmla="*/ 9632950 h 9632950"/>
                <a:gd name="T66" fmla="*/ 1115737 w 4724400"/>
                <a:gd name="T67" fmla="*/ 9207049 h 9632950"/>
                <a:gd name="T68" fmla="*/ 1107461 w 4724400"/>
                <a:gd name="T69" fmla="*/ 9124950 h 9632950"/>
                <a:gd name="T70" fmla="*/ 1104900 w 4724400"/>
                <a:gd name="T71" fmla="*/ 9124950 h 9632950"/>
                <a:gd name="T72" fmla="*/ 1104900 w 4724400"/>
                <a:gd name="T73" fmla="*/ 9099550 h 9632950"/>
                <a:gd name="T74" fmla="*/ 1104900 w 4724400"/>
                <a:gd name="T75" fmla="*/ 4208530 h 9632950"/>
                <a:gd name="T76" fmla="*/ 1104900 w 4724400"/>
                <a:gd name="T77" fmla="*/ 3627883 h 9632950"/>
                <a:gd name="T78" fmla="*/ 1104900 w 4724400"/>
                <a:gd name="T79" fmla="*/ 1344167 h 9632950"/>
                <a:gd name="T80" fmla="*/ 762000 w 4724400"/>
                <a:gd name="T81" fmla="*/ 1344167 h 9632950"/>
                <a:gd name="T82" fmla="*/ 762000 w 4724400"/>
                <a:gd name="T83" fmla="*/ 4191000 h 9632950"/>
                <a:gd name="T84" fmla="*/ 762000 w 4724400"/>
                <a:gd name="T85" fmla="*/ 4208530 h 9632950"/>
                <a:gd name="T86" fmla="*/ 760233 w 4724400"/>
                <a:gd name="T87" fmla="*/ 4208530 h 9632950"/>
                <a:gd name="T88" fmla="*/ 754259 w 4724400"/>
                <a:gd name="T89" fmla="*/ 4267785 h 9632950"/>
                <a:gd name="T90" fmla="*/ 381000 w 4724400"/>
                <a:gd name="T91" fmla="*/ 4572000 h 9632950"/>
                <a:gd name="T92" fmla="*/ 7741 w 4724400"/>
                <a:gd name="T93" fmla="*/ 4267785 h 9632950"/>
                <a:gd name="T94" fmla="*/ 1767 w 4724400"/>
                <a:gd name="T95" fmla="*/ 4208530 h 9632950"/>
                <a:gd name="T96" fmla="*/ 0 w 4724400"/>
                <a:gd name="T97" fmla="*/ 4208530 h 9632950"/>
                <a:gd name="T98" fmla="*/ 0 w 4724400"/>
                <a:gd name="T99" fmla="*/ 4191000 h 9632950"/>
                <a:gd name="T100" fmla="*/ 0 w 4724400"/>
                <a:gd name="T101" fmla="*/ 1263683 h 9632950"/>
                <a:gd name="T102" fmla="*/ 1263683 w 4724400"/>
                <a:gd name="T103" fmla="*/ 0 h 9632950"/>
                <a:gd name="T104" fmla="*/ 0 w 4724400"/>
                <a:gd name="T105" fmla="*/ 0 h 9632950"/>
                <a:gd name="T106" fmla="*/ 4724400 w 4724400"/>
                <a:gd name="T107" fmla="*/ 9632950 h 9632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T104" t="T105" r="T106" b="T107"/>
              <a:pathLst>
                <a:path w="4724400" h="9632950">
                  <a:moveTo>
                    <a:pt x="1263683" y="0"/>
                  </a:moveTo>
                  <a:lnTo>
                    <a:pt x="3460717" y="0"/>
                  </a:lnTo>
                  <a:cubicBezTo>
                    <a:pt x="4158630" y="0"/>
                    <a:pt x="4724400" y="565770"/>
                    <a:pt x="4724400" y="1263683"/>
                  </a:cubicBezTo>
                  <a:lnTo>
                    <a:pt x="4724400" y="4181475"/>
                  </a:lnTo>
                  <a:lnTo>
                    <a:pt x="4724400" y="4208530"/>
                  </a:lnTo>
                  <a:lnTo>
                    <a:pt x="4721672" y="4208530"/>
                  </a:lnTo>
                  <a:lnTo>
                    <a:pt x="4716852" y="4256340"/>
                  </a:lnTo>
                  <a:cubicBezTo>
                    <a:pt x="4682214" y="4425615"/>
                    <a:pt x="4532440" y="4552950"/>
                    <a:pt x="4352924" y="4552950"/>
                  </a:cubicBezTo>
                  <a:cubicBezTo>
                    <a:pt x="4173410" y="4552950"/>
                    <a:pt x="4023636" y="4425615"/>
                    <a:pt x="3988996" y="4256340"/>
                  </a:cubicBezTo>
                  <a:lnTo>
                    <a:pt x="3984178" y="4208530"/>
                  </a:lnTo>
                  <a:lnTo>
                    <a:pt x="3978728" y="4208530"/>
                  </a:lnTo>
                  <a:lnTo>
                    <a:pt x="3978728" y="1344167"/>
                  </a:lnTo>
                  <a:lnTo>
                    <a:pt x="3635828" y="1344167"/>
                  </a:lnTo>
                  <a:lnTo>
                    <a:pt x="3635828" y="3627883"/>
                  </a:lnTo>
                  <a:lnTo>
                    <a:pt x="3635828" y="4208530"/>
                  </a:lnTo>
                  <a:lnTo>
                    <a:pt x="3635828" y="9081294"/>
                  </a:lnTo>
                  <a:lnTo>
                    <a:pt x="3635828" y="9124950"/>
                  </a:lnTo>
                  <a:lnTo>
                    <a:pt x="3631427" y="9124950"/>
                  </a:lnTo>
                  <a:lnTo>
                    <a:pt x="3624620" y="9192472"/>
                  </a:lnTo>
                  <a:cubicBezTo>
                    <a:pt x="3573180" y="9443852"/>
                    <a:pt x="3350759" y="9632950"/>
                    <a:pt x="3084172" y="9632950"/>
                  </a:cubicBezTo>
                  <a:cubicBezTo>
                    <a:pt x="2817585" y="9632950"/>
                    <a:pt x="2595164" y="9443852"/>
                    <a:pt x="2543724" y="9192472"/>
                  </a:cubicBezTo>
                  <a:lnTo>
                    <a:pt x="2536917" y="9124950"/>
                  </a:lnTo>
                  <a:lnTo>
                    <a:pt x="2533650" y="9124950"/>
                  </a:lnTo>
                  <a:lnTo>
                    <a:pt x="2533650" y="9092543"/>
                  </a:lnTo>
                  <a:lnTo>
                    <a:pt x="2532516" y="9081294"/>
                  </a:lnTo>
                  <a:lnTo>
                    <a:pt x="2533650" y="9070045"/>
                  </a:lnTo>
                  <a:lnTo>
                    <a:pt x="2533650" y="4572000"/>
                  </a:lnTo>
                  <a:lnTo>
                    <a:pt x="2171700" y="4572000"/>
                  </a:lnTo>
                  <a:lnTo>
                    <a:pt x="2171700" y="9099550"/>
                  </a:lnTo>
                  <a:lnTo>
                    <a:pt x="2171700" y="9124950"/>
                  </a:lnTo>
                  <a:lnTo>
                    <a:pt x="2169140" y="9124950"/>
                  </a:lnTo>
                  <a:lnTo>
                    <a:pt x="2160863" y="9207049"/>
                  </a:lnTo>
                  <a:cubicBezTo>
                    <a:pt x="2111126" y="9450110"/>
                    <a:pt x="1896065" y="9632950"/>
                    <a:pt x="1638300" y="9632950"/>
                  </a:cubicBezTo>
                  <a:cubicBezTo>
                    <a:pt x="1380535" y="9632950"/>
                    <a:pt x="1165474" y="9450110"/>
                    <a:pt x="1115737" y="9207049"/>
                  </a:cubicBezTo>
                  <a:lnTo>
                    <a:pt x="1107461" y="9124950"/>
                  </a:lnTo>
                  <a:lnTo>
                    <a:pt x="1104900" y="9124950"/>
                  </a:lnTo>
                  <a:lnTo>
                    <a:pt x="1104900" y="9099550"/>
                  </a:lnTo>
                  <a:lnTo>
                    <a:pt x="1104900" y="4208530"/>
                  </a:lnTo>
                  <a:lnTo>
                    <a:pt x="1104900" y="3627883"/>
                  </a:lnTo>
                  <a:lnTo>
                    <a:pt x="1104900" y="1344167"/>
                  </a:lnTo>
                  <a:lnTo>
                    <a:pt x="762000" y="1344167"/>
                  </a:lnTo>
                  <a:lnTo>
                    <a:pt x="762000" y="4191000"/>
                  </a:lnTo>
                  <a:lnTo>
                    <a:pt x="762000" y="4208530"/>
                  </a:lnTo>
                  <a:lnTo>
                    <a:pt x="760233" y="4208530"/>
                  </a:lnTo>
                  <a:lnTo>
                    <a:pt x="754259" y="4267785"/>
                  </a:lnTo>
                  <a:cubicBezTo>
                    <a:pt x="718733" y="4441400"/>
                    <a:pt x="565118" y="4572000"/>
                    <a:pt x="381000" y="4572000"/>
                  </a:cubicBezTo>
                  <a:cubicBezTo>
                    <a:pt x="196883" y="4572000"/>
                    <a:pt x="43268" y="4441400"/>
                    <a:pt x="7741" y="4267785"/>
                  </a:cubicBezTo>
                  <a:lnTo>
                    <a:pt x="1767" y="4208530"/>
                  </a:lnTo>
                  <a:lnTo>
                    <a:pt x="0" y="4208530"/>
                  </a:lnTo>
                  <a:lnTo>
                    <a:pt x="0" y="4191000"/>
                  </a:lnTo>
                  <a:lnTo>
                    <a:pt x="0" y="1263683"/>
                  </a:lnTo>
                  <a:cubicBezTo>
                    <a:pt x="0" y="565770"/>
                    <a:pt x="565770" y="0"/>
                    <a:pt x="126368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cs typeface="+mn-ea"/>
                <a:sym typeface="+mn-lt"/>
              </a:endParaRPr>
            </a:p>
          </p:txBody>
        </p:sp>
      </p:grpSp>
      <p:grpSp>
        <p:nvGrpSpPr>
          <p:cNvPr id="79" name="人"/>
          <p:cNvGrpSpPr/>
          <p:nvPr/>
        </p:nvGrpSpPr>
        <p:grpSpPr bwMode="auto">
          <a:xfrm rot="14940000">
            <a:off x="3340500" y="3441618"/>
            <a:ext cx="177873" cy="440833"/>
            <a:chOff x="0" y="0"/>
            <a:chExt cx="1255506" cy="3116826"/>
          </a:xfrm>
          <a:solidFill>
            <a:srgbClr val="EA4345"/>
          </a:solidFill>
        </p:grpSpPr>
        <p:sp>
          <p:nvSpPr>
            <p:cNvPr id="80" name="头"/>
            <p:cNvSpPr>
              <a:spLocks noChangeArrowheads="1"/>
            </p:cNvSpPr>
            <p:nvPr/>
          </p:nvSpPr>
          <p:spPr bwMode="auto">
            <a:xfrm>
              <a:off x="374627" y="0"/>
              <a:ext cx="506252" cy="50625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rgbClr val="FFFFFF"/>
                </a:solidFill>
                <a:effectLst/>
                <a:uLnTx/>
                <a:uFillTx/>
                <a:cs typeface="+mn-ea"/>
                <a:sym typeface="+mn-lt"/>
              </a:endParaRPr>
            </a:p>
          </p:txBody>
        </p:sp>
        <p:sp>
          <p:nvSpPr>
            <p:cNvPr id="81" name="body"/>
            <p:cNvSpPr/>
            <p:nvPr/>
          </p:nvSpPr>
          <p:spPr bwMode="auto">
            <a:xfrm>
              <a:off x="0" y="556877"/>
              <a:ext cx="1255506" cy="2559949"/>
            </a:xfrm>
            <a:custGeom>
              <a:avLst/>
              <a:gdLst>
                <a:gd name="T0" fmla="*/ 1263683 w 4724400"/>
                <a:gd name="T1" fmla="*/ 0 h 9632950"/>
                <a:gd name="T2" fmla="*/ 3460717 w 4724400"/>
                <a:gd name="T3" fmla="*/ 0 h 9632950"/>
                <a:gd name="T4" fmla="*/ 4724400 w 4724400"/>
                <a:gd name="T5" fmla="*/ 1263683 h 9632950"/>
                <a:gd name="T6" fmla="*/ 4724400 w 4724400"/>
                <a:gd name="T7" fmla="*/ 4181475 h 9632950"/>
                <a:gd name="T8" fmla="*/ 4724400 w 4724400"/>
                <a:gd name="T9" fmla="*/ 4208530 h 9632950"/>
                <a:gd name="T10" fmla="*/ 4721672 w 4724400"/>
                <a:gd name="T11" fmla="*/ 4208530 h 9632950"/>
                <a:gd name="T12" fmla="*/ 4716852 w 4724400"/>
                <a:gd name="T13" fmla="*/ 4256340 h 9632950"/>
                <a:gd name="T14" fmla="*/ 4352924 w 4724400"/>
                <a:gd name="T15" fmla="*/ 4552950 h 9632950"/>
                <a:gd name="T16" fmla="*/ 3988996 w 4724400"/>
                <a:gd name="T17" fmla="*/ 4256340 h 9632950"/>
                <a:gd name="T18" fmla="*/ 3984178 w 4724400"/>
                <a:gd name="T19" fmla="*/ 4208530 h 9632950"/>
                <a:gd name="T20" fmla="*/ 3978728 w 4724400"/>
                <a:gd name="T21" fmla="*/ 4208530 h 9632950"/>
                <a:gd name="T22" fmla="*/ 3978728 w 4724400"/>
                <a:gd name="T23" fmla="*/ 1344167 h 9632950"/>
                <a:gd name="T24" fmla="*/ 3635828 w 4724400"/>
                <a:gd name="T25" fmla="*/ 1344167 h 9632950"/>
                <a:gd name="T26" fmla="*/ 3635828 w 4724400"/>
                <a:gd name="T27" fmla="*/ 3627883 h 9632950"/>
                <a:gd name="T28" fmla="*/ 3635828 w 4724400"/>
                <a:gd name="T29" fmla="*/ 4208530 h 9632950"/>
                <a:gd name="T30" fmla="*/ 3635828 w 4724400"/>
                <a:gd name="T31" fmla="*/ 9081294 h 9632950"/>
                <a:gd name="T32" fmla="*/ 3635828 w 4724400"/>
                <a:gd name="T33" fmla="*/ 9124950 h 9632950"/>
                <a:gd name="T34" fmla="*/ 3631427 w 4724400"/>
                <a:gd name="T35" fmla="*/ 9124950 h 9632950"/>
                <a:gd name="T36" fmla="*/ 3624620 w 4724400"/>
                <a:gd name="T37" fmla="*/ 9192472 h 9632950"/>
                <a:gd name="T38" fmla="*/ 3084172 w 4724400"/>
                <a:gd name="T39" fmla="*/ 9632950 h 9632950"/>
                <a:gd name="T40" fmla="*/ 2543724 w 4724400"/>
                <a:gd name="T41" fmla="*/ 9192472 h 9632950"/>
                <a:gd name="T42" fmla="*/ 2536917 w 4724400"/>
                <a:gd name="T43" fmla="*/ 9124950 h 9632950"/>
                <a:gd name="T44" fmla="*/ 2533650 w 4724400"/>
                <a:gd name="T45" fmla="*/ 9124950 h 9632950"/>
                <a:gd name="T46" fmla="*/ 2533650 w 4724400"/>
                <a:gd name="T47" fmla="*/ 9092543 h 9632950"/>
                <a:gd name="T48" fmla="*/ 2532516 w 4724400"/>
                <a:gd name="T49" fmla="*/ 9081294 h 9632950"/>
                <a:gd name="T50" fmla="*/ 2533650 w 4724400"/>
                <a:gd name="T51" fmla="*/ 9070045 h 9632950"/>
                <a:gd name="T52" fmla="*/ 2533650 w 4724400"/>
                <a:gd name="T53" fmla="*/ 4572000 h 9632950"/>
                <a:gd name="T54" fmla="*/ 2171700 w 4724400"/>
                <a:gd name="T55" fmla="*/ 4572000 h 9632950"/>
                <a:gd name="T56" fmla="*/ 2171700 w 4724400"/>
                <a:gd name="T57" fmla="*/ 9099550 h 9632950"/>
                <a:gd name="T58" fmla="*/ 2171700 w 4724400"/>
                <a:gd name="T59" fmla="*/ 9124950 h 9632950"/>
                <a:gd name="T60" fmla="*/ 2169140 w 4724400"/>
                <a:gd name="T61" fmla="*/ 9124950 h 9632950"/>
                <a:gd name="T62" fmla="*/ 2160863 w 4724400"/>
                <a:gd name="T63" fmla="*/ 9207049 h 9632950"/>
                <a:gd name="T64" fmla="*/ 1638300 w 4724400"/>
                <a:gd name="T65" fmla="*/ 9632950 h 9632950"/>
                <a:gd name="T66" fmla="*/ 1115737 w 4724400"/>
                <a:gd name="T67" fmla="*/ 9207049 h 9632950"/>
                <a:gd name="T68" fmla="*/ 1107461 w 4724400"/>
                <a:gd name="T69" fmla="*/ 9124950 h 9632950"/>
                <a:gd name="T70" fmla="*/ 1104900 w 4724400"/>
                <a:gd name="T71" fmla="*/ 9124950 h 9632950"/>
                <a:gd name="T72" fmla="*/ 1104900 w 4724400"/>
                <a:gd name="T73" fmla="*/ 9099550 h 9632950"/>
                <a:gd name="T74" fmla="*/ 1104900 w 4724400"/>
                <a:gd name="T75" fmla="*/ 4208530 h 9632950"/>
                <a:gd name="T76" fmla="*/ 1104900 w 4724400"/>
                <a:gd name="T77" fmla="*/ 3627883 h 9632950"/>
                <a:gd name="T78" fmla="*/ 1104900 w 4724400"/>
                <a:gd name="T79" fmla="*/ 1344167 h 9632950"/>
                <a:gd name="T80" fmla="*/ 762000 w 4724400"/>
                <a:gd name="T81" fmla="*/ 1344167 h 9632950"/>
                <a:gd name="T82" fmla="*/ 762000 w 4724400"/>
                <a:gd name="T83" fmla="*/ 4191000 h 9632950"/>
                <a:gd name="T84" fmla="*/ 762000 w 4724400"/>
                <a:gd name="T85" fmla="*/ 4208530 h 9632950"/>
                <a:gd name="T86" fmla="*/ 760233 w 4724400"/>
                <a:gd name="T87" fmla="*/ 4208530 h 9632950"/>
                <a:gd name="T88" fmla="*/ 754259 w 4724400"/>
                <a:gd name="T89" fmla="*/ 4267785 h 9632950"/>
                <a:gd name="T90" fmla="*/ 381000 w 4724400"/>
                <a:gd name="T91" fmla="*/ 4572000 h 9632950"/>
                <a:gd name="T92" fmla="*/ 7741 w 4724400"/>
                <a:gd name="T93" fmla="*/ 4267785 h 9632950"/>
                <a:gd name="T94" fmla="*/ 1767 w 4724400"/>
                <a:gd name="T95" fmla="*/ 4208530 h 9632950"/>
                <a:gd name="T96" fmla="*/ 0 w 4724400"/>
                <a:gd name="T97" fmla="*/ 4208530 h 9632950"/>
                <a:gd name="T98" fmla="*/ 0 w 4724400"/>
                <a:gd name="T99" fmla="*/ 4191000 h 9632950"/>
                <a:gd name="T100" fmla="*/ 0 w 4724400"/>
                <a:gd name="T101" fmla="*/ 1263683 h 9632950"/>
                <a:gd name="T102" fmla="*/ 1263683 w 4724400"/>
                <a:gd name="T103" fmla="*/ 0 h 9632950"/>
                <a:gd name="T104" fmla="*/ 0 w 4724400"/>
                <a:gd name="T105" fmla="*/ 0 h 9632950"/>
                <a:gd name="T106" fmla="*/ 4724400 w 4724400"/>
                <a:gd name="T107" fmla="*/ 9632950 h 9632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T104" t="T105" r="T106" b="T107"/>
              <a:pathLst>
                <a:path w="4724400" h="9632950">
                  <a:moveTo>
                    <a:pt x="1263683" y="0"/>
                  </a:moveTo>
                  <a:lnTo>
                    <a:pt x="3460717" y="0"/>
                  </a:lnTo>
                  <a:cubicBezTo>
                    <a:pt x="4158630" y="0"/>
                    <a:pt x="4724400" y="565770"/>
                    <a:pt x="4724400" y="1263683"/>
                  </a:cubicBezTo>
                  <a:lnTo>
                    <a:pt x="4724400" y="4181475"/>
                  </a:lnTo>
                  <a:lnTo>
                    <a:pt x="4724400" y="4208530"/>
                  </a:lnTo>
                  <a:lnTo>
                    <a:pt x="4721672" y="4208530"/>
                  </a:lnTo>
                  <a:lnTo>
                    <a:pt x="4716852" y="4256340"/>
                  </a:lnTo>
                  <a:cubicBezTo>
                    <a:pt x="4682214" y="4425615"/>
                    <a:pt x="4532440" y="4552950"/>
                    <a:pt x="4352924" y="4552950"/>
                  </a:cubicBezTo>
                  <a:cubicBezTo>
                    <a:pt x="4173410" y="4552950"/>
                    <a:pt x="4023636" y="4425615"/>
                    <a:pt x="3988996" y="4256340"/>
                  </a:cubicBezTo>
                  <a:lnTo>
                    <a:pt x="3984178" y="4208530"/>
                  </a:lnTo>
                  <a:lnTo>
                    <a:pt x="3978728" y="4208530"/>
                  </a:lnTo>
                  <a:lnTo>
                    <a:pt x="3978728" y="1344167"/>
                  </a:lnTo>
                  <a:lnTo>
                    <a:pt x="3635828" y="1344167"/>
                  </a:lnTo>
                  <a:lnTo>
                    <a:pt x="3635828" y="3627883"/>
                  </a:lnTo>
                  <a:lnTo>
                    <a:pt x="3635828" y="4208530"/>
                  </a:lnTo>
                  <a:lnTo>
                    <a:pt x="3635828" y="9081294"/>
                  </a:lnTo>
                  <a:lnTo>
                    <a:pt x="3635828" y="9124950"/>
                  </a:lnTo>
                  <a:lnTo>
                    <a:pt x="3631427" y="9124950"/>
                  </a:lnTo>
                  <a:lnTo>
                    <a:pt x="3624620" y="9192472"/>
                  </a:lnTo>
                  <a:cubicBezTo>
                    <a:pt x="3573180" y="9443852"/>
                    <a:pt x="3350759" y="9632950"/>
                    <a:pt x="3084172" y="9632950"/>
                  </a:cubicBezTo>
                  <a:cubicBezTo>
                    <a:pt x="2817585" y="9632950"/>
                    <a:pt x="2595164" y="9443852"/>
                    <a:pt x="2543724" y="9192472"/>
                  </a:cubicBezTo>
                  <a:lnTo>
                    <a:pt x="2536917" y="9124950"/>
                  </a:lnTo>
                  <a:lnTo>
                    <a:pt x="2533650" y="9124950"/>
                  </a:lnTo>
                  <a:lnTo>
                    <a:pt x="2533650" y="9092543"/>
                  </a:lnTo>
                  <a:lnTo>
                    <a:pt x="2532516" y="9081294"/>
                  </a:lnTo>
                  <a:lnTo>
                    <a:pt x="2533650" y="9070045"/>
                  </a:lnTo>
                  <a:lnTo>
                    <a:pt x="2533650" y="4572000"/>
                  </a:lnTo>
                  <a:lnTo>
                    <a:pt x="2171700" y="4572000"/>
                  </a:lnTo>
                  <a:lnTo>
                    <a:pt x="2171700" y="9099550"/>
                  </a:lnTo>
                  <a:lnTo>
                    <a:pt x="2171700" y="9124950"/>
                  </a:lnTo>
                  <a:lnTo>
                    <a:pt x="2169140" y="9124950"/>
                  </a:lnTo>
                  <a:lnTo>
                    <a:pt x="2160863" y="9207049"/>
                  </a:lnTo>
                  <a:cubicBezTo>
                    <a:pt x="2111126" y="9450110"/>
                    <a:pt x="1896065" y="9632950"/>
                    <a:pt x="1638300" y="9632950"/>
                  </a:cubicBezTo>
                  <a:cubicBezTo>
                    <a:pt x="1380535" y="9632950"/>
                    <a:pt x="1165474" y="9450110"/>
                    <a:pt x="1115737" y="9207049"/>
                  </a:cubicBezTo>
                  <a:lnTo>
                    <a:pt x="1107461" y="9124950"/>
                  </a:lnTo>
                  <a:lnTo>
                    <a:pt x="1104900" y="9124950"/>
                  </a:lnTo>
                  <a:lnTo>
                    <a:pt x="1104900" y="9099550"/>
                  </a:lnTo>
                  <a:lnTo>
                    <a:pt x="1104900" y="4208530"/>
                  </a:lnTo>
                  <a:lnTo>
                    <a:pt x="1104900" y="3627883"/>
                  </a:lnTo>
                  <a:lnTo>
                    <a:pt x="1104900" y="1344167"/>
                  </a:lnTo>
                  <a:lnTo>
                    <a:pt x="762000" y="1344167"/>
                  </a:lnTo>
                  <a:lnTo>
                    <a:pt x="762000" y="4191000"/>
                  </a:lnTo>
                  <a:lnTo>
                    <a:pt x="762000" y="4208530"/>
                  </a:lnTo>
                  <a:lnTo>
                    <a:pt x="760233" y="4208530"/>
                  </a:lnTo>
                  <a:lnTo>
                    <a:pt x="754259" y="4267785"/>
                  </a:lnTo>
                  <a:cubicBezTo>
                    <a:pt x="718733" y="4441400"/>
                    <a:pt x="565118" y="4572000"/>
                    <a:pt x="381000" y="4572000"/>
                  </a:cubicBezTo>
                  <a:cubicBezTo>
                    <a:pt x="196883" y="4572000"/>
                    <a:pt x="43268" y="4441400"/>
                    <a:pt x="7741" y="4267785"/>
                  </a:cubicBezTo>
                  <a:lnTo>
                    <a:pt x="1767" y="4208530"/>
                  </a:lnTo>
                  <a:lnTo>
                    <a:pt x="0" y="4208530"/>
                  </a:lnTo>
                  <a:lnTo>
                    <a:pt x="0" y="4191000"/>
                  </a:lnTo>
                  <a:lnTo>
                    <a:pt x="0" y="1263683"/>
                  </a:lnTo>
                  <a:cubicBezTo>
                    <a:pt x="0" y="565770"/>
                    <a:pt x="565770" y="0"/>
                    <a:pt x="126368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cs typeface="+mn-ea"/>
                <a:sym typeface="+mn-lt"/>
              </a:endParaRPr>
            </a:p>
          </p:txBody>
        </p:sp>
      </p:grpSp>
      <p:grpSp>
        <p:nvGrpSpPr>
          <p:cNvPr id="82" name="人"/>
          <p:cNvGrpSpPr/>
          <p:nvPr/>
        </p:nvGrpSpPr>
        <p:grpSpPr bwMode="auto">
          <a:xfrm rot="16140000">
            <a:off x="3261036" y="2990123"/>
            <a:ext cx="177873" cy="440833"/>
            <a:chOff x="0" y="0"/>
            <a:chExt cx="1255506" cy="3116826"/>
          </a:xfrm>
          <a:solidFill>
            <a:srgbClr val="029489"/>
          </a:solidFill>
        </p:grpSpPr>
        <p:sp>
          <p:nvSpPr>
            <p:cNvPr id="83" name="头"/>
            <p:cNvSpPr>
              <a:spLocks noChangeArrowheads="1"/>
            </p:cNvSpPr>
            <p:nvPr/>
          </p:nvSpPr>
          <p:spPr bwMode="auto">
            <a:xfrm>
              <a:off x="374627" y="0"/>
              <a:ext cx="506252" cy="50625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rgbClr val="FFFFFF"/>
                </a:solidFill>
                <a:effectLst/>
                <a:uLnTx/>
                <a:uFillTx/>
                <a:cs typeface="+mn-ea"/>
                <a:sym typeface="+mn-lt"/>
              </a:endParaRPr>
            </a:p>
          </p:txBody>
        </p:sp>
        <p:sp>
          <p:nvSpPr>
            <p:cNvPr id="84" name="body"/>
            <p:cNvSpPr/>
            <p:nvPr/>
          </p:nvSpPr>
          <p:spPr bwMode="auto">
            <a:xfrm>
              <a:off x="0" y="556877"/>
              <a:ext cx="1255506" cy="2559949"/>
            </a:xfrm>
            <a:custGeom>
              <a:avLst/>
              <a:gdLst>
                <a:gd name="T0" fmla="*/ 1263683 w 4724400"/>
                <a:gd name="T1" fmla="*/ 0 h 9632950"/>
                <a:gd name="T2" fmla="*/ 3460717 w 4724400"/>
                <a:gd name="T3" fmla="*/ 0 h 9632950"/>
                <a:gd name="T4" fmla="*/ 4724400 w 4724400"/>
                <a:gd name="T5" fmla="*/ 1263683 h 9632950"/>
                <a:gd name="T6" fmla="*/ 4724400 w 4724400"/>
                <a:gd name="T7" fmla="*/ 4181475 h 9632950"/>
                <a:gd name="T8" fmla="*/ 4724400 w 4724400"/>
                <a:gd name="T9" fmla="*/ 4208530 h 9632950"/>
                <a:gd name="T10" fmla="*/ 4721672 w 4724400"/>
                <a:gd name="T11" fmla="*/ 4208530 h 9632950"/>
                <a:gd name="T12" fmla="*/ 4716852 w 4724400"/>
                <a:gd name="T13" fmla="*/ 4256340 h 9632950"/>
                <a:gd name="T14" fmla="*/ 4352924 w 4724400"/>
                <a:gd name="T15" fmla="*/ 4552950 h 9632950"/>
                <a:gd name="T16" fmla="*/ 3988996 w 4724400"/>
                <a:gd name="T17" fmla="*/ 4256340 h 9632950"/>
                <a:gd name="T18" fmla="*/ 3984178 w 4724400"/>
                <a:gd name="T19" fmla="*/ 4208530 h 9632950"/>
                <a:gd name="T20" fmla="*/ 3978728 w 4724400"/>
                <a:gd name="T21" fmla="*/ 4208530 h 9632950"/>
                <a:gd name="T22" fmla="*/ 3978728 w 4724400"/>
                <a:gd name="T23" fmla="*/ 1344167 h 9632950"/>
                <a:gd name="T24" fmla="*/ 3635828 w 4724400"/>
                <a:gd name="T25" fmla="*/ 1344167 h 9632950"/>
                <a:gd name="T26" fmla="*/ 3635828 w 4724400"/>
                <a:gd name="T27" fmla="*/ 3627883 h 9632950"/>
                <a:gd name="T28" fmla="*/ 3635828 w 4724400"/>
                <a:gd name="T29" fmla="*/ 4208530 h 9632950"/>
                <a:gd name="T30" fmla="*/ 3635828 w 4724400"/>
                <a:gd name="T31" fmla="*/ 9081294 h 9632950"/>
                <a:gd name="T32" fmla="*/ 3635828 w 4724400"/>
                <a:gd name="T33" fmla="*/ 9124950 h 9632950"/>
                <a:gd name="T34" fmla="*/ 3631427 w 4724400"/>
                <a:gd name="T35" fmla="*/ 9124950 h 9632950"/>
                <a:gd name="T36" fmla="*/ 3624620 w 4724400"/>
                <a:gd name="T37" fmla="*/ 9192472 h 9632950"/>
                <a:gd name="T38" fmla="*/ 3084172 w 4724400"/>
                <a:gd name="T39" fmla="*/ 9632950 h 9632950"/>
                <a:gd name="T40" fmla="*/ 2543724 w 4724400"/>
                <a:gd name="T41" fmla="*/ 9192472 h 9632950"/>
                <a:gd name="T42" fmla="*/ 2536917 w 4724400"/>
                <a:gd name="T43" fmla="*/ 9124950 h 9632950"/>
                <a:gd name="T44" fmla="*/ 2533650 w 4724400"/>
                <a:gd name="T45" fmla="*/ 9124950 h 9632950"/>
                <a:gd name="T46" fmla="*/ 2533650 w 4724400"/>
                <a:gd name="T47" fmla="*/ 9092543 h 9632950"/>
                <a:gd name="T48" fmla="*/ 2532516 w 4724400"/>
                <a:gd name="T49" fmla="*/ 9081294 h 9632950"/>
                <a:gd name="T50" fmla="*/ 2533650 w 4724400"/>
                <a:gd name="T51" fmla="*/ 9070045 h 9632950"/>
                <a:gd name="T52" fmla="*/ 2533650 w 4724400"/>
                <a:gd name="T53" fmla="*/ 4572000 h 9632950"/>
                <a:gd name="T54" fmla="*/ 2171700 w 4724400"/>
                <a:gd name="T55" fmla="*/ 4572000 h 9632950"/>
                <a:gd name="T56" fmla="*/ 2171700 w 4724400"/>
                <a:gd name="T57" fmla="*/ 9099550 h 9632950"/>
                <a:gd name="T58" fmla="*/ 2171700 w 4724400"/>
                <a:gd name="T59" fmla="*/ 9124950 h 9632950"/>
                <a:gd name="T60" fmla="*/ 2169140 w 4724400"/>
                <a:gd name="T61" fmla="*/ 9124950 h 9632950"/>
                <a:gd name="T62" fmla="*/ 2160863 w 4724400"/>
                <a:gd name="T63" fmla="*/ 9207049 h 9632950"/>
                <a:gd name="T64" fmla="*/ 1638300 w 4724400"/>
                <a:gd name="T65" fmla="*/ 9632950 h 9632950"/>
                <a:gd name="T66" fmla="*/ 1115737 w 4724400"/>
                <a:gd name="T67" fmla="*/ 9207049 h 9632950"/>
                <a:gd name="T68" fmla="*/ 1107461 w 4724400"/>
                <a:gd name="T69" fmla="*/ 9124950 h 9632950"/>
                <a:gd name="T70" fmla="*/ 1104900 w 4724400"/>
                <a:gd name="T71" fmla="*/ 9124950 h 9632950"/>
                <a:gd name="T72" fmla="*/ 1104900 w 4724400"/>
                <a:gd name="T73" fmla="*/ 9099550 h 9632950"/>
                <a:gd name="T74" fmla="*/ 1104900 w 4724400"/>
                <a:gd name="T75" fmla="*/ 4208530 h 9632950"/>
                <a:gd name="T76" fmla="*/ 1104900 w 4724400"/>
                <a:gd name="T77" fmla="*/ 3627883 h 9632950"/>
                <a:gd name="T78" fmla="*/ 1104900 w 4724400"/>
                <a:gd name="T79" fmla="*/ 1344167 h 9632950"/>
                <a:gd name="T80" fmla="*/ 762000 w 4724400"/>
                <a:gd name="T81" fmla="*/ 1344167 h 9632950"/>
                <a:gd name="T82" fmla="*/ 762000 w 4724400"/>
                <a:gd name="T83" fmla="*/ 4191000 h 9632950"/>
                <a:gd name="T84" fmla="*/ 762000 w 4724400"/>
                <a:gd name="T85" fmla="*/ 4208530 h 9632950"/>
                <a:gd name="T86" fmla="*/ 760233 w 4724400"/>
                <a:gd name="T87" fmla="*/ 4208530 h 9632950"/>
                <a:gd name="T88" fmla="*/ 754259 w 4724400"/>
                <a:gd name="T89" fmla="*/ 4267785 h 9632950"/>
                <a:gd name="T90" fmla="*/ 381000 w 4724400"/>
                <a:gd name="T91" fmla="*/ 4572000 h 9632950"/>
                <a:gd name="T92" fmla="*/ 7741 w 4724400"/>
                <a:gd name="T93" fmla="*/ 4267785 h 9632950"/>
                <a:gd name="T94" fmla="*/ 1767 w 4724400"/>
                <a:gd name="T95" fmla="*/ 4208530 h 9632950"/>
                <a:gd name="T96" fmla="*/ 0 w 4724400"/>
                <a:gd name="T97" fmla="*/ 4208530 h 9632950"/>
                <a:gd name="T98" fmla="*/ 0 w 4724400"/>
                <a:gd name="T99" fmla="*/ 4191000 h 9632950"/>
                <a:gd name="T100" fmla="*/ 0 w 4724400"/>
                <a:gd name="T101" fmla="*/ 1263683 h 9632950"/>
                <a:gd name="T102" fmla="*/ 1263683 w 4724400"/>
                <a:gd name="T103" fmla="*/ 0 h 9632950"/>
                <a:gd name="T104" fmla="*/ 0 w 4724400"/>
                <a:gd name="T105" fmla="*/ 0 h 9632950"/>
                <a:gd name="T106" fmla="*/ 4724400 w 4724400"/>
                <a:gd name="T107" fmla="*/ 9632950 h 9632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T104" t="T105" r="T106" b="T107"/>
              <a:pathLst>
                <a:path w="4724400" h="9632950">
                  <a:moveTo>
                    <a:pt x="1263683" y="0"/>
                  </a:moveTo>
                  <a:lnTo>
                    <a:pt x="3460717" y="0"/>
                  </a:lnTo>
                  <a:cubicBezTo>
                    <a:pt x="4158630" y="0"/>
                    <a:pt x="4724400" y="565770"/>
                    <a:pt x="4724400" y="1263683"/>
                  </a:cubicBezTo>
                  <a:lnTo>
                    <a:pt x="4724400" y="4181475"/>
                  </a:lnTo>
                  <a:lnTo>
                    <a:pt x="4724400" y="4208530"/>
                  </a:lnTo>
                  <a:lnTo>
                    <a:pt x="4721672" y="4208530"/>
                  </a:lnTo>
                  <a:lnTo>
                    <a:pt x="4716852" y="4256340"/>
                  </a:lnTo>
                  <a:cubicBezTo>
                    <a:pt x="4682214" y="4425615"/>
                    <a:pt x="4532440" y="4552950"/>
                    <a:pt x="4352924" y="4552950"/>
                  </a:cubicBezTo>
                  <a:cubicBezTo>
                    <a:pt x="4173410" y="4552950"/>
                    <a:pt x="4023636" y="4425615"/>
                    <a:pt x="3988996" y="4256340"/>
                  </a:cubicBezTo>
                  <a:lnTo>
                    <a:pt x="3984178" y="4208530"/>
                  </a:lnTo>
                  <a:lnTo>
                    <a:pt x="3978728" y="4208530"/>
                  </a:lnTo>
                  <a:lnTo>
                    <a:pt x="3978728" y="1344167"/>
                  </a:lnTo>
                  <a:lnTo>
                    <a:pt x="3635828" y="1344167"/>
                  </a:lnTo>
                  <a:lnTo>
                    <a:pt x="3635828" y="3627883"/>
                  </a:lnTo>
                  <a:lnTo>
                    <a:pt x="3635828" y="4208530"/>
                  </a:lnTo>
                  <a:lnTo>
                    <a:pt x="3635828" y="9081294"/>
                  </a:lnTo>
                  <a:lnTo>
                    <a:pt x="3635828" y="9124950"/>
                  </a:lnTo>
                  <a:lnTo>
                    <a:pt x="3631427" y="9124950"/>
                  </a:lnTo>
                  <a:lnTo>
                    <a:pt x="3624620" y="9192472"/>
                  </a:lnTo>
                  <a:cubicBezTo>
                    <a:pt x="3573180" y="9443852"/>
                    <a:pt x="3350759" y="9632950"/>
                    <a:pt x="3084172" y="9632950"/>
                  </a:cubicBezTo>
                  <a:cubicBezTo>
                    <a:pt x="2817585" y="9632950"/>
                    <a:pt x="2595164" y="9443852"/>
                    <a:pt x="2543724" y="9192472"/>
                  </a:cubicBezTo>
                  <a:lnTo>
                    <a:pt x="2536917" y="9124950"/>
                  </a:lnTo>
                  <a:lnTo>
                    <a:pt x="2533650" y="9124950"/>
                  </a:lnTo>
                  <a:lnTo>
                    <a:pt x="2533650" y="9092543"/>
                  </a:lnTo>
                  <a:lnTo>
                    <a:pt x="2532516" y="9081294"/>
                  </a:lnTo>
                  <a:lnTo>
                    <a:pt x="2533650" y="9070045"/>
                  </a:lnTo>
                  <a:lnTo>
                    <a:pt x="2533650" y="4572000"/>
                  </a:lnTo>
                  <a:lnTo>
                    <a:pt x="2171700" y="4572000"/>
                  </a:lnTo>
                  <a:lnTo>
                    <a:pt x="2171700" y="9099550"/>
                  </a:lnTo>
                  <a:lnTo>
                    <a:pt x="2171700" y="9124950"/>
                  </a:lnTo>
                  <a:lnTo>
                    <a:pt x="2169140" y="9124950"/>
                  </a:lnTo>
                  <a:lnTo>
                    <a:pt x="2160863" y="9207049"/>
                  </a:lnTo>
                  <a:cubicBezTo>
                    <a:pt x="2111126" y="9450110"/>
                    <a:pt x="1896065" y="9632950"/>
                    <a:pt x="1638300" y="9632950"/>
                  </a:cubicBezTo>
                  <a:cubicBezTo>
                    <a:pt x="1380535" y="9632950"/>
                    <a:pt x="1165474" y="9450110"/>
                    <a:pt x="1115737" y="9207049"/>
                  </a:cubicBezTo>
                  <a:lnTo>
                    <a:pt x="1107461" y="9124950"/>
                  </a:lnTo>
                  <a:lnTo>
                    <a:pt x="1104900" y="9124950"/>
                  </a:lnTo>
                  <a:lnTo>
                    <a:pt x="1104900" y="9099550"/>
                  </a:lnTo>
                  <a:lnTo>
                    <a:pt x="1104900" y="4208530"/>
                  </a:lnTo>
                  <a:lnTo>
                    <a:pt x="1104900" y="3627883"/>
                  </a:lnTo>
                  <a:lnTo>
                    <a:pt x="1104900" y="1344167"/>
                  </a:lnTo>
                  <a:lnTo>
                    <a:pt x="762000" y="1344167"/>
                  </a:lnTo>
                  <a:lnTo>
                    <a:pt x="762000" y="4191000"/>
                  </a:lnTo>
                  <a:lnTo>
                    <a:pt x="762000" y="4208530"/>
                  </a:lnTo>
                  <a:lnTo>
                    <a:pt x="760233" y="4208530"/>
                  </a:lnTo>
                  <a:lnTo>
                    <a:pt x="754259" y="4267785"/>
                  </a:lnTo>
                  <a:cubicBezTo>
                    <a:pt x="718733" y="4441400"/>
                    <a:pt x="565118" y="4572000"/>
                    <a:pt x="381000" y="4572000"/>
                  </a:cubicBezTo>
                  <a:cubicBezTo>
                    <a:pt x="196883" y="4572000"/>
                    <a:pt x="43268" y="4441400"/>
                    <a:pt x="7741" y="4267785"/>
                  </a:cubicBezTo>
                  <a:lnTo>
                    <a:pt x="1767" y="4208530"/>
                  </a:lnTo>
                  <a:lnTo>
                    <a:pt x="0" y="4208530"/>
                  </a:lnTo>
                  <a:lnTo>
                    <a:pt x="0" y="4191000"/>
                  </a:lnTo>
                  <a:lnTo>
                    <a:pt x="0" y="1263683"/>
                  </a:lnTo>
                  <a:cubicBezTo>
                    <a:pt x="0" y="565770"/>
                    <a:pt x="565770" y="0"/>
                    <a:pt x="126368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cs typeface="+mn-ea"/>
                <a:sym typeface="+mn-lt"/>
              </a:endParaRPr>
            </a:p>
          </p:txBody>
        </p:sp>
      </p:grpSp>
      <p:grpSp>
        <p:nvGrpSpPr>
          <p:cNvPr id="85" name="组合 84"/>
          <p:cNvGrpSpPr/>
          <p:nvPr/>
        </p:nvGrpSpPr>
        <p:grpSpPr>
          <a:xfrm>
            <a:off x="3634528" y="2154844"/>
            <a:ext cx="2079294" cy="2080736"/>
            <a:chOff x="3443229" y="1587021"/>
            <a:chExt cx="2079294" cy="2080736"/>
          </a:xfrm>
          <a:solidFill>
            <a:srgbClr val="2D2D49"/>
          </a:solidFill>
        </p:grpSpPr>
        <p:sp>
          <p:nvSpPr>
            <p:cNvPr id="86" name="同心圆 14"/>
            <p:cNvSpPr/>
            <p:nvPr/>
          </p:nvSpPr>
          <p:spPr bwMode="auto">
            <a:xfrm>
              <a:off x="3443229" y="1587021"/>
              <a:ext cx="2079294" cy="2080736"/>
            </a:xfrm>
            <a:custGeom>
              <a:avLst/>
              <a:gdLst>
                <a:gd name="T0" fmla="*/ 0 w 21600"/>
                <a:gd name="T1" fmla="*/ 10800 h 21600"/>
                <a:gd name="T2" fmla="*/ 10800 w 21600"/>
                <a:gd name="T3" fmla="*/ 0 h 21600"/>
                <a:gd name="T4" fmla="*/ 21600 w 21600"/>
                <a:gd name="T5" fmla="*/ 10800 h 21600"/>
                <a:gd name="T6" fmla="*/ 10800 w 21600"/>
                <a:gd name="T7" fmla="*/ 21600 h 21600"/>
                <a:gd name="T8" fmla="*/ 0 w 21600"/>
                <a:gd name="T9" fmla="*/ 10800 h 21600"/>
                <a:gd name="T10" fmla="*/ 776 w 21600"/>
                <a:gd name="T11" fmla="*/ 10800 h 21600"/>
                <a:gd name="T12" fmla="*/ 10800 w 21600"/>
                <a:gd name="T13" fmla="*/ 20824 h 21600"/>
                <a:gd name="T14" fmla="*/ 20824 w 21600"/>
                <a:gd name="T15" fmla="*/ 10800 h 21600"/>
                <a:gd name="T16" fmla="*/ 10800 w 21600"/>
                <a:gd name="T17" fmla="*/ 776 h 21600"/>
                <a:gd name="T18" fmla="*/ 776 w 21600"/>
                <a:gd name="T19" fmla="*/ 10800 h 21600"/>
                <a:gd name="T20" fmla="*/ 3164 w 21600"/>
                <a:gd name="T21" fmla="*/ 3163 h 21600"/>
                <a:gd name="T22" fmla="*/ 18436 w 21600"/>
                <a:gd name="T23" fmla="*/ 18437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776" y="10800"/>
                  </a:moveTo>
                  <a:cubicBezTo>
                    <a:pt x="776" y="16336"/>
                    <a:pt x="5264" y="20824"/>
                    <a:pt x="10800" y="20824"/>
                  </a:cubicBezTo>
                  <a:cubicBezTo>
                    <a:pt x="16336" y="20824"/>
                    <a:pt x="20824" y="16336"/>
                    <a:pt x="20824" y="10800"/>
                  </a:cubicBezTo>
                  <a:cubicBezTo>
                    <a:pt x="20824" y="5264"/>
                    <a:pt x="16336" y="776"/>
                    <a:pt x="10800" y="776"/>
                  </a:cubicBezTo>
                  <a:cubicBezTo>
                    <a:pt x="5264" y="776"/>
                    <a:pt x="776" y="5264"/>
                    <a:pt x="776" y="10800"/>
                  </a:cubicBezTo>
                  <a:close/>
                </a:path>
              </a:pathLst>
            </a:custGeom>
            <a:solidFill>
              <a:srgbClr val="EA4345"/>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cs typeface="+mn-ea"/>
                <a:sym typeface="+mn-lt"/>
              </a:endParaRPr>
            </a:p>
          </p:txBody>
        </p:sp>
        <p:sp>
          <p:nvSpPr>
            <p:cNvPr id="87" name="文本框 120"/>
            <p:cNvSpPr>
              <a:spLocks noChangeArrowheads="1"/>
            </p:cNvSpPr>
            <p:nvPr/>
          </p:nvSpPr>
          <p:spPr bwMode="auto">
            <a:xfrm>
              <a:off x="3612038" y="2331713"/>
              <a:ext cx="1739270" cy="523220"/>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800" b="1" i="0" u="none" strike="noStrike" kern="0" cap="none" spc="0" normalizeH="0" baseline="0" noProof="0" dirty="0" smtClean="0">
                  <a:ln>
                    <a:noFill/>
                  </a:ln>
                  <a:solidFill>
                    <a:schemeClr val="tx1">
                      <a:lumMod val="75000"/>
                      <a:lumOff val="25000"/>
                    </a:schemeClr>
                  </a:solidFill>
                  <a:effectLst/>
                  <a:uLnTx/>
                  <a:uFillTx/>
                  <a:cs typeface="+mn-ea"/>
                  <a:sym typeface="+mn-lt"/>
                </a:rPr>
                <a:t>尽职尽责</a:t>
              </a:r>
            </a:p>
          </p:txBody>
        </p:sp>
      </p:grpSp>
      <p:sp>
        <p:nvSpPr>
          <p:cNvPr id="88" name="文本框 120"/>
          <p:cNvSpPr>
            <a:spLocks noChangeArrowheads="1"/>
          </p:cNvSpPr>
          <p:nvPr/>
        </p:nvSpPr>
        <p:spPr bwMode="auto">
          <a:xfrm>
            <a:off x="1497841" y="2677086"/>
            <a:ext cx="1165702" cy="530915"/>
          </a:xfrm>
          <a:prstGeom prst="rect">
            <a:avLst/>
          </a:prstGeom>
          <a:solidFill>
            <a:srgbClr val="029489"/>
          </a:solidFill>
          <a:ln>
            <a:noFill/>
          </a:ln>
        </p:spPr>
        <p:txBody>
          <a:bodyPr wrap="square" lIns="68580" tIns="34290" rIns="68580" bIns="34290">
            <a:spAutoFit/>
          </a:bodyPr>
          <a:lstStyle/>
          <a:p>
            <a:pPr algn="ctr" defTabSz="914400"/>
            <a:r>
              <a:rPr lang="zh-CN" altLang="en-US" sz="3000" dirty="0" smtClean="0">
                <a:solidFill>
                  <a:prstClr val="white"/>
                </a:solidFill>
                <a:cs typeface="+mn-ea"/>
                <a:sym typeface="+mn-lt"/>
              </a:rPr>
              <a:t>责任</a:t>
            </a:r>
            <a:endParaRPr lang="zh-CN" altLang="en-US" sz="3000" dirty="0">
              <a:solidFill>
                <a:prstClr val="white"/>
              </a:solidFill>
              <a:cs typeface="+mn-ea"/>
              <a:sym typeface="+mn-lt"/>
            </a:endParaRPr>
          </a:p>
        </p:txBody>
      </p:sp>
      <p:sp>
        <p:nvSpPr>
          <p:cNvPr id="89" name="文本框 120"/>
          <p:cNvSpPr>
            <a:spLocks noChangeArrowheads="1"/>
          </p:cNvSpPr>
          <p:nvPr/>
        </p:nvSpPr>
        <p:spPr bwMode="auto">
          <a:xfrm>
            <a:off x="6721482" y="2677086"/>
            <a:ext cx="1283646" cy="526256"/>
          </a:xfrm>
          <a:prstGeom prst="rect">
            <a:avLst/>
          </a:prstGeom>
          <a:solidFill>
            <a:srgbClr val="004960"/>
          </a:solidFill>
          <a:ln>
            <a:noFill/>
          </a:ln>
        </p:spPr>
        <p:txBody>
          <a:bodyPr wrap="square" lIns="68580" tIns="34290" rIns="68580" bIns="34290">
            <a:spAutoFit/>
          </a:bodyPr>
          <a:lstStyle/>
          <a:p>
            <a:pPr algn="ctr" defTabSz="914400"/>
            <a:r>
              <a:rPr lang="zh-CN" altLang="en-US" sz="3000" dirty="0" smtClean="0">
                <a:solidFill>
                  <a:prstClr val="white"/>
                </a:solidFill>
                <a:cs typeface="+mn-ea"/>
                <a:sym typeface="+mn-lt"/>
              </a:rPr>
              <a:t>义务</a:t>
            </a:r>
            <a:endParaRPr lang="zh-CN" altLang="en-US" sz="3000" dirty="0">
              <a:solidFill>
                <a:prstClr val="white"/>
              </a:solidFill>
              <a:cs typeface="+mn-ea"/>
              <a:sym typeface="+mn-lt"/>
            </a:endParaRPr>
          </a:p>
        </p:txBody>
      </p:sp>
      <p:sp>
        <p:nvSpPr>
          <p:cNvPr id="90" name="矩形 89"/>
          <p:cNvSpPr/>
          <p:nvPr/>
        </p:nvSpPr>
        <p:spPr>
          <a:xfrm>
            <a:off x="780194" y="3375767"/>
            <a:ext cx="1912233" cy="907941"/>
          </a:xfrm>
          <a:prstGeom prst="rect">
            <a:avLst/>
          </a:prstGeom>
        </p:spPr>
        <p:txBody>
          <a:bodyPr wrap="square" lIns="68580" tIns="34290" rIns="68580" bIns="34290">
            <a:spAutoFit/>
          </a:bodyPr>
          <a:lstStyle/>
          <a:p>
            <a:pPr lvl="0" algn="r" defTabSz="914400"/>
            <a:r>
              <a:rPr lang="zh-CN" altLang="en-US" sz="1400" b="1" dirty="0">
                <a:solidFill>
                  <a:prstClr val="black">
                    <a:lumMod val="75000"/>
                    <a:lumOff val="25000"/>
                  </a:prstClr>
                </a:solidFill>
                <a:cs typeface="+mn-ea"/>
                <a:sym typeface="+mn-lt"/>
              </a:rPr>
              <a:t>添加标题</a:t>
            </a:r>
            <a:endParaRPr lang="en-US" altLang="zh-CN" sz="900" dirty="0">
              <a:solidFill>
                <a:srgbClr val="56586B"/>
              </a:solidFill>
              <a:cs typeface="+mn-ea"/>
              <a:sym typeface="+mn-lt"/>
            </a:endParaRPr>
          </a:p>
          <a:p>
            <a:pPr lvl="0" algn="r" defTabSz="685800">
              <a:lnSpc>
                <a:spcPct val="150000"/>
              </a:lnSpc>
            </a:pPr>
            <a:r>
              <a:rPr lang="zh-CN" altLang="en-US" sz="900" dirty="0" smtClean="0">
                <a:solidFill>
                  <a:srgbClr val="56586B"/>
                </a:solidFill>
                <a:cs typeface="+mn-ea"/>
                <a:sym typeface="+mn-lt"/>
              </a:rPr>
              <a:t>您</a:t>
            </a:r>
            <a:r>
              <a:rPr lang="zh-CN" altLang="en-US" sz="900" dirty="0">
                <a:solidFill>
                  <a:srgbClr val="56586B"/>
                </a:solidFill>
                <a:cs typeface="+mn-ea"/>
                <a:sym typeface="+mn-lt"/>
              </a:rPr>
              <a:t>的内容打在这里，或者通过复制您的文本后，在此框中选择</a:t>
            </a:r>
            <a:r>
              <a:rPr lang="zh-CN" altLang="en-US" sz="900" dirty="0" smtClean="0">
                <a:solidFill>
                  <a:srgbClr val="56586B"/>
                </a:solidFill>
                <a:cs typeface="+mn-ea"/>
                <a:sym typeface="+mn-lt"/>
              </a:rPr>
              <a:t>粘贴并</a:t>
            </a:r>
            <a:r>
              <a:rPr lang="zh-CN" altLang="en-US" sz="900" dirty="0">
                <a:solidFill>
                  <a:srgbClr val="56586B"/>
                </a:solidFill>
                <a:cs typeface="+mn-ea"/>
                <a:sym typeface="+mn-lt"/>
              </a:rPr>
              <a:t>选择只保留文字。</a:t>
            </a:r>
            <a:endParaRPr lang="en-US" altLang="zh-CN" sz="900" dirty="0">
              <a:solidFill>
                <a:srgbClr val="56586B"/>
              </a:solidFill>
              <a:cs typeface="+mn-ea"/>
              <a:sym typeface="+mn-lt"/>
            </a:endParaRPr>
          </a:p>
        </p:txBody>
      </p:sp>
      <p:sp>
        <p:nvSpPr>
          <p:cNvPr id="91" name="矩形 90"/>
          <p:cNvSpPr/>
          <p:nvPr/>
        </p:nvSpPr>
        <p:spPr>
          <a:xfrm>
            <a:off x="6642451" y="3341857"/>
            <a:ext cx="1912233" cy="907941"/>
          </a:xfrm>
          <a:prstGeom prst="rect">
            <a:avLst/>
          </a:prstGeom>
        </p:spPr>
        <p:txBody>
          <a:bodyPr wrap="square" lIns="68580" tIns="34290" rIns="68580" bIns="34290">
            <a:spAutoFit/>
          </a:bodyPr>
          <a:lstStyle/>
          <a:p>
            <a:pPr lvl="0" defTabSz="914400"/>
            <a:r>
              <a:rPr lang="zh-CN" altLang="en-US" sz="1400" b="1" dirty="0" smtClean="0">
                <a:solidFill>
                  <a:prstClr val="black">
                    <a:lumMod val="75000"/>
                    <a:lumOff val="25000"/>
                  </a:prstClr>
                </a:solidFill>
                <a:cs typeface="+mn-ea"/>
                <a:sym typeface="+mn-lt"/>
              </a:rPr>
              <a:t>添加标题</a:t>
            </a:r>
            <a:endParaRPr lang="en-US" altLang="zh-CN" sz="900" dirty="0" smtClean="0">
              <a:solidFill>
                <a:srgbClr val="56586B"/>
              </a:solidFill>
              <a:cs typeface="+mn-ea"/>
              <a:sym typeface="+mn-lt"/>
            </a:endParaRPr>
          </a:p>
          <a:p>
            <a:pPr lvl="0" defTabSz="685800">
              <a:lnSpc>
                <a:spcPct val="150000"/>
              </a:lnSpc>
            </a:pPr>
            <a:r>
              <a:rPr lang="zh-CN" altLang="en-US" sz="900" dirty="0" smtClean="0">
                <a:solidFill>
                  <a:srgbClr val="56586B"/>
                </a:solidFill>
                <a:cs typeface="+mn-ea"/>
                <a:sym typeface="+mn-lt"/>
              </a:rPr>
              <a:t>您</a:t>
            </a:r>
            <a:r>
              <a:rPr lang="zh-CN" altLang="en-US" sz="900" dirty="0">
                <a:solidFill>
                  <a:srgbClr val="56586B"/>
                </a:solidFill>
                <a:cs typeface="+mn-ea"/>
                <a:sym typeface="+mn-lt"/>
              </a:rPr>
              <a:t>的内容打在这里，或者通过复制您的文本后，在此框中选择粘贴，并选择只保留文字。</a:t>
            </a:r>
            <a:endParaRPr lang="en-US" altLang="zh-CN" sz="900" dirty="0">
              <a:solidFill>
                <a:srgbClr val="56586B"/>
              </a:solidFill>
              <a:cs typeface="+mn-ea"/>
              <a:sym typeface="+mn-lt"/>
            </a:endParaRPr>
          </a:p>
        </p:txBody>
      </p:sp>
      <p:sp>
        <p:nvSpPr>
          <p:cNvPr id="92" name="TextBox 6"/>
          <p:cNvSpPr txBox="1"/>
          <p:nvPr/>
        </p:nvSpPr>
        <p:spPr>
          <a:xfrm>
            <a:off x="1150282" y="-523042"/>
            <a:ext cx="595035" cy="338554"/>
          </a:xfrm>
          <a:prstGeom prst="rect">
            <a:avLst/>
          </a:prstGeom>
          <a:noFill/>
        </p:spPr>
        <p:txBody>
          <a:bodyPr wrap="none" rtlCol="0">
            <a:spAutoFit/>
          </a:bodyPr>
          <a:lstStyle/>
          <a:p>
            <a:r>
              <a:rPr lang="zh-CN" altLang="en-US" dirty="0">
                <a:cs typeface="+mn-ea"/>
                <a:sym typeface="+mn-lt"/>
              </a:rPr>
              <a:t>延时</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eelOff"/>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ppt_x</p:attrName>
                                        </p:attrNameLst>
                                      </p:cBhvr>
                                      <p:tavLst>
                                        <p:tav tm="0">
                                          <p:val>
                                            <p:strVal val="#ppt_x-#ppt_w*1.125000"/>
                                          </p:val>
                                        </p:tav>
                                        <p:tav tm="100000">
                                          <p:val>
                                            <p:strVal val="#ppt_x"/>
                                          </p:val>
                                        </p:tav>
                                      </p:tavLst>
                                    </p:anim>
                                    <p:animEffect transition="in" filter="wipe(right)">
                                      <p:cBhvr>
                                        <p:cTn id="8" dur="500"/>
                                        <p:tgtEl>
                                          <p:spTgt spid="2"/>
                                        </p:tgtEl>
                                      </p:cBhvr>
                                    </p:animEffect>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85"/>
                                        </p:tgtEl>
                                        <p:attrNameLst>
                                          <p:attrName>style.visibility</p:attrName>
                                        </p:attrNameLst>
                                      </p:cBhvr>
                                      <p:to>
                                        <p:strVal val="visible"/>
                                      </p:to>
                                    </p:set>
                                    <p:anim calcmode="lin" valueType="num">
                                      <p:cBhvr>
                                        <p:cTn id="12" dur="500" fill="hold"/>
                                        <p:tgtEl>
                                          <p:spTgt spid="85"/>
                                        </p:tgtEl>
                                        <p:attrNameLst>
                                          <p:attrName>ppt_w</p:attrName>
                                        </p:attrNameLst>
                                      </p:cBhvr>
                                      <p:tavLst>
                                        <p:tav tm="0">
                                          <p:val>
                                            <p:fltVal val="0"/>
                                          </p:val>
                                        </p:tav>
                                        <p:tav tm="100000">
                                          <p:val>
                                            <p:strVal val="#ppt_w"/>
                                          </p:val>
                                        </p:tav>
                                      </p:tavLst>
                                    </p:anim>
                                    <p:anim calcmode="lin" valueType="num">
                                      <p:cBhvr>
                                        <p:cTn id="13" dur="500" fill="hold"/>
                                        <p:tgtEl>
                                          <p:spTgt spid="85"/>
                                        </p:tgtEl>
                                        <p:attrNameLst>
                                          <p:attrName>ppt_h</p:attrName>
                                        </p:attrNameLst>
                                      </p:cBhvr>
                                      <p:tavLst>
                                        <p:tav tm="0">
                                          <p:val>
                                            <p:fltVal val="0"/>
                                          </p:val>
                                        </p:tav>
                                        <p:tav tm="100000">
                                          <p:val>
                                            <p:strVal val="#ppt_h"/>
                                          </p:val>
                                        </p:tav>
                                      </p:tavLst>
                                    </p:anim>
                                    <p:animEffect transition="in" filter="fade">
                                      <p:cBhvr>
                                        <p:cTn id="14" dur="500"/>
                                        <p:tgtEl>
                                          <p:spTgt spid="85"/>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childTnLst>
                                </p:cTn>
                              </p:par>
                            </p:childTnLst>
                          </p:cTn>
                        </p:par>
                        <p:par>
                          <p:cTn id="22" fill="hold">
                            <p:stCondLst>
                              <p:cond delay="500"/>
                            </p:stCondLst>
                            <p:childTnLst>
                              <p:par>
                                <p:cTn id="23" presetID="53" presetClass="entr" presetSubtype="16" fill="hold" nodeType="afterEffect">
                                  <p:stCondLst>
                                    <p:cond delay="0"/>
                                  </p:stCondLst>
                                  <p:childTnLst>
                                    <p:set>
                                      <p:cBhvr>
                                        <p:cTn id="24" dur="1" fill="hold">
                                          <p:stCondLst>
                                            <p:cond delay="0"/>
                                          </p:stCondLst>
                                        </p:cTn>
                                        <p:tgtEl>
                                          <p:spTgt spid="76"/>
                                        </p:tgtEl>
                                        <p:attrNameLst>
                                          <p:attrName>style.visibility</p:attrName>
                                        </p:attrNameLst>
                                      </p:cBhvr>
                                      <p:to>
                                        <p:strVal val="visible"/>
                                      </p:to>
                                    </p:set>
                                    <p:anim calcmode="lin" valueType="num">
                                      <p:cBhvr>
                                        <p:cTn id="25" dur="150" fill="hold"/>
                                        <p:tgtEl>
                                          <p:spTgt spid="76"/>
                                        </p:tgtEl>
                                        <p:attrNameLst>
                                          <p:attrName>ppt_w</p:attrName>
                                        </p:attrNameLst>
                                      </p:cBhvr>
                                      <p:tavLst>
                                        <p:tav tm="0">
                                          <p:val>
                                            <p:fltVal val="0"/>
                                          </p:val>
                                        </p:tav>
                                        <p:tav tm="100000">
                                          <p:val>
                                            <p:strVal val="#ppt_w"/>
                                          </p:val>
                                        </p:tav>
                                      </p:tavLst>
                                    </p:anim>
                                    <p:anim calcmode="lin" valueType="num">
                                      <p:cBhvr>
                                        <p:cTn id="26" dur="150" fill="hold"/>
                                        <p:tgtEl>
                                          <p:spTgt spid="76"/>
                                        </p:tgtEl>
                                        <p:attrNameLst>
                                          <p:attrName>ppt_h</p:attrName>
                                        </p:attrNameLst>
                                      </p:cBhvr>
                                      <p:tavLst>
                                        <p:tav tm="0">
                                          <p:val>
                                            <p:fltVal val="0"/>
                                          </p:val>
                                        </p:tav>
                                        <p:tav tm="100000">
                                          <p:val>
                                            <p:strVal val="#ppt_h"/>
                                          </p:val>
                                        </p:tav>
                                      </p:tavLst>
                                    </p:anim>
                                    <p:animEffect transition="in" filter="fade">
                                      <p:cBhvr>
                                        <p:cTn id="27" dur="150"/>
                                        <p:tgtEl>
                                          <p:spTgt spid="76"/>
                                        </p:tgtEl>
                                      </p:cBhvr>
                                    </p:animEffect>
                                  </p:childTnLst>
                                </p:cTn>
                              </p:par>
                            </p:childTnLst>
                          </p:cTn>
                        </p:par>
                        <p:par>
                          <p:cTn id="28" fill="hold">
                            <p:stCondLst>
                              <p:cond delay="1000"/>
                            </p:stCondLst>
                            <p:childTnLst>
                              <p:par>
                                <p:cTn id="29" presetID="53" presetClass="entr" presetSubtype="16" fill="hold"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p:cTn id="31" dur="150" fill="hold"/>
                                        <p:tgtEl>
                                          <p:spTgt spid="79"/>
                                        </p:tgtEl>
                                        <p:attrNameLst>
                                          <p:attrName>ppt_w</p:attrName>
                                        </p:attrNameLst>
                                      </p:cBhvr>
                                      <p:tavLst>
                                        <p:tav tm="0">
                                          <p:val>
                                            <p:fltVal val="0"/>
                                          </p:val>
                                        </p:tav>
                                        <p:tav tm="100000">
                                          <p:val>
                                            <p:strVal val="#ppt_w"/>
                                          </p:val>
                                        </p:tav>
                                      </p:tavLst>
                                    </p:anim>
                                    <p:anim calcmode="lin" valueType="num">
                                      <p:cBhvr>
                                        <p:cTn id="32" dur="150" fill="hold"/>
                                        <p:tgtEl>
                                          <p:spTgt spid="79"/>
                                        </p:tgtEl>
                                        <p:attrNameLst>
                                          <p:attrName>ppt_h</p:attrName>
                                        </p:attrNameLst>
                                      </p:cBhvr>
                                      <p:tavLst>
                                        <p:tav tm="0">
                                          <p:val>
                                            <p:fltVal val="0"/>
                                          </p:val>
                                        </p:tav>
                                        <p:tav tm="100000">
                                          <p:val>
                                            <p:strVal val="#ppt_h"/>
                                          </p:val>
                                        </p:tav>
                                      </p:tavLst>
                                    </p:anim>
                                    <p:animEffect transition="in" filter="fade">
                                      <p:cBhvr>
                                        <p:cTn id="33" dur="150"/>
                                        <p:tgtEl>
                                          <p:spTgt spid="79"/>
                                        </p:tgtEl>
                                      </p:cBhvr>
                                    </p:animEffect>
                                  </p:childTnLst>
                                </p:cTn>
                              </p:par>
                            </p:childTnLst>
                          </p:cTn>
                        </p:par>
                        <p:par>
                          <p:cTn id="34" fill="hold">
                            <p:stCondLst>
                              <p:cond delay="1500"/>
                            </p:stCondLst>
                            <p:childTnLst>
                              <p:par>
                                <p:cTn id="35" presetID="53" presetClass="entr" presetSubtype="16"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p:cTn id="37" dur="150" fill="hold"/>
                                        <p:tgtEl>
                                          <p:spTgt spid="82"/>
                                        </p:tgtEl>
                                        <p:attrNameLst>
                                          <p:attrName>ppt_w</p:attrName>
                                        </p:attrNameLst>
                                      </p:cBhvr>
                                      <p:tavLst>
                                        <p:tav tm="0">
                                          <p:val>
                                            <p:fltVal val="0"/>
                                          </p:val>
                                        </p:tav>
                                        <p:tav tm="100000">
                                          <p:val>
                                            <p:strVal val="#ppt_w"/>
                                          </p:val>
                                        </p:tav>
                                      </p:tavLst>
                                    </p:anim>
                                    <p:anim calcmode="lin" valueType="num">
                                      <p:cBhvr>
                                        <p:cTn id="38" dur="150" fill="hold"/>
                                        <p:tgtEl>
                                          <p:spTgt spid="82"/>
                                        </p:tgtEl>
                                        <p:attrNameLst>
                                          <p:attrName>ppt_h</p:attrName>
                                        </p:attrNameLst>
                                      </p:cBhvr>
                                      <p:tavLst>
                                        <p:tav tm="0">
                                          <p:val>
                                            <p:fltVal val="0"/>
                                          </p:val>
                                        </p:tav>
                                        <p:tav tm="100000">
                                          <p:val>
                                            <p:strVal val="#ppt_h"/>
                                          </p:val>
                                        </p:tav>
                                      </p:tavLst>
                                    </p:anim>
                                    <p:animEffect transition="in" filter="fade">
                                      <p:cBhvr>
                                        <p:cTn id="39" dur="150"/>
                                        <p:tgtEl>
                                          <p:spTgt spid="82"/>
                                        </p:tgtEl>
                                      </p:cBhvr>
                                    </p:animEffect>
                                  </p:childTnLst>
                                </p:cTn>
                              </p:par>
                            </p:childTnLst>
                          </p:cTn>
                        </p:par>
                        <p:par>
                          <p:cTn id="40" fill="hold">
                            <p:stCondLst>
                              <p:cond delay="2000"/>
                            </p:stCondLst>
                            <p:childTnLst>
                              <p:par>
                                <p:cTn id="41" presetID="53" presetClass="entr" presetSubtype="16" fill="hold"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150" fill="hold"/>
                                        <p:tgtEl>
                                          <p:spTgt spid="31"/>
                                        </p:tgtEl>
                                        <p:attrNameLst>
                                          <p:attrName>ppt_w</p:attrName>
                                        </p:attrNameLst>
                                      </p:cBhvr>
                                      <p:tavLst>
                                        <p:tav tm="0">
                                          <p:val>
                                            <p:fltVal val="0"/>
                                          </p:val>
                                        </p:tav>
                                        <p:tav tm="100000">
                                          <p:val>
                                            <p:strVal val="#ppt_w"/>
                                          </p:val>
                                        </p:tav>
                                      </p:tavLst>
                                    </p:anim>
                                    <p:anim calcmode="lin" valueType="num">
                                      <p:cBhvr>
                                        <p:cTn id="44" dur="150" fill="hold"/>
                                        <p:tgtEl>
                                          <p:spTgt spid="31"/>
                                        </p:tgtEl>
                                        <p:attrNameLst>
                                          <p:attrName>ppt_h</p:attrName>
                                        </p:attrNameLst>
                                      </p:cBhvr>
                                      <p:tavLst>
                                        <p:tav tm="0">
                                          <p:val>
                                            <p:fltVal val="0"/>
                                          </p:val>
                                        </p:tav>
                                        <p:tav tm="100000">
                                          <p:val>
                                            <p:strVal val="#ppt_h"/>
                                          </p:val>
                                        </p:tav>
                                      </p:tavLst>
                                    </p:anim>
                                    <p:animEffect transition="in" filter="fade">
                                      <p:cBhvr>
                                        <p:cTn id="45" dur="150"/>
                                        <p:tgtEl>
                                          <p:spTgt spid="31"/>
                                        </p:tgtEl>
                                      </p:cBhvr>
                                    </p:animEffect>
                                  </p:childTnLst>
                                </p:cTn>
                              </p:par>
                            </p:childTnLst>
                          </p:cTn>
                        </p:par>
                        <p:par>
                          <p:cTn id="46" fill="hold">
                            <p:stCondLst>
                              <p:cond delay="2500"/>
                            </p:stCondLst>
                            <p:childTnLst>
                              <p:par>
                                <p:cTn id="47" presetID="53" presetClass="entr" presetSubtype="16" fill="hold" nodeType="afterEffect">
                                  <p:stCondLst>
                                    <p:cond delay="0"/>
                                  </p:stCondLst>
                                  <p:childTnLst>
                                    <p:set>
                                      <p:cBhvr>
                                        <p:cTn id="48" dur="1" fill="hold">
                                          <p:stCondLst>
                                            <p:cond delay="0"/>
                                          </p:stCondLst>
                                        </p:cTn>
                                        <p:tgtEl>
                                          <p:spTgt spid="34"/>
                                        </p:tgtEl>
                                        <p:attrNameLst>
                                          <p:attrName>style.visibility</p:attrName>
                                        </p:attrNameLst>
                                      </p:cBhvr>
                                      <p:to>
                                        <p:strVal val="visible"/>
                                      </p:to>
                                    </p:set>
                                    <p:anim calcmode="lin" valueType="num">
                                      <p:cBhvr>
                                        <p:cTn id="49" dur="150" fill="hold"/>
                                        <p:tgtEl>
                                          <p:spTgt spid="34"/>
                                        </p:tgtEl>
                                        <p:attrNameLst>
                                          <p:attrName>ppt_w</p:attrName>
                                        </p:attrNameLst>
                                      </p:cBhvr>
                                      <p:tavLst>
                                        <p:tav tm="0">
                                          <p:val>
                                            <p:fltVal val="0"/>
                                          </p:val>
                                        </p:tav>
                                        <p:tav tm="100000">
                                          <p:val>
                                            <p:strVal val="#ppt_w"/>
                                          </p:val>
                                        </p:tav>
                                      </p:tavLst>
                                    </p:anim>
                                    <p:anim calcmode="lin" valueType="num">
                                      <p:cBhvr>
                                        <p:cTn id="50" dur="150" fill="hold"/>
                                        <p:tgtEl>
                                          <p:spTgt spid="34"/>
                                        </p:tgtEl>
                                        <p:attrNameLst>
                                          <p:attrName>ppt_h</p:attrName>
                                        </p:attrNameLst>
                                      </p:cBhvr>
                                      <p:tavLst>
                                        <p:tav tm="0">
                                          <p:val>
                                            <p:fltVal val="0"/>
                                          </p:val>
                                        </p:tav>
                                        <p:tav tm="100000">
                                          <p:val>
                                            <p:strVal val="#ppt_h"/>
                                          </p:val>
                                        </p:tav>
                                      </p:tavLst>
                                    </p:anim>
                                    <p:animEffect transition="in" filter="fade">
                                      <p:cBhvr>
                                        <p:cTn id="51" dur="150"/>
                                        <p:tgtEl>
                                          <p:spTgt spid="34"/>
                                        </p:tgtEl>
                                      </p:cBhvr>
                                    </p:animEffect>
                                  </p:childTnLst>
                                </p:cTn>
                              </p:par>
                            </p:childTnLst>
                          </p:cTn>
                        </p:par>
                        <p:par>
                          <p:cTn id="52" fill="hold">
                            <p:stCondLst>
                              <p:cond delay="3000"/>
                            </p:stCondLst>
                            <p:childTnLst>
                              <p:par>
                                <p:cTn id="53" presetID="53" presetClass="entr" presetSubtype="16" fill="hold" nodeType="afterEffect">
                                  <p:stCondLst>
                                    <p:cond delay="0"/>
                                  </p:stCondLst>
                                  <p:childTnLst>
                                    <p:set>
                                      <p:cBhvr>
                                        <p:cTn id="54" dur="1" fill="hold">
                                          <p:stCondLst>
                                            <p:cond delay="0"/>
                                          </p:stCondLst>
                                        </p:cTn>
                                        <p:tgtEl>
                                          <p:spTgt spid="37"/>
                                        </p:tgtEl>
                                        <p:attrNameLst>
                                          <p:attrName>style.visibility</p:attrName>
                                        </p:attrNameLst>
                                      </p:cBhvr>
                                      <p:to>
                                        <p:strVal val="visible"/>
                                      </p:to>
                                    </p:set>
                                    <p:anim calcmode="lin" valueType="num">
                                      <p:cBhvr>
                                        <p:cTn id="55" dur="150" fill="hold"/>
                                        <p:tgtEl>
                                          <p:spTgt spid="37"/>
                                        </p:tgtEl>
                                        <p:attrNameLst>
                                          <p:attrName>ppt_w</p:attrName>
                                        </p:attrNameLst>
                                      </p:cBhvr>
                                      <p:tavLst>
                                        <p:tav tm="0">
                                          <p:val>
                                            <p:fltVal val="0"/>
                                          </p:val>
                                        </p:tav>
                                        <p:tav tm="100000">
                                          <p:val>
                                            <p:strVal val="#ppt_w"/>
                                          </p:val>
                                        </p:tav>
                                      </p:tavLst>
                                    </p:anim>
                                    <p:anim calcmode="lin" valueType="num">
                                      <p:cBhvr>
                                        <p:cTn id="56" dur="150" fill="hold"/>
                                        <p:tgtEl>
                                          <p:spTgt spid="37"/>
                                        </p:tgtEl>
                                        <p:attrNameLst>
                                          <p:attrName>ppt_h</p:attrName>
                                        </p:attrNameLst>
                                      </p:cBhvr>
                                      <p:tavLst>
                                        <p:tav tm="0">
                                          <p:val>
                                            <p:fltVal val="0"/>
                                          </p:val>
                                        </p:tav>
                                        <p:tav tm="100000">
                                          <p:val>
                                            <p:strVal val="#ppt_h"/>
                                          </p:val>
                                        </p:tav>
                                      </p:tavLst>
                                    </p:anim>
                                    <p:animEffect transition="in" filter="fade">
                                      <p:cBhvr>
                                        <p:cTn id="57" dur="150"/>
                                        <p:tgtEl>
                                          <p:spTgt spid="37"/>
                                        </p:tgtEl>
                                      </p:cBhvr>
                                    </p:animEffect>
                                  </p:childTnLst>
                                </p:cTn>
                              </p:par>
                            </p:childTnLst>
                          </p:cTn>
                        </p:par>
                        <p:par>
                          <p:cTn id="58" fill="hold">
                            <p:stCondLst>
                              <p:cond delay="3500"/>
                            </p:stCondLst>
                            <p:childTnLst>
                              <p:par>
                                <p:cTn id="59" presetID="53" presetClass="entr" presetSubtype="16"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p:cTn id="61" dur="150" fill="hold"/>
                                        <p:tgtEl>
                                          <p:spTgt spid="40"/>
                                        </p:tgtEl>
                                        <p:attrNameLst>
                                          <p:attrName>ppt_w</p:attrName>
                                        </p:attrNameLst>
                                      </p:cBhvr>
                                      <p:tavLst>
                                        <p:tav tm="0">
                                          <p:val>
                                            <p:fltVal val="0"/>
                                          </p:val>
                                        </p:tav>
                                        <p:tav tm="100000">
                                          <p:val>
                                            <p:strVal val="#ppt_w"/>
                                          </p:val>
                                        </p:tav>
                                      </p:tavLst>
                                    </p:anim>
                                    <p:anim calcmode="lin" valueType="num">
                                      <p:cBhvr>
                                        <p:cTn id="62" dur="150" fill="hold"/>
                                        <p:tgtEl>
                                          <p:spTgt spid="40"/>
                                        </p:tgtEl>
                                        <p:attrNameLst>
                                          <p:attrName>ppt_h</p:attrName>
                                        </p:attrNameLst>
                                      </p:cBhvr>
                                      <p:tavLst>
                                        <p:tav tm="0">
                                          <p:val>
                                            <p:fltVal val="0"/>
                                          </p:val>
                                        </p:tav>
                                        <p:tav tm="100000">
                                          <p:val>
                                            <p:strVal val="#ppt_h"/>
                                          </p:val>
                                        </p:tav>
                                      </p:tavLst>
                                    </p:anim>
                                    <p:animEffect transition="in" filter="fade">
                                      <p:cBhvr>
                                        <p:cTn id="63" dur="150"/>
                                        <p:tgtEl>
                                          <p:spTgt spid="40"/>
                                        </p:tgtEl>
                                      </p:cBhvr>
                                    </p:animEffect>
                                  </p:childTnLst>
                                </p:cTn>
                              </p:par>
                            </p:childTnLst>
                          </p:cTn>
                        </p:par>
                        <p:par>
                          <p:cTn id="64" fill="hold">
                            <p:stCondLst>
                              <p:cond delay="4000"/>
                            </p:stCondLst>
                            <p:childTnLst>
                              <p:par>
                                <p:cTn id="65" presetID="53" presetClass="entr" presetSubtype="16" fill="hold" nodeType="afterEffect">
                                  <p:stCondLst>
                                    <p:cond delay="0"/>
                                  </p:stCondLst>
                                  <p:childTnLst>
                                    <p:set>
                                      <p:cBhvr>
                                        <p:cTn id="66" dur="1" fill="hold">
                                          <p:stCondLst>
                                            <p:cond delay="0"/>
                                          </p:stCondLst>
                                        </p:cTn>
                                        <p:tgtEl>
                                          <p:spTgt spid="43"/>
                                        </p:tgtEl>
                                        <p:attrNameLst>
                                          <p:attrName>style.visibility</p:attrName>
                                        </p:attrNameLst>
                                      </p:cBhvr>
                                      <p:to>
                                        <p:strVal val="visible"/>
                                      </p:to>
                                    </p:set>
                                    <p:anim calcmode="lin" valueType="num">
                                      <p:cBhvr>
                                        <p:cTn id="67" dur="150" fill="hold"/>
                                        <p:tgtEl>
                                          <p:spTgt spid="43"/>
                                        </p:tgtEl>
                                        <p:attrNameLst>
                                          <p:attrName>ppt_w</p:attrName>
                                        </p:attrNameLst>
                                      </p:cBhvr>
                                      <p:tavLst>
                                        <p:tav tm="0">
                                          <p:val>
                                            <p:fltVal val="0"/>
                                          </p:val>
                                        </p:tav>
                                        <p:tav tm="100000">
                                          <p:val>
                                            <p:strVal val="#ppt_w"/>
                                          </p:val>
                                        </p:tav>
                                      </p:tavLst>
                                    </p:anim>
                                    <p:anim calcmode="lin" valueType="num">
                                      <p:cBhvr>
                                        <p:cTn id="68" dur="150" fill="hold"/>
                                        <p:tgtEl>
                                          <p:spTgt spid="43"/>
                                        </p:tgtEl>
                                        <p:attrNameLst>
                                          <p:attrName>ppt_h</p:attrName>
                                        </p:attrNameLst>
                                      </p:cBhvr>
                                      <p:tavLst>
                                        <p:tav tm="0">
                                          <p:val>
                                            <p:fltVal val="0"/>
                                          </p:val>
                                        </p:tav>
                                        <p:tav tm="100000">
                                          <p:val>
                                            <p:strVal val="#ppt_h"/>
                                          </p:val>
                                        </p:tav>
                                      </p:tavLst>
                                    </p:anim>
                                    <p:animEffect transition="in" filter="fade">
                                      <p:cBhvr>
                                        <p:cTn id="69" dur="150"/>
                                        <p:tgtEl>
                                          <p:spTgt spid="43"/>
                                        </p:tgtEl>
                                      </p:cBhvr>
                                    </p:animEffect>
                                  </p:childTnLst>
                                </p:cTn>
                              </p:par>
                            </p:childTnLst>
                          </p:cTn>
                        </p:par>
                        <p:par>
                          <p:cTn id="70" fill="hold">
                            <p:stCondLst>
                              <p:cond delay="4500"/>
                            </p:stCondLst>
                            <p:childTnLst>
                              <p:par>
                                <p:cTn id="71" presetID="53" presetClass="entr" presetSubtype="16"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 calcmode="lin" valueType="num">
                                      <p:cBhvr>
                                        <p:cTn id="73" dur="150" fill="hold"/>
                                        <p:tgtEl>
                                          <p:spTgt spid="46"/>
                                        </p:tgtEl>
                                        <p:attrNameLst>
                                          <p:attrName>ppt_w</p:attrName>
                                        </p:attrNameLst>
                                      </p:cBhvr>
                                      <p:tavLst>
                                        <p:tav tm="0">
                                          <p:val>
                                            <p:fltVal val="0"/>
                                          </p:val>
                                        </p:tav>
                                        <p:tav tm="100000">
                                          <p:val>
                                            <p:strVal val="#ppt_w"/>
                                          </p:val>
                                        </p:tav>
                                      </p:tavLst>
                                    </p:anim>
                                    <p:anim calcmode="lin" valueType="num">
                                      <p:cBhvr>
                                        <p:cTn id="74" dur="150" fill="hold"/>
                                        <p:tgtEl>
                                          <p:spTgt spid="46"/>
                                        </p:tgtEl>
                                        <p:attrNameLst>
                                          <p:attrName>ppt_h</p:attrName>
                                        </p:attrNameLst>
                                      </p:cBhvr>
                                      <p:tavLst>
                                        <p:tav tm="0">
                                          <p:val>
                                            <p:fltVal val="0"/>
                                          </p:val>
                                        </p:tav>
                                        <p:tav tm="100000">
                                          <p:val>
                                            <p:strVal val="#ppt_h"/>
                                          </p:val>
                                        </p:tav>
                                      </p:tavLst>
                                    </p:anim>
                                    <p:animEffect transition="in" filter="fade">
                                      <p:cBhvr>
                                        <p:cTn id="75" dur="150"/>
                                        <p:tgtEl>
                                          <p:spTgt spid="46"/>
                                        </p:tgtEl>
                                      </p:cBhvr>
                                    </p:animEffect>
                                  </p:childTnLst>
                                </p:cTn>
                              </p:par>
                            </p:childTnLst>
                          </p:cTn>
                        </p:par>
                        <p:par>
                          <p:cTn id="76" fill="hold">
                            <p:stCondLst>
                              <p:cond delay="5000"/>
                            </p:stCondLst>
                            <p:childTnLst>
                              <p:par>
                                <p:cTn id="77" presetID="53" presetClass="entr" presetSubtype="16" fill="hold" nodeType="afterEffect">
                                  <p:stCondLst>
                                    <p:cond delay="0"/>
                                  </p:stCondLst>
                                  <p:childTnLst>
                                    <p:set>
                                      <p:cBhvr>
                                        <p:cTn id="78" dur="1" fill="hold">
                                          <p:stCondLst>
                                            <p:cond delay="0"/>
                                          </p:stCondLst>
                                        </p:cTn>
                                        <p:tgtEl>
                                          <p:spTgt spid="49"/>
                                        </p:tgtEl>
                                        <p:attrNameLst>
                                          <p:attrName>style.visibility</p:attrName>
                                        </p:attrNameLst>
                                      </p:cBhvr>
                                      <p:to>
                                        <p:strVal val="visible"/>
                                      </p:to>
                                    </p:set>
                                    <p:anim calcmode="lin" valueType="num">
                                      <p:cBhvr>
                                        <p:cTn id="79" dur="150" fill="hold"/>
                                        <p:tgtEl>
                                          <p:spTgt spid="49"/>
                                        </p:tgtEl>
                                        <p:attrNameLst>
                                          <p:attrName>ppt_w</p:attrName>
                                        </p:attrNameLst>
                                      </p:cBhvr>
                                      <p:tavLst>
                                        <p:tav tm="0">
                                          <p:val>
                                            <p:fltVal val="0"/>
                                          </p:val>
                                        </p:tav>
                                        <p:tav tm="100000">
                                          <p:val>
                                            <p:strVal val="#ppt_w"/>
                                          </p:val>
                                        </p:tav>
                                      </p:tavLst>
                                    </p:anim>
                                    <p:anim calcmode="lin" valueType="num">
                                      <p:cBhvr>
                                        <p:cTn id="80" dur="150" fill="hold"/>
                                        <p:tgtEl>
                                          <p:spTgt spid="49"/>
                                        </p:tgtEl>
                                        <p:attrNameLst>
                                          <p:attrName>ppt_h</p:attrName>
                                        </p:attrNameLst>
                                      </p:cBhvr>
                                      <p:tavLst>
                                        <p:tav tm="0">
                                          <p:val>
                                            <p:fltVal val="0"/>
                                          </p:val>
                                        </p:tav>
                                        <p:tav tm="100000">
                                          <p:val>
                                            <p:strVal val="#ppt_h"/>
                                          </p:val>
                                        </p:tav>
                                      </p:tavLst>
                                    </p:anim>
                                    <p:animEffect transition="in" filter="fade">
                                      <p:cBhvr>
                                        <p:cTn id="81" dur="150"/>
                                        <p:tgtEl>
                                          <p:spTgt spid="49"/>
                                        </p:tgtEl>
                                      </p:cBhvr>
                                    </p:animEffect>
                                  </p:childTnLst>
                                </p:cTn>
                              </p:par>
                            </p:childTnLst>
                          </p:cTn>
                        </p:par>
                        <p:par>
                          <p:cTn id="82" fill="hold">
                            <p:stCondLst>
                              <p:cond delay="5500"/>
                            </p:stCondLst>
                            <p:childTnLst>
                              <p:par>
                                <p:cTn id="83" presetID="53" presetClass="entr" presetSubtype="16" fill="hold" nodeType="afterEffect">
                                  <p:stCondLst>
                                    <p:cond delay="0"/>
                                  </p:stCondLst>
                                  <p:childTnLst>
                                    <p:set>
                                      <p:cBhvr>
                                        <p:cTn id="84" dur="1" fill="hold">
                                          <p:stCondLst>
                                            <p:cond delay="0"/>
                                          </p:stCondLst>
                                        </p:cTn>
                                        <p:tgtEl>
                                          <p:spTgt spid="52"/>
                                        </p:tgtEl>
                                        <p:attrNameLst>
                                          <p:attrName>style.visibility</p:attrName>
                                        </p:attrNameLst>
                                      </p:cBhvr>
                                      <p:to>
                                        <p:strVal val="visible"/>
                                      </p:to>
                                    </p:set>
                                    <p:anim calcmode="lin" valueType="num">
                                      <p:cBhvr>
                                        <p:cTn id="85" dur="150" fill="hold"/>
                                        <p:tgtEl>
                                          <p:spTgt spid="52"/>
                                        </p:tgtEl>
                                        <p:attrNameLst>
                                          <p:attrName>ppt_w</p:attrName>
                                        </p:attrNameLst>
                                      </p:cBhvr>
                                      <p:tavLst>
                                        <p:tav tm="0">
                                          <p:val>
                                            <p:fltVal val="0"/>
                                          </p:val>
                                        </p:tav>
                                        <p:tav tm="100000">
                                          <p:val>
                                            <p:strVal val="#ppt_w"/>
                                          </p:val>
                                        </p:tav>
                                      </p:tavLst>
                                    </p:anim>
                                    <p:anim calcmode="lin" valueType="num">
                                      <p:cBhvr>
                                        <p:cTn id="86" dur="150" fill="hold"/>
                                        <p:tgtEl>
                                          <p:spTgt spid="52"/>
                                        </p:tgtEl>
                                        <p:attrNameLst>
                                          <p:attrName>ppt_h</p:attrName>
                                        </p:attrNameLst>
                                      </p:cBhvr>
                                      <p:tavLst>
                                        <p:tav tm="0">
                                          <p:val>
                                            <p:fltVal val="0"/>
                                          </p:val>
                                        </p:tav>
                                        <p:tav tm="100000">
                                          <p:val>
                                            <p:strVal val="#ppt_h"/>
                                          </p:val>
                                        </p:tav>
                                      </p:tavLst>
                                    </p:anim>
                                    <p:animEffect transition="in" filter="fade">
                                      <p:cBhvr>
                                        <p:cTn id="87" dur="150"/>
                                        <p:tgtEl>
                                          <p:spTgt spid="52"/>
                                        </p:tgtEl>
                                      </p:cBhvr>
                                    </p:animEffect>
                                  </p:childTnLst>
                                </p:cTn>
                              </p:par>
                            </p:childTnLst>
                          </p:cTn>
                        </p:par>
                        <p:par>
                          <p:cTn id="88" fill="hold">
                            <p:stCondLst>
                              <p:cond delay="6000"/>
                            </p:stCondLst>
                            <p:childTnLst>
                              <p:par>
                                <p:cTn id="89" presetID="53" presetClass="entr" presetSubtype="16" fill="hold" nodeType="afterEffect">
                                  <p:stCondLst>
                                    <p:cond delay="0"/>
                                  </p:stCondLst>
                                  <p:childTnLst>
                                    <p:set>
                                      <p:cBhvr>
                                        <p:cTn id="90" dur="1" fill="hold">
                                          <p:stCondLst>
                                            <p:cond delay="0"/>
                                          </p:stCondLst>
                                        </p:cTn>
                                        <p:tgtEl>
                                          <p:spTgt spid="55"/>
                                        </p:tgtEl>
                                        <p:attrNameLst>
                                          <p:attrName>style.visibility</p:attrName>
                                        </p:attrNameLst>
                                      </p:cBhvr>
                                      <p:to>
                                        <p:strVal val="visible"/>
                                      </p:to>
                                    </p:set>
                                    <p:anim calcmode="lin" valueType="num">
                                      <p:cBhvr>
                                        <p:cTn id="91" dur="150" fill="hold"/>
                                        <p:tgtEl>
                                          <p:spTgt spid="55"/>
                                        </p:tgtEl>
                                        <p:attrNameLst>
                                          <p:attrName>ppt_w</p:attrName>
                                        </p:attrNameLst>
                                      </p:cBhvr>
                                      <p:tavLst>
                                        <p:tav tm="0">
                                          <p:val>
                                            <p:fltVal val="0"/>
                                          </p:val>
                                        </p:tav>
                                        <p:tav tm="100000">
                                          <p:val>
                                            <p:strVal val="#ppt_w"/>
                                          </p:val>
                                        </p:tav>
                                      </p:tavLst>
                                    </p:anim>
                                    <p:anim calcmode="lin" valueType="num">
                                      <p:cBhvr>
                                        <p:cTn id="92" dur="150" fill="hold"/>
                                        <p:tgtEl>
                                          <p:spTgt spid="55"/>
                                        </p:tgtEl>
                                        <p:attrNameLst>
                                          <p:attrName>ppt_h</p:attrName>
                                        </p:attrNameLst>
                                      </p:cBhvr>
                                      <p:tavLst>
                                        <p:tav tm="0">
                                          <p:val>
                                            <p:fltVal val="0"/>
                                          </p:val>
                                        </p:tav>
                                        <p:tav tm="100000">
                                          <p:val>
                                            <p:strVal val="#ppt_h"/>
                                          </p:val>
                                        </p:tav>
                                      </p:tavLst>
                                    </p:anim>
                                    <p:animEffect transition="in" filter="fade">
                                      <p:cBhvr>
                                        <p:cTn id="93" dur="150"/>
                                        <p:tgtEl>
                                          <p:spTgt spid="55"/>
                                        </p:tgtEl>
                                      </p:cBhvr>
                                    </p:animEffect>
                                  </p:childTnLst>
                                </p:cTn>
                              </p:par>
                            </p:childTnLst>
                          </p:cTn>
                        </p:par>
                        <p:par>
                          <p:cTn id="94" fill="hold">
                            <p:stCondLst>
                              <p:cond delay="6500"/>
                            </p:stCondLst>
                            <p:childTnLst>
                              <p:par>
                                <p:cTn id="95" presetID="53" presetClass="entr" presetSubtype="16" fill="hold" nodeType="afterEffect">
                                  <p:stCondLst>
                                    <p:cond delay="0"/>
                                  </p:stCondLst>
                                  <p:childTnLst>
                                    <p:set>
                                      <p:cBhvr>
                                        <p:cTn id="96" dur="1" fill="hold">
                                          <p:stCondLst>
                                            <p:cond delay="0"/>
                                          </p:stCondLst>
                                        </p:cTn>
                                        <p:tgtEl>
                                          <p:spTgt spid="58"/>
                                        </p:tgtEl>
                                        <p:attrNameLst>
                                          <p:attrName>style.visibility</p:attrName>
                                        </p:attrNameLst>
                                      </p:cBhvr>
                                      <p:to>
                                        <p:strVal val="visible"/>
                                      </p:to>
                                    </p:set>
                                    <p:anim calcmode="lin" valueType="num">
                                      <p:cBhvr>
                                        <p:cTn id="97" dur="150" fill="hold"/>
                                        <p:tgtEl>
                                          <p:spTgt spid="58"/>
                                        </p:tgtEl>
                                        <p:attrNameLst>
                                          <p:attrName>ppt_w</p:attrName>
                                        </p:attrNameLst>
                                      </p:cBhvr>
                                      <p:tavLst>
                                        <p:tav tm="0">
                                          <p:val>
                                            <p:fltVal val="0"/>
                                          </p:val>
                                        </p:tav>
                                        <p:tav tm="100000">
                                          <p:val>
                                            <p:strVal val="#ppt_w"/>
                                          </p:val>
                                        </p:tav>
                                      </p:tavLst>
                                    </p:anim>
                                    <p:anim calcmode="lin" valueType="num">
                                      <p:cBhvr>
                                        <p:cTn id="98" dur="150" fill="hold"/>
                                        <p:tgtEl>
                                          <p:spTgt spid="58"/>
                                        </p:tgtEl>
                                        <p:attrNameLst>
                                          <p:attrName>ppt_h</p:attrName>
                                        </p:attrNameLst>
                                      </p:cBhvr>
                                      <p:tavLst>
                                        <p:tav tm="0">
                                          <p:val>
                                            <p:fltVal val="0"/>
                                          </p:val>
                                        </p:tav>
                                        <p:tav tm="100000">
                                          <p:val>
                                            <p:strVal val="#ppt_h"/>
                                          </p:val>
                                        </p:tav>
                                      </p:tavLst>
                                    </p:anim>
                                    <p:animEffect transition="in" filter="fade">
                                      <p:cBhvr>
                                        <p:cTn id="99" dur="150"/>
                                        <p:tgtEl>
                                          <p:spTgt spid="58"/>
                                        </p:tgtEl>
                                      </p:cBhvr>
                                    </p:animEffect>
                                  </p:childTnLst>
                                </p:cTn>
                              </p:par>
                            </p:childTnLst>
                          </p:cTn>
                        </p:par>
                        <p:par>
                          <p:cTn id="100" fill="hold">
                            <p:stCondLst>
                              <p:cond delay="7000"/>
                            </p:stCondLst>
                            <p:childTnLst>
                              <p:par>
                                <p:cTn id="101" presetID="53" presetClass="entr" presetSubtype="16" fill="hold" nodeType="afterEffect">
                                  <p:stCondLst>
                                    <p:cond delay="0"/>
                                  </p:stCondLst>
                                  <p:childTnLst>
                                    <p:set>
                                      <p:cBhvr>
                                        <p:cTn id="102" dur="1" fill="hold">
                                          <p:stCondLst>
                                            <p:cond delay="0"/>
                                          </p:stCondLst>
                                        </p:cTn>
                                        <p:tgtEl>
                                          <p:spTgt spid="61"/>
                                        </p:tgtEl>
                                        <p:attrNameLst>
                                          <p:attrName>style.visibility</p:attrName>
                                        </p:attrNameLst>
                                      </p:cBhvr>
                                      <p:to>
                                        <p:strVal val="visible"/>
                                      </p:to>
                                    </p:set>
                                    <p:anim calcmode="lin" valueType="num">
                                      <p:cBhvr>
                                        <p:cTn id="103" dur="150" fill="hold"/>
                                        <p:tgtEl>
                                          <p:spTgt spid="61"/>
                                        </p:tgtEl>
                                        <p:attrNameLst>
                                          <p:attrName>ppt_w</p:attrName>
                                        </p:attrNameLst>
                                      </p:cBhvr>
                                      <p:tavLst>
                                        <p:tav tm="0">
                                          <p:val>
                                            <p:fltVal val="0"/>
                                          </p:val>
                                        </p:tav>
                                        <p:tav tm="100000">
                                          <p:val>
                                            <p:strVal val="#ppt_w"/>
                                          </p:val>
                                        </p:tav>
                                      </p:tavLst>
                                    </p:anim>
                                    <p:anim calcmode="lin" valueType="num">
                                      <p:cBhvr>
                                        <p:cTn id="104" dur="150" fill="hold"/>
                                        <p:tgtEl>
                                          <p:spTgt spid="61"/>
                                        </p:tgtEl>
                                        <p:attrNameLst>
                                          <p:attrName>ppt_h</p:attrName>
                                        </p:attrNameLst>
                                      </p:cBhvr>
                                      <p:tavLst>
                                        <p:tav tm="0">
                                          <p:val>
                                            <p:fltVal val="0"/>
                                          </p:val>
                                        </p:tav>
                                        <p:tav tm="100000">
                                          <p:val>
                                            <p:strVal val="#ppt_h"/>
                                          </p:val>
                                        </p:tav>
                                      </p:tavLst>
                                    </p:anim>
                                    <p:animEffect transition="in" filter="fade">
                                      <p:cBhvr>
                                        <p:cTn id="105" dur="150"/>
                                        <p:tgtEl>
                                          <p:spTgt spid="61"/>
                                        </p:tgtEl>
                                      </p:cBhvr>
                                    </p:animEffect>
                                  </p:childTnLst>
                                </p:cTn>
                              </p:par>
                            </p:childTnLst>
                          </p:cTn>
                        </p:par>
                        <p:par>
                          <p:cTn id="106" fill="hold">
                            <p:stCondLst>
                              <p:cond delay="7500"/>
                            </p:stCondLst>
                            <p:childTnLst>
                              <p:par>
                                <p:cTn id="107" presetID="53" presetClass="entr" presetSubtype="16" fill="hold" nodeType="afterEffect">
                                  <p:stCondLst>
                                    <p:cond delay="0"/>
                                  </p:stCondLst>
                                  <p:childTnLst>
                                    <p:set>
                                      <p:cBhvr>
                                        <p:cTn id="108" dur="1" fill="hold">
                                          <p:stCondLst>
                                            <p:cond delay="0"/>
                                          </p:stCondLst>
                                        </p:cTn>
                                        <p:tgtEl>
                                          <p:spTgt spid="64"/>
                                        </p:tgtEl>
                                        <p:attrNameLst>
                                          <p:attrName>style.visibility</p:attrName>
                                        </p:attrNameLst>
                                      </p:cBhvr>
                                      <p:to>
                                        <p:strVal val="visible"/>
                                      </p:to>
                                    </p:set>
                                    <p:anim calcmode="lin" valueType="num">
                                      <p:cBhvr>
                                        <p:cTn id="109" dur="150" fill="hold"/>
                                        <p:tgtEl>
                                          <p:spTgt spid="64"/>
                                        </p:tgtEl>
                                        <p:attrNameLst>
                                          <p:attrName>ppt_w</p:attrName>
                                        </p:attrNameLst>
                                      </p:cBhvr>
                                      <p:tavLst>
                                        <p:tav tm="0">
                                          <p:val>
                                            <p:fltVal val="0"/>
                                          </p:val>
                                        </p:tav>
                                        <p:tav tm="100000">
                                          <p:val>
                                            <p:strVal val="#ppt_w"/>
                                          </p:val>
                                        </p:tav>
                                      </p:tavLst>
                                    </p:anim>
                                    <p:anim calcmode="lin" valueType="num">
                                      <p:cBhvr>
                                        <p:cTn id="110" dur="150" fill="hold"/>
                                        <p:tgtEl>
                                          <p:spTgt spid="64"/>
                                        </p:tgtEl>
                                        <p:attrNameLst>
                                          <p:attrName>ppt_h</p:attrName>
                                        </p:attrNameLst>
                                      </p:cBhvr>
                                      <p:tavLst>
                                        <p:tav tm="0">
                                          <p:val>
                                            <p:fltVal val="0"/>
                                          </p:val>
                                        </p:tav>
                                        <p:tav tm="100000">
                                          <p:val>
                                            <p:strVal val="#ppt_h"/>
                                          </p:val>
                                        </p:tav>
                                      </p:tavLst>
                                    </p:anim>
                                    <p:animEffect transition="in" filter="fade">
                                      <p:cBhvr>
                                        <p:cTn id="111" dur="150"/>
                                        <p:tgtEl>
                                          <p:spTgt spid="64"/>
                                        </p:tgtEl>
                                      </p:cBhvr>
                                    </p:animEffect>
                                  </p:childTnLst>
                                </p:cTn>
                              </p:par>
                            </p:childTnLst>
                          </p:cTn>
                        </p:par>
                        <p:par>
                          <p:cTn id="112" fill="hold">
                            <p:stCondLst>
                              <p:cond delay="8000"/>
                            </p:stCondLst>
                            <p:childTnLst>
                              <p:par>
                                <p:cTn id="113" presetID="53" presetClass="entr" presetSubtype="16" fill="hold" nodeType="afterEffect">
                                  <p:stCondLst>
                                    <p:cond delay="0"/>
                                  </p:stCondLst>
                                  <p:childTnLst>
                                    <p:set>
                                      <p:cBhvr>
                                        <p:cTn id="114" dur="1" fill="hold">
                                          <p:stCondLst>
                                            <p:cond delay="0"/>
                                          </p:stCondLst>
                                        </p:cTn>
                                        <p:tgtEl>
                                          <p:spTgt spid="67"/>
                                        </p:tgtEl>
                                        <p:attrNameLst>
                                          <p:attrName>style.visibility</p:attrName>
                                        </p:attrNameLst>
                                      </p:cBhvr>
                                      <p:to>
                                        <p:strVal val="visible"/>
                                      </p:to>
                                    </p:set>
                                    <p:anim calcmode="lin" valueType="num">
                                      <p:cBhvr>
                                        <p:cTn id="115" dur="150" fill="hold"/>
                                        <p:tgtEl>
                                          <p:spTgt spid="67"/>
                                        </p:tgtEl>
                                        <p:attrNameLst>
                                          <p:attrName>ppt_w</p:attrName>
                                        </p:attrNameLst>
                                      </p:cBhvr>
                                      <p:tavLst>
                                        <p:tav tm="0">
                                          <p:val>
                                            <p:fltVal val="0"/>
                                          </p:val>
                                        </p:tav>
                                        <p:tav tm="100000">
                                          <p:val>
                                            <p:strVal val="#ppt_w"/>
                                          </p:val>
                                        </p:tav>
                                      </p:tavLst>
                                    </p:anim>
                                    <p:anim calcmode="lin" valueType="num">
                                      <p:cBhvr>
                                        <p:cTn id="116" dur="150" fill="hold"/>
                                        <p:tgtEl>
                                          <p:spTgt spid="67"/>
                                        </p:tgtEl>
                                        <p:attrNameLst>
                                          <p:attrName>ppt_h</p:attrName>
                                        </p:attrNameLst>
                                      </p:cBhvr>
                                      <p:tavLst>
                                        <p:tav tm="0">
                                          <p:val>
                                            <p:fltVal val="0"/>
                                          </p:val>
                                        </p:tav>
                                        <p:tav tm="100000">
                                          <p:val>
                                            <p:strVal val="#ppt_h"/>
                                          </p:val>
                                        </p:tav>
                                      </p:tavLst>
                                    </p:anim>
                                    <p:animEffect transition="in" filter="fade">
                                      <p:cBhvr>
                                        <p:cTn id="117" dur="150"/>
                                        <p:tgtEl>
                                          <p:spTgt spid="67"/>
                                        </p:tgtEl>
                                      </p:cBhvr>
                                    </p:animEffect>
                                  </p:childTnLst>
                                </p:cTn>
                              </p:par>
                            </p:childTnLst>
                          </p:cTn>
                        </p:par>
                        <p:par>
                          <p:cTn id="118" fill="hold">
                            <p:stCondLst>
                              <p:cond delay="8500"/>
                            </p:stCondLst>
                            <p:childTnLst>
                              <p:par>
                                <p:cTn id="119" presetID="53" presetClass="entr" presetSubtype="16" fill="hold" nodeType="afterEffect">
                                  <p:stCondLst>
                                    <p:cond delay="0"/>
                                  </p:stCondLst>
                                  <p:childTnLst>
                                    <p:set>
                                      <p:cBhvr>
                                        <p:cTn id="120" dur="1" fill="hold">
                                          <p:stCondLst>
                                            <p:cond delay="0"/>
                                          </p:stCondLst>
                                        </p:cTn>
                                        <p:tgtEl>
                                          <p:spTgt spid="70"/>
                                        </p:tgtEl>
                                        <p:attrNameLst>
                                          <p:attrName>style.visibility</p:attrName>
                                        </p:attrNameLst>
                                      </p:cBhvr>
                                      <p:to>
                                        <p:strVal val="visible"/>
                                      </p:to>
                                    </p:set>
                                    <p:anim calcmode="lin" valueType="num">
                                      <p:cBhvr>
                                        <p:cTn id="121" dur="150" fill="hold"/>
                                        <p:tgtEl>
                                          <p:spTgt spid="70"/>
                                        </p:tgtEl>
                                        <p:attrNameLst>
                                          <p:attrName>ppt_w</p:attrName>
                                        </p:attrNameLst>
                                      </p:cBhvr>
                                      <p:tavLst>
                                        <p:tav tm="0">
                                          <p:val>
                                            <p:fltVal val="0"/>
                                          </p:val>
                                        </p:tav>
                                        <p:tav tm="100000">
                                          <p:val>
                                            <p:strVal val="#ppt_w"/>
                                          </p:val>
                                        </p:tav>
                                      </p:tavLst>
                                    </p:anim>
                                    <p:anim calcmode="lin" valueType="num">
                                      <p:cBhvr>
                                        <p:cTn id="122" dur="150" fill="hold"/>
                                        <p:tgtEl>
                                          <p:spTgt spid="70"/>
                                        </p:tgtEl>
                                        <p:attrNameLst>
                                          <p:attrName>ppt_h</p:attrName>
                                        </p:attrNameLst>
                                      </p:cBhvr>
                                      <p:tavLst>
                                        <p:tav tm="0">
                                          <p:val>
                                            <p:fltVal val="0"/>
                                          </p:val>
                                        </p:tav>
                                        <p:tav tm="100000">
                                          <p:val>
                                            <p:strVal val="#ppt_h"/>
                                          </p:val>
                                        </p:tav>
                                      </p:tavLst>
                                    </p:anim>
                                    <p:animEffect transition="in" filter="fade">
                                      <p:cBhvr>
                                        <p:cTn id="123" dur="150"/>
                                        <p:tgtEl>
                                          <p:spTgt spid="70"/>
                                        </p:tgtEl>
                                      </p:cBhvr>
                                    </p:animEffect>
                                  </p:childTnLst>
                                </p:cTn>
                              </p:par>
                            </p:childTnLst>
                          </p:cTn>
                        </p:par>
                        <p:par>
                          <p:cTn id="124" fill="hold">
                            <p:stCondLst>
                              <p:cond delay="9000"/>
                            </p:stCondLst>
                            <p:childTnLst>
                              <p:par>
                                <p:cTn id="125" presetID="53" presetClass="entr" presetSubtype="16" fill="hold" nodeType="afterEffect">
                                  <p:stCondLst>
                                    <p:cond delay="0"/>
                                  </p:stCondLst>
                                  <p:childTnLst>
                                    <p:set>
                                      <p:cBhvr>
                                        <p:cTn id="126" dur="1" fill="hold">
                                          <p:stCondLst>
                                            <p:cond delay="0"/>
                                          </p:stCondLst>
                                        </p:cTn>
                                        <p:tgtEl>
                                          <p:spTgt spid="73"/>
                                        </p:tgtEl>
                                        <p:attrNameLst>
                                          <p:attrName>style.visibility</p:attrName>
                                        </p:attrNameLst>
                                      </p:cBhvr>
                                      <p:to>
                                        <p:strVal val="visible"/>
                                      </p:to>
                                    </p:set>
                                    <p:anim calcmode="lin" valueType="num">
                                      <p:cBhvr>
                                        <p:cTn id="127" dur="150" fill="hold"/>
                                        <p:tgtEl>
                                          <p:spTgt spid="73"/>
                                        </p:tgtEl>
                                        <p:attrNameLst>
                                          <p:attrName>ppt_w</p:attrName>
                                        </p:attrNameLst>
                                      </p:cBhvr>
                                      <p:tavLst>
                                        <p:tav tm="0">
                                          <p:val>
                                            <p:fltVal val="0"/>
                                          </p:val>
                                        </p:tav>
                                        <p:tav tm="100000">
                                          <p:val>
                                            <p:strVal val="#ppt_w"/>
                                          </p:val>
                                        </p:tav>
                                      </p:tavLst>
                                    </p:anim>
                                    <p:anim calcmode="lin" valueType="num">
                                      <p:cBhvr>
                                        <p:cTn id="128" dur="150" fill="hold"/>
                                        <p:tgtEl>
                                          <p:spTgt spid="73"/>
                                        </p:tgtEl>
                                        <p:attrNameLst>
                                          <p:attrName>ppt_h</p:attrName>
                                        </p:attrNameLst>
                                      </p:cBhvr>
                                      <p:tavLst>
                                        <p:tav tm="0">
                                          <p:val>
                                            <p:fltVal val="0"/>
                                          </p:val>
                                        </p:tav>
                                        <p:tav tm="100000">
                                          <p:val>
                                            <p:strVal val="#ppt_h"/>
                                          </p:val>
                                        </p:tav>
                                      </p:tavLst>
                                    </p:anim>
                                    <p:animEffect transition="in" filter="fade">
                                      <p:cBhvr>
                                        <p:cTn id="129" dur="150"/>
                                        <p:tgtEl>
                                          <p:spTgt spid="73"/>
                                        </p:tgtEl>
                                      </p:cBhvr>
                                    </p:animEffect>
                                  </p:childTnLst>
                                </p:cTn>
                              </p:par>
                            </p:childTnLst>
                          </p:cTn>
                        </p:par>
                        <p:par>
                          <p:cTn id="130" fill="hold">
                            <p:stCondLst>
                              <p:cond delay="9500"/>
                            </p:stCondLst>
                            <p:childTnLst>
                              <p:par>
                                <p:cTn id="131" presetID="2" presetClass="entr" presetSubtype="4" fill="hold" grpId="0" nodeType="afterEffect">
                                  <p:stCondLst>
                                    <p:cond delay="0"/>
                                  </p:stCondLst>
                                  <p:childTnLst>
                                    <p:set>
                                      <p:cBhvr>
                                        <p:cTn id="132" dur="1" fill="hold">
                                          <p:stCondLst>
                                            <p:cond delay="0"/>
                                          </p:stCondLst>
                                        </p:cTn>
                                        <p:tgtEl>
                                          <p:spTgt spid="88"/>
                                        </p:tgtEl>
                                        <p:attrNameLst>
                                          <p:attrName>style.visibility</p:attrName>
                                        </p:attrNameLst>
                                      </p:cBhvr>
                                      <p:to>
                                        <p:strVal val="visible"/>
                                      </p:to>
                                    </p:set>
                                    <p:anim calcmode="lin" valueType="num">
                                      <p:cBhvr additive="base">
                                        <p:cTn id="133" dur="500" fill="hold"/>
                                        <p:tgtEl>
                                          <p:spTgt spid="88"/>
                                        </p:tgtEl>
                                        <p:attrNameLst>
                                          <p:attrName>ppt_x</p:attrName>
                                        </p:attrNameLst>
                                      </p:cBhvr>
                                      <p:tavLst>
                                        <p:tav tm="0">
                                          <p:val>
                                            <p:strVal val="#ppt_x"/>
                                          </p:val>
                                        </p:tav>
                                        <p:tav tm="100000">
                                          <p:val>
                                            <p:strVal val="#ppt_x"/>
                                          </p:val>
                                        </p:tav>
                                      </p:tavLst>
                                    </p:anim>
                                    <p:anim calcmode="lin" valueType="num">
                                      <p:cBhvr additive="base">
                                        <p:cTn id="134" dur="500" fill="hold"/>
                                        <p:tgtEl>
                                          <p:spTgt spid="88"/>
                                        </p:tgtEl>
                                        <p:attrNameLst>
                                          <p:attrName>ppt_y</p:attrName>
                                        </p:attrNameLst>
                                      </p:cBhvr>
                                      <p:tavLst>
                                        <p:tav tm="0">
                                          <p:val>
                                            <p:strVal val="1+#ppt_h/2"/>
                                          </p:val>
                                        </p:tav>
                                        <p:tav tm="100000">
                                          <p:val>
                                            <p:strVal val="#ppt_y"/>
                                          </p:val>
                                        </p:tav>
                                      </p:tavLst>
                                    </p:anim>
                                  </p:childTnLst>
                                </p:cTn>
                              </p:par>
                            </p:childTnLst>
                          </p:cTn>
                        </p:par>
                        <p:par>
                          <p:cTn id="135" fill="hold">
                            <p:stCondLst>
                              <p:cond delay="10000"/>
                            </p:stCondLst>
                            <p:childTnLst>
                              <p:par>
                                <p:cTn id="136" presetID="2" presetClass="entr" presetSubtype="4" fill="hold" grpId="0" nodeType="afterEffect">
                                  <p:stCondLst>
                                    <p:cond delay="0"/>
                                  </p:stCondLst>
                                  <p:childTnLst>
                                    <p:set>
                                      <p:cBhvr>
                                        <p:cTn id="137" dur="1" fill="hold">
                                          <p:stCondLst>
                                            <p:cond delay="0"/>
                                          </p:stCondLst>
                                        </p:cTn>
                                        <p:tgtEl>
                                          <p:spTgt spid="89"/>
                                        </p:tgtEl>
                                        <p:attrNameLst>
                                          <p:attrName>style.visibility</p:attrName>
                                        </p:attrNameLst>
                                      </p:cBhvr>
                                      <p:to>
                                        <p:strVal val="visible"/>
                                      </p:to>
                                    </p:set>
                                    <p:anim calcmode="lin" valueType="num">
                                      <p:cBhvr additive="base">
                                        <p:cTn id="138" dur="500" fill="hold"/>
                                        <p:tgtEl>
                                          <p:spTgt spid="89"/>
                                        </p:tgtEl>
                                        <p:attrNameLst>
                                          <p:attrName>ppt_x</p:attrName>
                                        </p:attrNameLst>
                                      </p:cBhvr>
                                      <p:tavLst>
                                        <p:tav tm="0">
                                          <p:val>
                                            <p:strVal val="#ppt_x"/>
                                          </p:val>
                                        </p:tav>
                                        <p:tav tm="100000">
                                          <p:val>
                                            <p:strVal val="#ppt_x"/>
                                          </p:val>
                                        </p:tav>
                                      </p:tavLst>
                                    </p:anim>
                                    <p:anim calcmode="lin" valueType="num">
                                      <p:cBhvr additive="base">
                                        <p:cTn id="139" dur="500" fill="hold"/>
                                        <p:tgtEl>
                                          <p:spTgt spid="89"/>
                                        </p:tgtEl>
                                        <p:attrNameLst>
                                          <p:attrName>ppt_y</p:attrName>
                                        </p:attrNameLst>
                                      </p:cBhvr>
                                      <p:tavLst>
                                        <p:tav tm="0">
                                          <p:val>
                                            <p:strVal val="1+#ppt_h/2"/>
                                          </p:val>
                                        </p:tav>
                                        <p:tav tm="100000">
                                          <p:val>
                                            <p:strVal val="#ppt_y"/>
                                          </p:val>
                                        </p:tav>
                                      </p:tavLst>
                                    </p:anim>
                                  </p:childTnLst>
                                </p:cTn>
                              </p:par>
                            </p:childTnLst>
                          </p:cTn>
                        </p:par>
                        <p:par>
                          <p:cTn id="140" fill="hold">
                            <p:stCondLst>
                              <p:cond delay="10500"/>
                            </p:stCondLst>
                            <p:childTnLst>
                              <p:par>
                                <p:cTn id="141" presetID="22" presetClass="entr" presetSubtype="8" fill="hold" grpId="0" nodeType="afterEffect">
                                  <p:stCondLst>
                                    <p:cond delay="0"/>
                                  </p:stCondLst>
                                  <p:childTnLst>
                                    <p:set>
                                      <p:cBhvr>
                                        <p:cTn id="142" dur="1" fill="hold">
                                          <p:stCondLst>
                                            <p:cond delay="0"/>
                                          </p:stCondLst>
                                        </p:cTn>
                                        <p:tgtEl>
                                          <p:spTgt spid="90"/>
                                        </p:tgtEl>
                                        <p:attrNameLst>
                                          <p:attrName>style.visibility</p:attrName>
                                        </p:attrNameLst>
                                      </p:cBhvr>
                                      <p:to>
                                        <p:strVal val="visible"/>
                                      </p:to>
                                    </p:set>
                                    <p:animEffect transition="in" filter="wipe(left)">
                                      <p:cBhvr>
                                        <p:cTn id="143" dur="500"/>
                                        <p:tgtEl>
                                          <p:spTgt spid="90"/>
                                        </p:tgtEl>
                                      </p:cBhvr>
                                    </p:animEffect>
                                  </p:childTnLst>
                                </p:cTn>
                              </p:par>
                            </p:childTnLst>
                          </p:cTn>
                        </p:par>
                        <p:par>
                          <p:cTn id="144" fill="hold">
                            <p:stCondLst>
                              <p:cond delay="11000"/>
                            </p:stCondLst>
                            <p:childTnLst>
                              <p:par>
                                <p:cTn id="145" presetID="22" presetClass="entr" presetSubtype="8" fill="hold" grpId="0" nodeType="afterEffect">
                                  <p:stCondLst>
                                    <p:cond delay="0"/>
                                  </p:stCondLst>
                                  <p:childTnLst>
                                    <p:set>
                                      <p:cBhvr>
                                        <p:cTn id="146" dur="1" fill="hold">
                                          <p:stCondLst>
                                            <p:cond delay="0"/>
                                          </p:stCondLst>
                                        </p:cTn>
                                        <p:tgtEl>
                                          <p:spTgt spid="91"/>
                                        </p:tgtEl>
                                        <p:attrNameLst>
                                          <p:attrName>style.visibility</p:attrName>
                                        </p:attrNameLst>
                                      </p:cBhvr>
                                      <p:to>
                                        <p:strVal val="visible"/>
                                      </p:to>
                                    </p:set>
                                    <p:animEffect transition="in" filter="wipe(left)">
                                      <p:cBhvr>
                                        <p:cTn id="147" dur="500"/>
                                        <p:tgtEl>
                                          <p:spTgt spid="91"/>
                                        </p:tgtEl>
                                      </p:cBhvr>
                                    </p:animEffect>
                                  </p:childTnLst>
                                </p:cTn>
                              </p:par>
                            </p:childTnLst>
                          </p:cTn>
                        </p:par>
                        <p:par>
                          <p:cTn id="148" fill="hold">
                            <p:stCondLst>
                              <p:cond delay="11500"/>
                            </p:stCondLst>
                            <p:childTnLst>
                              <p:par>
                                <p:cTn id="149" presetID="10" presetClass="entr" presetSubtype="0" fill="hold" grpId="0" nodeType="afterEffect">
                                  <p:stCondLst>
                                    <p:cond delay="0"/>
                                  </p:stCondLst>
                                  <p:childTnLst>
                                    <p:set>
                                      <p:cBhvr>
                                        <p:cTn id="150" dur="1" fill="hold">
                                          <p:stCondLst>
                                            <p:cond delay="0"/>
                                          </p:stCondLst>
                                        </p:cTn>
                                        <p:tgtEl>
                                          <p:spTgt spid="92"/>
                                        </p:tgtEl>
                                        <p:attrNameLst>
                                          <p:attrName>style.visibility</p:attrName>
                                        </p:attrNameLst>
                                      </p:cBhvr>
                                      <p:to>
                                        <p:strVal val="visible"/>
                                      </p:to>
                                    </p:set>
                                    <p:animEffect transition="in" filter="fade">
                                      <p:cBhvr>
                                        <p:cTn id="151" dur="10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0" grpId="0" animBg="1"/>
      <p:bldP spid="88" grpId="0" animBg="1"/>
      <p:bldP spid="89" grpId="0" animBg="1"/>
      <p:bldP spid="90" grpId="0"/>
      <p:bldP spid="91" grpId="0"/>
      <p:bldP spid="9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nvSpPr>
        <p:spPr>
          <a:xfrm>
            <a:off x="-27471" y="5012094"/>
            <a:ext cx="9448800" cy="525090"/>
          </a:xfrm>
          <a:custGeom>
            <a:avLst/>
            <a:gdLst>
              <a:gd name="connsiteX0" fmla="*/ 0 w 12598400"/>
              <a:gd name="connsiteY0" fmla="*/ 1059474 h 1961762"/>
              <a:gd name="connsiteX1" fmla="*/ 1574800 w 12598400"/>
              <a:gd name="connsiteY1" fmla="*/ 221274 h 1961762"/>
              <a:gd name="connsiteX2" fmla="*/ 3441700 w 12598400"/>
              <a:gd name="connsiteY2" fmla="*/ 1961174 h 1961762"/>
              <a:gd name="connsiteX3" fmla="*/ 8940800 w 12598400"/>
              <a:gd name="connsiteY3" fmla="*/ 5374 h 1961762"/>
              <a:gd name="connsiteX4" fmla="*/ 11303000 w 12598400"/>
              <a:gd name="connsiteY4" fmla="*/ 1376974 h 1961762"/>
              <a:gd name="connsiteX5" fmla="*/ 12598400 w 12598400"/>
              <a:gd name="connsiteY5" fmla="*/ 1288074 h 1961762"/>
              <a:gd name="connsiteX0-1" fmla="*/ 0 w 12598400"/>
              <a:gd name="connsiteY0-2" fmla="*/ 1059474 h 1961762"/>
              <a:gd name="connsiteX1-3" fmla="*/ 1320800 w 12598400"/>
              <a:gd name="connsiteY1-4" fmla="*/ 221273 h 1961762"/>
              <a:gd name="connsiteX2-5" fmla="*/ 3441700 w 12598400"/>
              <a:gd name="connsiteY2-6" fmla="*/ 1961174 h 1961762"/>
              <a:gd name="connsiteX3-7" fmla="*/ 8940800 w 12598400"/>
              <a:gd name="connsiteY3-8" fmla="*/ 5374 h 1961762"/>
              <a:gd name="connsiteX4-9" fmla="*/ 11303000 w 12598400"/>
              <a:gd name="connsiteY4-10" fmla="*/ 1376974 h 1961762"/>
              <a:gd name="connsiteX5-11" fmla="*/ 12598400 w 12598400"/>
              <a:gd name="connsiteY5-12" fmla="*/ 1288074 h 1961762"/>
              <a:gd name="connsiteX0-13" fmla="*/ 0 w 12598400"/>
              <a:gd name="connsiteY0-14" fmla="*/ 1068645 h 2389813"/>
              <a:gd name="connsiteX1-15" fmla="*/ 1320800 w 12598400"/>
              <a:gd name="connsiteY1-16" fmla="*/ 230444 h 2389813"/>
              <a:gd name="connsiteX2-17" fmla="*/ 4203700 w 12598400"/>
              <a:gd name="connsiteY2-18" fmla="*/ 2389329 h 2389813"/>
              <a:gd name="connsiteX3-19" fmla="*/ 8940800 w 12598400"/>
              <a:gd name="connsiteY3-20" fmla="*/ 14545 h 2389813"/>
              <a:gd name="connsiteX4-21" fmla="*/ 11303000 w 12598400"/>
              <a:gd name="connsiteY4-22" fmla="*/ 1386145 h 2389813"/>
              <a:gd name="connsiteX5-23" fmla="*/ 12598400 w 12598400"/>
              <a:gd name="connsiteY5-24" fmla="*/ 1297245 h 2389813"/>
              <a:gd name="connsiteX0-25" fmla="*/ 0 w 12598400"/>
              <a:gd name="connsiteY0-26" fmla="*/ 1253444 h 2575771"/>
              <a:gd name="connsiteX1-27" fmla="*/ 1320800 w 12598400"/>
              <a:gd name="connsiteY1-28" fmla="*/ 415243 h 2575771"/>
              <a:gd name="connsiteX2-29" fmla="*/ 4203700 w 12598400"/>
              <a:gd name="connsiteY2-30" fmla="*/ 2574128 h 2575771"/>
              <a:gd name="connsiteX3-31" fmla="*/ 8140700 w 12598400"/>
              <a:gd name="connsiteY3-32" fmla="*/ 13130 h 2575771"/>
              <a:gd name="connsiteX4-33" fmla="*/ 11303000 w 12598400"/>
              <a:gd name="connsiteY4-34" fmla="*/ 1570944 h 2575771"/>
              <a:gd name="connsiteX5-35" fmla="*/ 12598400 w 12598400"/>
              <a:gd name="connsiteY5-36" fmla="*/ 1482044 h 2575771"/>
              <a:gd name="connsiteX0-37" fmla="*/ 0 w 12598400"/>
              <a:gd name="connsiteY0-38" fmla="*/ 1244064 h 2566387"/>
              <a:gd name="connsiteX1-39" fmla="*/ 1320800 w 12598400"/>
              <a:gd name="connsiteY1-40" fmla="*/ 405863 h 2566387"/>
              <a:gd name="connsiteX2-41" fmla="*/ 4203700 w 12598400"/>
              <a:gd name="connsiteY2-42" fmla="*/ 2564748 h 2566387"/>
              <a:gd name="connsiteX3-43" fmla="*/ 8140700 w 12598400"/>
              <a:gd name="connsiteY3-44" fmla="*/ 3750 h 2566387"/>
              <a:gd name="connsiteX4-45" fmla="*/ 11404600 w 12598400"/>
              <a:gd name="connsiteY4-46" fmla="*/ 1980545 h 2566387"/>
              <a:gd name="connsiteX5-47" fmla="*/ 12598400 w 12598400"/>
              <a:gd name="connsiteY5-48" fmla="*/ 1472664 h 256638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2598400" h="2566387">
                <a:moveTo>
                  <a:pt x="0" y="1244064"/>
                </a:moveTo>
                <a:cubicBezTo>
                  <a:pt x="500591" y="749822"/>
                  <a:pt x="620183" y="185749"/>
                  <a:pt x="1320800" y="405863"/>
                </a:cubicBezTo>
                <a:cubicBezTo>
                  <a:pt x="2021417" y="625977"/>
                  <a:pt x="3067050" y="2631767"/>
                  <a:pt x="4203700" y="2564748"/>
                </a:cubicBezTo>
                <a:cubicBezTo>
                  <a:pt x="5340350" y="2497729"/>
                  <a:pt x="6940550" y="101117"/>
                  <a:pt x="8140700" y="3750"/>
                </a:cubicBezTo>
                <a:cubicBezTo>
                  <a:pt x="9340850" y="-93617"/>
                  <a:pt x="10661650" y="1735726"/>
                  <a:pt x="11404600" y="1980545"/>
                </a:cubicBezTo>
                <a:cubicBezTo>
                  <a:pt x="12147550" y="2225364"/>
                  <a:pt x="12255500" y="1624005"/>
                  <a:pt x="12598400" y="1472664"/>
                </a:cubicBezTo>
              </a:path>
            </a:pathLst>
          </a:custGeom>
          <a:noFill/>
          <a:ln w="12700" cap="flat" cmpd="sng" algn="ctr">
            <a:solidFill>
              <a:srgbClr val="EA4345"/>
            </a:solidFill>
            <a:prstDash val="solid"/>
            <a:round/>
            <a:headEnd type="none" w="med" len="med"/>
            <a:tailEnd type="none" w="med" len="med"/>
          </a:ln>
          <a:effectLst/>
        </p:spPr>
        <p:txBody>
          <a:bodyPr rot="0" spcFirstLastPara="0" vertOverflow="overflow" horzOverflow="overflow" vert="horz" wrap="square" lIns="68580" tIns="34290" rIns="68580" bIns="34290" numCol="1" spcCol="0" rtlCol="0" fromWordArt="0" anchor="ctr" anchorCtr="0" forceAA="0" compatLnSpc="1">
            <a:noAutofit/>
          </a:bodyPr>
          <a:lstStyle/>
          <a:p>
            <a:pPr algn="ctr" defTabSz="685800"/>
            <a:endParaRPr lang="zh-CN" altLang="en-US" sz="1015">
              <a:solidFill>
                <a:prstClr val="black"/>
              </a:solidFill>
              <a:cs typeface="+mn-ea"/>
              <a:sym typeface="+mn-lt"/>
            </a:endParaRPr>
          </a:p>
        </p:txBody>
      </p:sp>
      <p:sp>
        <p:nvSpPr>
          <p:cNvPr id="3" name="任意多边形 2"/>
          <p:cNvSpPr/>
          <p:nvPr/>
        </p:nvSpPr>
        <p:spPr>
          <a:xfrm>
            <a:off x="-46521" y="5183757"/>
            <a:ext cx="9191625" cy="512866"/>
          </a:xfrm>
          <a:custGeom>
            <a:avLst/>
            <a:gdLst>
              <a:gd name="connsiteX0" fmla="*/ 0 w 12255500"/>
              <a:gd name="connsiteY0" fmla="*/ 764016 h 764016"/>
              <a:gd name="connsiteX1" fmla="*/ 1955800 w 12255500"/>
              <a:gd name="connsiteY1" fmla="*/ 497316 h 764016"/>
              <a:gd name="connsiteX2" fmla="*/ 3987800 w 12255500"/>
              <a:gd name="connsiteY2" fmla="*/ 2016 h 764016"/>
              <a:gd name="connsiteX3" fmla="*/ 8509000 w 12255500"/>
              <a:gd name="connsiteY3" fmla="*/ 700516 h 764016"/>
              <a:gd name="connsiteX4" fmla="*/ 12255500 w 12255500"/>
              <a:gd name="connsiteY4" fmla="*/ 40116 h 764016"/>
              <a:gd name="connsiteX0-1" fmla="*/ 0 w 12255500"/>
              <a:gd name="connsiteY0-2" fmla="*/ 762025 h 762025"/>
              <a:gd name="connsiteX1-3" fmla="*/ 1879600 w 12255500"/>
              <a:gd name="connsiteY1-4" fmla="*/ 673125 h 762025"/>
              <a:gd name="connsiteX2-5" fmla="*/ 3987800 w 12255500"/>
              <a:gd name="connsiteY2-6" fmla="*/ 25 h 762025"/>
              <a:gd name="connsiteX3-7" fmla="*/ 8509000 w 12255500"/>
              <a:gd name="connsiteY3-8" fmla="*/ 698525 h 762025"/>
              <a:gd name="connsiteX4-9" fmla="*/ 12255500 w 12255500"/>
              <a:gd name="connsiteY4-10" fmla="*/ 38125 h 762025"/>
              <a:gd name="connsiteX0-11" fmla="*/ 0 w 12255500"/>
              <a:gd name="connsiteY0-12" fmla="*/ 635024 h 703112"/>
              <a:gd name="connsiteX1-13" fmla="*/ 1879600 w 12255500"/>
              <a:gd name="connsiteY1-14" fmla="*/ 673124 h 703112"/>
              <a:gd name="connsiteX2-15" fmla="*/ 3987800 w 12255500"/>
              <a:gd name="connsiteY2-16" fmla="*/ 24 h 703112"/>
              <a:gd name="connsiteX3-17" fmla="*/ 8509000 w 12255500"/>
              <a:gd name="connsiteY3-18" fmla="*/ 698524 h 703112"/>
              <a:gd name="connsiteX4-19" fmla="*/ 12255500 w 12255500"/>
              <a:gd name="connsiteY4-20" fmla="*/ 38124 h 703112"/>
              <a:gd name="connsiteX0-21" fmla="*/ 0 w 12255500"/>
              <a:gd name="connsiteY0-22" fmla="*/ 635024 h 732866"/>
              <a:gd name="connsiteX1-23" fmla="*/ 1879600 w 12255500"/>
              <a:gd name="connsiteY1-24" fmla="*/ 673124 h 732866"/>
              <a:gd name="connsiteX2-25" fmla="*/ 3987800 w 12255500"/>
              <a:gd name="connsiteY2-26" fmla="*/ 24 h 732866"/>
              <a:gd name="connsiteX3-27" fmla="*/ 8509000 w 12255500"/>
              <a:gd name="connsiteY3-28" fmla="*/ 698524 h 732866"/>
              <a:gd name="connsiteX4-29" fmla="*/ 12255500 w 12255500"/>
              <a:gd name="connsiteY4-30" fmla="*/ 38124 h 732866"/>
              <a:gd name="connsiteX0-31" fmla="*/ 0 w 12255500"/>
              <a:gd name="connsiteY0-32" fmla="*/ 596900 h 683821"/>
              <a:gd name="connsiteX1-33" fmla="*/ 1879600 w 12255500"/>
              <a:gd name="connsiteY1-34" fmla="*/ 635000 h 683821"/>
              <a:gd name="connsiteX2-35" fmla="*/ 4356100 w 12255500"/>
              <a:gd name="connsiteY2-36" fmla="*/ 114300 h 683821"/>
              <a:gd name="connsiteX3-37" fmla="*/ 8509000 w 12255500"/>
              <a:gd name="connsiteY3-38" fmla="*/ 660400 h 683821"/>
              <a:gd name="connsiteX4-39" fmla="*/ 12255500 w 12255500"/>
              <a:gd name="connsiteY4-40" fmla="*/ 0 h 68382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255500" h="683821">
                <a:moveTo>
                  <a:pt x="0" y="596900"/>
                </a:moveTo>
                <a:cubicBezTo>
                  <a:pt x="391583" y="692150"/>
                  <a:pt x="1153583" y="715433"/>
                  <a:pt x="1879600" y="635000"/>
                </a:cubicBezTo>
                <a:cubicBezTo>
                  <a:pt x="2605617" y="554567"/>
                  <a:pt x="3251200" y="110067"/>
                  <a:pt x="4356100" y="114300"/>
                </a:cubicBezTo>
                <a:cubicBezTo>
                  <a:pt x="5461000" y="118533"/>
                  <a:pt x="7192433" y="679450"/>
                  <a:pt x="8509000" y="660400"/>
                </a:cubicBezTo>
                <a:cubicBezTo>
                  <a:pt x="9825567" y="641350"/>
                  <a:pt x="11071225" y="333375"/>
                  <a:pt x="12255500" y="0"/>
                </a:cubicBezTo>
              </a:path>
            </a:pathLst>
          </a:custGeom>
          <a:noFill/>
          <a:ln w="12700" cap="flat" cmpd="sng" algn="ctr">
            <a:solidFill>
              <a:srgbClr val="029489"/>
            </a:solidFill>
            <a:prstDash val="solid"/>
            <a:round/>
            <a:headEnd type="none" w="med" len="med"/>
            <a:tailEnd type="none" w="med" len="med"/>
          </a:ln>
          <a:effectLst/>
        </p:spPr>
        <p:txBody>
          <a:bodyPr rot="0" spcFirstLastPara="0" vertOverflow="overflow" horzOverflow="overflow" vert="horz" wrap="square" lIns="68580" tIns="34290" rIns="68580" bIns="34290" numCol="1" spcCol="0" rtlCol="0" fromWordArt="0" anchor="ctr" anchorCtr="0" forceAA="0" compatLnSpc="1">
            <a:noAutofit/>
          </a:bodyPr>
          <a:lstStyle/>
          <a:p>
            <a:pPr algn="ctr" defTabSz="685800"/>
            <a:endParaRPr lang="zh-CN" altLang="en-US" sz="1015" dirty="0">
              <a:solidFill>
                <a:prstClr val="black"/>
              </a:solidFill>
              <a:cs typeface="+mn-ea"/>
              <a:sym typeface="+mn-lt"/>
            </a:endParaRPr>
          </a:p>
        </p:txBody>
      </p:sp>
      <p:sp>
        <p:nvSpPr>
          <p:cNvPr id="4" name="任意多边形 3"/>
          <p:cNvSpPr/>
          <p:nvPr/>
        </p:nvSpPr>
        <p:spPr bwMode="auto">
          <a:xfrm rot="4279635">
            <a:off x="4294683" y="5023783"/>
            <a:ext cx="91106" cy="79223"/>
          </a:xfrm>
          <a:custGeom>
            <a:avLst/>
            <a:gdLst>
              <a:gd name="connsiteX0" fmla="*/ 0 w 219075"/>
              <a:gd name="connsiteY0" fmla="*/ 152400 h 190500"/>
              <a:gd name="connsiteX1" fmla="*/ 171450 w 219075"/>
              <a:gd name="connsiteY1" fmla="*/ 0 h 190500"/>
              <a:gd name="connsiteX2" fmla="*/ 219075 w 219075"/>
              <a:gd name="connsiteY2" fmla="*/ 190500 h 190500"/>
              <a:gd name="connsiteX3" fmla="*/ 0 w 219075"/>
              <a:gd name="connsiteY3" fmla="*/ 152400 h 190500"/>
            </a:gdLst>
            <a:ahLst/>
            <a:cxnLst>
              <a:cxn ang="0">
                <a:pos x="connsiteX0" y="connsiteY0"/>
              </a:cxn>
              <a:cxn ang="0">
                <a:pos x="connsiteX1" y="connsiteY1"/>
              </a:cxn>
              <a:cxn ang="0">
                <a:pos x="connsiteX2" y="connsiteY2"/>
              </a:cxn>
              <a:cxn ang="0">
                <a:pos x="connsiteX3" y="connsiteY3"/>
              </a:cxn>
            </a:cxnLst>
            <a:rect l="l" t="t" r="r" b="b"/>
            <a:pathLst>
              <a:path w="219075" h="190500">
                <a:moveTo>
                  <a:pt x="0" y="152400"/>
                </a:moveTo>
                <a:lnTo>
                  <a:pt x="171450" y="0"/>
                </a:lnTo>
                <a:lnTo>
                  <a:pt x="219075" y="190500"/>
                </a:lnTo>
                <a:lnTo>
                  <a:pt x="0" y="152400"/>
                </a:lnTo>
                <a:close/>
              </a:path>
            </a:pathLst>
          </a:custGeom>
          <a:solidFill>
            <a:srgbClr val="004960"/>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lstStyle/>
          <a:p>
            <a:pPr defTabSz="685800" fontAlgn="base">
              <a:spcBef>
                <a:spcPct val="0"/>
              </a:spcBef>
              <a:spcAft>
                <a:spcPct val="0"/>
              </a:spcAft>
            </a:pPr>
            <a:endParaRPr lang="zh-CN" altLang="en-US" sz="1350">
              <a:solidFill>
                <a:prstClr val="black"/>
              </a:solidFill>
              <a:cs typeface="+mn-ea"/>
              <a:sym typeface="+mn-lt"/>
            </a:endParaRPr>
          </a:p>
        </p:txBody>
      </p:sp>
      <p:sp>
        <p:nvSpPr>
          <p:cNvPr id="5" name="任意多边形 4"/>
          <p:cNvSpPr/>
          <p:nvPr/>
        </p:nvSpPr>
        <p:spPr bwMode="auto">
          <a:xfrm>
            <a:off x="1354239" y="4796495"/>
            <a:ext cx="86360" cy="87870"/>
          </a:xfrm>
          <a:custGeom>
            <a:avLst/>
            <a:gdLst>
              <a:gd name="connsiteX0" fmla="*/ 0 w 161925"/>
              <a:gd name="connsiteY0" fmla="*/ 9525 h 171450"/>
              <a:gd name="connsiteX1" fmla="*/ 161925 w 161925"/>
              <a:gd name="connsiteY1" fmla="*/ 171450 h 171450"/>
              <a:gd name="connsiteX2" fmla="*/ 161925 w 161925"/>
              <a:gd name="connsiteY2" fmla="*/ 0 h 171450"/>
              <a:gd name="connsiteX3" fmla="*/ 0 w 161925"/>
              <a:gd name="connsiteY3" fmla="*/ 9525 h 171450"/>
            </a:gdLst>
            <a:ahLst/>
            <a:cxnLst>
              <a:cxn ang="0">
                <a:pos x="connsiteX0" y="connsiteY0"/>
              </a:cxn>
              <a:cxn ang="0">
                <a:pos x="connsiteX1" y="connsiteY1"/>
              </a:cxn>
              <a:cxn ang="0">
                <a:pos x="connsiteX2" y="connsiteY2"/>
              </a:cxn>
              <a:cxn ang="0">
                <a:pos x="connsiteX3" y="connsiteY3"/>
              </a:cxn>
            </a:cxnLst>
            <a:rect l="l" t="t" r="r" b="b"/>
            <a:pathLst>
              <a:path w="161925" h="171450">
                <a:moveTo>
                  <a:pt x="0" y="9525"/>
                </a:moveTo>
                <a:lnTo>
                  <a:pt x="161925" y="171450"/>
                </a:lnTo>
                <a:lnTo>
                  <a:pt x="161925" y="0"/>
                </a:lnTo>
                <a:lnTo>
                  <a:pt x="0" y="9525"/>
                </a:lnTo>
                <a:close/>
              </a:path>
            </a:pathLst>
          </a:custGeom>
          <a:solidFill>
            <a:srgbClr val="004960"/>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lstStyle/>
          <a:p>
            <a:pPr defTabSz="685800" fontAlgn="base">
              <a:spcBef>
                <a:spcPct val="0"/>
              </a:spcBef>
              <a:spcAft>
                <a:spcPct val="0"/>
              </a:spcAft>
            </a:pPr>
            <a:endParaRPr lang="zh-CN" altLang="en-US" sz="1350">
              <a:solidFill>
                <a:prstClr val="black"/>
              </a:solidFill>
              <a:cs typeface="+mn-ea"/>
              <a:sym typeface="+mn-lt"/>
            </a:endParaRPr>
          </a:p>
        </p:txBody>
      </p:sp>
      <p:sp>
        <p:nvSpPr>
          <p:cNvPr id="6" name="任意多边形 5"/>
          <p:cNvSpPr/>
          <p:nvPr/>
        </p:nvSpPr>
        <p:spPr bwMode="auto">
          <a:xfrm rot="14641503">
            <a:off x="724350" y="5413965"/>
            <a:ext cx="39575" cy="97790"/>
          </a:xfrm>
          <a:custGeom>
            <a:avLst/>
            <a:gdLst>
              <a:gd name="connsiteX0" fmla="*/ 0 w 161925"/>
              <a:gd name="connsiteY0" fmla="*/ 9525 h 171450"/>
              <a:gd name="connsiteX1" fmla="*/ 161925 w 161925"/>
              <a:gd name="connsiteY1" fmla="*/ 171450 h 171450"/>
              <a:gd name="connsiteX2" fmla="*/ 161925 w 161925"/>
              <a:gd name="connsiteY2" fmla="*/ 0 h 171450"/>
              <a:gd name="connsiteX3" fmla="*/ 0 w 161925"/>
              <a:gd name="connsiteY3" fmla="*/ 9525 h 171450"/>
            </a:gdLst>
            <a:ahLst/>
            <a:cxnLst>
              <a:cxn ang="0">
                <a:pos x="connsiteX0" y="connsiteY0"/>
              </a:cxn>
              <a:cxn ang="0">
                <a:pos x="connsiteX1" y="connsiteY1"/>
              </a:cxn>
              <a:cxn ang="0">
                <a:pos x="connsiteX2" y="connsiteY2"/>
              </a:cxn>
              <a:cxn ang="0">
                <a:pos x="connsiteX3" y="connsiteY3"/>
              </a:cxn>
            </a:cxnLst>
            <a:rect l="l" t="t" r="r" b="b"/>
            <a:pathLst>
              <a:path w="161925" h="171450">
                <a:moveTo>
                  <a:pt x="0" y="9525"/>
                </a:moveTo>
                <a:lnTo>
                  <a:pt x="161925" y="171450"/>
                </a:lnTo>
                <a:lnTo>
                  <a:pt x="161925" y="0"/>
                </a:lnTo>
                <a:lnTo>
                  <a:pt x="0" y="9525"/>
                </a:lnTo>
                <a:close/>
              </a:path>
            </a:pathLst>
          </a:custGeom>
          <a:solidFill>
            <a:srgbClr val="F37743"/>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lstStyle/>
          <a:p>
            <a:pPr defTabSz="685800" fontAlgn="base">
              <a:spcBef>
                <a:spcPct val="0"/>
              </a:spcBef>
              <a:spcAft>
                <a:spcPct val="0"/>
              </a:spcAft>
            </a:pPr>
            <a:endParaRPr lang="zh-CN" altLang="en-US" sz="1350">
              <a:solidFill>
                <a:prstClr val="black"/>
              </a:solidFill>
              <a:cs typeface="+mn-ea"/>
              <a:sym typeface="+mn-lt"/>
            </a:endParaRPr>
          </a:p>
        </p:txBody>
      </p:sp>
      <p:sp>
        <p:nvSpPr>
          <p:cNvPr id="7" name="任意多边形 6"/>
          <p:cNvSpPr/>
          <p:nvPr/>
        </p:nvSpPr>
        <p:spPr bwMode="auto">
          <a:xfrm>
            <a:off x="8662853" y="5392999"/>
            <a:ext cx="86360" cy="87870"/>
          </a:xfrm>
          <a:custGeom>
            <a:avLst/>
            <a:gdLst>
              <a:gd name="connsiteX0" fmla="*/ 0 w 161925"/>
              <a:gd name="connsiteY0" fmla="*/ 9525 h 171450"/>
              <a:gd name="connsiteX1" fmla="*/ 161925 w 161925"/>
              <a:gd name="connsiteY1" fmla="*/ 171450 h 171450"/>
              <a:gd name="connsiteX2" fmla="*/ 161925 w 161925"/>
              <a:gd name="connsiteY2" fmla="*/ 0 h 171450"/>
              <a:gd name="connsiteX3" fmla="*/ 0 w 161925"/>
              <a:gd name="connsiteY3" fmla="*/ 9525 h 171450"/>
            </a:gdLst>
            <a:ahLst/>
            <a:cxnLst>
              <a:cxn ang="0">
                <a:pos x="connsiteX0" y="connsiteY0"/>
              </a:cxn>
              <a:cxn ang="0">
                <a:pos x="connsiteX1" y="connsiteY1"/>
              </a:cxn>
              <a:cxn ang="0">
                <a:pos x="connsiteX2" y="connsiteY2"/>
              </a:cxn>
              <a:cxn ang="0">
                <a:pos x="connsiteX3" y="connsiteY3"/>
              </a:cxn>
            </a:cxnLst>
            <a:rect l="l" t="t" r="r" b="b"/>
            <a:pathLst>
              <a:path w="161925" h="171450">
                <a:moveTo>
                  <a:pt x="0" y="9525"/>
                </a:moveTo>
                <a:lnTo>
                  <a:pt x="161925" y="171450"/>
                </a:lnTo>
                <a:lnTo>
                  <a:pt x="161925" y="0"/>
                </a:lnTo>
                <a:lnTo>
                  <a:pt x="0" y="9525"/>
                </a:lnTo>
                <a:close/>
              </a:path>
            </a:pathLst>
          </a:custGeom>
          <a:solidFill>
            <a:srgbClr val="EA4345"/>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lstStyle/>
          <a:p>
            <a:pPr defTabSz="685800" fontAlgn="base">
              <a:spcBef>
                <a:spcPct val="0"/>
              </a:spcBef>
              <a:spcAft>
                <a:spcPct val="0"/>
              </a:spcAft>
            </a:pPr>
            <a:endParaRPr lang="zh-CN" altLang="en-US" sz="1350">
              <a:solidFill>
                <a:prstClr val="black"/>
              </a:solidFill>
              <a:cs typeface="+mn-ea"/>
              <a:sym typeface="+mn-lt"/>
            </a:endParaRPr>
          </a:p>
        </p:txBody>
      </p:sp>
      <p:sp>
        <p:nvSpPr>
          <p:cNvPr id="8" name="任意多边形 7"/>
          <p:cNvSpPr/>
          <p:nvPr/>
        </p:nvSpPr>
        <p:spPr bwMode="auto">
          <a:xfrm flipH="1" flipV="1">
            <a:off x="8469199" y="4489686"/>
            <a:ext cx="187472" cy="156769"/>
          </a:xfrm>
          <a:custGeom>
            <a:avLst/>
            <a:gdLst>
              <a:gd name="connsiteX0" fmla="*/ 123825 w 161925"/>
              <a:gd name="connsiteY0" fmla="*/ 0 h 200025"/>
              <a:gd name="connsiteX1" fmla="*/ 0 w 161925"/>
              <a:gd name="connsiteY1" fmla="*/ 200025 h 200025"/>
              <a:gd name="connsiteX2" fmla="*/ 161925 w 161925"/>
              <a:gd name="connsiteY2" fmla="*/ 152400 h 200025"/>
              <a:gd name="connsiteX3" fmla="*/ 123825 w 161925"/>
              <a:gd name="connsiteY3" fmla="*/ 0 h 200025"/>
            </a:gdLst>
            <a:ahLst/>
            <a:cxnLst>
              <a:cxn ang="0">
                <a:pos x="connsiteX0" y="connsiteY0"/>
              </a:cxn>
              <a:cxn ang="0">
                <a:pos x="connsiteX1" y="connsiteY1"/>
              </a:cxn>
              <a:cxn ang="0">
                <a:pos x="connsiteX2" y="connsiteY2"/>
              </a:cxn>
              <a:cxn ang="0">
                <a:pos x="connsiteX3" y="connsiteY3"/>
              </a:cxn>
            </a:cxnLst>
            <a:rect l="l" t="t" r="r" b="b"/>
            <a:pathLst>
              <a:path w="161925" h="200025">
                <a:moveTo>
                  <a:pt x="123825" y="0"/>
                </a:moveTo>
                <a:lnTo>
                  <a:pt x="0" y="200025"/>
                </a:lnTo>
                <a:lnTo>
                  <a:pt x="161925" y="152400"/>
                </a:lnTo>
                <a:lnTo>
                  <a:pt x="123825" y="0"/>
                </a:lnTo>
                <a:close/>
              </a:path>
            </a:pathLst>
          </a:custGeom>
          <a:solidFill>
            <a:srgbClr val="F37743"/>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lstStyle/>
          <a:p>
            <a:pPr defTabSz="685800" fontAlgn="base">
              <a:spcBef>
                <a:spcPct val="0"/>
              </a:spcBef>
              <a:spcAft>
                <a:spcPct val="0"/>
              </a:spcAft>
            </a:pPr>
            <a:endParaRPr lang="zh-CN" altLang="en-US" sz="1350">
              <a:solidFill>
                <a:prstClr val="black"/>
              </a:solidFill>
              <a:cs typeface="+mn-ea"/>
              <a:sym typeface="+mn-lt"/>
            </a:endParaRPr>
          </a:p>
        </p:txBody>
      </p:sp>
      <p:grpSp>
        <p:nvGrpSpPr>
          <p:cNvPr id="9" name="组合 8"/>
          <p:cNvGrpSpPr/>
          <p:nvPr/>
        </p:nvGrpSpPr>
        <p:grpSpPr>
          <a:xfrm>
            <a:off x="1134259" y="2267730"/>
            <a:ext cx="1353417" cy="1353417"/>
            <a:chOff x="1426058" y="2128520"/>
            <a:chExt cx="3168353" cy="3168352"/>
          </a:xfrm>
        </p:grpSpPr>
        <p:sp>
          <p:nvSpPr>
            <p:cNvPr id="10" name="椭圆 9"/>
            <p:cNvSpPr/>
            <p:nvPr/>
          </p:nvSpPr>
          <p:spPr>
            <a:xfrm>
              <a:off x="1426058" y="2128520"/>
              <a:ext cx="3168353" cy="3168352"/>
            </a:xfrm>
            <a:prstGeom prst="ellipse">
              <a:avLst/>
            </a:prstGeom>
            <a:gradFill>
              <a:gsLst>
                <a:gs pos="47000">
                  <a:srgbClr val="5E5E5E"/>
                </a:gs>
                <a:gs pos="0">
                  <a:schemeClr val="tx1">
                    <a:lumMod val="75000"/>
                    <a:lumOff val="25000"/>
                  </a:schemeClr>
                </a:gs>
                <a:gs pos="100000">
                  <a:schemeClr val="bg1">
                    <a:lumMod val="50000"/>
                  </a:schemeClr>
                </a:gs>
              </a:gsLst>
              <a:lin ang="16200000" scaled="1"/>
            </a:gradFill>
            <a:ln w="19050" cap="flat" cmpd="sng" algn="ctr">
              <a:solidFill>
                <a:sysClr val="window" lastClr="FFFFFF">
                  <a:lumMod val="65000"/>
                </a:sysClr>
              </a:solidFill>
              <a:prstDash val="solid"/>
            </a:ln>
            <a:effectLst>
              <a:innerShdw blurRad="50800" dist="50800" dir="16200000">
                <a:prstClr val="black">
                  <a:alpha val="30000"/>
                </a:prstClr>
              </a:innerShdw>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smtClean="0">
                <a:ln>
                  <a:noFill/>
                </a:ln>
                <a:solidFill>
                  <a:schemeClr val="tx1">
                    <a:lumMod val="85000"/>
                    <a:lumOff val="15000"/>
                  </a:schemeClr>
                </a:solidFill>
                <a:effectLst/>
                <a:uLnTx/>
                <a:uFillTx/>
                <a:cs typeface="+mn-ea"/>
                <a:sym typeface="+mn-lt"/>
              </a:endParaRPr>
            </a:p>
          </p:txBody>
        </p:sp>
        <p:sp>
          <p:nvSpPr>
            <p:cNvPr id="11" name="椭圆 10"/>
            <p:cNvSpPr/>
            <p:nvPr/>
          </p:nvSpPr>
          <p:spPr>
            <a:xfrm>
              <a:off x="1759568" y="2461922"/>
              <a:ext cx="2501331" cy="2501331"/>
            </a:xfrm>
            <a:prstGeom prst="ellipse">
              <a:avLst/>
            </a:prstGeom>
            <a:solidFill>
              <a:srgbClr val="F37743"/>
            </a:solidFill>
            <a:ln w="19050" cap="flat" cmpd="sng" algn="ctr">
              <a:noFill/>
              <a:prstDash val="solid"/>
            </a:ln>
            <a:effectLst>
              <a:outerShdw blurRad="76200" dist="76200" dir="5400000" algn="tl" rotWithShape="0">
                <a:prstClr val="black">
                  <a:alpha val="30000"/>
                </a:prstClr>
              </a:outerShdw>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smtClean="0">
                <a:ln>
                  <a:noFill/>
                </a:ln>
                <a:solidFill>
                  <a:schemeClr val="tx1">
                    <a:lumMod val="85000"/>
                    <a:lumOff val="15000"/>
                  </a:schemeClr>
                </a:solidFill>
                <a:effectLst/>
                <a:uLnTx/>
                <a:uFillTx/>
                <a:cs typeface="+mn-ea"/>
                <a:sym typeface="+mn-lt"/>
              </a:endParaRPr>
            </a:p>
          </p:txBody>
        </p:sp>
        <p:sp>
          <p:nvSpPr>
            <p:cNvPr id="12" name="椭圆 11"/>
            <p:cNvSpPr/>
            <p:nvPr/>
          </p:nvSpPr>
          <p:spPr>
            <a:xfrm>
              <a:off x="1963438" y="2665792"/>
              <a:ext cx="2093591" cy="2093591"/>
            </a:xfrm>
            <a:prstGeom prst="ellipse">
              <a:avLst/>
            </a:prstGeom>
            <a:gradFill flip="none" rotWithShape="1">
              <a:gsLst>
                <a:gs pos="0">
                  <a:sysClr val="window" lastClr="FFFFFF">
                    <a:lumMod val="85000"/>
                  </a:sysClr>
                </a:gs>
                <a:gs pos="100000">
                  <a:sysClr val="window" lastClr="FFFFFF">
                    <a:lumMod val="95000"/>
                  </a:sysClr>
                </a:gs>
              </a:gsLst>
              <a:path path="circle">
                <a:fillToRect t="100000" r="100000"/>
              </a:path>
              <a:tileRect l="-100000" b="-100000"/>
            </a:gradFill>
            <a:ln w="19050" cap="flat" cmpd="sng" algn="ctr">
              <a:solidFill>
                <a:sysClr val="window" lastClr="FFFFFF">
                  <a:lumMod val="75000"/>
                </a:sysClr>
              </a:solidFill>
              <a:prstDash val="solid"/>
            </a:ln>
            <a:effectLst/>
          </p:spPr>
          <p:txBody>
            <a:bodyPr lIns="0" rIns="0" rtlCol="0" anchor="ctr"/>
            <a:lstStyle/>
            <a:p>
              <a:pPr marL="0" marR="0" lvl="0" indent="0" algn="ctr" defTabSz="685800" eaLnBrk="1" fontAlgn="auto" latinLnBrk="0" hangingPunct="1">
                <a:lnSpc>
                  <a:spcPct val="100000"/>
                </a:lnSpc>
                <a:spcBef>
                  <a:spcPts val="0"/>
                </a:spcBef>
                <a:spcAft>
                  <a:spcPts val="0"/>
                </a:spcAft>
                <a:buClrTx/>
                <a:buSzTx/>
                <a:buFontTx/>
                <a:buNone/>
                <a:defRPr/>
              </a:pPr>
              <a:r>
                <a:rPr kumimoji="0" lang="en-US" altLang="zh-CN" sz="3200" b="0" i="0" u="none" strike="noStrike" kern="0" cap="none" spc="0" normalizeH="0" baseline="0" noProof="0" dirty="0" smtClean="0">
                  <a:ln>
                    <a:noFill/>
                  </a:ln>
                  <a:solidFill>
                    <a:schemeClr val="tx1">
                      <a:lumMod val="85000"/>
                      <a:lumOff val="15000"/>
                    </a:schemeClr>
                  </a:solidFill>
                  <a:effectLst/>
                  <a:uLnTx/>
                  <a:uFillTx/>
                  <a:cs typeface="+mn-ea"/>
                  <a:sym typeface="+mn-lt"/>
                </a:rPr>
                <a:t>03</a:t>
              </a:r>
              <a:endParaRPr kumimoji="0" lang="zh-CN" altLang="en-US" sz="3200" b="0" i="0" u="none" strike="noStrike" kern="0" cap="none" spc="0" normalizeH="0" baseline="0" noProof="0" dirty="0" smtClean="0">
                <a:ln>
                  <a:noFill/>
                </a:ln>
                <a:solidFill>
                  <a:schemeClr val="tx1">
                    <a:lumMod val="85000"/>
                    <a:lumOff val="15000"/>
                  </a:schemeClr>
                </a:solidFill>
                <a:effectLst/>
                <a:uLnTx/>
                <a:uFillTx/>
                <a:cs typeface="+mn-ea"/>
                <a:sym typeface="+mn-lt"/>
              </a:endParaRPr>
            </a:p>
          </p:txBody>
        </p:sp>
      </p:grpSp>
      <p:sp>
        <p:nvSpPr>
          <p:cNvPr id="13" name="TextBox 10"/>
          <p:cNvSpPr txBox="1"/>
          <p:nvPr/>
        </p:nvSpPr>
        <p:spPr>
          <a:xfrm>
            <a:off x="3351153" y="2605329"/>
            <a:ext cx="2082388" cy="646331"/>
          </a:xfrm>
          <a:prstGeom prst="rect">
            <a:avLst/>
          </a:prstGeom>
          <a:noFill/>
        </p:spPr>
        <p:txBody>
          <a:bodyPr wrap="square" rtlCol="0">
            <a:spAutoFit/>
          </a:bodyPr>
          <a:lstStyle/>
          <a:p>
            <a:pPr defTabSz="914400"/>
            <a:r>
              <a:rPr lang="zh-CN" altLang="en-US" sz="3600" b="1" dirty="0">
                <a:gradFill>
                  <a:gsLst>
                    <a:gs pos="100000">
                      <a:srgbClr val="5E5E5E"/>
                    </a:gs>
                    <a:gs pos="0">
                      <a:schemeClr val="tx1">
                        <a:lumMod val="75000"/>
                        <a:lumOff val="25000"/>
                      </a:schemeClr>
                    </a:gs>
                  </a:gsLst>
                  <a:lin ang="16200000" scaled="1"/>
                </a:gradFill>
                <a:cs typeface="+mn-ea"/>
                <a:sym typeface="+mn-lt"/>
              </a:rPr>
              <a:t>胜任能力</a:t>
            </a:r>
          </a:p>
        </p:txBody>
      </p:sp>
      <p:sp>
        <p:nvSpPr>
          <p:cNvPr id="14" name="TextBox 12"/>
          <p:cNvSpPr txBox="1"/>
          <p:nvPr/>
        </p:nvSpPr>
        <p:spPr>
          <a:xfrm>
            <a:off x="5569095" y="2632496"/>
            <a:ext cx="1260000" cy="307777"/>
          </a:xfrm>
          <a:prstGeom prst="rect">
            <a:avLst/>
          </a:prstGeom>
          <a:noFill/>
        </p:spPr>
        <p:txBody>
          <a:bodyPr wrap="square" rtlCol="0">
            <a:spAutoFit/>
          </a:bodyPr>
          <a:lstStyle/>
          <a:p>
            <a:pPr marL="285750" indent="-285750" defTabSz="914400">
              <a:buFont typeface="Arial" panose="020B0604020202020204" pitchFamily="34" charset="0"/>
              <a:buChar char="•"/>
            </a:pPr>
            <a:r>
              <a:rPr lang="zh-CN" altLang="en-US" sz="1400" dirty="0">
                <a:gradFill>
                  <a:gsLst>
                    <a:gs pos="100000">
                      <a:srgbClr val="5E5E5E"/>
                    </a:gs>
                    <a:gs pos="0">
                      <a:schemeClr val="tx1">
                        <a:lumMod val="75000"/>
                        <a:lumOff val="25000"/>
                      </a:schemeClr>
                    </a:gs>
                  </a:gsLst>
                  <a:lin ang="16200000" scaled="1"/>
                </a:gradFill>
                <a:cs typeface="+mn-ea"/>
                <a:sym typeface="+mn-lt"/>
              </a:rPr>
              <a:t>领导力</a:t>
            </a:r>
          </a:p>
        </p:txBody>
      </p:sp>
      <p:sp>
        <p:nvSpPr>
          <p:cNvPr id="15" name="TextBox 13"/>
          <p:cNvSpPr txBox="1"/>
          <p:nvPr/>
        </p:nvSpPr>
        <p:spPr>
          <a:xfrm>
            <a:off x="6667206" y="2632495"/>
            <a:ext cx="1260000" cy="307777"/>
          </a:xfrm>
          <a:prstGeom prst="rect">
            <a:avLst/>
          </a:prstGeom>
          <a:noFill/>
        </p:spPr>
        <p:txBody>
          <a:bodyPr wrap="square" rtlCol="0">
            <a:spAutoFit/>
          </a:bodyPr>
          <a:lstStyle/>
          <a:p>
            <a:pPr marL="285750" indent="-285750" defTabSz="914400">
              <a:buFont typeface="Arial" panose="020B0604020202020204" pitchFamily="34" charset="0"/>
              <a:buChar char="•"/>
            </a:pPr>
            <a:r>
              <a:rPr lang="zh-CN" altLang="en-US" sz="1400" dirty="0">
                <a:gradFill>
                  <a:gsLst>
                    <a:gs pos="100000">
                      <a:srgbClr val="5E5E5E"/>
                    </a:gs>
                    <a:gs pos="0">
                      <a:schemeClr val="tx1">
                        <a:lumMod val="75000"/>
                        <a:lumOff val="25000"/>
                      </a:schemeClr>
                    </a:gs>
                  </a:gsLst>
                  <a:lin ang="16200000" scaled="1"/>
                </a:gradFill>
                <a:cs typeface="+mn-ea"/>
                <a:sym typeface="+mn-lt"/>
              </a:rPr>
              <a:t>专业技能</a:t>
            </a:r>
          </a:p>
        </p:txBody>
      </p:sp>
      <p:sp>
        <p:nvSpPr>
          <p:cNvPr id="16" name="TextBox 15"/>
          <p:cNvSpPr txBox="1"/>
          <p:nvPr/>
        </p:nvSpPr>
        <p:spPr>
          <a:xfrm>
            <a:off x="7809650" y="2625409"/>
            <a:ext cx="1260000" cy="307777"/>
          </a:xfrm>
          <a:prstGeom prst="rect">
            <a:avLst/>
          </a:prstGeom>
          <a:noFill/>
        </p:spPr>
        <p:txBody>
          <a:bodyPr wrap="square" rtlCol="0">
            <a:spAutoFit/>
          </a:bodyPr>
          <a:lstStyle/>
          <a:p>
            <a:pPr marL="285750" indent="-285750" defTabSz="914400">
              <a:buFont typeface="Arial" panose="020B0604020202020204" pitchFamily="34" charset="0"/>
              <a:buChar char="•"/>
            </a:pPr>
            <a:r>
              <a:rPr lang="zh-CN" altLang="en-US" sz="1400" dirty="0">
                <a:gradFill>
                  <a:gsLst>
                    <a:gs pos="100000">
                      <a:srgbClr val="5E5E5E"/>
                    </a:gs>
                    <a:gs pos="0">
                      <a:schemeClr val="tx1">
                        <a:lumMod val="75000"/>
                        <a:lumOff val="25000"/>
                      </a:schemeClr>
                    </a:gs>
                  </a:gsLst>
                  <a:lin ang="16200000" scaled="1"/>
                </a:gradFill>
                <a:cs typeface="+mn-ea"/>
                <a:sym typeface="+mn-lt"/>
              </a:rPr>
              <a:t>创新力</a:t>
            </a:r>
          </a:p>
        </p:txBody>
      </p:sp>
      <p:sp>
        <p:nvSpPr>
          <p:cNvPr id="17" name="TextBox 16"/>
          <p:cNvSpPr txBox="1"/>
          <p:nvPr/>
        </p:nvSpPr>
        <p:spPr>
          <a:xfrm>
            <a:off x="5569095" y="2934244"/>
            <a:ext cx="1260000" cy="307777"/>
          </a:xfrm>
          <a:prstGeom prst="rect">
            <a:avLst/>
          </a:prstGeom>
          <a:noFill/>
        </p:spPr>
        <p:txBody>
          <a:bodyPr wrap="square" rtlCol="0">
            <a:spAutoFit/>
          </a:bodyPr>
          <a:lstStyle/>
          <a:p>
            <a:pPr marL="285750" indent="-285750" defTabSz="914400">
              <a:buFont typeface="Arial" panose="020B0604020202020204" pitchFamily="34" charset="0"/>
              <a:buChar char="•"/>
            </a:pPr>
            <a:r>
              <a:rPr lang="zh-CN" altLang="en-US" sz="1400" dirty="0">
                <a:gradFill>
                  <a:gsLst>
                    <a:gs pos="100000">
                      <a:srgbClr val="5E5E5E"/>
                    </a:gs>
                    <a:gs pos="0">
                      <a:schemeClr val="tx1">
                        <a:lumMod val="75000"/>
                        <a:lumOff val="25000"/>
                      </a:schemeClr>
                    </a:gs>
                  </a:gsLst>
                  <a:lin ang="16200000" scaled="1"/>
                </a:gradFill>
                <a:cs typeface="+mn-ea"/>
                <a:sym typeface="+mn-lt"/>
              </a:rPr>
              <a:t>协调技能</a:t>
            </a:r>
          </a:p>
        </p:txBody>
      </p:sp>
      <p:cxnSp>
        <p:nvCxnSpPr>
          <p:cNvPr id="18" name="直接连接符 17"/>
          <p:cNvCxnSpPr/>
          <p:nvPr/>
        </p:nvCxnSpPr>
        <p:spPr>
          <a:xfrm>
            <a:off x="5513392" y="2585952"/>
            <a:ext cx="0" cy="696586"/>
          </a:xfrm>
          <a:prstGeom prst="line">
            <a:avLst/>
          </a:prstGeom>
          <a:ln>
            <a:solidFill>
              <a:srgbClr val="004960"/>
            </a:solidFill>
          </a:ln>
        </p:spPr>
        <p:style>
          <a:lnRef idx="2">
            <a:schemeClr val="accent1"/>
          </a:lnRef>
          <a:fillRef idx="0">
            <a:schemeClr val="accent1"/>
          </a:fillRef>
          <a:effectRef idx="1">
            <a:schemeClr val="accent1"/>
          </a:effectRef>
          <a:fontRef idx="minor">
            <a:schemeClr val="tx1"/>
          </a:fontRef>
        </p:style>
      </p:cxnSp>
      <p:sp>
        <p:nvSpPr>
          <p:cNvPr id="19" name="KSO_Shape"/>
          <p:cNvSpPr>
            <a:spLocks noChangeAspect="1"/>
          </p:cNvSpPr>
          <p:nvPr/>
        </p:nvSpPr>
        <p:spPr bwMode="auto">
          <a:xfrm>
            <a:off x="2628972" y="2559765"/>
            <a:ext cx="682256" cy="682256"/>
          </a:xfrm>
          <a:custGeom>
            <a:avLst/>
            <a:gdLst>
              <a:gd name="T0" fmla="*/ 2147483646 w 4409"/>
              <a:gd name="T1" fmla="*/ 2147483646 h 4408"/>
              <a:gd name="T2" fmla="*/ 2147483646 w 4409"/>
              <a:gd name="T3" fmla="*/ 2147483646 h 4408"/>
              <a:gd name="T4" fmla="*/ 2147483646 w 4409"/>
              <a:gd name="T5" fmla="*/ 2147483646 h 4408"/>
              <a:gd name="T6" fmla="*/ 2147483646 w 4409"/>
              <a:gd name="T7" fmla="*/ 2147483646 h 4408"/>
              <a:gd name="T8" fmla="*/ 2147483646 w 4409"/>
              <a:gd name="T9" fmla="*/ 2147483646 h 4408"/>
              <a:gd name="T10" fmla="*/ 2147483646 w 4409"/>
              <a:gd name="T11" fmla="*/ 2147483646 h 4408"/>
              <a:gd name="T12" fmla="*/ 2147483646 w 4409"/>
              <a:gd name="T13" fmla="*/ 2147483646 h 4408"/>
              <a:gd name="T14" fmla="*/ 2147483646 w 4409"/>
              <a:gd name="T15" fmla="*/ 2147483646 h 4408"/>
              <a:gd name="T16" fmla="*/ 481718167 w 4409"/>
              <a:gd name="T17" fmla="*/ 2147483646 h 4408"/>
              <a:gd name="T18" fmla="*/ 321145301 w 4409"/>
              <a:gd name="T19" fmla="*/ 2147483646 h 4408"/>
              <a:gd name="T20" fmla="*/ 2147483646 w 4409"/>
              <a:gd name="T21" fmla="*/ 2147483646 h 4408"/>
              <a:gd name="T22" fmla="*/ 2147483646 w 4409"/>
              <a:gd name="T23" fmla="*/ 2147483646 h 4408"/>
              <a:gd name="T24" fmla="*/ 2147483646 w 4409"/>
              <a:gd name="T25" fmla="*/ 2147483646 h 4408"/>
              <a:gd name="T26" fmla="*/ 2147483646 w 4409"/>
              <a:gd name="T27" fmla="*/ 2147483646 h 4408"/>
              <a:gd name="T28" fmla="*/ 2147483646 w 4409"/>
              <a:gd name="T29" fmla="*/ 2147483646 h 4408"/>
              <a:gd name="T30" fmla="*/ 2147483646 w 4409"/>
              <a:gd name="T31" fmla="*/ 2147483646 h 4408"/>
              <a:gd name="T32" fmla="*/ 2147483646 w 4409"/>
              <a:gd name="T33" fmla="*/ 2147483646 h 4408"/>
              <a:gd name="T34" fmla="*/ 2147483646 w 4409"/>
              <a:gd name="T35" fmla="*/ 2147483646 h 4408"/>
              <a:gd name="T36" fmla="*/ 2147483646 w 4409"/>
              <a:gd name="T37" fmla="*/ 2147483646 h 4408"/>
              <a:gd name="T38" fmla="*/ 2147483646 w 4409"/>
              <a:gd name="T39" fmla="*/ 2147483646 h 4408"/>
              <a:gd name="T40" fmla="*/ 2147483646 w 4409"/>
              <a:gd name="T41" fmla="*/ 2147483646 h 4408"/>
              <a:gd name="T42" fmla="*/ 2147483646 w 4409"/>
              <a:gd name="T43" fmla="*/ 2147483646 h 4408"/>
              <a:gd name="T44" fmla="*/ 2147483646 w 4409"/>
              <a:gd name="T45" fmla="*/ 2147483646 h 4408"/>
              <a:gd name="T46" fmla="*/ 2147483646 w 4409"/>
              <a:gd name="T47" fmla="*/ 2147483646 h 4408"/>
              <a:gd name="T48" fmla="*/ 2147483646 w 4409"/>
              <a:gd name="T49" fmla="*/ 2147483646 h 4408"/>
              <a:gd name="T50" fmla="*/ 2147483646 w 4409"/>
              <a:gd name="T51" fmla="*/ 2147483646 h 4408"/>
              <a:gd name="T52" fmla="*/ 2147483646 w 4409"/>
              <a:gd name="T53" fmla="*/ 2147483646 h 4408"/>
              <a:gd name="T54" fmla="*/ 2147483646 w 4409"/>
              <a:gd name="T55" fmla="*/ 2147483646 h 4408"/>
              <a:gd name="T56" fmla="*/ 2147483646 w 4409"/>
              <a:gd name="T57" fmla="*/ 2147483646 h 4408"/>
              <a:gd name="T58" fmla="*/ 2147483646 w 4409"/>
              <a:gd name="T59" fmla="*/ 2147483646 h 4408"/>
              <a:gd name="T60" fmla="*/ 2147483646 w 4409"/>
              <a:gd name="T61" fmla="*/ 2147483646 h 4408"/>
              <a:gd name="T62" fmla="*/ 2147483646 w 4409"/>
              <a:gd name="T63" fmla="*/ 2147483646 h 4408"/>
              <a:gd name="T64" fmla="*/ 2147483646 w 4409"/>
              <a:gd name="T65" fmla="*/ 2147483646 h 4408"/>
              <a:gd name="T66" fmla="*/ 2147483646 w 4409"/>
              <a:gd name="T67" fmla="*/ 2147483646 h 4408"/>
              <a:gd name="T68" fmla="*/ 2147483646 w 4409"/>
              <a:gd name="T69" fmla="*/ 2147483646 h 4408"/>
              <a:gd name="T70" fmla="*/ 2147483646 w 4409"/>
              <a:gd name="T71" fmla="*/ 2147483646 h 4408"/>
              <a:gd name="T72" fmla="*/ 2147483646 w 4409"/>
              <a:gd name="T73" fmla="*/ 2147483646 h 4408"/>
              <a:gd name="T74" fmla="*/ 2147483646 w 4409"/>
              <a:gd name="T75" fmla="*/ 2147483646 h 4408"/>
              <a:gd name="T76" fmla="*/ 2147483646 w 4409"/>
              <a:gd name="T77" fmla="*/ 2147483646 h 4408"/>
              <a:gd name="T78" fmla="*/ 2147483646 w 4409"/>
              <a:gd name="T79" fmla="*/ 2147483646 h 4408"/>
              <a:gd name="T80" fmla="*/ 2147483646 w 4409"/>
              <a:gd name="T81" fmla="*/ 2147483646 h 4408"/>
              <a:gd name="T82" fmla="*/ 2147483646 w 4409"/>
              <a:gd name="T83" fmla="*/ 2147483646 h 4408"/>
              <a:gd name="T84" fmla="*/ 2147483646 w 4409"/>
              <a:gd name="T85" fmla="*/ 2147483646 h 4408"/>
              <a:gd name="T86" fmla="*/ 2147483646 w 4409"/>
              <a:gd name="T87" fmla="*/ 2147483646 h 4408"/>
              <a:gd name="T88" fmla="*/ 2147483646 w 4409"/>
              <a:gd name="T89" fmla="*/ 2147483646 h 4408"/>
              <a:gd name="T90" fmla="*/ 2147483646 w 4409"/>
              <a:gd name="T91" fmla="*/ 2147483646 h 4408"/>
              <a:gd name="T92" fmla="*/ 2147483646 w 4409"/>
              <a:gd name="T93" fmla="*/ 2147483646 h 4408"/>
              <a:gd name="T94" fmla="*/ 2147483646 w 4409"/>
              <a:gd name="T95" fmla="*/ 2147483646 h 4408"/>
              <a:gd name="T96" fmla="*/ 2147483646 w 4409"/>
              <a:gd name="T97" fmla="*/ 2147483646 h 4408"/>
              <a:gd name="T98" fmla="*/ 2147483646 w 4409"/>
              <a:gd name="T99" fmla="*/ 2147483646 h 4408"/>
              <a:gd name="T100" fmla="*/ 2147483646 w 4409"/>
              <a:gd name="T101" fmla="*/ 2147483646 h 4408"/>
              <a:gd name="T102" fmla="*/ 2147483646 w 4409"/>
              <a:gd name="T103" fmla="*/ 2147483646 h 4408"/>
              <a:gd name="T104" fmla="*/ 2147483646 w 4409"/>
              <a:gd name="T105" fmla="*/ 2147483646 h 4408"/>
              <a:gd name="T106" fmla="*/ 2147483646 w 4409"/>
              <a:gd name="T107" fmla="*/ 2147483646 h 4408"/>
              <a:gd name="T108" fmla="*/ 2147483646 w 4409"/>
              <a:gd name="T109" fmla="*/ 2147483646 h 440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409" h="4408">
                <a:moveTo>
                  <a:pt x="3025" y="2127"/>
                </a:moveTo>
                <a:lnTo>
                  <a:pt x="3025" y="2127"/>
                </a:lnTo>
                <a:lnTo>
                  <a:pt x="3097" y="2107"/>
                </a:lnTo>
                <a:lnTo>
                  <a:pt x="3179" y="2081"/>
                </a:lnTo>
                <a:lnTo>
                  <a:pt x="3271" y="2053"/>
                </a:lnTo>
                <a:lnTo>
                  <a:pt x="3375" y="2020"/>
                </a:lnTo>
                <a:lnTo>
                  <a:pt x="3429" y="2002"/>
                </a:lnTo>
                <a:lnTo>
                  <a:pt x="3481" y="1982"/>
                </a:lnTo>
                <a:lnTo>
                  <a:pt x="3532" y="1961"/>
                </a:lnTo>
                <a:lnTo>
                  <a:pt x="3580" y="1938"/>
                </a:lnTo>
                <a:lnTo>
                  <a:pt x="3626" y="1914"/>
                </a:lnTo>
                <a:lnTo>
                  <a:pt x="3672" y="1889"/>
                </a:lnTo>
                <a:lnTo>
                  <a:pt x="3715" y="1861"/>
                </a:lnTo>
                <a:lnTo>
                  <a:pt x="3756" y="1834"/>
                </a:lnTo>
                <a:lnTo>
                  <a:pt x="3797" y="1804"/>
                </a:lnTo>
                <a:lnTo>
                  <a:pt x="3834" y="1774"/>
                </a:lnTo>
                <a:lnTo>
                  <a:pt x="3871" y="1744"/>
                </a:lnTo>
                <a:lnTo>
                  <a:pt x="3906" y="1711"/>
                </a:lnTo>
                <a:lnTo>
                  <a:pt x="3940" y="1679"/>
                </a:lnTo>
                <a:lnTo>
                  <a:pt x="3971" y="1644"/>
                </a:lnTo>
                <a:lnTo>
                  <a:pt x="4002" y="1610"/>
                </a:lnTo>
                <a:lnTo>
                  <a:pt x="4031" y="1575"/>
                </a:lnTo>
                <a:lnTo>
                  <a:pt x="4059" y="1539"/>
                </a:lnTo>
                <a:lnTo>
                  <a:pt x="4085" y="1502"/>
                </a:lnTo>
                <a:lnTo>
                  <a:pt x="4110" y="1466"/>
                </a:lnTo>
                <a:lnTo>
                  <a:pt x="4134" y="1428"/>
                </a:lnTo>
                <a:lnTo>
                  <a:pt x="4157" y="1390"/>
                </a:lnTo>
                <a:lnTo>
                  <a:pt x="4177" y="1351"/>
                </a:lnTo>
                <a:lnTo>
                  <a:pt x="4198" y="1312"/>
                </a:lnTo>
                <a:lnTo>
                  <a:pt x="4217" y="1274"/>
                </a:lnTo>
                <a:lnTo>
                  <a:pt x="4234" y="1235"/>
                </a:lnTo>
                <a:lnTo>
                  <a:pt x="4251" y="1196"/>
                </a:lnTo>
                <a:lnTo>
                  <a:pt x="4267" y="1156"/>
                </a:lnTo>
                <a:lnTo>
                  <a:pt x="4281" y="1117"/>
                </a:lnTo>
                <a:lnTo>
                  <a:pt x="4295" y="1078"/>
                </a:lnTo>
                <a:lnTo>
                  <a:pt x="4307" y="1039"/>
                </a:lnTo>
                <a:lnTo>
                  <a:pt x="4319" y="1000"/>
                </a:lnTo>
                <a:lnTo>
                  <a:pt x="4329" y="961"/>
                </a:lnTo>
                <a:lnTo>
                  <a:pt x="4340" y="923"/>
                </a:lnTo>
                <a:lnTo>
                  <a:pt x="4349" y="884"/>
                </a:lnTo>
                <a:lnTo>
                  <a:pt x="4357" y="847"/>
                </a:lnTo>
                <a:lnTo>
                  <a:pt x="4365" y="809"/>
                </a:lnTo>
                <a:lnTo>
                  <a:pt x="4377" y="736"/>
                </a:lnTo>
                <a:lnTo>
                  <a:pt x="4387" y="665"/>
                </a:lnTo>
                <a:lnTo>
                  <a:pt x="4395" y="598"/>
                </a:lnTo>
                <a:lnTo>
                  <a:pt x="4401" y="534"/>
                </a:lnTo>
                <a:lnTo>
                  <a:pt x="4405" y="474"/>
                </a:lnTo>
                <a:lnTo>
                  <a:pt x="4407" y="418"/>
                </a:lnTo>
                <a:lnTo>
                  <a:pt x="4409" y="367"/>
                </a:lnTo>
                <a:lnTo>
                  <a:pt x="4409" y="321"/>
                </a:lnTo>
                <a:lnTo>
                  <a:pt x="4409" y="281"/>
                </a:lnTo>
                <a:lnTo>
                  <a:pt x="4407" y="247"/>
                </a:lnTo>
                <a:lnTo>
                  <a:pt x="4404" y="201"/>
                </a:lnTo>
                <a:lnTo>
                  <a:pt x="4403" y="183"/>
                </a:lnTo>
                <a:lnTo>
                  <a:pt x="3786" y="183"/>
                </a:lnTo>
                <a:lnTo>
                  <a:pt x="3491" y="183"/>
                </a:lnTo>
                <a:lnTo>
                  <a:pt x="3491" y="0"/>
                </a:lnTo>
                <a:lnTo>
                  <a:pt x="919" y="0"/>
                </a:lnTo>
                <a:lnTo>
                  <a:pt x="919" y="183"/>
                </a:lnTo>
                <a:lnTo>
                  <a:pt x="624" y="183"/>
                </a:lnTo>
                <a:lnTo>
                  <a:pt x="6" y="183"/>
                </a:lnTo>
                <a:lnTo>
                  <a:pt x="5" y="201"/>
                </a:lnTo>
                <a:lnTo>
                  <a:pt x="2" y="247"/>
                </a:lnTo>
                <a:lnTo>
                  <a:pt x="1" y="282"/>
                </a:lnTo>
                <a:lnTo>
                  <a:pt x="0" y="321"/>
                </a:lnTo>
                <a:lnTo>
                  <a:pt x="1" y="367"/>
                </a:lnTo>
                <a:lnTo>
                  <a:pt x="2" y="419"/>
                </a:lnTo>
                <a:lnTo>
                  <a:pt x="4" y="475"/>
                </a:lnTo>
                <a:lnTo>
                  <a:pt x="8" y="535"/>
                </a:lnTo>
                <a:lnTo>
                  <a:pt x="14" y="599"/>
                </a:lnTo>
                <a:lnTo>
                  <a:pt x="22" y="667"/>
                </a:lnTo>
                <a:lnTo>
                  <a:pt x="32" y="737"/>
                </a:lnTo>
                <a:lnTo>
                  <a:pt x="45" y="811"/>
                </a:lnTo>
                <a:lnTo>
                  <a:pt x="52" y="848"/>
                </a:lnTo>
                <a:lnTo>
                  <a:pt x="61" y="886"/>
                </a:lnTo>
                <a:lnTo>
                  <a:pt x="69" y="924"/>
                </a:lnTo>
                <a:lnTo>
                  <a:pt x="79" y="962"/>
                </a:lnTo>
                <a:lnTo>
                  <a:pt x="91" y="1002"/>
                </a:lnTo>
                <a:lnTo>
                  <a:pt x="102" y="1041"/>
                </a:lnTo>
                <a:lnTo>
                  <a:pt x="115" y="1080"/>
                </a:lnTo>
                <a:lnTo>
                  <a:pt x="128" y="1120"/>
                </a:lnTo>
                <a:lnTo>
                  <a:pt x="142" y="1158"/>
                </a:lnTo>
                <a:lnTo>
                  <a:pt x="159" y="1198"/>
                </a:lnTo>
                <a:lnTo>
                  <a:pt x="175" y="1237"/>
                </a:lnTo>
                <a:lnTo>
                  <a:pt x="193" y="1276"/>
                </a:lnTo>
                <a:lnTo>
                  <a:pt x="211" y="1315"/>
                </a:lnTo>
                <a:lnTo>
                  <a:pt x="232" y="1354"/>
                </a:lnTo>
                <a:lnTo>
                  <a:pt x="253" y="1392"/>
                </a:lnTo>
                <a:lnTo>
                  <a:pt x="275" y="1430"/>
                </a:lnTo>
                <a:lnTo>
                  <a:pt x="299" y="1468"/>
                </a:lnTo>
                <a:lnTo>
                  <a:pt x="324" y="1504"/>
                </a:lnTo>
                <a:lnTo>
                  <a:pt x="350" y="1541"/>
                </a:lnTo>
                <a:lnTo>
                  <a:pt x="378" y="1577"/>
                </a:lnTo>
                <a:lnTo>
                  <a:pt x="407" y="1612"/>
                </a:lnTo>
                <a:lnTo>
                  <a:pt x="438" y="1646"/>
                </a:lnTo>
                <a:lnTo>
                  <a:pt x="470" y="1681"/>
                </a:lnTo>
                <a:lnTo>
                  <a:pt x="503" y="1713"/>
                </a:lnTo>
                <a:lnTo>
                  <a:pt x="538" y="1746"/>
                </a:lnTo>
                <a:lnTo>
                  <a:pt x="574" y="1776"/>
                </a:lnTo>
                <a:lnTo>
                  <a:pt x="613" y="1806"/>
                </a:lnTo>
                <a:lnTo>
                  <a:pt x="653" y="1835"/>
                </a:lnTo>
                <a:lnTo>
                  <a:pt x="694" y="1863"/>
                </a:lnTo>
                <a:lnTo>
                  <a:pt x="738" y="1890"/>
                </a:lnTo>
                <a:lnTo>
                  <a:pt x="782" y="1915"/>
                </a:lnTo>
                <a:lnTo>
                  <a:pt x="829" y="1939"/>
                </a:lnTo>
                <a:lnTo>
                  <a:pt x="878" y="1962"/>
                </a:lnTo>
                <a:lnTo>
                  <a:pt x="928" y="1983"/>
                </a:lnTo>
                <a:lnTo>
                  <a:pt x="981" y="2002"/>
                </a:lnTo>
                <a:lnTo>
                  <a:pt x="1035" y="2020"/>
                </a:lnTo>
                <a:lnTo>
                  <a:pt x="1137" y="2053"/>
                </a:lnTo>
                <a:lnTo>
                  <a:pt x="1230" y="2080"/>
                </a:lnTo>
                <a:lnTo>
                  <a:pt x="1311" y="2105"/>
                </a:lnTo>
                <a:lnTo>
                  <a:pt x="1384" y="2125"/>
                </a:lnTo>
                <a:lnTo>
                  <a:pt x="1417" y="2164"/>
                </a:lnTo>
                <a:lnTo>
                  <a:pt x="1452" y="2203"/>
                </a:lnTo>
                <a:lnTo>
                  <a:pt x="1488" y="2241"/>
                </a:lnTo>
                <a:lnTo>
                  <a:pt x="1525" y="2275"/>
                </a:lnTo>
                <a:lnTo>
                  <a:pt x="1562" y="2309"/>
                </a:lnTo>
                <a:lnTo>
                  <a:pt x="1600" y="2340"/>
                </a:lnTo>
                <a:lnTo>
                  <a:pt x="1639" y="2370"/>
                </a:lnTo>
                <a:lnTo>
                  <a:pt x="1679" y="2398"/>
                </a:lnTo>
                <a:lnTo>
                  <a:pt x="1720" y="2424"/>
                </a:lnTo>
                <a:lnTo>
                  <a:pt x="1761" y="2449"/>
                </a:lnTo>
                <a:lnTo>
                  <a:pt x="1803" y="2471"/>
                </a:lnTo>
                <a:lnTo>
                  <a:pt x="1845" y="2490"/>
                </a:lnTo>
                <a:lnTo>
                  <a:pt x="1888" y="2508"/>
                </a:lnTo>
                <a:lnTo>
                  <a:pt x="1933" y="2525"/>
                </a:lnTo>
                <a:lnTo>
                  <a:pt x="1976" y="2538"/>
                </a:lnTo>
                <a:lnTo>
                  <a:pt x="2021" y="2549"/>
                </a:lnTo>
                <a:lnTo>
                  <a:pt x="2021" y="3864"/>
                </a:lnTo>
                <a:lnTo>
                  <a:pt x="1963" y="3868"/>
                </a:lnTo>
                <a:lnTo>
                  <a:pt x="1906" y="3873"/>
                </a:lnTo>
                <a:lnTo>
                  <a:pt x="1850" y="3880"/>
                </a:lnTo>
                <a:lnTo>
                  <a:pt x="1795" y="3887"/>
                </a:lnTo>
                <a:lnTo>
                  <a:pt x="1741" y="3895"/>
                </a:lnTo>
                <a:lnTo>
                  <a:pt x="1688" y="3904"/>
                </a:lnTo>
                <a:lnTo>
                  <a:pt x="1636" y="3915"/>
                </a:lnTo>
                <a:lnTo>
                  <a:pt x="1587" y="3926"/>
                </a:lnTo>
                <a:lnTo>
                  <a:pt x="1537" y="3939"/>
                </a:lnTo>
                <a:lnTo>
                  <a:pt x="1489" y="3951"/>
                </a:lnTo>
                <a:lnTo>
                  <a:pt x="1444" y="3965"/>
                </a:lnTo>
                <a:lnTo>
                  <a:pt x="1399" y="3980"/>
                </a:lnTo>
                <a:lnTo>
                  <a:pt x="1355" y="3995"/>
                </a:lnTo>
                <a:lnTo>
                  <a:pt x="1314" y="4012"/>
                </a:lnTo>
                <a:lnTo>
                  <a:pt x="1274" y="4029"/>
                </a:lnTo>
                <a:lnTo>
                  <a:pt x="1237" y="4046"/>
                </a:lnTo>
                <a:lnTo>
                  <a:pt x="1200" y="4065"/>
                </a:lnTo>
                <a:lnTo>
                  <a:pt x="1166" y="4085"/>
                </a:lnTo>
                <a:lnTo>
                  <a:pt x="1134" y="4104"/>
                </a:lnTo>
                <a:lnTo>
                  <a:pt x="1104" y="4124"/>
                </a:lnTo>
                <a:lnTo>
                  <a:pt x="1076" y="4146"/>
                </a:lnTo>
                <a:lnTo>
                  <a:pt x="1049" y="4167"/>
                </a:lnTo>
                <a:lnTo>
                  <a:pt x="1026" y="4189"/>
                </a:lnTo>
                <a:lnTo>
                  <a:pt x="1004" y="4211"/>
                </a:lnTo>
                <a:lnTo>
                  <a:pt x="984" y="4235"/>
                </a:lnTo>
                <a:lnTo>
                  <a:pt x="968" y="4259"/>
                </a:lnTo>
                <a:lnTo>
                  <a:pt x="953" y="4282"/>
                </a:lnTo>
                <a:lnTo>
                  <a:pt x="947" y="4295"/>
                </a:lnTo>
                <a:lnTo>
                  <a:pt x="941" y="4307"/>
                </a:lnTo>
                <a:lnTo>
                  <a:pt x="936" y="4320"/>
                </a:lnTo>
                <a:lnTo>
                  <a:pt x="931" y="4332"/>
                </a:lnTo>
                <a:lnTo>
                  <a:pt x="927" y="4344"/>
                </a:lnTo>
                <a:lnTo>
                  <a:pt x="924" y="4358"/>
                </a:lnTo>
                <a:lnTo>
                  <a:pt x="922" y="4370"/>
                </a:lnTo>
                <a:lnTo>
                  <a:pt x="920" y="4383"/>
                </a:lnTo>
                <a:lnTo>
                  <a:pt x="919" y="4396"/>
                </a:lnTo>
                <a:lnTo>
                  <a:pt x="919" y="4408"/>
                </a:lnTo>
                <a:lnTo>
                  <a:pt x="3491" y="4408"/>
                </a:lnTo>
                <a:lnTo>
                  <a:pt x="3491" y="4396"/>
                </a:lnTo>
                <a:lnTo>
                  <a:pt x="3490" y="4383"/>
                </a:lnTo>
                <a:lnTo>
                  <a:pt x="3488" y="4370"/>
                </a:lnTo>
                <a:lnTo>
                  <a:pt x="3486" y="4358"/>
                </a:lnTo>
                <a:lnTo>
                  <a:pt x="3482" y="4344"/>
                </a:lnTo>
                <a:lnTo>
                  <a:pt x="3478" y="4332"/>
                </a:lnTo>
                <a:lnTo>
                  <a:pt x="3474" y="4320"/>
                </a:lnTo>
                <a:lnTo>
                  <a:pt x="3469" y="4307"/>
                </a:lnTo>
                <a:lnTo>
                  <a:pt x="3463" y="4295"/>
                </a:lnTo>
                <a:lnTo>
                  <a:pt x="3457" y="4282"/>
                </a:lnTo>
                <a:lnTo>
                  <a:pt x="3443" y="4259"/>
                </a:lnTo>
                <a:lnTo>
                  <a:pt x="3426" y="4235"/>
                </a:lnTo>
                <a:lnTo>
                  <a:pt x="3406" y="4211"/>
                </a:lnTo>
                <a:lnTo>
                  <a:pt x="3384" y="4189"/>
                </a:lnTo>
                <a:lnTo>
                  <a:pt x="3361" y="4167"/>
                </a:lnTo>
                <a:lnTo>
                  <a:pt x="3334" y="4146"/>
                </a:lnTo>
                <a:lnTo>
                  <a:pt x="3306" y="4124"/>
                </a:lnTo>
                <a:lnTo>
                  <a:pt x="3276" y="4104"/>
                </a:lnTo>
                <a:lnTo>
                  <a:pt x="3244" y="4085"/>
                </a:lnTo>
                <a:lnTo>
                  <a:pt x="3210" y="4065"/>
                </a:lnTo>
                <a:lnTo>
                  <a:pt x="3173" y="4046"/>
                </a:lnTo>
                <a:lnTo>
                  <a:pt x="3136" y="4029"/>
                </a:lnTo>
                <a:lnTo>
                  <a:pt x="3096" y="4012"/>
                </a:lnTo>
                <a:lnTo>
                  <a:pt x="3054" y="3995"/>
                </a:lnTo>
                <a:lnTo>
                  <a:pt x="3011" y="3980"/>
                </a:lnTo>
                <a:lnTo>
                  <a:pt x="2966" y="3965"/>
                </a:lnTo>
                <a:lnTo>
                  <a:pt x="2921" y="3951"/>
                </a:lnTo>
                <a:lnTo>
                  <a:pt x="2873" y="3939"/>
                </a:lnTo>
                <a:lnTo>
                  <a:pt x="2823" y="3926"/>
                </a:lnTo>
                <a:lnTo>
                  <a:pt x="2773" y="3915"/>
                </a:lnTo>
                <a:lnTo>
                  <a:pt x="2722" y="3904"/>
                </a:lnTo>
                <a:lnTo>
                  <a:pt x="2669" y="3895"/>
                </a:lnTo>
                <a:lnTo>
                  <a:pt x="2615" y="3887"/>
                </a:lnTo>
                <a:lnTo>
                  <a:pt x="2559" y="3880"/>
                </a:lnTo>
                <a:lnTo>
                  <a:pt x="2504" y="3873"/>
                </a:lnTo>
                <a:lnTo>
                  <a:pt x="2447" y="3868"/>
                </a:lnTo>
                <a:lnTo>
                  <a:pt x="2389" y="3864"/>
                </a:lnTo>
                <a:lnTo>
                  <a:pt x="2389" y="2549"/>
                </a:lnTo>
                <a:lnTo>
                  <a:pt x="2434" y="2538"/>
                </a:lnTo>
                <a:lnTo>
                  <a:pt x="2477" y="2525"/>
                </a:lnTo>
                <a:lnTo>
                  <a:pt x="2521" y="2508"/>
                </a:lnTo>
                <a:lnTo>
                  <a:pt x="2565" y="2491"/>
                </a:lnTo>
                <a:lnTo>
                  <a:pt x="2607" y="2471"/>
                </a:lnTo>
                <a:lnTo>
                  <a:pt x="2649" y="2449"/>
                </a:lnTo>
                <a:lnTo>
                  <a:pt x="2689" y="2425"/>
                </a:lnTo>
                <a:lnTo>
                  <a:pt x="2730" y="2399"/>
                </a:lnTo>
                <a:lnTo>
                  <a:pt x="2769" y="2370"/>
                </a:lnTo>
                <a:lnTo>
                  <a:pt x="2809" y="2341"/>
                </a:lnTo>
                <a:lnTo>
                  <a:pt x="2846" y="2310"/>
                </a:lnTo>
                <a:lnTo>
                  <a:pt x="2884" y="2276"/>
                </a:lnTo>
                <a:lnTo>
                  <a:pt x="2921" y="2242"/>
                </a:lnTo>
                <a:lnTo>
                  <a:pt x="2956" y="2205"/>
                </a:lnTo>
                <a:lnTo>
                  <a:pt x="2992" y="2167"/>
                </a:lnTo>
                <a:lnTo>
                  <a:pt x="3025" y="2127"/>
                </a:lnTo>
                <a:close/>
                <a:moveTo>
                  <a:pt x="3491" y="791"/>
                </a:moveTo>
                <a:lnTo>
                  <a:pt x="3491" y="367"/>
                </a:lnTo>
                <a:lnTo>
                  <a:pt x="3786" y="367"/>
                </a:lnTo>
                <a:lnTo>
                  <a:pt x="4226" y="367"/>
                </a:lnTo>
                <a:lnTo>
                  <a:pt x="4226" y="403"/>
                </a:lnTo>
                <a:lnTo>
                  <a:pt x="4225" y="441"/>
                </a:lnTo>
                <a:lnTo>
                  <a:pt x="4223" y="482"/>
                </a:lnTo>
                <a:lnTo>
                  <a:pt x="4220" y="525"/>
                </a:lnTo>
                <a:lnTo>
                  <a:pt x="4216" y="570"/>
                </a:lnTo>
                <a:lnTo>
                  <a:pt x="4211" y="617"/>
                </a:lnTo>
                <a:lnTo>
                  <a:pt x="4205" y="665"/>
                </a:lnTo>
                <a:lnTo>
                  <a:pt x="4198" y="716"/>
                </a:lnTo>
                <a:lnTo>
                  <a:pt x="4188" y="767"/>
                </a:lnTo>
                <a:lnTo>
                  <a:pt x="4177" y="819"/>
                </a:lnTo>
                <a:lnTo>
                  <a:pt x="4165" y="873"/>
                </a:lnTo>
                <a:lnTo>
                  <a:pt x="4152" y="927"/>
                </a:lnTo>
                <a:lnTo>
                  <a:pt x="4136" y="982"/>
                </a:lnTo>
                <a:lnTo>
                  <a:pt x="4117" y="1037"/>
                </a:lnTo>
                <a:lnTo>
                  <a:pt x="4097" y="1091"/>
                </a:lnTo>
                <a:lnTo>
                  <a:pt x="4075" y="1146"/>
                </a:lnTo>
                <a:lnTo>
                  <a:pt x="4050" y="1201"/>
                </a:lnTo>
                <a:lnTo>
                  <a:pt x="4037" y="1227"/>
                </a:lnTo>
                <a:lnTo>
                  <a:pt x="4023" y="1255"/>
                </a:lnTo>
                <a:lnTo>
                  <a:pt x="4009" y="1281"/>
                </a:lnTo>
                <a:lnTo>
                  <a:pt x="3994" y="1307"/>
                </a:lnTo>
                <a:lnTo>
                  <a:pt x="3977" y="1334"/>
                </a:lnTo>
                <a:lnTo>
                  <a:pt x="3961" y="1360"/>
                </a:lnTo>
                <a:lnTo>
                  <a:pt x="3944" y="1385"/>
                </a:lnTo>
                <a:lnTo>
                  <a:pt x="3926" y="1412"/>
                </a:lnTo>
                <a:lnTo>
                  <a:pt x="3907" y="1436"/>
                </a:lnTo>
                <a:lnTo>
                  <a:pt x="3887" y="1462"/>
                </a:lnTo>
                <a:lnTo>
                  <a:pt x="3867" y="1486"/>
                </a:lnTo>
                <a:lnTo>
                  <a:pt x="3847" y="1510"/>
                </a:lnTo>
                <a:lnTo>
                  <a:pt x="3824" y="1534"/>
                </a:lnTo>
                <a:lnTo>
                  <a:pt x="3802" y="1557"/>
                </a:lnTo>
                <a:lnTo>
                  <a:pt x="3779" y="1579"/>
                </a:lnTo>
                <a:lnTo>
                  <a:pt x="3754" y="1602"/>
                </a:lnTo>
                <a:lnTo>
                  <a:pt x="3729" y="1623"/>
                </a:lnTo>
                <a:lnTo>
                  <a:pt x="3703" y="1644"/>
                </a:lnTo>
                <a:lnTo>
                  <a:pt x="3676" y="1664"/>
                </a:lnTo>
                <a:lnTo>
                  <a:pt x="3649" y="1685"/>
                </a:lnTo>
                <a:lnTo>
                  <a:pt x="3619" y="1704"/>
                </a:lnTo>
                <a:lnTo>
                  <a:pt x="3590" y="1722"/>
                </a:lnTo>
                <a:lnTo>
                  <a:pt x="3560" y="1740"/>
                </a:lnTo>
                <a:lnTo>
                  <a:pt x="3528" y="1758"/>
                </a:lnTo>
                <a:lnTo>
                  <a:pt x="3496" y="1775"/>
                </a:lnTo>
                <a:lnTo>
                  <a:pt x="3462" y="1790"/>
                </a:lnTo>
                <a:lnTo>
                  <a:pt x="3428" y="1805"/>
                </a:lnTo>
                <a:lnTo>
                  <a:pt x="3392" y="1820"/>
                </a:lnTo>
                <a:lnTo>
                  <a:pt x="3357" y="1833"/>
                </a:lnTo>
                <a:lnTo>
                  <a:pt x="3319" y="1846"/>
                </a:lnTo>
                <a:lnTo>
                  <a:pt x="3192" y="1886"/>
                </a:lnTo>
                <a:lnTo>
                  <a:pt x="3227" y="1825"/>
                </a:lnTo>
                <a:lnTo>
                  <a:pt x="3258" y="1763"/>
                </a:lnTo>
                <a:lnTo>
                  <a:pt x="3289" y="1700"/>
                </a:lnTo>
                <a:lnTo>
                  <a:pt x="3317" y="1635"/>
                </a:lnTo>
                <a:lnTo>
                  <a:pt x="3345" y="1569"/>
                </a:lnTo>
                <a:lnTo>
                  <a:pt x="3369" y="1501"/>
                </a:lnTo>
                <a:lnTo>
                  <a:pt x="3391" y="1433"/>
                </a:lnTo>
                <a:lnTo>
                  <a:pt x="3411" y="1364"/>
                </a:lnTo>
                <a:lnTo>
                  <a:pt x="3430" y="1294"/>
                </a:lnTo>
                <a:lnTo>
                  <a:pt x="3446" y="1223"/>
                </a:lnTo>
                <a:lnTo>
                  <a:pt x="3459" y="1152"/>
                </a:lnTo>
                <a:lnTo>
                  <a:pt x="3470" y="1080"/>
                </a:lnTo>
                <a:lnTo>
                  <a:pt x="3475" y="1044"/>
                </a:lnTo>
                <a:lnTo>
                  <a:pt x="3479" y="1008"/>
                </a:lnTo>
                <a:lnTo>
                  <a:pt x="3482" y="972"/>
                </a:lnTo>
                <a:lnTo>
                  <a:pt x="3486" y="936"/>
                </a:lnTo>
                <a:lnTo>
                  <a:pt x="3488" y="900"/>
                </a:lnTo>
                <a:lnTo>
                  <a:pt x="3490" y="863"/>
                </a:lnTo>
                <a:lnTo>
                  <a:pt x="3491" y="828"/>
                </a:lnTo>
                <a:lnTo>
                  <a:pt x="3491" y="791"/>
                </a:lnTo>
                <a:close/>
                <a:moveTo>
                  <a:pt x="1091" y="1846"/>
                </a:moveTo>
                <a:lnTo>
                  <a:pt x="1091" y="1846"/>
                </a:lnTo>
                <a:lnTo>
                  <a:pt x="1053" y="1833"/>
                </a:lnTo>
                <a:lnTo>
                  <a:pt x="1017" y="1820"/>
                </a:lnTo>
                <a:lnTo>
                  <a:pt x="981" y="1805"/>
                </a:lnTo>
                <a:lnTo>
                  <a:pt x="947" y="1791"/>
                </a:lnTo>
                <a:lnTo>
                  <a:pt x="913" y="1775"/>
                </a:lnTo>
                <a:lnTo>
                  <a:pt x="881" y="1759"/>
                </a:lnTo>
                <a:lnTo>
                  <a:pt x="849" y="1741"/>
                </a:lnTo>
                <a:lnTo>
                  <a:pt x="819" y="1723"/>
                </a:lnTo>
                <a:lnTo>
                  <a:pt x="789" y="1705"/>
                </a:lnTo>
                <a:lnTo>
                  <a:pt x="760" y="1686"/>
                </a:lnTo>
                <a:lnTo>
                  <a:pt x="733" y="1665"/>
                </a:lnTo>
                <a:lnTo>
                  <a:pt x="705" y="1645"/>
                </a:lnTo>
                <a:lnTo>
                  <a:pt x="680" y="1624"/>
                </a:lnTo>
                <a:lnTo>
                  <a:pt x="655" y="1603"/>
                </a:lnTo>
                <a:lnTo>
                  <a:pt x="630" y="1580"/>
                </a:lnTo>
                <a:lnTo>
                  <a:pt x="607" y="1558"/>
                </a:lnTo>
                <a:lnTo>
                  <a:pt x="585" y="1535"/>
                </a:lnTo>
                <a:lnTo>
                  <a:pt x="562" y="1511"/>
                </a:lnTo>
                <a:lnTo>
                  <a:pt x="541" y="1487"/>
                </a:lnTo>
                <a:lnTo>
                  <a:pt x="521" y="1463"/>
                </a:lnTo>
                <a:lnTo>
                  <a:pt x="501" y="1438"/>
                </a:lnTo>
                <a:lnTo>
                  <a:pt x="483" y="1413"/>
                </a:lnTo>
                <a:lnTo>
                  <a:pt x="465" y="1387"/>
                </a:lnTo>
                <a:lnTo>
                  <a:pt x="448" y="1361"/>
                </a:lnTo>
                <a:lnTo>
                  <a:pt x="431" y="1336"/>
                </a:lnTo>
                <a:lnTo>
                  <a:pt x="415" y="1309"/>
                </a:lnTo>
                <a:lnTo>
                  <a:pt x="400" y="1283"/>
                </a:lnTo>
                <a:lnTo>
                  <a:pt x="386" y="1256"/>
                </a:lnTo>
                <a:lnTo>
                  <a:pt x="372" y="1229"/>
                </a:lnTo>
                <a:lnTo>
                  <a:pt x="358" y="1202"/>
                </a:lnTo>
                <a:lnTo>
                  <a:pt x="334" y="1147"/>
                </a:lnTo>
                <a:lnTo>
                  <a:pt x="312" y="1092"/>
                </a:lnTo>
                <a:lnTo>
                  <a:pt x="291" y="1038"/>
                </a:lnTo>
                <a:lnTo>
                  <a:pt x="273" y="983"/>
                </a:lnTo>
                <a:lnTo>
                  <a:pt x="258" y="928"/>
                </a:lnTo>
                <a:lnTo>
                  <a:pt x="244" y="874"/>
                </a:lnTo>
                <a:lnTo>
                  <a:pt x="232" y="820"/>
                </a:lnTo>
                <a:lnTo>
                  <a:pt x="221" y="768"/>
                </a:lnTo>
                <a:lnTo>
                  <a:pt x="212" y="716"/>
                </a:lnTo>
                <a:lnTo>
                  <a:pt x="204" y="666"/>
                </a:lnTo>
                <a:lnTo>
                  <a:pt x="198" y="618"/>
                </a:lnTo>
                <a:lnTo>
                  <a:pt x="194" y="570"/>
                </a:lnTo>
                <a:lnTo>
                  <a:pt x="190" y="525"/>
                </a:lnTo>
                <a:lnTo>
                  <a:pt x="187" y="482"/>
                </a:lnTo>
                <a:lnTo>
                  <a:pt x="185" y="441"/>
                </a:lnTo>
                <a:lnTo>
                  <a:pt x="184" y="404"/>
                </a:lnTo>
                <a:lnTo>
                  <a:pt x="184" y="367"/>
                </a:lnTo>
                <a:lnTo>
                  <a:pt x="624" y="367"/>
                </a:lnTo>
                <a:lnTo>
                  <a:pt x="919" y="367"/>
                </a:lnTo>
                <a:lnTo>
                  <a:pt x="919" y="791"/>
                </a:lnTo>
                <a:lnTo>
                  <a:pt x="919" y="828"/>
                </a:lnTo>
                <a:lnTo>
                  <a:pt x="920" y="863"/>
                </a:lnTo>
                <a:lnTo>
                  <a:pt x="922" y="900"/>
                </a:lnTo>
                <a:lnTo>
                  <a:pt x="924" y="936"/>
                </a:lnTo>
                <a:lnTo>
                  <a:pt x="927" y="972"/>
                </a:lnTo>
                <a:lnTo>
                  <a:pt x="930" y="1008"/>
                </a:lnTo>
                <a:lnTo>
                  <a:pt x="935" y="1044"/>
                </a:lnTo>
                <a:lnTo>
                  <a:pt x="940" y="1080"/>
                </a:lnTo>
                <a:lnTo>
                  <a:pt x="951" y="1151"/>
                </a:lnTo>
                <a:lnTo>
                  <a:pt x="964" y="1223"/>
                </a:lnTo>
                <a:lnTo>
                  <a:pt x="980" y="1293"/>
                </a:lnTo>
                <a:lnTo>
                  <a:pt x="998" y="1363"/>
                </a:lnTo>
                <a:lnTo>
                  <a:pt x="1019" y="1432"/>
                </a:lnTo>
                <a:lnTo>
                  <a:pt x="1041" y="1501"/>
                </a:lnTo>
                <a:lnTo>
                  <a:pt x="1065" y="1568"/>
                </a:lnTo>
                <a:lnTo>
                  <a:pt x="1092" y="1634"/>
                </a:lnTo>
                <a:lnTo>
                  <a:pt x="1120" y="1699"/>
                </a:lnTo>
                <a:lnTo>
                  <a:pt x="1151" y="1763"/>
                </a:lnTo>
                <a:lnTo>
                  <a:pt x="1183" y="1825"/>
                </a:lnTo>
                <a:lnTo>
                  <a:pt x="1217" y="1885"/>
                </a:lnTo>
                <a:lnTo>
                  <a:pt x="1091" y="1846"/>
                </a:lnTo>
                <a:close/>
                <a:moveTo>
                  <a:pt x="2205" y="1626"/>
                </a:moveTo>
                <a:lnTo>
                  <a:pt x="1637" y="2020"/>
                </a:lnTo>
                <a:lnTo>
                  <a:pt x="1837" y="1359"/>
                </a:lnTo>
                <a:lnTo>
                  <a:pt x="1287" y="940"/>
                </a:lnTo>
                <a:lnTo>
                  <a:pt x="1978" y="927"/>
                </a:lnTo>
                <a:lnTo>
                  <a:pt x="2205" y="274"/>
                </a:lnTo>
                <a:lnTo>
                  <a:pt x="2433" y="927"/>
                </a:lnTo>
                <a:lnTo>
                  <a:pt x="3123" y="940"/>
                </a:lnTo>
                <a:lnTo>
                  <a:pt x="2573" y="1359"/>
                </a:lnTo>
                <a:lnTo>
                  <a:pt x="2772" y="2020"/>
                </a:lnTo>
                <a:lnTo>
                  <a:pt x="2205" y="1626"/>
                </a:lnTo>
                <a:close/>
              </a:path>
            </a:pathLst>
          </a:custGeom>
          <a:solidFill>
            <a:srgbClr val="F37743"/>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sz="1100">
              <a:solidFill>
                <a:srgbClr val="FFFFFF"/>
              </a:solidFill>
              <a:latin typeface="+mn-lt"/>
              <a:ea typeface="+mn-ea"/>
              <a:cs typeface="+mn-ea"/>
              <a:sym typeface="+mn-lt"/>
            </a:endParaRPr>
          </a:p>
        </p:txBody>
      </p:sp>
      <p:sp>
        <p:nvSpPr>
          <p:cNvPr id="20" name="TextBox 16"/>
          <p:cNvSpPr txBox="1"/>
          <p:nvPr/>
        </p:nvSpPr>
        <p:spPr>
          <a:xfrm>
            <a:off x="6669298" y="2940272"/>
            <a:ext cx="1260000" cy="307777"/>
          </a:xfrm>
          <a:prstGeom prst="rect">
            <a:avLst/>
          </a:prstGeom>
          <a:noFill/>
        </p:spPr>
        <p:txBody>
          <a:bodyPr wrap="square" rtlCol="0">
            <a:spAutoFit/>
          </a:bodyPr>
          <a:lstStyle/>
          <a:p>
            <a:pPr marL="285750" indent="-285750" defTabSz="914400">
              <a:buFont typeface="Arial" panose="020B0604020202020204" pitchFamily="34" charset="0"/>
              <a:buChar char="•"/>
            </a:pPr>
            <a:r>
              <a:rPr lang="zh-CN" altLang="en-US" sz="1400" dirty="0">
                <a:gradFill>
                  <a:gsLst>
                    <a:gs pos="100000">
                      <a:srgbClr val="5E5E5E"/>
                    </a:gs>
                    <a:gs pos="0">
                      <a:schemeClr val="tx1">
                        <a:lumMod val="75000"/>
                        <a:lumOff val="25000"/>
                      </a:schemeClr>
                    </a:gs>
                  </a:gsLst>
                  <a:lin ang="16200000" scaled="1"/>
                </a:gradFill>
                <a:cs typeface="+mn-ea"/>
                <a:sym typeface="+mn-lt"/>
              </a:rPr>
              <a:t>团队合作</a:t>
            </a:r>
          </a:p>
        </p:txBody>
      </p:sp>
      <p:sp>
        <p:nvSpPr>
          <p:cNvPr id="21" name="TextBox 16"/>
          <p:cNvSpPr txBox="1"/>
          <p:nvPr/>
        </p:nvSpPr>
        <p:spPr>
          <a:xfrm>
            <a:off x="7809650" y="2936338"/>
            <a:ext cx="1260000" cy="307777"/>
          </a:xfrm>
          <a:prstGeom prst="rect">
            <a:avLst/>
          </a:prstGeom>
          <a:noFill/>
        </p:spPr>
        <p:txBody>
          <a:bodyPr wrap="square" rtlCol="0">
            <a:spAutoFit/>
          </a:bodyPr>
          <a:lstStyle/>
          <a:p>
            <a:pPr marL="285750" indent="-285750" defTabSz="914400">
              <a:buFont typeface="Arial" panose="020B0604020202020204" pitchFamily="34" charset="0"/>
              <a:buChar char="•"/>
            </a:pPr>
            <a:r>
              <a:rPr lang="zh-CN" altLang="en-US" sz="1400" dirty="0">
                <a:gradFill>
                  <a:gsLst>
                    <a:gs pos="100000">
                      <a:srgbClr val="5E5E5E"/>
                    </a:gs>
                    <a:gs pos="0">
                      <a:schemeClr val="tx1">
                        <a:lumMod val="75000"/>
                        <a:lumOff val="25000"/>
                      </a:schemeClr>
                    </a:gs>
                  </a:gsLst>
                  <a:lin ang="16200000" scaled="1"/>
                </a:gradFill>
                <a:cs typeface="+mn-ea"/>
                <a:sym typeface="+mn-lt"/>
              </a:rPr>
              <a:t>执行力</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fallOve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childTnLst>
                                </p:cTn>
                              </p:par>
                              <p:par>
                                <p:cTn id="8" presetID="42" presetClass="path" presetSubtype="0" fill="hold" grpId="1" nodeType="withEffect">
                                  <p:stCondLst>
                                    <p:cond delay="0"/>
                                  </p:stCondLst>
                                  <p:childTnLst>
                                    <p:animMotion origin="layout" path="M 2.22222E-6 -4.44444E-6 L -0.03056 -0.04583 " pathEditMode="relative" rAng="0" ptsTypes="AA">
                                      <p:cBhvr>
                                        <p:cTn id="9" dur="750" spd="-100000" fill="hold"/>
                                        <p:tgtEl>
                                          <p:spTgt spid="5"/>
                                        </p:tgtEl>
                                        <p:attrNameLst>
                                          <p:attrName>ppt_x</p:attrName>
                                          <p:attrName>ppt_y</p:attrName>
                                        </p:attrNameLst>
                                      </p:cBhvr>
                                      <p:rCtr x="-1528" y="-2306"/>
                                    </p:animMotion>
                                  </p:childTnLst>
                                </p:cTn>
                              </p:par>
                              <p:par>
                                <p:cTn id="10" presetID="10"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750"/>
                                        <p:tgtEl>
                                          <p:spTgt spid="6"/>
                                        </p:tgtEl>
                                      </p:cBhvr>
                                    </p:animEffect>
                                  </p:childTnLst>
                                </p:cTn>
                              </p:par>
                              <p:par>
                                <p:cTn id="13" presetID="42" presetClass="path" presetSubtype="0" fill="hold" grpId="1" nodeType="withEffect">
                                  <p:stCondLst>
                                    <p:cond delay="0"/>
                                  </p:stCondLst>
                                  <p:childTnLst>
                                    <p:animMotion origin="layout" path="M 1.38778E-17 -3.33333E-6 L -0.02899 0.03945 " pathEditMode="relative" rAng="0" ptsTypes="AA">
                                      <p:cBhvr>
                                        <p:cTn id="14" dur="750" spd="-100000" fill="hold"/>
                                        <p:tgtEl>
                                          <p:spTgt spid="6"/>
                                        </p:tgtEl>
                                        <p:attrNameLst>
                                          <p:attrName>ppt_x</p:attrName>
                                          <p:attrName>ppt_y</p:attrName>
                                        </p:attrNameLst>
                                      </p:cBhvr>
                                      <p:rCtr x="-1458" y="1972"/>
                                    </p:animMotion>
                                  </p:childTnLst>
                                </p:cTn>
                              </p:par>
                              <p:par>
                                <p:cTn id="15" presetID="10"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750"/>
                                        <p:tgtEl>
                                          <p:spTgt spid="8"/>
                                        </p:tgtEl>
                                      </p:cBhvr>
                                    </p:animEffect>
                                  </p:childTnLst>
                                </p:cTn>
                              </p:par>
                              <p:par>
                                <p:cTn id="18" presetID="42" presetClass="path" presetSubtype="0" fill="hold" grpId="1" nodeType="withEffect">
                                  <p:stCondLst>
                                    <p:cond delay="0"/>
                                  </p:stCondLst>
                                  <p:childTnLst>
                                    <p:animMotion origin="layout" path="M 1.66667E-6 3.33333E-6 L -0.04254 0.04666 " pathEditMode="relative" rAng="0" ptsTypes="AA">
                                      <p:cBhvr>
                                        <p:cTn id="19" dur="750" spd="-100000" fill="hold"/>
                                        <p:tgtEl>
                                          <p:spTgt spid="8"/>
                                        </p:tgtEl>
                                        <p:attrNameLst>
                                          <p:attrName>ppt_x</p:attrName>
                                          <p:attrName>ppt_y</p:attrName>
                                        </p:attrNameLst>
                                      </p:cBhvr>
                                      <p:rCtr x="-2135" y="2333"/>
                                    </p:animMotion>
                                  </p:childTnLst>
                                </p:cTn>
                              </p:par>
                              <p:par>
                                <p:cTn id="20" presetID="10" presetClass="entr" presetSubtype="0"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750"/>
                                        <p:tgtEl>
                                          <p:spTgt spid="4"/>
                                        </p:tgtEl>
                                      </p:cBhvr>
                                    </p:animEffect>
                                  </p:childTnLst>
                                </p:cTn>
                              </p:par>
                              <p:par>
                                <p:cTn id="23" presetID="42" presetClass="path" presetSubtype="0" fill="hold" grpId="1" nodeType="withEffect">
                                  <p:stCondLst>
                                    <p:cond delay="0"/>
                                  </p:stCondLst>
                                  <p:childTnLst>
                                    <p:animMotion origin="layout" path="M -2.77778E-6 -3.33333E-6 L -2.77778E-6 0.00028 " pathEditMode="relative" rAng="0" ptsTypes="AA">
                                      <p:cBhvr>
                                        <p:cTn id="24" dur="750" spd="-100000" fill="hold"/>
                                        <p:tgtEl>
                                          <p:spTgt spid="4"/>
                                        </p:tgtEl>
                                        <p:attrNameLst>
                                          <p:attrName>ppt_x</p:attrName>
                                          <p:attrName>ppt_y</p:attrName>
                                        </p:attrNameLst>
                                      </p:cBhvr>
                                      <p:rCtr x="0" y="0"/>
                                    </p:animMotion>
                                  </p:childTnLst>
                                </p:cTn>
                              </p:par>
                              <p:par>
                                <p:cTn id="25" presetID="10"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750"/>
                                        <p:tgtEl>
                                          <p:spTgt spid="7"/>
                                        </p:tgtEl>
                                      </p:cBhvr>
                                    </p:animEffect>
                                  </p:childTnLst>
                                </p:cTn>
                              </p:par>
                              <p:par>
                                <p:cTn id="28" presetID="42" presetClass="path" presetSubtype="0" fill="hold" grpId="1" nodeType="withEffect">
                                  <p:stCondLst>
                                    <p:cond delay="0"/>
                                  </p:stCondLst>
                                  <p:childTnLst>
                                    <p:animMotion origin="layout" path="M -3.33333E-6 1.11111E-6 L -3.33333E-6 0.00028 " pathEditMode="relative" rAng="0" ptsTypes="AA">
                                      <p:cBhvr>
                                        <p:cTn id="29" dur="750" spd="-100000" fill="hold"/>
                                        <p:tgtEl>
                                          <p:spTgt spid="7"/>
                                        </p:tgtEl>
                                        <p:attrNameLst>
                                          <p:attrName>ppt_x</p:attrName>
                                          <p:attrName>ppt_y</p:attrName>
                                        </p:attrNameLst>
                                      </p:cBhvr>
                                      <p:rCtr x="0" y="0"/>
                                    </p:animMotion>
                                  </p:childTnLst>
                                </p:cTn>
                              </p:par>
                              <p:par>
                                <p:cTn id="30" presetID="22" presetClass="entr" presetSubtype="8" fill="hold" grpId="0" nodeType="with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wipe(left)">
                                      <p:cBhvr>
                                        <p:cTn id="32" dur="1250"/>
                                        <p:tgtEl>
                                          <p:spTgt spid="2"/>
                                        </p:tgtEl>
                                      </p:cBhvr>
                                    </p:animEffect>
                                  </p:childTnLst>
                                </p:cTn>
                              </p:par>
                              <p:par>
                                <p:cTn id="33" presetID="22" presetClass="entr" presetSubtype="2" fill="hold" grpId="0" nodeType="with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wipe(right)">
                                      <p:cBhvr>
                                        <p:cTn id="35" dur="1250"/>
                                        <p:tgtEl>
                                          <p:spTgt spid="3"/>
                                        </p:tgtEl>
                                      </p:cBhvr>
                                    </p:animEffect>
                                  </p:childTnLst>
                                </p:cTn>
                              </p:par>
                            </p:childTnLst>
                          </p:cTn>
                        </p:par>
                        <p:par>
                          <p:cTn id="36" fill="hold">
                            <p:stCondLst>
                              <p:cond delay="1000"/>
                            </p:stCondLst>
                            <p:childTnLst>
                              <p:par>
                                <p:cTn id="37" presetID="49" presetClass="entr" presetSubtype="0" decel="100000"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p:cTn id="39" dur="500" fill="hold"/>
                                        <p:tgtEl>
                                          <p:spTgt spid="9"/>
                                        </p:tgtEl>
                                        <p:attrNameLst>
                                          <p:attrName>ppt_w</p:attrName>
                                        </p:attrNameLst>
                                      </p:cBhvr>
                                      <p:tavLst>
                                        <p:tav tm="0">
                                          <p:val>
                                            <p:fltVal val="0"/>
                                          </p:val>
                                        </p:tav>
                                        <p:tav tm="100000">
                                          <p:val>
                                            <p:strVal val="#ppt_w"/>
                                          </p:val>
                                        </p:tav>
                                      </p:tavLst>
                                    </p:anim>
                                    <p:anim calcmode="lin" valueType="num">
                                      <p:cBhvr>
                                        <p:cTn id="40" dur="500" fill="hold"/>
                                        <p:tgtEl>
                                          <p:spTgt spid="9"/>
                                        </p:tgtEl>
                                        <p:attrNameLst>
                                          <p:attrName>ppt_h</p:attrName>
                                        </p:attrNameLst>
                                      </p:cBhvr>
                                      <p:tavLst>
                                        <p:tav tm="0">
                                          <p:val>
                                            <p:fltVal val="0"/>
                                          </p:val>
                                        </p:tav>
                                        <p:tav tm="100000">
                                          <p:val>
                                            <p:strVal val="#ppt_h"/>
                                          </p:val>
                                        </p:tav>
                                      </p:tavLst>
                                    </p:anim>
                                    <p:anim calcmode="lin" valueType="num">
                                      <p:cBhvr>
                                        <p:cTn id="41" dur="500" fill="hold"/>
                                        <p:tgtEl>
                                          <p:spTgt spid="9"/>
                                        </p:tgtEl>
                                        <p:attrNameLst>
                                          <p:attrName>style.rotation</p:attrName>
                                        </p:attrNameLst>
                                      </p:cBhvr>
                                      <p:tavLst>
                                        <p:tav tm="0">
                                          <p:val>
                                            <p:fltVal val="360"/>
                                          </p:val>
                                        </p:tav>
                                        <p:tav tm="100000">
                                          <p:val>
                                            <p:fltVal val="0"/>
                                          </p:val>
                                        </p:tav>
                                      </p:tavLst>
                                    </p:anim>
                                    <p:animEffect transition="in" filter="fade">
                                      <p:cBhvr>
                                        <p:cTn id="42" dur="500"/>
                                        <p:tgtEl>
                                          <p:spTgt spid="9"/>
                                        </p:tgtEl>
                                      </p:cBhvr>
                                    </p:animEffect>
                                  </p:childTnLst>
                                </p:cTn>
                              </p:par>
                            </p:childTnLst>
                          </p:cTn>
                        </p:par>
                        <p:par>
                          <p:cTn id="43" fill="hold">
                            <p:stCondLst>
                              <p:cond delay="1500"/>
                            </p:stCondLst>
                            <p:childTnLst>
                              <p:par>
                                <p:cTn id="44" presetID="23" presetClass="entr" presetSubtype="36"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strVal val="(6*min(max(#ppt_w*#ppt_h,.3),1)-7.4)/-.7*#ppt_w"/>
                                          </p:val>
                                        </p:tav>
                                        <p:tav tm="100000">
                                          <p:val>
                                            <p:strVal val="#ppt_w"/>
                                          </p:val>
                                        </p:tav>
                                      </p:tavLst>
                                    </p:anim>
                                    <p:anim calcmode="lin" valueType="num">
                                      <p:cBhvr>
                                        <p:cTn id="47" dur="500" fill="hold"/>
                                        <p:tgtEl>
                                          <p:spTgt spid="19"/>
                                        </p:tgtEl>
                                        <p:attrNameLst>
                                          <p:attrName>ppt_h</p:attrName>
                                        </p:attrNameLst>
                                      </p:cBhvr>
                                      <p:tavLst>
                                        <p:tav tm="0">
                                          <p:val>
                                            <p:strVal val="(6*min(max(#ppt_w*#ppt_h,.3),1)-7.4)/-.7*#ppt_h"/>
                                          </p:val>
                                        </p:tav>
                                        <p:tav tm="100000">
                                          <p:val>
                                            <p:strVal val="#ppt_h"/>
                                          </p:val>
                                        </p:tav>
                                      </p:tavLst>
                                    </p:anim>
                                    <p:anim calcmode="lin" valueType="num">
                                      <p:cBhvr>
                                        <p:cTn id="48" dur="500" fill="hold"/>
                                        <p:tgtEl>
                                          <p:spTgt spid="19"/>
                                        </p:tgtEl>
                                        <p:attrNameLst>
                                          <p:attrName>ppt_x</p:attrName>
                                        </p:attrNameLst>
                                      </p:cBhvr>
                                      <p:tavLst>
                                        <p:tav tm="0">
                                          <p:val>
                                            <p:fltVal val="0.5"/>
                                          </p:val>
                                        </p:tav>
                                        <p:tav tm="100000">
                                          <p:val>
                                            <p:strVal val="#ppt_x"/>
                                          </p:val>
                                        </p:tav>
                                      </p:tavLst>
                                    </p:anim>
                                    <p:anim calcmode="lin" valueType="num">
                                      <p:cBhvr>
                                        <p:cTn id="49"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50" fill="hold">
                            <p:stCondLst>
                              <p:cond delay="2000"/>
                            </p:stCondLst>
                            <p:childTnLst>
                              <p:par>
                                <p:cTn id="51" presetID="12" presetClass="entr" presetSubtype="8"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p:tgtEl>
                                          <p:spTgt spid="13"/>
                                        </p:tgtEl>
                                        <p:attrNameLst>
                                          <p:attrName>ppt_x</p:attrName>
                                        </p:attrNameLst>
                                      </p:cBhvr>
                                      <p:tavLst>
                                        <p:tav tm="0">
                                          <p:val>
                                            <p:strVal val="#ppt_x-#ppt_w*1.125000"/>
                                          </p:val>
                                        </p:tav>
                                        <p:tav tm="100000">
                                          <p:val>
                                            <p:strVal val="#ppt_x"/>
                                          </p:val>
                                        </p:tav>
                                      </p:tavLst>
                                    </p:anim>
                                    <p:animEffect transition="in" filter="wipe(right)">
                                      <p:cBhvr>
                                        <p:cTn id="54" dur="500"/>
                                        <p:tgtEl>
                                          <p:spTgt spid="13"/>
                                        </p:tgtEl>
                                      </p:cBhvr>
                                    </p:animEffect>
                                  </p:childTnLst>
                                </p:cTn>
                              </p:par>
                            </p:childTnLst>
                          </p:cTn>
                        </p:par>
                        <p:par>
                          <p:cTn id="55" fill="hold">
                            <p:stCondLst>
                              <p:cond delay="2500"/>
                            </p:stCondLst>
                            <p:childTnLst>
                              <p:par>
                                <p:cTn id="56" presetID="10" presetClass="entr" presetSubtype="0" fill="hold"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500"/>
                                        <p:tgtEl>
                                          <p:spTgt spid="18"/>
                                        </p:tgtEl>
                                      </p:cBhvr>
                                    </p:animEffect>
                                  </p:childTnLst>
                                </p:cTn>
                              </p:par>
                            </p:childTnLst>
                          </p:cTn>
                        </p:par>
                        <p:par>
                          <p:cTn id="59" fill="hold">
                            <p:stCondLst>
                              <p:cond delay="3000"/>
                            </p:stCondLst>
                            <p:childTnLst>
                              <p:par>
                                <p:cTn id="60" presetID="37" presetClass="entr" presetSubtype="0"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fade">
                                      <p:cBhvr>
                                        <p:cTn id="62" dur="1000"/>
                                        <p:tgtEl>
                                          <p:spTgt spid="14"/>
                                        </p:tgtEl>
                                      </p:cBhvr>
                                    </p:animEffect>
                                    <p:anim calcmode="lin" valueType="num">
                                      <p:cBhvr>
                                        <p:cTn id="63" dur="1000" fill="hold"/>
                                        <p:tgtEl>
                                          <p:spTgt spid="14"/>
                                        </p:tgtEl>
                                        <p:attrNameLst>
                                          <p:attrName>ppt_x</p:attrName>
                                        </p:attrNameLst>
                                      </p:cBhvr>
                                      <p:tavLst>
                                        <p:tav tm="0">
                                          <p:val>
                                            <p:strVal val="#ppt_x"/>
                                          </p:val>
                                        </p:tav>
                                        <p:tav tm="100000">
                                          <p:val>
                                            <p:strVal val="#ppt_x"/>
                                          </p:val>
                                        </p:tav>
                                      </p:tavLst>
                                    </p:anim>
                                    <p:anim calcmode="lin" valueType="num">
                                      <p:cBhvr>
                                        <p:cTn id="64" dur="900" decel="100000" fill="hold"/>
                                        <p:tgtEl>
                                          <p:spTgt spid="14"/>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par>
                                <p:cTn id="66" presetID="37" presetClass="entr" presetSubtype="0" fill="hold" grpId="0" nodeType="withEffect">
                                  <p:stCondLst>
                                    <p:cond delay="25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1000"/>
                                        <p:tgtEl>
                                          <p:spTgt spid="15"/>
                                        </p:tgtEl>
                                      </p:cBhvr>
                                    </p:animEffect>
                                    <p:anim calcmode="lin" valueType="num">
                                      <p:cBhvr>
                                        <p:cTn id="69" dur="1000" fill="hold"/>
                                        <p:tgtEl>
                                          <p:spTgt spid="15"/>
                                        </p:tgtEl>
                                        <p:attrNameLst>
                                          <p:attrName>ppt_x</p:attrName>
                                        </p:attrNameLst>
                                      </p:cBhvr>
                                      <p:tavLst>
                                        <p:tav tm="0">
                                          <p:val>
                                            <p:strVal val="#ppt_x"/>
                                          </p:val>
                                        </p:tav>
                                        <p:tav tm="100000">
                                          <p:val>
                                            <p:strVal val="#ppt_x"/>
                                          </p:val>
                                        </p:tav>
                                      </p:tavLst>
                                    </p:anim>
                                    <p:anim calcmode="lin" valueType="num">
                                      <p:cBhvr>
                                        <p:cTn id="70" dur="900" decel="100000" fill="hold"/>
                                        <p:tgtEl>
                                          <p:spTgt spid="15"/>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72" presetID="37" presetClass="entr" presetSubtype="0" fill="hold" grpId="0" nodeType="withEffect">
                                  <p:stCondLst>
                                    <p:cond delay="500"/>
                                  </p:stCondLst>
                                  <p:childTnLst>
                                    <p:set>
                                      <p:cBhvr>
                                        <p:cTn id="73" dur="1" fill="hold">
                                          <p:stCondLst>
                                            <p:cond delay="0"/>
                                          </p:stCondLst>
                                        </p:cTn>
                                        <p:tgtEl>
                                          <p:spTgt spid="16"/>
                                        </p:tgtEl>
                                        <p:attrNameLst>
                                          <p:attrName>style.visibility</p:attrName>
                                        </p:attrNameLst>
                                      </p:cBhvr>
                                      <p:to>
                                        <p:strVal val="visible"/>
                                      </p:to>
                                    </p:set>
                                    <p:animEffect transition="in" filter="fade">
                                      <p:cBhvr>
                                        <p:cTn id="74" dur="1000"/>
                                        <p:tgtEl>
                                          <p:spTgt spid="16"/>
                                        </p:tgtEl>
                                      </p:cBhvr>
                                    </p:animEffect>
                                    <p:anim calcmode="lin" valueType="num">
                                      <p:cBhvr>
                                        <p:cTn id="75" dur="1000" fill="hold"/>
                                        <p:tgtEl>
                                          <p:spTgt spid="16"/>
                                        </p:tgtEl>
                                        <p:attrNameLst>
                                          <p:attrName>ppt_x</p:attrName>
                                        </p:attrNameLst>
                                      </p:cBhvr>
                                      <p:tavLst>
                                        <p:tav tm="0">
                                          <p:val>
                                            <p:strVal val="#ppt_x"/>
                                          </p:val>
                                        </p:tav>
                                        <p:tav tm="100000">
                                          <p:val>
                                            <p:strVal val="#ppt_x"/>
                                          </p:val>
                                        </p:tav>
                                      </p:tavLst>
                                    </p:anim>
                                    <p:anim calcmode="lin" valueType="num">
                                      <p:cBhvr>
                                        <p:cTn id="76" dur="900" decel="100000" fill="hold"/>
                                        <p:tgtEl>
                                          <p:spTgt spid="16"/>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78" presetID="37" presetClass="entr" presetSubtype="0" fill="hold" grpId="0" nodeType="withEffect">
                                  <p:stCondLst>
                                    <p:cond delay="750"/>
                                  </p:stCondLst>
                                  <p:childTnLst>
                                    <p:set>
                                      <p:cBhvr>
                                        <p:cTn id="79" dur="1" fill="hold">
                                          <p:stCondLst>
                                            <p:cond delay="0"/>
                                          </p:stCondLst>
                                        </p:cTn>
                                        <p:tgtEl>
                                          <p:spTgt spid="17"/>
                                        </p:tgtEl>
                                        <p:attrNameLst>
                                          <p:attrName>style.visibility</p:attrName>
                                        </p:attrNameLst>
                                      </p:cBhvr>
                                      <p:to>
                                        <p:strVal val="visible"/>
                                      </p:to>
                                    </p:set>
                                    <p:animEffect transition="in" filter="fade">
                                      <p:cBhvr>
                                        <p:cTn id="80" dur="1000"/>
                                        <p:tgtEl>
                                          <p:spTgt spid="17"/>
                                        </p:tgtEl>
                                      </p:cBhvr>
                                    </p:animEffect>
                                    <p:anim calcmode="lin" valueType="num">
                                      <p:cBhvr>
                                        <p:cTn id="81" dur="1000" fill="hold"/>
                                        <p:tgtEl>
                                          <p:spTgt spid="17"/>
                                        </p:tgtEl>
                                        <p:attrNameLst>
                                          <p:attrName>ppt_x</p:attrName>
                                        </p:attrNameLst>
                                      </p:cBhvr>
                                      <p:tavLst>
                                        <p:tav tm="0">
                                          <p:val>
                                            <p:strVal val="#ppt_x"/>
                                          </p:val>
                                        </p:tav>
                                        <p:tav tm="100000">
                                          <p:val>
                                            <p:strVal val="#ppt_x"/>
                                          </p:val>
                                        </p:tav>
                                      </p:tavLst>
                                    </p:anim>
                                    <p:anim calcmode="lin" valueType="num">
                                      <p:cBhvr>
                                        <p:cTn id="82" dur="900" decel="100000" fill="hold"/>
                                        <p:tgtEl>
                                          <p:spTgt spid="17"/>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4" presetID="37" presetClass="entr" presetSubtype="0" fill="hold" grpId="0" nodeType="withEffect">
                                  <p:stCondLst>
                                    <p:cond delay="1100"/>
                                  </p:stCondLst>
                                  <p:childTnLst>
                                    <p:set>
                                      <p:cBhvr>
                                        <p:cTn id="85" dur="1" fill="hold">
                                          <p:stCondLst>
                                            <p:cond delay="0"/>
                                          </p:stCondLst>
                                        </p:cTn>
                                        <p:tgtEl>
                                          <p:spTgt spid="20"/>
                                        </p:tgtEl>
                                        <p:attrNameLst>
                                          <p:attrName>style.visibility</p:attrName>
                                        </p:attrNameLst>
                                      </p:cBhvr>
                                      <p:to>
                                        <p:strVal val="visible"/>
                                      </p:to>
                                    </p:set>
                                    <p:animEffect transition="in" filter="fade">
                                      <p:cBhvr>
                                        <p:cTn id="86" dur="1000"/>
                                        <p:tgtEl>
                                          <p:spTgt spid="20"/>
                                        </p:tgtEl>
                                      </p:cBhvr>
                                    </p:animEffect>
                                    <p:anim calcmode="lin" valueType="num">
                                      <p:cBhvr>
                                        <p:cTn id="87" dur="1000" fill="hold"/>
                                        <p:tgtEl>
                                          <p:spTgt spid="20"/>
                                        </p:tgtEl>
                                        <p:attrNameLst>
                                          <p:attrName>ppt_x</p:attrName>
                                        </p:attrNameLst>
                                      </p:cBhvr>
                                      <p:tavLst>
                                        <p:tav tm="0">
                                          <p:val>
                                            <p:strVal val="#ppt_x"/>
                                          </p:val>
                                        </p:tav>
                                        <p:tav tm="100000">
                                          <p:val>
                                            <p:strVal val="#ppt_x"/>
                                          </p:val>
                                        </p:tav>
                                      </p:tavLst>
                                    </p:anim>
                                    <p:anim calcmode="lin" valueType="num">
                                      <p:cBhvr>
                                        <p:cTn id="88" dur="900" decel="100000" fill="hold"/>
                                        <p:tgtEl>
                                          <p:spTgt spid="20"/>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90" presetID="37" presetClass="entr" presetSubtype="0" fill="hold" grpId="0" nodeType="withEffect">
                                  <p:stCondLst>
                                    <p:cond delay="1400"/>
                                  </p:stCondLst>
                                  <p:childTnLst>
                                    <p:set>
                                      <p:cBhvr>
                                        <p:cTn id="91" dur="1" fill="hold">
                                          <p:stCondLst>
                                            <p:cond delay="0"/>
                                          </p:stCondLst>
                                        </p:cTn>
                                        <p:tgtEl>
                                          <p:spTgt spid="21"/>
                                        </p:tgtEl>
                                        <p:attrNameLst>
                                          <p:attrName>style.visibility</p:attrName>
                                        </p:attrNameLst>
                                      </p:cBhvr>
                                      <p:to>
                                        <p:strVal val="visible"/>
                                      </p:to>
                                    </p:set>
                                    <p:animEffect transition="in" filter="fade">
                                      <p:cBhvr>
                                        <p:cTn id="92" dur="1000"/>
                                        <p:tgtEl>
                                          <p:spTgt spid="21"/>
                                        </p:tgtEl>
                                      </p:cBhvr>
                                    </p:animEffect>
                                    <p:anim calcmode="lin" valueType="num">
                                      <p:cBhvr>
                                        <p:cTn id="93" dur="1000" fill="hold"/>
                                        <p:tgtEl>
                                          <p:spTgt spid="21"/>
                                        </p:tgtEl>
                                        <p:attrNameLst>
                                          <p:attrName>ppt_x</p:attrName>
                                        </p:attrNameLst>
                                      </p:cBhvr>
                                      <p:tavLst>
                                        <p:tav tm="0">
                                          <p:val>
                                            <p:strVal val="#ppt_x"/>
                                          </p:val>
                                        </p:tav>
                                        <p:tav tm="100000">
                                          <p:val>
                                            <p:strVal val="#ppt_x"/>
                                          </p:val>
                                        </p:tav>
                                      </p:tavLst>
                                    </p:anim>
                                    <p:anim calcmode="lin" valueType="num">
                                      <p:cBhvr>
                                        <p:cTn id="94" dur="900" decel="100000" fill="hold"/>
                                        <p:tgtEl>
                                          <p:spTgt spid="21"/>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4" grpId="1" animBg="1"/>
      <p:bldP spid="5" grpId="0" animBg="1"/>
      <p:bldP spid="5" grpId="1" animBg="1"/>
      <p:bldP spid="6" grpId="0" animBg="1"/>
      <p:bldP spid="6" grpId="1" animBg="1"/>
      <p:bldP spid="7" grpId="0" animBg="1"/>
      <p:bldP spid="7" grpId="1" animBg="1"/>
      <p:bldP spid="8" grpId="0" animBg="1"/>
      <p:bldP spid="8" grpId="1" animBg="1"/>
      <p:bldP spid="13" grpId="0"/>
      <p:bldP spid="14" grpId="0"/>
      <p:bldP spid="15" grpId="0"/>
      <p:bldP spid="16" grpId="0"/>
      <p:bldP spid="17" grpId="0"/>
      <p:bldP spid="19" grpId="0" animBg="1"/>
      <p:bldP spid="20" grpId="0"/>
      <p:bldP spid="2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0"/>
          <p:cNvSpPr txBox="1"/>
          <p:nvPr/>
        </p:nvSpPr>
        <p:spPr>
          <a:xfrm>
            <a:off x="368739" y="261113"/>
            <a:ext cx="2082388" cy="461665"/>
          </a:xfrm>
          <a:prstGeom prst="rect">
            <a:avLst/>
          </a:prstGeom>
          <a:noFill/>
        </p:spPr>
        <p:txBody>
          <a:bodyPr wrap="square" rtlCol="0">
            <a:spAutoFit/>
          </a:bodyPr>
          <a:lstStyle/>
          <a:p>
            <a:pPr algn="ctr" defTabSz="914400"/>
            <a:r>
              <a:rPr lang="zh-CN" altLang="en-US" sz="2400" b="1" dirty="0" smtClean="0">
                <a:solidFill>
                  <a:schemeClr val="bg1"/>
                </a:solidFill>
                <a:cs typeface="+mn-ea"/>
                <a:sym typeface="+mn-lt"/>
              </a:rPr>
              <a:t>核心竞争力</a:t>
            </a:r>
            <a:endParaRPr lang="zh-CN" altLang="en-US" sz="2400" b="1" dirty="0">
              <a:solidFill>
                <a:schemeClr val="bg1"/>
              </a:solidFill>
              <a:cs typeface="+mn-ea"/>
              <a:sym typeface="+mn-lt"/>
            </a:endParaRPr>
          </a:p>
        </p:txBody>
      </p:sp>
      <p:grpSp>
        <p:nvGrpSpPr>
          <p:cNvPr id="23" name="组合 22"/>
          <p:cNvGrpSpPr/>
          <p:nvPr/>
        </p:nvGrpSpPr>
        <p:grpSpPr>
          <a:xfrm>
            <a:off x="913210" y="1706167"/>
            <a:ext cx="1138238" cy="1658541"/>
            <a:chOff x="913210" y="1515666"/>
            <a:chExt cx="1138238" cy="1658541"/>
          </a:xfrm>
        </p:grpSpPr>
        <p:sp>
          <p:nvSpPr>
            <p:cNvPr id="24" name="任意多边形 70"/>
            <p:cNvSpPr>
              <a:spLocks noChangeArrowheads="1"/>
            </p:cNvSpPr>
            <p:nvPr/>
          </p:nvSpPr>
          <p:spPr bwMode="auto">
            <a:xfrm>
              <a:off x="913210" y="1515666"/>
              <a:ext cx="1138238" cy="1549003"/>
            </a:xfrm>
            <a:custGeom>
              <a:avLst/>
              <a:gdLst>
                <a:gd name="T0" fmla="*/ 1754968 w 1138390"/>
                <a:gd name="T1" fmla="*/ 436903 h 1550820"/>
                <a:gd name="T2" fmla="*/ 572721 w 1138390"/>
                <a:gd name="T3" fmla="*/ 1614248 h 1550820"/>
                <a:gd name="T4" fmla="*/ 1754968 w 1138390"/>
                <a:gd name="T5" fmla="*/ 2791597 h 1550820"/>
                <a:gd name="T6" fmla="*/ 2937218 w 1138390"/>
                <a:gd name="T7" fmla="*/ 1614252 h 1550820"/>
                <a:gd name="T8" fmla="*/ 1754968 w 1138390"/>
                <a:gd name="T9" fmla="*/ 436903 h 1550820"/>
                <a:gd name="T10" fmla="*/ 1853526 w 1138390"/>
                <a:gd name="T11" fmla="*/ 860 h 1550820"/>
                <a:gd name="T12" fmla="*/ 3108002 w 1138390"/>
                <a:gd name="T13" fmla="*/ 564159 h 1550820"/>
                <a:gd name="T14" fmla="*/ 3029441 w 1138390"/>
                <a:gd name="T15" fmla="*/ 3095122 h 1550820"/>
                <a:gd name="T16" fmla="*/ 1702124 w 1138390"/>
                <a:gd name="T17" fmla="*/ 4878425 h 1550820"/>
                <a:gd name="T18" fmla="*/ 487944 w 1138390"/>
                <a:gd name="T19" fmla="*/ 3016887 h 1550820"/>
                <a:gd name="T20" fmla="*/ 566505 w 1138390"/>
                <a:gd name="T21" fmla="*/ 485921 h 1550820"/>
                <a:gd name="T22" fmla="*/ 1853526 w 1138390"/>
                <a:gd name="T23" fmla="*/ 860 h 15508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38390"/>
                <a:gd name="T37" fmla="*/ 0 h 1550820"/>
                <a:gd name="T38" fmla="*/ 1138390 w 1138390"/>
                <a:gd name="T39" fmla="*/ 1550820 h 155082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38390" h="1550820">
                  <a:moveTo>
                    <a:pt x="555581" y="138889"/>
                  </a:moveTo>
                  <a:cubicBezTo>
                    <a:pt x="348876" y="138889"/>
                    <a:pt x="181310" y="306455"/>
                    <a:pt x="181310" y="513159"/>
                  </a:cubicBezTo>
                  <a:cubicBezTo>
                    <a:pt x="181310" y="719863"/>
                    <a:pt x="348877" y="887431"/>
                    <a:pt x="555581" y="887431"/>
                  </a:cubicBezTo>
                  <a:cubicBezTo>
                    <a:pt x="762285" y="887431"/>
                    <a:pt x="929852" y="719864"/>
                    <a:pt x="929852" y="513160"/>
                  </a:cubicBezTo>
                  <a:cubicBezTo>
                    <a:pt x="929852" y="306456"/>
                    <a:pt x="762285" y="138889"/>
                    <a:pt x="555581" y="138889"/>
                  </a:cubicBezTo>
                  <a:close/>
                  <a:moveTo>
                    <a:pt x="586782" y="273"/>
                  </a:moveTo>
                  <a:cubicBezTo>
                    <a:pt x="732382" y="4774"/>
                    <a:pt x="876265" y="64820"/>
                    <a:pt x="983919" y="179343"/>
                  </a:cubicBezTo>
                  <a:cubicBezTo>
                    <a:pt x="1199229" y="408388"/>
                    <a:pt x="1188094" y="768610"/>
                    <a:pt x="959048" y="983920"/>
                  </a:cubicBezTo>
                  <a:cubicBezTo>
                    <a:pt x="790387" y="1142467"/>
                    <a:pt x="650320" y="1331434"/>
                    <a:pt x="538851" y="1550820"/>
                  </a:cubicBezTo>
                  <a:cubicBezTo>
                    <a:pt x="441145" y="1324968"/>
                    <a:pt x="313018" y="1127711"/>
                    <a:pt x="154471" y="959049"/>
                  </a:cubicBezTo>
                  <a:cubicBezTo>
                    <a:pt x="-60839" y="730003"/>
                    <a:pt x="-49704" y="369781"/>
                    <a:pt x="179342" y="154471"/>
                  </a:cubicBezTo>
                  <a:cubicBezTo>
                    <a:pt x="293864" y="46817"/>
                    <a:pt x="441181" y="-4227"/>
                    <a:pt x="586782" y="273"/>
                  </a:cubicBezTo>
                  <a:close/>
                </a:path>
              </a:pathLst>
            </a:custGeom>
            <a:solidFill>
              <a:srgbClr val="F37743"/>
            </a:solidFill>
            <a:ln>
              <a:noFill/>
            </a:ln>
          </p:spPr>
          <p:txBody>
            <a:bodyPr lIns="0" tIns="0" rIns="0" bIns="504000" anchor="ctr"/>
            <a:lstStyle/>
            <a:p>
              <a:pPr algn="ctr" defTabSz="914400">
                <a:defRPr/>
              </a:pPr>
              <a:r>
                <a:rPr lang="zh-CN" altLang="en-US" sz="2000" kern="0" dirty="0">
                  <a:solidFill>
                    <a:sysClr val="windowText" lastClr="000000">
                      <a:lumMod val="75000"/>
                      <a:lumOff val="25000"/>
                    </a:sysClr>
                  </a:solidFill>
                  <a:cs typeface="+mn-ea"/>
                  <a:sym typeface="+mn-lt"/>
                </a:rPr>
                <a:t>领导</a:t>
              </a:r>
            </a:p>
          </p:txBody>
        </p:sp>
        <p:sp>
          <p:nvSpPr>
            <p:cNvPr id="26" name="Oval 65"/>
            <p:cNvSpPr>
              <a:spLocks noChangeArrowheads="1"/>
            </p:cNvSpPr>
            <p:nvPr/>
          </p:nvSpPr>
          <p:spPr bwMode="auto">
            <a:xfrm>
              <a:off x="1098948" y="3034904"/>
              <a:ext cx="701278" cy="139303"/>
            </a:xfrm>
            <a:prstGeom prst="ellipse">
              <a:avLst/>
            </a:prstGeom>
            <a:gradFill rotWithShape="1">
              <a:gsLst>
                <a:gs pos="0">
                  <a:srgbClr val="595959"/>
                </a:gs>
                <a:gs pos="100000">
                  <a:srgbClr val="F2F2F2">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lIns="68580" tIns="34290" rIns="68580" bIns="34290" anchor="ctr"/>
            <a:lstStyle/>
            <a:p>
              <a:pPr defTabSz="914400">
                <a:defRPr/>
              </a:pPr>
              <a:endParaRPr lang="zh-CN" altLang="en-US" sz="1800" kern="0">
                <a:solidFill>
                  <a:sysClr val="windowText" lastClr="000000">
                    <a:lumMod val="75000"/>
                    <a:lumOff val="25000"/>
                  </a:sysClr>
                </a:solidFill>
                <a:cs typeface="+mn-ea"/>
                <a:sym typeface="+mn-lt"/>
              </a:endParaRPr>
            </a:p>
          </p:txBody>
        </p:sp>
      </p:grpSp>
      <p:grpSp>
        <p:nvGrpSpPr>
          <p:cNvPr id="27" name="组合 26"/>
          <p:cNvGrpSpPr/>
          <p:nvPr/>
        </p:nvGrpSpPr>
        <p:grpSpPr>
          <a:xfrm>
            <a:off x="7092553" y="1706167"/>
            <a:ext cx="1138238" cy="1658541"/>
            <a:chOff x="7092553" y="1515666"/>
            <a:chExt cx="1138238" cy="1658541"/>
          </a:xfrm>
        </p:grpSpPr>
        <p:sp>
          <p:nvSpPr>
            <p:cNvPr id="29" name="Oval 65"/>
            <p:cNvSpPr>
              <a:spLocks noChangeArrowheads="1"/>
            </p:cNvSpPr>
            <p:nvPr/>
          </p:nvSpPr>
          <p:spPr bwMode="auto">
            <a:xfrm>
              <a:off x="7283054" y="3034904"/>
              <a:ext cx="702469" cy="139303"/>
            </a:xfrm>
            <a:prstGeom prst="ellipse">
              <a:avLst/>
            </a:prstGeom>
            <a:gradFill rotWithShape="1">
              <a:gsLst>
                <a:gs pos="0">
                  <a:srgbClr val="595959"/>
                </a:gs>
                <a:gs pos="100000">
                  <a:srgbClr val="F2F2F2">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lIns="68580" tIns="34290" rIns="68580" bIns="34290" anchor="ctr"/>
            <a:lstStyle/>
            <a:p>
              <a:pPr defTabSz="914400">
                <a:defRPr/>
              </a:pPr>
              <a:endParaRPr lang="zh-CN" altLang="en-US" sz="1800" kern="0">
                <a:solidFill>
                  <a:sysClr val="windowText" lastClr="000000">
                    <a:lumMod val="75000"/>
                    <a:lumOff val="25000"/>
                  </a:sysClr>
                </a:solidFill>
                <a:cs typeface="+mn-ea"/>
                <a:sym typeface="+mn-lt"/>
              </a:endParaRPr>
            </a:p>
          </p:txBody>
        </p:sp>
        <p:sp>
          <p:nvSpPr>
            <p:cNvPr id="31" name="任意多边形 76"/>
            <p:cNvSpPr>
              <a:spLocks noChangeArrowheads="1"/>
            </p:cNvSpPr>
            <p:nvPr/>
          </p:nvSpPr>
          <p:spPr bwMode="auto">
            <a:xfrm>
              <a:off x="7092553" y="1515666"/>
              <a:ext cx="1138238" cy="1549003"/>
            </a:xfrm>
            <a:custGeom>
              <a:avLst/>
              <a:gdLst>
                <a:gd name="T0" fmla="*/ 1754968 w 1138390"/>
                <a:gd name="T1" fmla="*/ 436903 h 1550820"/>
                <a:gd name="T2" fmla="*/ 572721 w 1138390"/>
                <a:gd name="T3" fmla="*/ 1614248 h 1550820"/>
                <a:gd name="T4" fmla="*/ 1754968 w 1138390"/>
                <a:gd name="T5" fmla="*/ 2791597 h 1550820"/>
                <a:gd name="T6" fmla="*/ 2937218 w 1138390"/>
                <a:gd name="T7" fmla="*/ 1614252 h 1550820"/>
                <a:gd name="T8" fmla="*/ 1754968 w 1138390"/>
                <a:gd name="T9" fmla="*/ 436903 h 1550820"/>
                <a:gd name="T10" fmla="*/ 1853526 w 1138390"/>
                <a:gd name="T11" fmla="*/ 860 h 1550820"/>
                <a:gd name="T12" fmla="*/ 3108002 w 1138390"/>
                <a:gd name="T13" fmla="*/ 564159 h 1550820"/>
                <a:gd name="T14" fmla="*/ 3029441 w 1138390"/>
                <a:gd name="T15" fmla="*/ 3095122 h 1550820"/>
                <a:gd name="T16" fmla="*/ 1702124 w 1138390"/>
                <a:gd name="T17" fmla="*/ 4878425 h 1550820"/>
                <a:gd name="T18" fmla="*/ 487944 w 1138390"/>
                <a:gd name="T19" fmla="*/ 3016887 h 1550820"/>
                <a:gd name="T20" fmla="*/ 566505 w 1138390"/>
                <a:gd name="T21" fmla="*/ 485921 h 1550820"/>
                <a:gd name="T22" fmla="*/ 1853526 w 1138390"/>
                <a:gd name="T23" fmla="*/ 860 h 15508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38390"/>
                <a:gd name="T37" fmla="*/ 0 h 1550820"/>
                <a:gd name="T38" fmla="*/ 1138390 w 1138390"/>
                <a:gd name="T39" fmla="*/ 1550820 h 155082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38390" h="1550820">
                  <a:moveTo>
                    <a:pt x="555581" y="138889"/>
                  </a:moveTo>
                  <a:cubicBezTo>
                    <a:pt x="348876" y="138889"/>
                    <a:pt x="181310" y="306455"/>
                    <a:pt x="181310" y="513159"/>
                  </a:cubicBezTo>
                  <a:cubicBezTo>
                    <a:pt x="181310" y="719863"/>
                    <a:pt x="348877" y="887431"/>
                    <a:pt x="555581" y="887431"/>
                  </a:cubicBezTo>
                  <a:cubicBezTo>
                    <a:pt x="762285" y="887431"/>
                    <a:pt x="929852" y="719864"/>
                    <a:pt x="929852" y="513160"/>
                  </a:cubicBezTo>
                  <a:cubicBezTo>
                    <a:pt x="929852" y="306456"/>
                    <a:pt x="762285" y="138889"/>
                    <a:pt x="555581" y="138889"/>
                  </a:cubicBezTo>
                  <a:close/>
                  <a:moveTo>
                    <a:pt x="586782" y="273"/>
                  </a:moveTo>
                  <a:cubicBezTo>
                    <a:pt x="732382" y="4774"/>
                    <a:pt x="876265" y="64820"/>
                    <a:pt x="983919" y="179343"/>
                  </a:cubicBezTo>
                  <a:cubicBezTo>
                    <a:pt x="1199229" y="408388"/>
                    <a:pt x="1188094" y="768610"/>
                    <a:pt x="959048" y="983920"/>
                  </a:cubicBezTo>
                  <a:cubicBezTo>
                    <a:pt x="790387" y="1142467"/>
                    <a:pt x="650320" y="1331434"/>
                    <a:pt x="538851" y="1550820"/>
                  </a:cubicBezTo>
                  <a:cubicBezTo>
                    <a:pt x="441145" y="1324968"/>
                    <a:pt x="313018" y="1127711"/>
                    <a:pt x="154471" y="959049"/>
                  </a:cubicBezTo>
                  <a:cubicBezTo>
                    <a:pt x="-60839" y="730003"/>
                    <a:pt x="-49704" y="369781"/>
                    <a:pt x="179342" y="154471"/>
                  </a:cubicBezTo>
                  <a:cubicBezTo>
                    <a:pt x="293864" y="46817"/>
                    <a:pt x="441181" y="-4227"/>
                    <a:pt x="586782" y="273"/>
                  </a:cubicBezTo>
                  <a:close/>
                </a:path>
              </a:pathLst>
            </a:custGeom>
            <a:solidFill>
              <a:srgbClr val="F37743"/>
            </a:solidFill>
            <a:ln>
              <a:noFill/>
            </a:ln>
          </p:spPr>
          <p:txBody>
            <a:bodyPr lIns="0" tIns="0" rIns="0" bIns="504000" anchor="ctr"/>
            <a:lstStyle/>
            <a:p>
              <a:pPr algn="ctr" defTabSz="914400">
                <a:defRPr/>
              </a:pPr>
              <a:r>
                <a:rPr lang="zh-CN" altLang="en-US" sz="2000" kern="0" dirty="0" smtClean="0">
                  <a:solidFill>
                    <a:sysClr val="windowText" lastClr="000000">
                      <a:lumMod val="75000"/>
                      <a:lumOff val="25000"/>
                    </a:sysClr>
                  </a:solidFill>
                  <a:cs typeface="+mn-ea"/>
                  <a:sym typeface="+mn-lt"/>
                </a:rPr>
                <a:t>技术</a:t>
              </a:r>
              <a:endParaRPr lang="zh-CN" altLang="en-US" sz="2000" kern="0" dirty="0">
                <a:solidFill>
                  <a:sysClr val="windowText" lastClr="000000">
                    <a:lumMod val="75000"/>
                    <a:lumOff val="25000"/>
                  </a:sysClr>
                </a:solidFill>
                <a:cs typeface="+mn-ea"/>
                <a:sym typeface="+mn-lt"/>
              </a:endParaRPr>
            </a:p>
          </p:txBody>
        </p:sp>
      </p:grpSp>
      <p:grpSp>
        <p:nvGrpSpPr>
          <p:cNvPr id="33" name="组合 32"/>
          <p:cNvGrpSpPr/>
          <p:nvPr/>
        </p:nvGrpSpPr>
        <p:grpSpPr>
          <a:xfrm>
            <a:off x="5543551" y="1569245"/>
            <a:ext cx="1634729" cy="2376488"/>
            <a:chOff x="5543550" y="1378744"/>
            <a:chExt cx="1634729" cy="2376488"/>
          </a:xfrm>
        </p:grpSpPr>
        <p:sp>
          <p:nvSpPr>
            <p:cNvPr id="34" name="Oval 65"/>
            <p:cNvSpPr>
              <a:spLocks noChangeArrowheads="1"/>
            </p:cNvSpPr>
            <p:nvPr/>
          </p:nvSpPr>
          <p:spPr bwMode="auto">
            <a:xfrm>
              <a:off x="5781675" y="3532585"/>
              <a:ext cx="1104900" cy="222647"/>
            </a:xfrm>
            <a:prstGeom prst="ellipse">
              <a:avLst/>
            </a:prstGeom>
            <a:gradFill rotWithShape="1">
              <a:gsLst>
                <a:gs pos="0">
                  <a:srgbClr val="595959"/>
                </a:gs>
                <a:gs pos="100000">
                  <a:srgbClr val="F2F2F2">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lIns="68580" tIns="34290" rIns="68580" bIns="34290" anchor="ctr"/>
            <a:lstStyle/>
            <a:p>
              <a:pPr defTabSz="914400">
                <a:defRPr/>
              </a:pPr>
              <a:endParaRPr lang="zh-CN" altLang="en-US" sz="1800" kern="0">
                <a:solidFill>
                  <a:sysClr val="windowText" lastClr="000000">
                    <a:lumMod val="75000"/>
                    <a:lumOff val="25000"/>
                  </a:sysClr>
                </a:solidFill>
                <a:cs typeface="+mn-ea"/>
                <a:sym typeface="+mn-lt"/>
              </a:endParaRPr>
            </a:p>
          </p:txBody>
        </p:sp>
        <p:sp>
          <p:nvSpPr>
            <p:cNvPr id="36" name="任意多边形 77"/>
            <p:cNvSpPr>
              <a:spLocks noChangeArrowheads="1"/>
            </p:cNvSpPr>
            <p:nvPr/>
          </p:nvSpPr>
          <p:spPr bwMode="auto">
            <a:xfrm>
              <a:off x="5543550" y="1378744"/>
              <a:ext cx="1634729" cy="2228850"/>
            </a:xfrm>
            <a:custGeom>
              <a:avLst/>
              <a:gdLst>
                <a:gd name="T0" fmla="*/ 7466563 w 1138390"/>
                <a:gd name="T1" fmla="*/ 1872842 h 1550820"/>
                <a:gd name="T2" fmla="*/ 2436659 w 1138390"/>
                <a:gd name="T3" fmla="*/ 6919661 h 1550820"/>
                <a:gd name="T4" fmla="*/ 7466563 w 1138390"/>
                <a:gd name="T5" fmla="*/ 11966503 h 1550820"/>
                <a:gd name="T6" fmla="*/ 12496458 w 1138390"/>
                <a:gd name="T7" fmla="*/ 6919669 h 1550820"/>
                <a:gd name="T8" fmla="*/ 7466563 w 1138390"/>
                <a:gd name="T9" fmla="*/ 1872842 h 1550820"/>
                <a:gd name="T10" fmla="*/ 7885875 w 1138390"/>
                <a:gd name="T11" fmla="*/ 3679 h 1550820"/>
                <a:gd name="T12" fmla="*/ 13223077 w 1138390"/>
                <a:gd name="T13" fmla="*/ 2418341 h 1550820"/>
                <a:gd name="T14" fmla="*/ 12888833 w 1138390"/>
                <a:gd name="T15" fmla="*/ 13267607 h 1550820"/>
                <a:gd name="T16" fmla="*/ 7241719 w 1138390"/>
                <a:gd name="T17" fmla="*/ 20911931 h 1550820"/>
                <a:gd name="T18" fmla="*/ 2075968 w 1138390"/>
                <a:gd name="T19" fmla="*/ 12932234 h 1550820"/>
                <a:gd name="T20" fmla="*/ 2410208 w 1138390"/>
                <a:gd name="T21" fmla="*/ 2082952 h 1550820"/>
                <a:gd name="T22" fmla="*/ 7885875 w 1138390"/>
                <a:gd name="T23" fmla="*/ 3679 h 15508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38390"/>
                <a:gd name="T37" fmla="*/ 0 h 1550820"/>
                <a:gd name="T38" fmla="*/ 1138390 w 1138390"/>
                <a:gd name="T39" fmla="*/ 1550820 h 155082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38390" h="1550820">
                  <a:moveTo>
                    <a:pt x="555581" y="138889"/>
                  </a:moveTo>
                  <a:cubicBezTo>
                    <a:pt x="348876" y="138889"/>
                    <a:pt x="181310" y="306455"/>
                    <a:pt x="181310" y="513159"/>
                  </a:cubicBezTo>
                  <a:cubicBezTo>
                    <a:pt x="181310" y="719863"/>
                    <a:pt x="348877" y="887431"/>
                    <a:pt x="555581" y="887431"/>
                  </a:cubicBezTo>
                  <a:cubicBezTo>
                    <a:pt x="762285" y="887431"/>
                    <a:pt x="929852" y="719864"/>
                    <a:pt x="929852" y="513160"/>
                  </a:cubicBezTo>
                  <a:cubicBezTo>
                    <a:pt x="929852" y="306456"/>
                    <a:pt x="762285" y="138889"/>
                    <a:pt x="555581" y="138889"/>
                  </a:cubicBezTo>
                  <a:close/>
                  <a:moveTo>
                    <a:pt x="586782" y="273"/>
                  </a:moveTo>
                  <a:cubicBezTo>
                    <a:pt x="732382" y="4774"/>
                    <a:pt x="876265" y="64820"/>
                    <a:pt x="983919" y="179343"/>
                  </a:cubicBezTo>
                  <a:cubicBezTo>
                    <a:pt x="1199229" y="408388"/>
                    <a:pt x="1188094" y="768610"/>
                    <a:pt x="959048" y="983920"/>
                  </a:cubicBezTo>
                  <a:cubicBezTo>
                    <a:pt x="790387" y="1142467"/>
                    <a:pt x="650320" y="1331434"/>
                    <a:pt x="538851" y="1550820"/>
                  </a:cubicBezTo>
                  <a:cubicBezTo>
                    <a:pt x="441145" y="1324968"/>
                    <a:pt x="313018" y="1127711"/>
                    <a:pt x="154471" y="959049"/>
                  </a:cubicBezTo>
                  <a:cubicBezTo>
                    <a:pt x="-60839" y="730003"/>
                    <a:pt x="-49704" y="369781"/>
                    <a:pt x="179342" y="154471"/>
                  </a:cubicBezTo>
                  <a:cubicBezTo>
                    <a:pt x="293864" y="46817"/>
                    <a:pt x="441181" y="-4227"/>
                    <a:pt x="586782" y="273"/>
                  </a:cubicBezTo>
                  <a:close/>
                </a:path>
              </a:pathLst>
            </a:custGeom>
            <a:solidFill>
              <a:srgbClr val="029489"/>
            </a:solidFill>
            <a:ln>
              <a:noFill/>
            </a:ln>
          </p:spPr>
          <p:txBody>
            <a:bodyPr lIns="0" tIns="0" rIns="0" bIns="720000" anchor="ctr"/>
            <a:lstStyle/>
            <a:p>
              <a:pPr algn="ctr" defTabSz="914400">
                <a:defRPr/>
              </a:pPr>
              <a:r>
                <a:rPr lang="zh-CN" altLang="en-US" sz="2400" kern="0" dirty="0" smtClean="0">
                  <a:solidFill>
                    <a:sysClr val="windowText" lastClr="000000">
                      <a:lumMod val="75000"/>
                      <a:lumOff val="25000"/>
                    </a:sysClr>
                  </a:solidFill>
                  <a:cs typeface="+mn-ea"/>
                  <a:sym typeface="+mn-lt"/>
                </a:rPr>
                <a:t>品质</a:t>
              </a:r>
              <a:endParaRPr lang="zh-CN" altLang="en-US" sz="2400" kern="0" dirty="0">
                <a:solidFill>
                  <a:sysClr val="windowText" lastClr="000000">
                    <a:lumMod val="75000"/>
                    <a:lumOff val="25000"/>
                  </a:sysClr>
                </a:solidFill>
                <a:cs typeface="+mn-ea"/>
                <a:sym typeface="+mn-lt"/>
              </a:endParaRPr>
            </a:p>
          </p:txBody>
        </p:sp>
      </p:grpSp>
      <p:grpSp>
        <p:nvGrpSpPr>
          <p:cNvPr id="38" name="组合 37"/>
          <p:cNvGrpSpPr/>
          <p:nvPr/>
        </p:nvGrpSpPr>
        <p:grpSpPr>
          <a:xfrm>
            <a:off x="1965723" y="1569245"/>
            <a:ext cx="1634728" cy="2376488"/>
            <a:chOff x="1965722" y="1378744"/>
            <a:chExt cx="1634728" cy="2376488"/>
          </a:xfrm>
        </p:grpSpPr>
        <p:sp>
          <p:nvSpPr>
            <p:cNvPr id="40" name="Oval 65"/>
            <p:cNvSpPr>
              <a:spLocks noChangeArrowheads="1"/>
            </p:cNvSpPr>
            <p:nvPr/>
          </p:nvSpPr>
          <p:spPr bwMode="auto">
            <a:xfrm>
              <a:off x="2184798" y="3532585"/>
              <a:ext cx="1106090" cy="222647"/>
            </a:xfrm>
            <a:prstGeom prst="ellipse">
              <a:avLst/>
            </a:prstGeom>
            <a:gradFill rotWithShape="1">
              <a:gsLst>
                <a:gs pos="0">
                  <a:srgbClr val="595959"/>
                </a:gs>
                <a:gs pos="100000">
                  <a:srgbClr val="F2F2F2">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lIns="68580" tIns="34290" rIns="68580" bIns="34290" anchor="ctr"/>
            <a:lstStyle/>
            <a:p>
              <a:pPr defTabSz="914400">
                <a:defRPr/>
              </a:pPr>
              <a:endParaRPr lang="zh-CN" altLang="en-US" sz="1800" kern="0">
                <a:solidFill>
                  <a:sysClr val="windowText" lastClr="000000">
                    <a:lumMod val="75000"/>
                    <a:lumOff val="25000"/>
                  </a:sysClr>
                </a:solidFill>
                <a:cs typeface="+mn-ea"/>
                <a:sym typeface="+mn-lt"/>
              </a:endParaRPr>
            </a:p>
          </p:txBody>
        </p:sp>
        <p:sp>
          <p:nvSpPr>
            <p:cNvPr id="41" name="任意多边形 78"/>
            <p:cNvSpPr>
              <a:spLocks noChangeArrowheads="1"/>
            </p:cNvSpPr>
            <p:nvPr/>
          </p:nvSpPr>
          <p:spPr bwMode="auto">
            <a:xfrm>
              <a:off x="1965722" y="1378744"/>
              <a:ext cx="1634728" cy="2228850"/>
            </a:xfrm>
            <a:custGeom>
              <a:avLst/>
              <a:gdLst>
                <a:gd name="T0" fmla="*/ 7466544 w 1138390"/>
                <a:gd name="T1" fmla="*/ 1872842 h 1550820"/>
                <a:gd name="T2" fmla="*/ 2436656 w 1138390"/>
                <a:gd name="T3" fmla="*/ 6919661 h 1550820"/>
                <a:gd name="T4" fmla="*/ 7466544 w 1138390"/>
                <a:gd name="T5" fmla="*/ 11966503 h 1550820"/>
                <a:gd name="T6" fmla="*/ 12496437 w 1138390"/>
                <a:gd name="T7" fmla="*/ 6919669 h 1550820"/>
                <a:gd name="T8" fmla="*/ 7466544 w 1138390"/>
                <a:gd name="T9" fmla="*/ 1872842 h 1550820"/>
                <a:gd name="T10" fmla="*/ 7885863 w 1138390"/>
                <a:gd name="T11" fmla="*/ 3679 h 1550820"/>
                <a:gd name="T12" fmla="*/ 13223057 w 1138390"/>
                <a:gd name="T13" fmla="*/ 2418341 h 1550820"/>
                <a:gd name="T14" fmla="*/ 12888806 w 1138390"/>
                <a:gd name="T15" fmla="*/ 13267607 h 1550820"/>
                <a:gd name="T16" fmla="*/ 7241712 w 1138390"/>
                <a:gd name="T17" fmla="*/ 20911931 h 1550820"/>
                <a:gd name="T18" fmla="*/ 2075960 w 1138390"/>
                <a:gd name="T19" fmla="*/ 12932234 h 1550820"/>
                <a:gd name="T20" fmla="*/ 2410207 w 1138390"/>
                <a:gd name="T21" fmla="*/ 2082952 h 1550820"/>
                <a:gd name="T22" fmla="*/ 7885863 w 1138390"/>
                <a:gd name="T23" fmla="*/ 3679 h 15508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38390"/>
                <a:gd name="T37" fmla="*/ 0 h 1550820"/>
                <a:gd name="T38" fmla="*/ 1138390 w 1138390"/>
                <a:gd name="T39" fmla="*/ 1550820 h 155082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38390" h="1550820">
                  <a:moveTo>
                    <a:pt x="555581" y="138889"/>
                  </a:moveTo>
                  <a:cubicBezTo>
                    <a:pt x="348876" y="138889"/>
                    <a:pt x="181310" y="306455"/>
                    <a:pt x="181310" y="513159"/>
                  </a:cubicBezTo>
                  <a:cubicBezTo>
                    <a:pt x="181310" y="719863"/>
                    <a:pt x="348877" y="887431"/>
                    <a:pt x="555581" y="887431"/>
                  </a:cubicBezTo>
                  <a:cubicBezTo>
                    <a:pt x="762285" y="887431"/>
                    <a:pt x="929852" y="719864"/>
                    <a:pt x="929852" y="513160"/>
                  </a:cubicBezTo>
                  <a:cubicBezTo>
                    <a:pt x="929852" y="306456"/>
                    <a:pt x="762285" y="138889"/>
                    <a:pt x="555581" y="138889"/>
                  </a:cubicBezTo>
                  <a:close/>
                  <a:moveTo>
                    <a:pt x="586782" y="273"/>
                  </a:moveTo>
                  <a:cubicBezTo>
                    <a:pt x="732382" y="4774"/>
                    <a:pt x="876265" y="64820"/>
                    <a:pt x="983919" y="179343"/>
                  </a:cubicBezTo>
                  <a:cubicBezTo>
                    <a:pt x="1199229" y="408388"/>
                    <a:pt x="1188094" y="768610"/>
                    <a:pt x="959048" y="983920"/>
                  </a:cubicBezTo>
                  <a:cubicBezTo>
                    <a:pt x="790387" y="1142467"/>
                    <a:pt x="650320" y="1331434"/>
                    <a:pt x="538851" y="1550820"/>
                  </a:cubicBezTo>
                  <a:cubicBezTo>
                    <a:pt x="441145" y="1324968"/>
                    <a:pt x="313018" y="1127711"/>
                    <a:pt x="154471" y="959049"/>
                  </a:cubicBezTo>
                  <a:cubicBezTo>
                    <a:pt x="-60839" y="730003"/>
                    <a:pt x="-49704" y="369781"/>
                    <a:pt x="179342" y="154471"/>
                  </a:cubicBezTo>
                  <a:cubicBezTo>
                    <a:pt x="293864" y="46817"/>
                    <a:pt x="441181" y="-4227"/>
                    <a:pt x="586782" y="273"/>
                  </a:cubicBezTo>
                  <a:close/>
                </a:path>
              </a:pathLst>
            </a:custGeom>
            <a:solidFill>
              <a:srgbClr val="029489"/>
            </a:solidFill>
            <a:ln>
              <a:noFill/>
            </a:ln>
          </p:spPr>
          <p:txBody>
            <a:bodyPr lIns="0" tIns="0" rIns="0" bIns="720000" anchor="ctr"/>
            <a:lstStyle/>
            <a:p>
              <a:pPr algn="ctr" defTabSz="914400">
                <a:defRPr/>
              </a:pPr>
              <a:r>
                <a:rPr lang="zh-CN" altLang="en-US" sz="2400" kern="0" dirty="0">
                  <a:solidFill>
                    <a:sysClr val="windowText" lastClr="000000">
                      <a:lumMod val="75000"/>
                      <a:lumOff val="25000"/>
                    </a:sysClr>
                  </a:solidFill>
                  <a:cs typeface="+mn-ea"/>
                  <a:sym typeface="+mn-lt"/>
                </a:rPr>
                <a:t>团队</a:t>
              </a:r>
            </a:p>
          </p:txBody>
        </p:sp>
      </p:grpSp>
      <p:grpSp>
        <p:nvGrpSpPr>
          <p:cNvPr id="42" name="组合 41"/>
          <p:cNvGrpSpPr/>
          <p:nvPr/>
        </p:nvGrpSpPr>
        <p:grpSpPr>
          <a:xfrm>
            <a:off x="3514726" y="1412082"/>
            <a:ext cx="2114550" cy="3048000"/>
            <a:chOff x="3514725" y="1221582"/>
            <a:chExt cx="2114550" cy="3048000"/>
          </a:xfrm>
        </p:grpSpPr>
        <p:sp>
          <p:nvSpPr>
            <p:cNvPr id="43" name="Oval 65"/>
            <p:cNvSpPr>
              <a:spLocks noChangeArrowheads="1"/>
            </p:cNvSpPr>
            <p:nvPr/>
          </p:nvSpPr>
          <p:spPr bwMode="auto">
            <a:xfrm>
              <a:off x="3827860" y="3987404"/>
              <a:ext cx="1416844" cy="282178"/>
            </a:xfrm>
            <a:prstGeom prst="ellipse">
              <a:avLst/>
            </a:prstGeom>
            <a:gradFill rotWithShape="1">
              <a:gsLst>
                <a:gs pos="0">
                  <a:srgbClr val="595959"/>
                </a:gs>
                <a:gs pos="100000">
                  <a:srgbClr val="F2F2F2">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lIns="68580" tIns="34290" rIns="68580" bIns="34290" anchor="ctr"/>
            <a:lstStyle/>
            <a:p>
              <a:pPr defTabSz="914400">
                <a:defRPr/>
              </a:pPr>
              <a:endParaRPr lang="zh-CN" altLang="en-US" sz="1800" kern="0">
                <a:solidFill>
                  <a:sysClr val="windowText" lastClr="000000">
                    <a:lumMod val="75000"/>
                    <a:lumOff val="25000"/>
                  </a:sysClr>
                </a:solidFill>
                <a:cs typeface="+mn-ea"/>
                <a:sym typeface="+mn-lt"/>
              </a:endParaRPr>
            </a:p>
          </p:txBody>
        </p:sp>
        <p:sp>
          <p:nvSpPr>
            <p:cNvPr id="44" name="任意多边形 79"/>
            <p:cNvSpPr>
              <a:spLocks noChangeArrowheads="1"/>
            </p:cNvSpPr>
            <p:nvPr/>
          </p:nvSpPr>
          <p:spPr bwMode="auto">
            <a:xfrm>
              <a:off x="3514725" y="1221582"/>
              <a:ext cx="2114550" cy="2880122"/>
            </a:xfrm>
            <a:custGeom>
              <a:avLst/>
              <a:gdLst>
                <a:gd name="T0" fmla="*/ 20903063 w 1138390"/>
                <a:gd name="T1" fmla="*/ 5221807 h 1550820"/>
                <a:gd name="T2" fmla="*/ 6821559 w 1138390"/>
                <a:gd name="T3" fmla="*/ 19293237 h 1550820"/>
                <a:gd name="T4" fmla="*/ 20903063 w 1138390"/>
                <a:gd name="T5" fmla="*/ 33364740 h 1550820"/>
                <a:gd name="T6" fmla="*/ 34984549 w 1138390"/>
                <a:gd name="T7" fmla="*/ 19293267 h 1550820"/>
                <a:gd name="T8" fmla="*/ 20903063 w 1138390"/>
                <a:gd name="T9" fmla="*/ 5221807 h 1550820"/>
                <a:gd name="T10" fmla="*/ 22076960 w 1138390"/>
                <a:gd name="T11" fmla="*/ 10264 h 1550820"/>
                <a:gd name="T12" fmla="*/ 37018762 w 1138390"/>
                <a:gd name="T13" fmla="*/ 6742759 h 1550820"/>
                <a:gd name="T14" fmla="*/ 36083025 w 1138390"/>
                <a:gd name="T15" fmla="*/ 36992431 h 1550820"/>
                <a:gd name="T16" fmla="*/ 20273611 w 1138390"/>
                <a:gd name="T17" fmla="*/ 58306160 h 1550820"/>
                <a:gd name="T18" fmla="*/ 5811780 w 1138390"/>
                <a:gd name="T19" fmla="*/ 36057351 h 1550820"/>
                <a:gd name="T20" fmla="*/ 6747517 w 1138390"/>
                <a:gd name="T21" fmla="*/ 5807637 h 1550820"/>
                <a:gd name="T22" fmla="*/ 22076960 w 1138390"/>
                <a:gd name="T23" fmla="*/ 10264 h 15508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38390"/>
                <a:gd name="T37" fmla="*/ 0 h 1550820"/>
                <a:gd name="T38" fmla="*/ 1138390 w 1138390"/>
                <a:gd name="T39" fmla="*/ 1550820 h 155082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38390" h="1550820">
                  <a:moveTo>
                    <a:pt x="555581" y="138889"/>
                  </a:moveTo>
                  <a:cubicBezTo>
                    <a:pt x="348876" y="138889"/>
                    <a:pt x="181310" y="306455"/>
                    <a:pt x="181310" y="513159"/>
                  </a:cubicBezTo>
                  <a:cubicBezTo>
                    <a:pt x="181310" y="719863"/>
                    <a:pt x="348877" y="887431"/>
                    <a:pt x="555581" y="887431"/>
                  </a:cubicBezTo>
                  <a:cubicBezTo>
                    <a:pt x="762285" y="887431"/>
                    <a:pt x="929852" y="719864"/>
                    <a:pt x="929852" y="513160"/>
                  </a:cubicBezTo>
                  <a:cubicBezTo>
                    <a:pt x="929852" y="306456"/>
                    <a:pt x="762285" y="138889"/>
                    <a:pt x="555581" y="138889"/>
                  </a:cubicBezTo>
                  <a:close/>
                  <a:moveTo>
                    <a:pt x="586782" y="273"/>
                  </a:moveTo>
                  <a:cubicBezTo>
                    <a:pt x="732382" y="4774"/>
                    <a:pt x="876265" y="64820"/>
                    <a:pt x="983919" y="179343"/>
                  </a:cubicBezTo>
                  <a:cubicBezTo>
                    <a:pt x="1199229" y="408388"/>
                    <a:pt x="1188094" y="768610"/>
                    <a:pt x="959048" y="983920"/>
                  </a:cubicBezTo>
                  <a:cubicBezTo>
                    <a:pt x="790387" y="1142467"/>
                    <a:pt x="650320" y="1331434"/>
                    <a:pt x="538851" y="1550820"/>
                  </a:cubicBezTo>
                  <a:cubicBezTo>
                    <a:pt x="441145" y="1324968"/>
                    <a:pt x="313018" y="1127711"/>
                    <a:pt x="154471" y="959049"/>
                  </a:cubicBezTo>
                  <a:cubicBezTo>
                    <a:pt x="-60839" y="730003"/>
                    <a:pt x="-49704" y="369781"/>
                    <a:pt x="179342" y="154471"/>
                  </a:cubicBezTo>
                  <a:cubicBezTo>
                    <a:pt x="293864" y="46817"/>
                    <a:pt x="441181" y="-4227"/>
                    <a:pt x="586782" y="273"/>
                  </a:cubicBezTo>
                  <a:close/>
                </a:path>
              </a:pathLst>
            </a:custGeom>
            <a:solidFill>
              <a:srgbClr val="EA4345"/>
            </a:solidFill>
            <a:ln>
              <a:noFill/>
            </a:ln>
          </p:spPr>
          <p:txBody>
            <a:bodyPr lIns="0" tIns="0" rIns="0" bIns="972000" anchor="ctr"/>
            <a:lstStyle/>
            <a:p>
              <a:pPr algn="ctr" defTabSz="914400">
                <a:defRPr/>
              </a:pPr>
              <a:r>
                <a:rPr lang="zh-CN" altLang="en-US" sz="3200" kern="0" dirty="0" smtClean="0">
                  <a:solidFill>
                    <a:sysClr val="windowText" lastClr="000000">
                      <a:lumMod val="75000"/>
                      <a:lumOff val="25000"/>
                    </a:sysClr>
                  </a:solidFill>
                  <a:cs typeface="+mn-ea"/>
                  <a:sym typeface="+mn-lt"/>
                </a:rPr>
                <a:t>创新</a:t>
              </a:r>
              <a:endParaRPr lang="zh-CN" altLang="en-US" sz="3200" kern="0" dirty="0">
                <a:solidFill>
                  <a:sysClr val="windowText" lastClr="000000">
                    <a:lumMod val="75000"/>
                    <a:lumOff val="25000"/>
                  </a:sysClr>
                </a:solidFill>
                <a:cs typeface="+mn-ea"/>
                <a:sym typeface="+mn-lt"/>
              </a:endParaRPr>
            </a:p>
          </p:txBody>
        </p:sp>
      </p:grpSp>
      <p:sp>
        <p:nvSpPr>
          <p:cNvPr id="45" name="TextBox 52"/>
          <p:cNvSpPr txBox="1"/>
          <p:nvPr/>
        </p:nvSpPr>
        <p:spPr>
          <a:xfrm>
            <a:off x="508560" y="4470268"/>
            <a:ext cx="8006789" cy="547201"/>
          </a:xfrm>
          <a:prstGeom prst="rect">
            <a:avLst/>
          </a:prstGeom>
          <a:noFill/>
        </p:spPr>
        <p:txBody>
          <a:bodyPr wrap="square" lIns="68580" tIns="34290" rIns="68580" bIns="34290" rtlCol="0">
            <a:spAutoFit/>
          </a:bodyPr>
          <a:lstStyle/>
          <a:p>
            <a:pPr lvl="0" algn="ctr">
              <a:lnSpc>
                <a:spcPct val="150000"/>
              </a:lnSpc>
              <a:defRPr/>
            </a:pPr>
            <a:r>
              <a:rPr lang="zh-CN" altLang="en-US" sz="1100" kern="0" dirty="0">
                <a:solidFill>
                  <a:schemeClr val="tx1">
                    <a:lumMod val="75000"/>
                    <a:lumOff val="25000"/>
                  </a:schemeClr>
                </a:solidFill>
                <a:cs typeface="+mn-ea"/>
                <a:sym typeface="+mn-lt"/>
              </a:rPr>
              <a:t>您的内容打在这里，或者通过复制您的文本后，在此框中选择粘贴，并选择只保留文字。您的内容打在这里，或者通过通过复制您的文本。您的内容打在这里，或者通过复制您的文本后，在此框中选择粘贴，并选择只保留文字。您的内容打在这里。</a:t>
            </a:r>
          </a:p>
        </p:txBody>
      </p:sp>
      <p:sp>
        <p:nvSpPr>
          <p:cNvPr id="46" name="TextBox 6"/>
          <p:cNvSpPr txBox="1"/>
          <p:nvPr/>
        </p:nvSpPr>
        <p:spPr>
          <a:xfrm>
            <a:off x="1150282" y="-523042"/>
            <a:ext cx="595035" cy="338554"/>
          </a:xfrm>
          <a:prstGeom prst="rect">
            <a:avLst/>
          </a:prstGeom>
          <a:noFill/>
        </p:spPr>
        <p:txBody>
          <a:bodyPr wrap="none" rtlCol="0">
            <a:spAutoFit/>
          </a:bodyPr>
          <a:lstStyle/>
          <a:p>
            <a:r>
              <a:rPr lang="zh-CN" altLang="en-US" dirty="0">
                <a:cs typeface="+mn-ea"/>
                <a:sym typeface="+mn-lt"/>
              </a:rPr>
              <a:t>延时</a:t>
            </a:r>
          </a:p>
        </p:txBody>
      </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ppt_x</p:attrName>
                                        </p:attrNameLst>
                                      </p:cBhvr>
                                      <p:tavLst>
                                        <p:tav tm="0">
                                          <p:val>
                                            <p:strVal val="#ppt_x-#ppt_w*1.125000"/>
                                          </p:val>
                                        </p:tav>
                                        <p:tav tm="100000">
                                          <p:val>
                                            <p:strVal val="#ppt_x"/>
                                          </p:val>
                                        </p:tav>
                                      </p:tavLst>
                                    </p:anim>
                                    <p:animEffect transition="in" filter="wipe(right)">
                                      <p:cBhvr>
                                        <p:cTn id="8" dur="500"/>
                                        <p:tgtEl>
                                          <p:spTgt spid="2"/>
                                        </p:tgtEl>
                                      </p:cBhvr>
                                    </p:animEffect>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42"/>
                                        </p:tgtEl>
                                        <p:attrNameLst>
                                          <p:attrName>style.visibility</p:attrName>
                                        </p:attrNameLst>
                                      </p:cBhvr>
                                      <p:to>
                                        <p:strVal val="visible"/>
                                      </p:to>
                                    </p:set>
                                    <p:anim calcmode="lin" valueType="num">
                                      <p:cBhvr>
                                        <p:cTn id="12" dur="500" fill="hold"/>
                                        <p:tgtEl>
                                          <p:spTgt spid="42"/>
                                        </p:tgtEl>
                                        <p:attrNameLst>
                                          <p:attrName>ppt_w</p:attrName>
                                        </p:attrNameLst>
                                      </p:cBhvr>
                                      <p:tavLst>
                                        <p:tav tm="0">
                                          <p:val>
                                            <p:fltVal val="0"/>
                                          </p:val>
                                        </p:tav>
                                        <p:tav tm="100000">
                                          <p:val>
                                            <p:strVal val="#ppt_w"/>
                                          </p:val>
                                        </p:tav>
                                      </p:tavLst>
                                    </p:anim>
                                    <p:anim calcmode="lin" valueType="num">
                                      <p:cBhvr>
                                        <p:cTn id="13" dur="500" fill="hold"/>
                                        <p:tgtEl>
                                          <p:spTgt spid="42"/>
                                        </p:tgtEl>
                                        <p:attrNameLst>
                                          <p:attrName>ppt_h</p:attrName>
                                        </p:attrNameLst>
                                      </p:cBhvr>
                                      <p:tavLst>
                                        <p:tav tm="0">
                                          <p:val>
                                            <p:fltVal val="0"/>
                                          </p:val>
                                        </p:tav>
                                        <p:tav tm="100000">
                                          <p:val>
                                            <p:strVal val="#ppt_h"/>
                                          </p:val>
                                        </p:tav>
                                      </p:tavLst>
                                    </p:anim>
                                    <p:animEffect transition="in" filter="fade">
                                      <p:cBhvr>
                                        <p:cTn id="14" dur="500"/>
                                        <p:tgtEl>
                                          <p:spTgt spid="42"/>
                                        </p:tgtEl>
                                      </p:cBhvr>
                                    </p:animEffect>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33"/>
                                        </p:tgtEl>
                                        <p:attrNameLst>
                                          <p:attrName>style.visibility</p:attrName>
                                        </p:attrNameLst>
                                      </p:cBhvr>
                                      <p:to>
                                        <p:strVal val="visible"/>
                                      </p:to>
                                    </p:set>
                                    <p:anim calcmode="lin" valueType="num">
                                      <p:cBhvr>
                                        <p:cTn id="18" dur="500" fill="hold"/>
                                        <p:tgtEl>
                                          <p:spTgt spid="33"/>
                                        </p:tgtEl>
                                        <p:attrNameLst>
                                          <p:attrName>ppt_w</p:attrName>
                                        </p:attrNameLst>
                                      </p:cBhvr>
                                      <p:tavLst>
                                        <p:tav tm="0">
                                          <p:val>
                                            <p:fltVal val="0"/>
                                          </p:val>
                                        </p:tav>
                                        <p:tav tm="100000">
                                          <p:val>
                                            <p:strVal val="#ppt_w"/>
                                          </p:val>
                                        </p:tav>
                                      </p:tavLst>
                                    </p:anim>
                                    <p:anim calcmode="lin" valueType="num">
                                      <p:cBhvr>
                                        <p:cTn id="19" dur="500" fill="hold"/>
                                        <p:tgtEl>
                                          <p:spTgt spid="33"/>
                                        </p:tgtEl>
                                        <p:attrNameLst>
                                          <p:attrName>ppt_h</p:attrName>
                                        </p:attrNameLst>
                                      </p:cBhvr>
                                      <p:tavLst>
                                        <p:tav tm="0">
                                          <p:val>
                                            <p:fltVal val="0"/>
                                          </p:val>
                                        </p:tav>
                                        <p:tav tm="100000">
                                          <p:val>
                                            <p:strVal val="#ppt_h"/>
                                          </p:val>
                                        </p:tav>
                                      </p:tavLst>
                                    </p:anim>
                                    <p:animEffect transition="in" filter="fade">
                                      <p:cBhvr>
                                        <p:cTn id="20" dur="500"/>
                                        <p:tgtEl>
                                          <p:spTgt spid="33"/>
                                        </p:tgtEl>
                                      </p:cBhvr>
                                    </p:animEffect>
                                  </p:childTnLst>
                                </p:cTn>
                              </p:par>
                              <p:par>
                                <p:cTn id="21" presetID="53" presetClass="entr" presetSubtype="16" fill="hold" nodeType="with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1500"/>
                            </p:stCondLst>
                            <p:childTnLst>
                              <p:par>
                                <p:cTn id="27" presetID="53" presetClass="entr" presetSubtype="16" fill="hold"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fltVal val="0"/>
                                          </p:val>
                                        </p:tav>
                                        <p:tav tm="100000">
                                          <p:val>
                                            <p:strVal val="#ppt_w"/>
                                          </p:val>
                                        </p:tav>
                                      </p:tavLst>
                                    </p:anim>
                                    <p:anim calcmode="lin" valueType="num">
                                      <p:cBhvr>
                                        <p:cTn id="30" dur="500" fill="hold"/>
                                        <p:tgtEl>
                                          <p:spTgt spid="23"/>
                                        </p:tgtEl>
                                        <p:attrNameLst>
                                          <p:attrName>ppt_h</p:attrName>
                                        </p:attrNameLst>
                                      </p:cBhvr>
                                      <p:tavLst>
                                        <p:tav tm="0">
                                          <p:val>
                                            <p:fltVal val="0"/>
                                          </p:val>
                                        </p:tav>
                                        <p:tav tm="100000">
                                          <p:val>
                                            <p:strVal val="#ppt_h"/>
                                          </p:val>
                                        </p:tav>
                                      </p:tavLst>
                                    </p:anim>
                                    <p:animEffect transition="in" filter="fade">
                                      <p:cBhvr>
                                        <p:cTn id="31" dur="500"/>
                                        <p:tgtEl>
                                          <p:spTgt spid="23"/>
                                        </p:tgtEl>
                                      </p:cBhvr>
                                    </p:animEffect>
                                  </p:childTnLst>
                                </p:cTn>
                              </p:par>
                              <p:par>
                                <p:cTn id="32" presetID="53" presetClass="entr" presetSubtype="16" fill="hold" nodeType="withEffect">
                                  <p:stCondLst>
                                    <p:cond delay="0"/>
                                  </p:stCondLst>
                                  <p:childTnLst>
                                    <p:set>
                                      <p:cBhvr>
                                        <p:cTn id="33" dur="1" fill="hold">
                                          <p:stCondLst>
                                            <p:cond delay="0"/>
                                          </p:stCondLst>
                                        </p:cTn>
                                        <p:tgtEl>
                                          <p:spTgt spid="27"/>
                                        </p:tgtEl>
                                        <p:attrNameLst>
                                          <p:attrName>style.visibility</p:attrName>
                                        </p:attrNameLst>
                                      </p:cBhvr>
                                      <p:to>
                                        <p:strVal val="visible"/>
                                      </p:to>
                                    </p:set>
                                    <p:anim calcmode="lin" valueType="num">
                                      <p:cBhvr>
                                        <p:cTn id="34" dur="500" fill="hold"/>
                                        <p:tgtEl>
                                          <p:spTgt spid="27"/>
                                        </p:tgtEl>
                                        <p:attrNameLst>
                                          <p:attrName>ppt_w</p:attrName>
                                        </p:attrNameLst>
                                      </p:cBhvr>
                                      <p:tavLst>
                                        <p:tav tm="0">
                                          <p:val>
                                            <p:fltVal val="0"/>
                                          </p:val>
                                        </p:tav>
                                        <p:tav tm="100000">
                                          <p:val>
                                            <p:strVal val="#ppt_w"/>
                                          </p:val>
                                        </p:tav>
                                      </p:tavLst>
                                    </p:anim>
                                    <p:anim calcmode="lin" valueType="num">
                                      <p:cBhvr>
                                        <p:cTn id="35" dur="500" fill="hold"/>
                                        <p:tgtEl>
                                          <p:spTgt spid="27"/>
                                        </p:tgtEl>
                                        <p:attrNameLst>
                                          <p:attrName>ppt_h</p:attrName>
                                        </p:attrNameLst>
                                      </p:cBhvr>
                                      <p:tavLst>
                                        <p:tav tm="0">
                                          <p:val>
                                            <p:fltVal val="0"/>
                                          </p:val>
                                        </p:tav>
                                        <p:tav tm="100000">
                                          <p:val>
                                            <p:strVal val="#ppt_h"/>
                                          </p:val>
                                        </p:tav>
                                      </p:tavLst>
                                    </p:anim>
                                    <p:animEffect transition="in" filter="fade">
                                      <p:cBhvr>
                                        <p:cTn id="36" dur="500"/>
                                        <p:tgtEl>
                                          <p:spTgt spid="27"/>
                                        </p:tgtEl>
                                      </p:cBhvr>
                                    </p:animEffect>
                                  </p:childTnLst>
                                </p:cTn>
                              </p:par>
                            </p:childTnLst>
                          </p:cTn>
                        </p:par>
                        <p:par>
                          <p:cTn id="37" fill="hold">
                            <p:stCondLst>
                              <p:cond delay="2000"/>
                            </p:stCondLst>
                            <p:childTnLst>
                              <p:par>
                                <p:cTn id="38" presetID="22" presetClass="entr" presetSubtype="8" fill="hold" grpId="0" nodeType="afterEffect">
                                  <p:stCondLst>
                                    <p:cond delay="0"/>
                                  </p:stCondLst>
                                  <p:childTnLst>
                                    <p:set>
                                      <p:cBhvr>
                                        <p:cTn id="39" dur="1" fill="hold">
                                          <p:stCondLst>
                                            <p:cond delay="0"/>
                                          </p:stCondLst>
                                        </p:cTn>
                                        <p:tgtEl>
                                          <p:spTgt spid="45"/>
                                        </p:tgtEl>
                                        <p:attrNameLst>
                                          <p:attrName>style.visibility</p:attrName>
                                        </p:attrNameLst>
                                      </p:cBhvr>
                                      <p:to>
                                        <p:strVal val="visible"/>
                                      </p:to>
                                    </p:set>
                                    <p:animEffect transition="in" filter="wipe(left)">
                                      <p:cBhvr>
                                        <p:cTn id="40" dur="1400"/>
                                        <p:tgtEl>
                                          <p:spTgt spid="45"/>
                                        </p:tgtEl>
                                      </p:cBhvr>
                                    </p:animEffect>
                                  </p:childTnLst>
                                </p:cTn>
                              </p:par>
                            </p:childTnLst>
                          </p:cTn>
                        </p:par>
                        <p:par>
                          <p:cTn id="41" fill="hold">
                            <p:stCondLst>
                              <p:cond delay="3500"/>
                            </p:stCondLst>
                            <p:childTnLst>
                              <p:par>
                                <p:cTn id="42" presetID="10" presetClass="entr" presetSubtype="0" fill="hold" grpId="0" nodeType="afterEffect">
                                  <p:stCondLst>
                                    <p:cond delay="0"/>
                                  </p:stCondLst>
                                  <p:childTnLst>
                                    <p:set>
                                      <p:cBhvr>
                                        <p:cTn id="43" dur="1" fill="hold">
                                          <p:stCondLst>
                                            <p:cond delay="0"/>
                                          </p:stCondLst>
                                        </p:cTn>
                                        <p:tgtEl>
                                          <p:spTgt spid="46"/>
                                        </p:tgtEl>
                                        <p:attrNameLst>
                                          <p:attrName>style.visibility</p:attrName>
                                        </p:attrNameLst>
                                      </p:cBhvr>
                                      <p:to>
                                        <p:strVal val="visible"/>
                                      </p:to>
                                    </p:set>
                                    <p:animEffect transition="in" filter="fade">
                                      <p:cBhvr>
                                        <p:cTn id="44" dur="1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5" grpId="0"/>
      <p:bldP spid="4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0"/>
          <p:cNvSpPr txBox="1"/>
          <p:nvPr/>
        </p:nvSpPr>
        <p:spPr>
          <a:xfrm>
            <a:off x="368739" y="226993"/>
            <a:ext cx="2082388" cy="523220"/>
          </a:xfrm>
          <a:prstGeom prst="rect">
            <a:avLst/>
          </a:prstGeom>
          <a:noFill/>
        </p:spPr>
        <p:txBody>
          <a:bodyPr wrap="square" rtlCol="0">
            <a:spAutoFit/>
          </a:bodyPr>
          <a:lstStyle/>
          <a:p>
            <a:pPr algn="ctr" defTabSz="914400"/>
            <a:r>
              <a:rPr lang="zh-CN" altLang="en-US" sz="2800" b="1" spc="300" dirty="0" smtClean="0">
                <a:solidFill>
                  <a:schemeClr val="bg1"/>
                </a:solidFill>
                <a:cs typeface="+mn-ea"/>
                <a:sym typeface="+mn-lt"/>
              </a:rPr>
              <a:t>领导力</a:t>
            </a:r>
            <a:endParaRPr lang="zh-CN" altLang="en-US" sz="2800" b="1" spc="300" dirty="0">
              <a:solidFill>
                <a:schemeClr val="bg1"/>
              </a:solidFill>
              <a:cs typeface="+mn-ea"/>
              <a:sym typeface="+mn-lt"/>
            </a:endParaRPr>
          </a:p>
        </p:txBody>
      </p:sp>
      <p:sp>
        <p:nvSpPr>
          <p:cNvPr id="17" name="圆角矩形 16"/>
          <p:cNvSpPr/>
          <p:nvPr/>
        </p:nvSpPr>
        <p:spPr>
          <a:xfrm>
            <a:off x="5387744" y="1768562"/>
            <a:ext cx="2689456" cy="3224437"/>
          </a:xfrm>
          <a:prstGeom prst="roundRect">
            <a:avLst/>
          </a:prstGeom>
          <a:noFill/>
          <a:ln w="12700" cap="flat" cmpd="sng" algn="ctr">
            <a:solidFill>
              <a:srgbClr val="FFFFFF">
                <a:lumMod val="6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rgbClr val="FFFFFF"/>
              </a:solidFill>
              <a:effectLst/>
              <a:uLnTx/>
              <a:uFillTx/>
              <a:cs typeface="+mn-ea"/>
              <a:sym typeface="+mn-lt"/>
            </a:endParaRPr>
          </a:p>
        </p:txBody>
      </p:sp>
      <p:grpSp>
        <p:nvGrpSpPr>
          <p:cNvPr id="18" name="组合 17"/>
          <p:cNvGrpSpPr/>
          <p:nvPr/>
        </p:nvGrpSpPr>
        <p:grpSpPr>
          <a:xfrm>
            <a:off x="5819463" y="1582936"/>
            <a:ext cx="1724244" cy="388739"/>
            <a:chOff x="4139952" y="1203949"/>
            <a:chExt cx="1053084" cy="360040"/>
          </a:xfrm>
        </p:grpSpPr>
        <p:sp>
          <p:nvSpPr>
            <p:cNvPr id="19" name="圆角矩形 18"/>
            <p:cNvSpPr/>
            <p:nvPr/>
          </p:nvSpPr>
          <p:spPr>
            <a:xfrm>
              <a:off x="4139952" y="1203949"/>
              <a:ext cx="1053084" cy="360040"/>
            </a:xfrm>
            <a:prstGeom prst="roundRect">
              <a:avLst/>
            </a:prstGeom>
            <a:solidFill>
              <a:srgbClr val="EA4345"/>
            </a:solidFill>
            <a:ln w="15875"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cs typeface="+mn-ea"/>
                <a:sym typeface="+mn-lt"/>
              </a:endParaRPr>
            </a:p>
          </p:txBody>
        </p:sp>
        <p:sp>
          <p:nvSpPr>
            <p:cNvPr id="20" name="TextBox 70"/>
            <p:cNvSpPr txBox="1"/>
            <p:nvPr/>
          </p:nvSpPr>
          <p:spPr>
            <a:xfrm>
              <a:off x="4170352" y="1220001"/>
              <a:ext cx="1003523" cy="335168"/>
            </a:xfrm>
            <a:prstGeom prst="rect">
              <a:avLst/>
            </a:prstGeom>
            <a:noFill/>
            <a:ln w="12700" cap="flat" cmpd="sng" algn="ctr">
              <a:noFill/>
              <a:prstDash val="solid"/>
            </a:ln>
            <a:effectLst/>
          </p:spPr>
          <p:txBody>
            <a:bodyPr anchor="ctr"/>
            <a:lstStyle>
              <a:defPPr>
                <a:defRPr lang="zh-CN"/>
              </a:defPPr>
              <a:lvl1pPr algn="ctr">
                <a:defRPr>
                  <a:solidFill>
                    <a:prstClr val="white"/>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b="1" i="0" u="none" strike="noStrike" kern="0" cap="none" spc="0" normalizeH="0" baseline="0" noProof="0" dirty="0">
                  <a:ln>
                    <a:noFill/>
                  </a:ln>
                  <a:solidFill>
                    <a:schemeClr val="bg1"/>
                  </a:solidFill>
                  <a:effectLst/>
                  <a:uLnTx/>
                  <a:uFillTx/>
                  <a:cs typeface="+mn-ea"/>
                  <a:sym typeface="+mn-lt"/>
                </a:rPr>
                <a:t>领导力</a:t>
              </a:r>
            </a:p>
          </p:txBody>
        </p:sp>
      </p:grpSp>
      <p:sp>
        <p:nvSpPr>
          <p:cNvPr id="21" name="TextBox 79"/>
          <p:cNvSpPr txBox="1"/>
          <p:nvPr/>
        </p:nvSpPr>
        <p:spPr>
          <a:xfrm>
            <a:off x="5595266" y="2154890"/>
            <a:ext cx="2304457" cy="2602949"/>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a:noAutofit/>
          </a:bodyPr>
          <a:lstStyle>
            <a:defPPr>
              <a:defRPr lang="zh-CN"/>
            </a:defPPr>
            <a:lvl1pPr fontAlgn="base">
              <a:lnSpc>
                <a:spcPct val="120000"/>
              </a:lnSpc>
              <a:spcBef>
                <a:spcPct val="0"/>
              </a:spcBef>
              <a:spcAft>
                <a:spcPct val="0"/>
              </a:spcAft>
              <a:defRPr sz="1100">
                <a:solidFill>
                  <a:schemeClr val="tx1">
                    <a:lumMod val="50000"/>
                    <a:lumOff val="50000"/>
                  </a:schemeClr>
                </a:solidFill>
                <a:cs typeface="+mn-ea"/>
              </a:defRPr>
            </a:lvl1pPr>
          </a:lstStyle>
          <a:p>
            <a:pPr>
              <a:lnSpc>
                <a:spcPct val="150000"/>
              </a:lnSpc>
            </a:pPr>
            <a:r>
              <a:rPr lang="zh-CN" altLang="en-US" dirty="0" smtClean="0">
                <a:solidFill>
                  <a:schemeClr val="tx1">
                    <a:lumMod val="75000"/>
                    <a:lumOff val="25000"/>
                  </a:schemeClr>
                </a:solidFill>
                <a:sym typeface="+mn-lt"/>
              </a:rPr>
              <a:t>领导</a:t>
            </a:r>
            <a:r>
              <a:rPr lang="zh-CN" altLang="en-US" dirty="0">
                <a:solidFill>
                  <a:schemeClr val="tx1">
                    <a:lumMod val="75000"/>
                    <a:lumOff val="25000"/>
                  </a:schemeClr>
                </a:solidFill>
                <a:sym typeface="+mn-lt"/>
              </a:rPr>
              <a:t>技能主要包括以下内容：从经验中学习，沟通，倾听，果断，提供建设性反馈。对有效的压力管理的指导；构建技术方面的任职能力，与上级构建良好的关系；与同事构建良好的关系，设置目标，惩罚，召开会议。而发挥领导力的最有效途径，就是领导者以身作则。“身教”往往比“言传”更为有效。领导者要坚持以身作则。</a:t>
            </a:r>
          </a:p>
        </p:txBody>
      </p:sp>
      <p:sp>
        <p:nvSpPr>
          <p:cNvPr id="22" name="椭圆 21"/>
          <p:cNvSpPr/>
          <p:nvPr/>
        </p:nvSpPr>
        <p:spPr>
          <a:xfrm>
            <a:off x="1290971" y="1556730"/>
            <a:ext cx="3168000" cy="3168000"/>
          </a:xfrm>
          <a:prstGeom prst="ellipse">
            <a:avLst/>
          </a:prstGeom>
          <a:noFill/>
          <a:ln w="12700" cap="flat" cmpd="sng" algn="ctr">
            <a:solidFill>
              <a:srgbClr val="FFFFFF">
                <a:lumMod val="50000"/>
              </a:srgbClr>
            </a:solidFill>
            <a:prstDash val="sys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rgbClr val="FFFFFF"/>
              </a:solidFill>
              <a:effectLst/>
              <a:uLnTx/>
              <a:uFillTx/>
              <a:cs typeface="+mn-ea"/>
              <a:sym typeface="+mn-lt"/>
            </a:endParaRPr>
          </a:p>
        </p:txBody>
      </p:sp>
      <p:grpSp>
        <p:nvGrpSpPr>
          <p:cNvPr id="23" name="组合 22"/>
          <p:cNvGrpSpPr/>
          <p:nvPr/>
        </p:nvGrpSpPr>
        <p:grpSpPr>
          <a:xfrm>
            <a:off x="1093341" y="1926699"/>
            <a:ext cx="792000" cy="792000"/>
            <a:chOff x="4229236" y="3968984"/>
            <a:chExt cx="792000" cy="792000"/>
          </a:xfrm>
        </p:grpSpPr>
        <p:sp>
          <p:nvSpPr>
            <p:cNvPr id="24" name="MH_Other_2"/>
            <p:cNvSpPr/>
            <p:nvPr>
              <p:custDataLst>
                <p:tags r:id="rId13"/>
              </p:custDataLst>
            </p:nvPr>
          </p:nvSpPr>
          <p:spPr>
            <a:xfrm>
              <a:off x="4229236" y="3968984"/>
              <a:ext cx="792000" cy="792000"/>
            </a:xfrm>
            <a:prstGeom prst="ellipse">
              <a:avLst/>
            </a:prstGeom>
            <a:solidFill>
              <a:srgbClr val="029489"/>
            </a:solidFill>
            <a:ln w="34925"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cs typeface="+mn-ea"/>
                <a:sym typeface="+mn-lt"/>
              </a:endParaRPr>
            </a:p>
          </p:txBody>
        </p:sp>
        <p:sp>
          <p:nvSpPr>
            <p:cNvPr id="25" name="MH_Title_1"/>
            <p:cNvSpPr/>
            <p:nvPr>
              <p:custDataLst>
                <p:tags r:id="rId14"/>
              </p:custDataLst>
            </p:nvPr>
          </p:nvSpPr>
          <p:spPr>
            <a:xfrm>
              <a:off x="4355236" y="4094984"/>
              <a:ext cx="540000" cy="540000"/>
            </a:xfrm>
            <a:prstGeom prst="ellipse">
              <a:avLst/>
            </a:prstGeom>
            <a:noFill/>
            <a:ln w="25400" cap="flat" cmpd="sng" algn="ctr">
              <a:noFill/>
              <a:prstDash val="solid"/>
            </a:ln>
            <a:effectLst>
              <a:innerShdw blurRad="63500" dist="50800" dir="18900000">
                <a:prstClr val="black">
                  <a:alpha val="30000"/>
                </a:prstClr>
              </a:innerShdw>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200" b="1" i="0" u="none" strike="noStrike" kern="0" cap="none" spc="0" normalizeH="0" baseline="0" noProof="0" dirty="0" smtClean="0">
                  <a:ln>
                    <a:noFill/>
                  </a:ln>
                  <a:solidFill>
                    <a:srgbClr val="FFFFFF"/>
                  </a:solidFill>
                  <a:effectLst/>
                  <a:uLnTx/>
                  <a:uFillTx/>
                  <a:cs typeface="+mn-ea"/>
                  <a:sym typeface="+mn-lt"/>
                </a:rPr>
                <a:t>教导力</a:t>
              </a:r>
              <a:endParaRPr kumimoji="0" lang="en-US" altLang="zh-CN" sz="1200" b="1" i="0" u="none" strike="noStrike" kern="0" cap="none" spc="0" normalizeH="0" baseline="0" noProof="0" dirty="0" smtClean="0">
                <a:ln>
                  <a:noFill/>
                </a:ln>
                <a:solidFill>
                  <a:srgbClr val="FFFFFF"/>
                </a:solidFill>
                <a:effectLst/>
                <a:uLnTx/>
                <a:uFillTx/>
                <a:cs typeface="+mn-ea"/>
                <a:sym typeface="+mn-lt"/>
              </a:endParaRPr>
            </a:p>
          </p:txBody>
        </p:sp>
      </p:grpSp>
      <p:grpSp>
        <p:nvGrpSpPr>
          <p:cNvPr id="26" name="组合 25"/>
          <p:cNvGrpSpPr/>
          <p:nvPr/>
        </p:nvGrpSpPr>
        <p:grpSpPr>
          <a:xfrm>
            <a:off x="1093340" y="3526899"/>
            <a:ext cx="792000" cy="792000"/>
            <a:chOff x="4229236" y="3968984"/>
            <a:chExt cx="792000" cy="792000"/>
          </a:xfrm>
        </p:grpSpPr>
        <p:sp>
          <p:nvSpPr>
            <p:cNvPr id="27" name="MH_Other_2"/>
            <p:cNvSpPr/>
            <p:nvPr>
              <p:custDataLst>
                <p:tags r:id="rId11"/>
              </p:custDataLst>
            </p:nvPr>
          </p:nvSpPr>
          <p:spPr>
            <a:xfrm>
              <a:off x="4229236" y="3968984"/>
              <a:ext cx="792000" cy="792000"/>
            </a:xfrm>
            <a:prstGeom prst="ellipse">
              <a:avLst/>
            </a:prstGeom>
            <a:solidFill>
              <a:srgbClr val="F37743"/>
            </a:solidFill>
            <a:ln w="34925"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cs typeface="+mn-ea"/>
                <a:sym typeface="+mn-lt"/>
              </a:endParaRPr>
            </a:p>
          </p:txBody>
        </p:sp>
        <p:sp>
          <p:nvSpPr>
            <p:cNvPr id="28" name="MH_Title_1"/>
            <p:cNvSpPr/>
            <p:nvPr>
              <p:custDataLst>
                <p:tags r:id="rId12"/>
              </p:custDataLst>
            </p:nvPr>
          </p:nvSpPr>
          <p:spPr>
            <a:xfrm>
              <a:off x="4355236" y="4094984"/>
              <a:ext cx="540000" cy="540000"/>
            </a:xfrm>
            <a:prstGeom prst="ellipse">
              <a:avLst/>
            </a:prstGeom>
            <a:noFill/>
            <a:ln w="25400" cap="flat" cmpd="sng" algn="ctr">
              <a:noFill/>
              <a:prstDash val="solid"/>
            </a:ln>
            <a:effectLst>
              <a:innerShdw blurRad="63500" dist="50800" dir="18900000">
                <a:prstClr val="black">
                  <a:alpha val="30000"/>
                </a:prstClr>
              </a:innerShdw>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200" b="1" i="0" u="none" strike="noStrike" kern="0" cap="none" spc="0" normalizeH="0" baseline="0" noProof="0" dirty="0" smtClean="0">
                  <a:ln>
                    <a:noFill/>
                  </a:ln>
                  <a:solidFill>
                    <a:srgbClr val="FFFFFF"/>
                  </a:solidFill>
                  <a:effectLst/>
                  <a:uLnTx/>
                  <a:uFillTx/>
                  <a:cs typeface="+mn-ea"/>
                  <a:sym typeface="+mn-lt"/>
                </a:rPr>
                <a:t>感召力</a:t>
              </a:r>
              <a:endParaRPr kumimoji="0" lang="en-US" altLang="zh-CN" sz="1200" b="1" i="0" u="none" strike="noStrike" kern="0" cap="none" spc="0" normalizeH="0" baseline="0" noProof="0" dirty="0" smtClean="0">
                <a:ln>
                  <a:noFill/>
                </a:ln>
                <a:solidFill>
                  <a:srgbClr val="FFFFFF"/>
                </a:solidFill>
                <a:effectLst/>
                <a:uLnTx/>
                <a:uFillTx/>
                <a:cs typeface="+mn-ea"/>
                <a:sym typeface="+mn-lt"/>
              </a:endParaRPr>
            </a:p>
          </p:txBody>
        </p:sp>
      </p:grpSp>
      <p:grpSp>
        <p:nvGrpSpPr>
          <p:cNvPr id="29" name="组合 28"/>
          <p:cNvGrpSpPr/>
          <p:nvPr/>
        </p:nvGrpSpPr>
        <p:grpSpPr>
          <a:xfrm>
            <a:off x="2479154" y="1126599"/>
            <a:ext cx="792000" cy="792000"/>
            <a:chOff x="4229236" y="3968984"/>
            <a:chExt cx="792000" cy="792000"/>
          </a:xfrm>
        </p:grpSpPr>
        <p:sp>
          <p:nvSpPr>
            <p:cNvPr id="30" name="MH_Other_2"/>
            <p:cNvSpPr/>
            <p:nvPr>
              <p:custDataLst>
                <p:tags r:id="rId9"/>
              </p:custDataLst>
            </p:nvPr>
          </p:nvSpPr>
          <p:spPr>
            <a:xfrm>
              <a:off x="4229236" y="3968984"/>
              <a:ext cx="792000" cy="792000"/>
            </a:xfrm>
            <a:prstGeom prst="ellipse">
              <a:avLst/>
            </a:prstGeom>
            <a:solidFill>
              <a:srgbClr val="EA4345"/>
            </a:solidFill>
            <a:ln w="34925"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cs typeface="+mn-ea"/>
                <a:sym typeface="+mn-lt"/>
              </a:endParaRPr>
            </a:p>
          </p:txBody>
        </p:sp>
        <p:sp>
          <p:nvSpPr>
            <p:cNvPr id="31" name="MH_Title_1"/>
            <p:cNvSpPr/>
            <p:nvPr>
              <p:custDataLst>
                <p:tags r:id="rId10"/>
              </p:custDataLst>
            </p:nvPr>
          </p:nvSpPr>
          <p:spPr>
            <a:xfrm>
              <a:off x="4355236" y="4094984"/>
              <a:ext cx="540000" cy="540000"/>
            </a:xfrm>
            <a:prstGeom prst="ellipse">
              <a:avLst/>
            </a:prstGeom>
            <a:noFill/>
            <a:ln w="25400" cap="flat" cmpd="sng" algn="ctr">
              <a:noFill/>
              <a:prstDash val="solid"/>
            </a:ln>
            <a:effectLst>
              <a:innerShdw blurRad="63500" dist="50800" dir="18900000">
                <a:prstClr val="black">
                  <a:alpha val="30000"/>
                </a:prstClr>
              </a:innerShdw>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200" b="1" i="0" u="none" strike="noStrike" kern="0" cap="none" spc="0" normalizeH="0" baseline="0" noProof="0" dirty="0" smtClean="0">
                  <a:ln>
                    <a:noFill/>
                  </a:ln>
                  <a:solidFill>
                    <a:srgbClr val="FFFFFF"/>
                  </a:solidFill>
                  <a:effectLst/>
                  <a:uLnTx/>
                  <a:uFillTx/>
                  <a:cs typeface="+mn-ea"/>
                  <a:sym typeface="+mn-lt"/>
                </a:rPr>
                <a:t>学习力</a:t>
              </a:r>
              <a:endParaRPr kumimoji="0" lang="en-US" altLang="zh-CN" sz="1200" b="1" i="0" u="none" strike="noStrike" kern="0" cap="none" spc="0" normalizeH="0" baseline="0" noProof="0" dirty="0" smtClean="0">
                <a:ln>
                  <a:noFill/>
                </a:ln>
                <a:solidFill>
                  <a:srgbClr val="FFFFFF"/>
                </a:solidFill>
                <a:effectLst/>
                <a:uLnTx/>
                <a:uFillTx/>
                <a:cs typeface="+mn-ea"/>
                <a:sym typeface="+mn-lt"/>
              </a:endParaRPr>
            </a:p>
          </p:txBody>
        </p:sp>
      </p:grpSp>
      <p:grpSp>
        <p:nvGrpSpPr>
          <p:cNvPr id="32" name="组合 31"/>
          <p:cNvGrpSpPr/>
          <p:nvPr/>
        </p:nvGrpSpPr>
        <p:grpSpPr>
          <a:xfrm>
            <a:off x="2479154" y="4326999"/>
            <a:ext cx="792000" cy="792000"/>
            <a:chOff x="4229236" y="3968984"/>
            <a:chExt cx="792000" cy="792000"/>
          </a:xfrm>
        </p:grpSpPr>
        <p:sp>
          <p:nvSpPr>
            <p:cNvPr id="33" name="MH_Other_2"/>
            <p:cNvSpPr/>
            <p:nvPr>
              <p:custDataLst>
                <p:tags r:id="rId7"/>
              </p:custDataLst>
            </p:nvPr>
          </p:nvSpPr>
          <p:spPr>
            <a:xfrm>
              <a:off x="4229236" y="3968984"/>
              <a:ext cx="792000" cy="792000"/>
            </a:xfrm>
            <a:prstGeom prst="ellipse">
              <a:avLst/>
            </a:prstGeom>
            <a:solidFill>
              <a:srgbClr val="004960"/>
            </a:solidFill>
            <a:ln w="34925"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cs typeface="+mn-ea"/>
                <a:sym typeface="+mn-lt"/>
              </a:endParaRPr>
            </a:p>
          </p:txBody>
        </p:sp>
        <p:sp>
          <p:nvSpPr>
            <p:cNvPr id="34" name="MH_Title_1"/>
            <p:cNvSpPr/>
            <p:nvPr>
              <p:custDataLst>
                <p:tags r:id="rId8"/>
              </p:custDataLst>
            </p:nvPr>
          </p:nvSpPr>
          <p:spPr>
            <a:xfrm>
              <a:off x="4355236" y="4094984"/>
              <a:ext cx="540000" cy="540000"/>
            </a:xfrm>
            <a:prstGeom prst="ellipse">
              <a:avLst/>
            </a:prstGeom>
            <a:noFill/>
            <a:ln w="25400" cap="flat" cmpd="sng" algn="ctr">
              <a:noFill/>
              <a:prstDash val="solid"/>
            </a:ln>
            <a:effectLst>
              <a:innerShdw blurRad="63500" dist="50800" dir="18900000">
                <a:prstClr val="black">
                  <a:alpha val="30000"/>
                </a:prstClr>
              </a:innerShdw>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200" b="1" i="0" u="none" strike="noStrike" kern="0" cap="none" spc="0" normalizeH="0" baseline="0" noProof="0" dirty="0" smtClean="0">
                  <a:ln>
                    <a:noFill/>
                  </a:ln>
                  <a:solidFill>
                    <a:srgbClr val="FFFFFF"/>
                  </a:solidFill>
                  <a:effectLst/>
                  <a:uLnTx/>
                  <a:uFillTx/>
                  <a:cs typeface="+mn-ea"/>
                  <a:sym typeface="+mn-lt"/>
                </a:rPr>
                <a:t>执行力</a:t>
              </a:r>
              <a:endParaRPr kumimoji="0" lang="en-US" altLang="zh-CN" sz="1200" b="1" i="0" u="none" strike="noStrike" kern="0" cap="none" spc="0" normalizeH="0" baseline="0" noProof="0" dirty="0" smtClean="0">
                <a:ln>
                  <a:noFill/>
                </a:ln>
                <a:solidFill>
                  <a:srgbClr val="FFFFFF"/>
                </a:solidFill>
                <a:effectLst/>
                <a:uLnTx/>
                <a:uFillTx/>
                <a:cs typeface="+mn-ea"/>
                <a:sym typeface="+mn-lt"/>
              </a:endParaRPr>
            </a:p>
          </p:txBody>
        </p:sp>
      </p:grpSp>
      <p:grpSp>
        <p:nvGrpSpPr>
          <p:cNvPr id="35" name="组合 34"/>
          <p:cNvGrpSpPr/>
          <p:nvPr/>
        </p:nvGrpSpPr>
        <p:grpSpPr>
          <a:xfrm>
            <a:off x="3864969" y="1926699"/>
            <a:ext cx="792000" cy="792000"/>
            <a:chOff x="4229236" y="3968984"/>
            <a:chExt cx="792000" cy="792000"/>
          </a:xfrm>
        </p:grpSpPr>
        <p:sp>
          <p:nvSpPr>
            <p:cNvPr id="36" name="MH_Other_2"/>
            <p:cNvSpPr/>
            <p:nvPr>
              <p:custDataLst>
                <p:tags r:id="rId5"/>
              </p:custDataLst>
            </p:nvPr>
          </p:nvSpPr>
          <p:spPr>
            <a:xfrm>
              <a:off x="4229236" y="3968984"/>
              <a:ext cx="792000" cy="792000"/>
            </a:xfrm>
            <a:prstGeom prst="ellipse">
              <a:avLst/>
            </a:prstGeom>
            <a:solidFill>
              <a:srgbClr val="029489"/>
            </a:solidFill>
            <a:ln w="34925"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cs typeface="+mn-ea"/>
                <a:sym typeface="+mn-lt"/>
              </a:endParaRPr>
            </a:p>
          </p:txBody>
        </p:sp>
        <p:sp>
          <p:nvSpPr>
            <p:cNvPr id="37" name="MH_Title_1"/>
            <p:cNvSpPr/>
            <p:nvPr>
              <p:custDataLst>
                <p:tags r:id="rId6"/>
              </p:custDataLst>
            </p:nvPr>
          </p:nvSpPr>
          <p:spPr>
            <a:xfrm>
              <a:off x="4355236" y="4094984"/>
              <a:ext cx="540000" cy="540000"/>
            </a:xfrm>
            <a:prstGeom prst="ellipse">
              <a:avLst/>
            </a:prstGeom>
            <a:noFill/>
            <a:ln w="25400" cap="flat" cmpd="sng" algn="ctr">
              <a:noFill/>
              <a:prstDash val="solid"/>
            </a:ln>
            <a:effectLst>
              <a:innerShdw blurRad="63500" dist="50800" dir="18900000">
                <a:prstClr val="black">
                  <a:alpha val="30000"/>
                </a:prstClr>
              </a:innerShdw>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200" b="1" i="0" u="none" strike="noStrike" kern="0" cap="none" spc="0" normalizeH="0" baseline="0" noProof="0" dirty="0" smtClean="0">
                  <a:ln>
                    <a:noFill/>
                  </a:ln>
                  <a:solidFill>
                    <a:srgbClr val="FFFFFF"/>
                  </a:solidFill>
                  <a:effectLst/>
                  <a:uLnTx/>
                  <a:uFillTx/>
                  <a:cs typeface="+mn-ea"/>
                  <a:sym typeface="+mn-lt"/>
                </a:rPr>
                <a:t>组织力</a:t>
              </a:r>
              <a:endParaRPr kumimoji="0" lang="en-US" altLang="zh-CN" sz="1200" b="1" i="0" u="none" strike="noStrike" kern="0" cap="none" spc="0" normalizeH="0" baseline="0" noProof="0" dirty="0" smtClean="0">
                <a:ln>
                  <a:noFill/>
                </a:ln>
                <a:solidFill>
                  <a:srgbClr val="FFFFFF"/>
                </a:solidFill>
                <a:effectLst/>
                <a:uLnTx/>
                <a:uFillTx/>
                <a:cs typeface="+mn-ea"/>
                <a:sym typeface="+mn-lt"/>
              </a:endParaRPr>
            </a:p>
          </p:txBody>
        </p:sp>
      </p:grpSp>
      <p:grpSp>
        <p:nvGrpSpPr>
          <p:cNvPr id="38" name="组合 37"/>
          <p:cNvGrpSpPr/>
          <p:nvPr/>
        </p:nvGrpSpPr>
        <p:grpSpPr>
          <a:xfrm>
            <a:off x="3864968" y="3526899"/>
            <a:ext cx="792000" cy="792000"/>
            <a:chOff x="4229236" y="3968984"/>
            <a:chExt cx="792000" cy="792000"/>
          </a:xfrm>
        </p:grpSpPr>
        <p:sp>
          <p:nvSpPr>
            <p:cNvPr id="39" name="MH_Other_2"/>
            <p:cNvSpPr/>
            <p:nvPr>
              <p:custDataLst>
                <p:tags r:id="rId3"/>
              </p:custDataLst>
            </p:nvPr>
          </p:nvSpPr>
          <p:spPr>
            <a:xfrm>
              <a:off x="4229236" y="3968984"/>
              <a:ext cx="792000" cy="792000"/>
            </a:xfrm>
            <a:prstGeom prst="ellipse">
              <a:avLst/>
            </a:prstGeom>
            <a:solidFill>
              <a:srgbClr val="F37743"/>
            </a:solidFill>
            <a:ln w="34925"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cs typeface="+mn-ea"/>
                <a:sym typeface="+mn-lt"/>
              </a:endParaRPr>
            </a:p>
          </p:txBody>
        </p:sp>
        <p:sp>
          <p:nvSpPr>
            <p:cNvPr id="40" name="MH_Title_1"/>
            <p:cNvSpPr/>
            <p:nvPr>
              <p:custDataLst>
                <p:tags r:id="rId4"/>
              </p:custDataLst>
            </p:nvPr>
          </p:nvSpPr>
          <p:spPr>
            <a:xfrm>
              <a:off x="4355236" y="4094984"/>
              <a:ext cx="540000" cy="540000"/>
            </a:xfrm>
            <a:prstGeom prst="ellipse">
              <a:avLst/>
            </a:prstGeom>
            <a:noFill/>
            <a:ln w="25400" cap="flat" cmpd="sng" algn="ctr">
              <a:noFill/>
              <a:prstDash val="solid"/>
            </a:ln>
            <a:effectLst>
              <a:innerShdw blurRad="63500" dist="50800" dir="18900000">
                <a:prstClr val="black">
                  <a:alpha val="30000"/>
                </a:prstClr>
              </a:innerShdw>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200" b="1" i="0" u="none" strike="noStrike" kern="0" cap="none" spc="0" normalizeH="0" baseline="0" noProof="0" dirty="0" smtClean="0">
                  <a:ln>
                    <a:noFill/>
                  </a:ln>
                  <a:solidFill>
                    <a:srgbClr val="FFFFFF"/>
                  </a:solidFill>
                  <a:effectLst/>
                  <a:uLnTx/>
                  <a:uFillTx/>
                  <a:cs typeface="+mn-ea"/>
                  <a:sym typeface="+mn-lt"/>
                </a:rPr>
                <a:t>决策力</a:t>
              </a:r>
              <a:endParaRPr kumimoji="0" lang="en-US" altLang="zh-CN" sz="1200" b="1" i="0" u="none" strike="noStrike" kern="0" cap="none" spc="0" normalizeH="0" baseline="0" noProof="0" dirty="0" smtClean="0">
                <a:ln>
                  <a:noFill/>
                </a:ln>
                <a:solidFill>
                  <a:srgbClr val="FFFFFF"/>
                </a:solidFill>
                <a:effectLst/>
                <a:uLnTx/>
                <a:uFillTx/>
                <a:cs typeface="+mn-ea"/>
                <a:sym typeface="+mn-lt"/>
              </a:endParaRPr>
            </a:p>
          </p:txBody>
        </p:sp>
      </p:grpSp>
      <p:sp>
        <p:nvSpPr>
          <p:cNvPr id="41" name="MH_Other_2"/>
          <p:cNvSpPr/>
          <p:nvPr>
            <p:custDataLst>
              <p:tags r:id="rId1"/>
            </p:custDataLst>
          </p:nvPr>
        </p:nvSpPr>
        <p:spPr>
          <a:xfrm>
            <a:off x="1974188" y="2230098"/>
            <a:ext cx="1800000" cy="1800000"/>
          </a:xfrm>
          <a:prstGeom prst="ellipse">
            <a:avLst/>
          </a:prstGeom>
          <a:solidFill>
            <a:srgbClr val="EA4345"/>
          </a:solidFill>
          <a:ln w="635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cs typeface="+mn-ea"/>
              <a:sym typeface="+mn-lt"/>
            </a:endParaRPr>
          </a:p>
        </p:txBody>
      </p:sp>
      <p:sp>
        <p:nvSpPr>
          <p:cNvPr id="42" name="MH_Other_9"/>
          <p:cNvSpPr/>
          <p:nvPr>
            <p:custDataLst>
              <p:tags r:id="rId2"/>
            </p:custDataLst>
          </p:nvPr>
        </p:nvSpPr>
        <p:spPr>
          <a:xfrm>
            <a:off x="2325332" y="2593948"/>
            <a:ext cx="1097712" cy="1099597"/>
          </a:xfrm>
          <a:prstGeom prst="ellipse">
            <a:avLst/>
          </a:prstGeom>
          <a:noFill/>
          <a:ln w="25400" cap="flat" cmpd="sng" algn="ctr">
            <a:noFill/>
            <a:prstDash val="solid"/>
          </a:ln>
          <a:effectLst>
            <a:innerShdw blurRad="101600" dist="101600" dir="18900000">
              <a:prstClr val="black">
                <a:alpha val="30000"/>
              </a:prstClr>
            </a:innerShdw>
          </a:effectLst>
        </p:spPr>
        <p:txBody>
          <a:bodyPr lIns="0" tIns="0" rIns="0" bIns="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000" b="1" i="0" u="none" strike="noStrike" kern="0" cap="none" spc="0" normalizeH="0" baseline="0" noProof="0" dirty="0">
                <a:ln>
                  <a:noFill/>
                </a:ln>
                <a:solidFill>
                  <a:srgbClr val="FFFFFF"/>
                </a:solidFill>
                <a:effectLst/>
                <a:uLnTx/>
                <a:uFillTx/>
                <a:cs typeface="+mn-ea"/>
                <a:sym typeface="+mn-lt"/>
              </a:rPr>
              <a:t>领导力</a:t>
            </a:r>
          </a:p>
        </p:txBody>
      </p:sp>
      <p:sp>
        <p:nvSpPr>
          <p:cNvPr id="43" name="TextBox 6"/>
          <p:cNvSpPr txBox="1"/>
          <p:nvPr/>
        </p:nvSpPr>
        <p:spPr>
          <a:xfrm>
            <a:off x="1150282" y="-523042"/>
            <a:ext cx="595035" cy="338554"/>
          </a:xfrm>
          <a:prstGeom prst="rect">
            <a:avLst/>
          </a:prstGeom>
          <a:noFill/>
        </p:spPr>
        <p:txBody>
          <a:bodyPr wrap="none" rtlCol="0">
            <a:spAutoFit/>
          </a:bodyPr>
          <a:lstStyle/>
          <a:p>
            <a:r>
              <a:rPr lang="zh-CN" altLang="en-US" dirty="0">
                <a:cs typeface="+mn-ea"/>
                <a:sym typeface="+mn-lt"/>
              </a:rPr>
              <a:t>延时</a:t>
            </a:r>
          </a:p>
        </p:txBody>
      </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ppt_x</p:attrName>
                                        </p:attrNameLst>
                                      </p:cBhvr>
                                      <p:tavLst>
                                        <p:tav tm="0">
                                          <p:val>
                                            <p:strVal val="#ppt_x-#ppt_w*1.125000"/>
                                          </p:val>
                                        </p:tav>
                                        <p:tav tm="100000">
                                          <p:val>
                                            <p:strVal val="#ppt_x"/>
                                          </p:val>
                                        </p:tav>
                                      </p:tavLst>
                                    </p:anim>
                                    <p:animEffect transition="in" filter="wipe(right)">
                                      <p:cBhvr>
                                        <p:cTn id="8" dur="500"/>
                                        <p:tgtEl>
                                          <p:spTgt spid="2"/>
                                        </p:tgtEl>
                                      </p:cBhvr>
                                    </p:animEffect>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41"/>
                                        </p:tgtEl>
                                        <p:attrNameLst>
                                          <p:attrName>style.visibility</p:attrName>
                                        </p:attrNameLst>
                                      </p:cBhvr>
                                      <p:to>
                                        <p:strVal val="visible"/>
                                      </p:to>
                                    </p:set>
                                    <p:anim calcmode="lin" valueType="num">
                                      <p:cBhvr>
                                        <p:cTn id="12" dur="1000" fill="hold"/>
                                        <p:tgtEl>
                                          <p:spTgt spid="41"/>
                                        </p:tgtEl>
                                        <p:attrNameLst>
                                          <p:attrName>ppt_w</p:attrName>
                                        </p:attrNameLst>
                                      </p:cBhvr>
                                      <p:tavLst>
                                        <p:tav tm="0">
                                          <p:val>
                                            <p:fltVal val="0"/>
                                          </p:val>
                                        </p:tav>
                                        <p:tav tm="100000">
                                          <p:val>
                                            <p:strVal val="#ppt_w"/>
                                          </p:val>
                                        </p:tav>
                                      </p:tavLst>
                                    </p:anim>
                                    <p:anim calcmode="lin" valueType="num">
                                      <p:cBhvr>
                                        <p:cTn id="13" dur="1000" fill="hold"/>
                                        <p:tgtEl>
                                          <p:spTgt spid="41"/>
                                        </p:tgtEl>
                                        <p:attrNameLst>
                                          <p:attrName>ppt_h</p:attrName>
                                        </p:attrNameLst>
                                      </p:cBhvr>
                                      <p:tavLst>
                                        <p:tav tm="0">
                                          <p:val>
                                            <p:fltVal val="0"/>
                                          </p:val>
                                        </p:tav>
                                        <p:tav tm="100000">
                                          <p:val>
                                            <p:strVal val="#ppt_h"/>
                                          </p:val>
                                        </p:tav>
                                      </p:tavLst>
                                    </p:anim>
                                    <p:animEffect transition="in" filter="fade">
                                      <p:cBhvr>
                                        <p:cTn id="14" dur="1000"/>
                                        <p:tgtEl>
                                          <p:spTgt spid="41"/>
                                        </p:tgtEl>
                                      </p:cBhvr>
                                    </p:animEffect>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Effect transition="in" filter="fade">
                                      <p:cBhvr>
                                        <p:cTn id="18" dur="2750"/>
                                        <p:tgtEl>
                                          <p:spTgt spid="42"/>
                                        </p:tgtEl>
                                      </p:cBhvr>
                                    </p:animEffect>
                                    <p:anim calcmode="lin" valueType="num">
                                      <p:cBhvr>
                                        <p:cTn id="19" dur="2750" fill="hold"/>
                                        <p:tgtEl>
                                          <p:spTgt spid="42"/>
                                        </p:tgtEl>
                                        <p:attrNameLst>
                                          <p:attrName>ppt_w</p:attrName>
                                        </p:attrNameLst>
                                      </p:cBhvr>
                                      <p:tavLst>
                                        <p:tav tm="0" fmla="#ppt_w*sin(2.5*pi*$)">
                                          <p:val>
                                            <p:fltVal val="0"/>
                                          </p:val>
                                        </p:tav>
                                        <p:tav tm="100000">
                                          <p:val>
                                            <p:fltVal val="1"/>
                                          </p:val>
                                        </p:tav>
                                      </p:tavLst>
                                    </p:anim>
                                    <p:anim calcmode="lin" valueType="num">
                                      <p:cBhvr>
                                        <p:cTn id="20" dur="2750" fill="hold"/>
                                        <p:tgtEl>
                                          <p:spTgt spid="42"/>
                                        </p:tgtEl>
                                        <p:attrNameLst>
                                          <p:attrName>ppt_h</p:attrName>
                                        </p:attrNameLst>
                                      </p:cBhvr>
                                      <p:tavLst>
                                        <p:tav tm="0">
                                          <p:val>
                                            <p:strVal val="#ppt_h"/>
                                          </p:val>
                                        </p:tav>
                                        <p:tav tm="100000">
                                          <p:val>
                                            <p:strVal val="#ppt_h"/>
                                          </p:val>
                                        </p:tav>
                                      </p:tavLst>
                                    </p:anim>
                                  </p:childTnLst>
                                </p:cTn>
                              </p:par>
                              <p:par>
                                <p:cTn id="21" presetID="21" presetClass="entr" presetSubtype="1"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wheel(1)">
                                      <p:cBhvr>
                                        <p:cTn id="23" dur="2750"/>
                                        <p:tgtEl>
                                          <p:spTgt spid="22"/>
                                        </p:tgtEl>
                                      </p:cBhvr>
                                    </p:animEffect>
                                  </p:childTnLst>
                                </p:cTn>
                              </p:par>
                              <p:par>
                                <p:cTn id="24" presetID="10" presetClass="entr" presetSubtype="0" fill="hold" nodeType="withEffect">
                                  <p:stCondLst>
                                    <p:cond delay="500"/>
                                  </p:stCondLst>
                                  <p:childTnLst>
                                    <p:set>
                                      <p:cBhvr>
                                        <p:cTn id="25" dur="1" fill="hold">
                                          <p:stCondLst>
                                            <p:cond delay="0"/>
                                          </p:stCondLst>
                                        </p:cTn>
                                        <p:tgtEl>
                                          <p:spTgt spid="29"/>
                                        </p:tgtEl>
                                        <p:attrNameLst>
                                          <p:attrName>style.visibility</p:attrName>
                                        </p:attrNameLst>
                                      </p:cBhvr>
                                      <p:to>
                                        <p:strVal val="visible"/>
                                      </p:to>
                                    </p:set>
                                    <p:animEffect transition="in" filter="fade">
                                      <p:cBhvr>
                                        <p:cTn id="26" dur="500"/>
                                        <p:tgtEl>
                                          <p:spTgt spid="29"/>
                                        </p:tgtEl>
                                      </p:cBhvr>
                                    </p:animEffect>
                                  </p:childTnLst>
                                </p:cTn>
                              </p:par>
                              <p:par>
                                <p:cTn id="27" presetID="42" presetClass="path" presetSubtype="0" accel="50000" decel="50000" autoRev="1" fill="hold" nodeType="withEffect">
                                  <p:stCondLst>
                                    <p:cond delay="0"/>
                                  </p:stCondLst>
                                  <p:childTnLst>
                                    <p:animMotion origin="layout" path="M 2.77778E-7 1.11111E-6 L 0.0026 0.31305 " pathEditMode="relative" rAng="0" ptsTypes="AA">
                                      <p:cBhvr>
                                        <p:cTn id="28" dur="500" fill="hold"/>
                                        <p:tgtEl>
                                          <p:spTgt spid="29"/>
                                        </p:tgtEl>
                                        <p:attrNameLst>
                                          <p:attrName>ppt_x</p:attrName>
                                          <p:attrName>ppt_y</p:attrName>
                                        </p:attrNameLst>
                                      </p:cBhvr>
                                      <p:rCtr x="122" y="15639"/>
                                    </p:animMotion>
                                  </p:childTnLst>
                                </p:cTn>
                              </p:par>
                              <p:par>
                                <p:cTn id="29" presetID="6" presetClass="emph" presetSubtype="0" autoRev="1" fill="hold" nodeType="withEffect">
                                  <p:stCondLst>
                                    <p:cond delay="500"/>
                                  </p:stCondLst>
                                  <p:childTnLst>
                                    <p:animScale>
                                      <p:cBhvr>
                                        <p:cTn id="30" dur="500" fill="hold"/>
                                        <p:tgtEl>
                                          <p:spTgt spid="29"/>
                                        </p:tgtEl>
                                      </p:cBhvr>
                                      <p:by x="110000" y="110000"/>
                                    </p:animScale>
                                  </p:childTnLst>
                                </p:cTn>
                              </p:par>
                              <p:par>
                                <p:cTn id="31" presetID="10" presetClass="entr" presetSubtype="0" fill="hold" nodeType="withEffect">
                                  <p:stCondLst>
                                    <p:cond delay="750"/>
                                  </p:stCondLst>
                                  <p:childTnLst>
                                    <p:set>
                                      <p:cBhvr>
                                        <p:cTn id="32" dur="1" fill="hold">
                                          <p:stCondLst>
                                            <p:cond delay="0"/>
                                          </p:stCondLst>
                                        </p:cTn>
                                        <p:tgtEl>
                                          <p:spTgt spid="35"/>
                                        </p:tgtEl>
                                        <p:attrNameLst>
                                          <p:attrName>style.visibility</p:attrName>
                                        </p:attrNameLst>
                                      </p:cBhvr>
                                      <p:to>
                                        <p:strVal val="visible"/>
                                      </p:to>
                                    </p:set>
                                    <p:animEffect transition="in" filter="fade">
                                      <p:cBhvr>
                                        <p:cTn id="33" dur="500"/>
                                        <p:tgtEl>
                                          <p:spTgt spid="35"/>
                                        </p:tgtEl>
                                      </p:cBhvr>
                                    </p:animEffect>
                                  </p:childTnLst>
                                </p:cTn>
                              </p:par>
                              <p:par>
                                <p:cTn id="34" presetID="42" presetClass="path" presetSubtype="0" accel="50000" decel="50000" autoRev="1" fill="hold" nodeType="withEffect">
                                  <p:stCondLst>
                                    <p:cond delay="250"/>
                                  </p:stCondLst>
                                  <p:childTnLst>
                                    <p:animMotion origin="layout" path="M -2.22222E-6 1.11111E-6 L -0.14114 0.14333 " pathEditMode="relative" rAng="0" ptsTypes="AA">
                                      <p:cBhvr>
                                        <p:cTn id="35" dur="500" fill="hold"/>
                                        <p:tgtEl>
                                          <p:spTgt spid="35"/>
                                        </p:tgtEl>
                                        <p:attrNameLst>
                                          <p:attrName>ppt_x</p:attrName>
                                          <p:attrName>ppt_y</p:attrName>
                                        </p:attrNameLst>
                                      </p:cBhvr>
                                      <p:rCtr x="-7066" y="7167"/>
                                    </p:animMotion>
                                  </p:childTnLst>
                                </p:cTn>
                              </p:par>
                              <p:par>
                                <p:cTn id="36" presetID="6" presetClass="emph" presetSubtype="0" autoRev="1" fill="hold" nodeType="withEffect">
                                  <p:stCondLst>
                                    <p:cond delay="750"/>
                                  </p:stCondLst>
                                  <p:childTnLst>
                                    <p:animScale>
                                      <p:cBhvr>
                                        <p:cTn id="37" dur="500" fill="hold"/>
                                        <p:tgtEl>
                                          <p:spTgt spid="35"/>
                                        </p:tgtEl>
                                      </p:cBhvr>
                                      <p:by x="110000" y="110000"/>
                                    </p:animScale>
                                  </p:childTnLst>
                                </p:cTn>
                              </p:par>
                              <p:par>
                                <p:cTn id="38" presetID="10" presetClass="entr" presetSubtype="0" fill="hold" nodeType="withEffect">
                                  <p:stCondLst>
                                    <p:cond delay="1000"/>
                                  </p:stCondLst>
                                  <p:childTnLst>
                                    <p:set>
                                      <p:cBhvr>
                                        <p:cTn id="39" dur="1" fill="hold">
                                          <p:stCondLst>
                                            <p:cond delay="0"/>
                                          </p:stCondLst>
                                        </p:cTn>
                                        <p:tgtEl>
                                          <p:spTgt spid="38"/>
                                        </p:tgtEl>
                                        <p:attrNameLst>
                                          <p:attrName>style.visibility</p:attrName>
                                        </p:attrNameLst>
                                      </p:cBhvr>
                                      <p:to>
                                        <p:strVal val="visible"/>
                                      </p:to>
                                    </p:set>
                                    <p:animEffect transition="in" filter="fade">
                                      <p:cBhvr>
                                        <p:cTn id="40" dur="500"/>
                                        <p:tgtEl>
                                          <p:spTgt spid="38"/>
                                        </p:tgtEl>
                                      </p:cBhvr>
                                    </p:animEffect>
                                  </p:childTnLst>
                                </p:cTn>
                              </p:par>
                              <p:par>
                                <p:cTn id="41" presetID="42" presetClass="path" presetSubtype="0" accel="50000" decel="50000" autoRev="1" fill="hold" nodeType="withEffect">
                                  <p:stCondLst>
                                    <p:cond delay="500"/>
                                  </p:stCondLst>
                                  <p:childTnLst>
                                    <p:animMotion origin="layout" path="M -2.22222E-6 1.11111E-6 L -0.14896 -0.15361 " pathEditMode="relative" rAng="0" ptsTypes="AA">
                                      <p:cBhvr>
                                        <p:cTn id="42" dur="500" fill="hold"/>
                                        <p:tgtEl>
                                          <p:spTgt spid="38"/>
                                        </p:tgtEl>
                                        <p:attrNameLst>
                                          <p:attrName>ppt_x</p:attrName>
                                          <p:attrName>ppt_y</p:attrName>
                                        </p:attrNameLst>
                                      </p:cBhvr>
                                      <p:rCtr x="-7448" y="-7694"/>
                                    </p:animMotion>
                                  </p:childTnLst>
                                </p:cTn>
                              </p:par>
                              <p:par>
                                <p:cTn id="43" presetID="6" presetClass="emph" presetSubtype="0" autoRev="1" fill="hold" nodeType="withEffect">
                                  <p:stCondLst>
                                    <p:cond delay="1000"/>
                                  </p:stCondLst>
                                  <p:childTnLst>
                                    <p:animScale>
                                      <p:cBhvr>
                                        <p:cTn id="44" dur="500" fill="hold"/>
                                        <p:tgtEl>
                                          <p:spTgt spid="38"/>
                                        </p:tgtEl>
                                      </p:cBhvr>
                                      <p:by x="110000" y="110000"/>
                                    </p:animScale>
                                  </p:childTnLst>
                                </p:cTn>
                              </p:par>
                              <p:par>
                                <p:cTn id="45" presetID="10" presetClass="entr" presetSubtype="0" fill="hold" nodeType="withEffect">
                                  <p:stCondLst>
                                    <p:cond delay="1250"/>
                                  </p:stCondLst>
                                  <p:childTnLst>
                                    <p:set>
                                      <p:cBhvr>
                                        <p:cTn id="46" dur="1" fill="hold">
                                          <p:stCondLst>
                                            <p:cond delay="0"/>
                                          </p:stCondLst>
                                        </p:cTn>
                                        <p:tgtEl>
                                          <p:spTgt spid="32"/>
                                        </p:tgtEl>
                                        <p:attrNameLst>
                                          <p:attrName>style.visibility</p:attrName>
                                        </p:attrNameLst>
                                      </p:cBhvr>
                                      <p:to>
                                        <p:strVal val="visible"/>
                                      </p:to>
                                    </p:set>
                                    <p:animEffect transition="in" filter="fade">
                                      <p:cBhvr>
                                        <p:cTn id="47" dur="500"/>
                                        <p:tgtEl>
                                          <p:spTgt spid="32"/>
                                        </p:tgtEl>
                                      </p:cBhvr>
                                    </p:animEffect>
                                  </p:childTnLst>
                                </p:cTn>
                              </p:par>
                              <p:par>
                                <p:cTn id="48" presetID="42" presetClass="path" presetSubtype="0" accel="50000" decel="50000" autoRev="1" fill="hold" nodeType="withEffect">
                                  <p:stCondLst>
                                    <p:cond delay="750"/>
                                  </p:stCondLst>
                                  <p:childTnLst>
                                    <p:animMotion origin="layout" path="M 2.77778E-7 1.11111E-6 L 0.0026 -0.32361 " pathEditMode="relative" rAng="0" ptsTypes="AA">
                                      <p:cBhvr>
                                        <p:cTn id="49" dur="500" fill="hold"/>
                                        <p:tgtEl>
                                          <p:spTgt spid="32"/>
                                        </p:tgtEl>
                                        <p:attrNameLst>
                                          <p:attrName>ppt_x</p:attrName>
                                          <p:attrName>ppt_y</p:attrName>
                                        </p:attrNameLst>
                                      </p:cBhvr>
                                      <p:rCtr x="122" y="-16194"/>
                                    </p:animMotion>
                                  </p:childTnLst>
                                </p:cTn>
                              </p:par>
                              <p:par>
                                <p:cTn id="50" presetID="6" presetClass="emph" presetSubtype="0" autoRev="1" fill="hold" nodeType="withEffect">
                                  <p:stCondLst>
                                    <p:cond delay="1250"/>
                                  </p:stCondLst>
                                  <p:childTnLst>
                                    <p:animScale>
                                      <p:cBhvr>
                                        <p:cTn id="51" dur="500" fill="hold"/>
                                        <p:tgtEl>
                                          <p:spTgt spid="32"/>
                                        </p:tgtEl>
                                      </p:cBhvr>
                                      <p:by x="110000" y="110000"/>
                                    </p:animScale>
                                  </p:childTnLst>
                                </p:cTn>
                              </p:par>
                              <p:par>
                                <p:cTn id="52" presetID="10" presetClass="entr" presetSubtype="0" fill="hold" nodeType="withEffect">
                                  <p:stCondLst>
                                    <p:cond delay="1500"/>
                                  </p:stCondLst>
                                  <p:childTnLst>
                                    <p:set>
                                      <p:cBhvr>
                                        <p:cTn id="53" dur="1" fill="hold">
                                          <p:stCondLst>
                                            <p:cond delay="0"/>
                                          </p:stCondLst>
                                        </p:cTn>
                                        <p:tgtEl>
                                          <p:spTgt spid="26"/>
                                        </p:tgtEl>
                                        <p:attrNameLst>
                                          <p:attrName>style.visibility</p:attrName>
                                        </p:attrNameLst>
                                      </p:cBhvr>
                                      <p:to>
                                        <p:strVal val="visible"/>
                                      </p:to>
                                    </p:set>
                                    <p:animEffect transition="in" filter="fade">
                                      <p:cBhvr>
                                        <p:cTn id="54" dur="500"/>
                                        <p:tgtEl>
                                          <p:spTgt spid="26"/>
                                        </p:tgtEl>
                                      </p:cBhvr>
                                    </p:animEffect>
                                  </p:childTnLst>
                                </p:cTn>
                              </p:par>
                              <p:par>
                                <p:cTn id="55" presetID="42" presetClass="path" presetSubtype="0" accel="50000" decel="50000" autoRev="1" fill="hold" nodeType="withEffect">
                                  <p:stCondLst>
                                    <p:cond delay="1000"/>
                                  </p:stCondLst>
                                  <p:childTnLst>
                                    <p:animMotion origin="layout" path="M 2.77778E-6 1.11111E-6 L 0.15416 -0.16806 " pathEditMode="relative" rAng="0" ptsTypes="AA">
                                      <p:cBhvr>
                                        <p:cTn id="56" dur="500" fill="hold"/>
                                        <p:tgtEl>
                                          <p:spTgt spid="26"/>
                                        </p:tgtEl>
                                        <p:attrNameLst>
                                          <p:attrName>ppt_x</p:attrName>
                                          <p:attrName>ppt_y</p:attrName>
                                        </p:attrNameLst>
                                      </p:cBhvr>
                                      <p:rCtr x="7708" y="-8417"/>
                                    </p:animMotion>
                                  </p:childTnLst>
                                </p:cTn>
                              </p:par>
                              <p:par>
                                <p:cTn id="57" presetID="6" presetClass="emph" presetSubtype="0" autoRev="1" fill="hold" nodeType="withEffect">
                                  <p:stCondLst>
                                    <p:cond delay="1500"/>
                                  </p:stCondLst>
                                  <p:childTnLst>
                                    <p:animScale>
                                      <p:cBhvr>
                                        <p:cTn id="58" dur="500" fill="hold"/>
                                        <p:tgtEl>
                                          <p:spTgt spid="26"/>
                                        </p:tgtEl>
                                      </p:cBhvr>
                                      <p:by x="110000" y="110000"/>
                                    </p:animScale>
                                  </p:childTnLst>
                                </p:cTn>
                              </p:par>
                              <p:par>
                                <p:cTn id="59" presetID="10" presetClass="entr" presetSubtype="0" fill="hold" nodeType="withEffect">
                                  <p:stCondLst>
                                    <p:cond delay="175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500"/>
                                        <p:tgtEl>
                                          <p:spTgt spid="23"/>
                                        </p:tgtEl>
                                      </p:cBhvr>
                                    </p:animEffect>
                                  </p:childTnLst>
                                </p:cTn>
                              </p:par>
                              <p:par>
                                <p:cTn id="62" presetID="42" presetClass="path" presetSubtype="0" accel="50000" decel="50000" autoRev="1" fill="hold" nodeType="withEffect">
                                  <p:stCondLst>
                                    <p:cond delay="1250"/>
                                  </p:stCondLst>
                                  <p:childTnLst>
                                    <p:animMotion origin="layout" path="M 2.77778E-6 1.11111E-6 L 0.15416 0.14333 " pathEditMode="relative" rAng="0" ptsTypes="AA">
                                      <p:cBhvr>
                                        <p:cTn id="63" dur="500" fill="hold"/>
                                        <p:tgtEl>
                                          <p:spTgt spid="23"/>
                                        </p:tgtEl>
                                        <p:attrNameLst>
                                          <p:attrName>ppt_x</p:attrName>
                                          <p:attrName>ppt_y</p:attrName>
                                        </p:attrNameLst>
                                      </p:cBhvr>
                                      <p:rCtr x="7708" y="7167"/>
                                    </p:animMotion>
                                  </p:childTnLst>
                                </p:cTn>
                              </p:par>
                              <p:par>
                                <p:cTn id="64" presetID="6" presetClass="emph" presetSubtype="0" autoRev="1" fill="hold" nodeType="withEffect">
                                  <p:stCondLst>
                                    <p:cond delay="1750"/>
                                  </p:stCondLst>
                                  <p:childTnLst>
                                    <p:animScale>
                                      <p:cBhvr>
                                        <p:cTn id="65" dur="500" fill="hold"/>
                                        <p:tgtEl>
                                          <p:spTgt spid="23"/>
                                        </p:tgtEl>
                                      </p:cBhvr>
                                      <p:by x="110000" y="110000"/>
                                    </p:animScale>
                                  </p:childTnLst>
                                </p:cTn>
                              </p:par>
                            </p:childTnLst>
                          </p:cTn>
                        </p:par>
                        <p:par>
                          <p:cTn id="66" fill="hold">
                            <p:stCondLst>
                              <p:cond delay="4500"/>
                            </p:stCondLst>
                            <p:childTnLst>
                              <p:par>
                                <p:cTn id="67" presetID="53" presetClass="entr" presetSubtype="16" fill="hold" nodeType="afterEffect">
                                  <p:stCondLst>
                                    <p:cond delay="0"/>
                                  </p:stCondLst>
                                  <p:childTnLst>
                                    <p:set>
                                      <p:cBhvr>
                                        <p:cTn id="68" dur="1" fill="hold">
                                          <p:stCondLst>
                                            <p:cond delay="0"/>
                                          </p:stCondLst>
                                        </p:cTn>
                                        <p:tgtEl>
                                          <p:spTgt spid="18"/>
                                        </p:tgtEl>
                                        <p:attrNameLst>
                                          <p:attrName>style.visibility</p:attrName>
                                        </p:attrNameLst>
                                      </p:cBhvr>
                                      <p:to>
                                        <p:strVal val="visible"/>
                                      </p:to>
                                    </p:set>
                                    <p:anim calcmode="lin" valueType="num">
                                      <p:cBhvr>
                                        <p:cTn id="69" dur="500" fill="hold"/>
                                        <p:tgtEl>
                                          <p:spTgt spid="18"/>
                                        </p:tgtEl>
                                        <p:attrNameLst>
                                          <p:attrName>ppt_w</p:attrName>
                                        </p:attrNameLst>
                                      </p:cBhvr>
                                      <p:tavLst>
                                        <p:tav tm="0">
                                          <p:val>
                                            <p:fltVal val="0"/>
                                          </p:val>
                                        </p:tav>
                                        <p:tav tm="100000">
                                          <p:val>
                                            <p:strVal val="#ppt_w"/>
                                          </p:val>
                                        </p:tav>
                                      </p:tavLst>
                                    </p:anim>
                                    <p:anim calcmode="lin" valueType="num">
                                      <p:cBhvr>
                                        <p:cTn id="70" dur="500" fill="hold"/>
                                        <p:tgtEl>
                                          <p:spTgt spid="18"/>
                                        </p:tgtEl>
                                        <p:attrNameLst>
                                          <p:attrName>ppt_h</p:attrName>
                                        </p:attrNameLst>
                                      </p:cBhvr>
                                      <p:tavLst>
                                        <p:tav tm="0">
                                          <p:val>
                                            <p:fltVal val="0"/>
                                          </p:val>
                                        </p:tav>
                                        <p:tav tm="100000">
                                          <p:val>
                                            <p:strVal val="#ppt_h"/>
                                          </p:val>
                                        </p:tav>
                                      </p:tavLst>
                                    </p:anim>
                                    <p:animEffect transition="in" filter="fade">
                                      <p:cBhvr>
                                        <p:cTn id="71" dur="500"/>
                                        <p:tgtEl>
                                          <p:spTgt spid="18"/>
                                        </p:tgtEl>
                                      </p:cBhvr>
                                    </p:animEffect>
                                  </p:childTnLst>
                                </p:cTn>
                              </p:par>
                            </p:childTnLst>
                          </p:cTn>
                        </p:par>
                        <p:par>
                          <p:cTn id="72" fill="hold">
                            <p:stCondLst>
                              <p:cond delay="5000"/>
                            </p:stCondLst>
                            <p:childTnLst>
                              <p:par>
                                <p:cTn id="73" presetID="21" presetClass="entr" presetSubtype="1"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wheel(1)">
                                      <p:cBhvr>
                                        <p:cTn id="75" dur="1000"/>
                                        <p:tgtEl>
                                          <p:spTgt spid="17"/>
                                        </p:tgtEl>
                                      </p:cBhvr>
                                    </p:animEffect>
                                  </p:childTnLst>
                                </p:cTn>
                              </p:par>
                            </p:childTnLst>
                          </p:cTn>
                        </p:par>
                        <p:par>
                          <p:cTn id="76" fill="hold">
                            <p:stCondLst>
                              <p:cond delay="6000"/>
                            </p:stCondLst>
                            <p:childTnLst>
                              <p:par>
                                <p:cTn id="77" presetID="22" presetClass="entr" presetSubtype="8" fill="hold" grpId="0" nodeType="afterEffect">
                                  <p:stCondLst>
                                    <p:cond delay="0"/>
                                  </p:stCondLst>
                                  <p:iterate type="lt">
                                    <p:tmPct val="10000"/>
                                  </p:iterate>
                                  <p:childTnLst>
                                    <p:set>
                                      <p:cBhvr>
                                        <p:cTn id="78" dur="1" fill="hold">
                                          <p:stCondLst>
                                            <p:cond delay="0"/>
                                          </p:stCondLst>
                                        </p:cTn>
                                        <p:tgtEl>
                                          <p:spTgt spid="21"/>
                                        </p:tgtEl>
                                        <p:attrNameLst>
                                          <p:attrName>style.visibility</p:attrName>
                                        </p:attrNameLst>
                                      </p:cBhvr>
                                      <p:to>
                                        <p:strVal val="visible"/>
                                      </p:to>
                                    </p:set>
                                    <p:animEffect transition="in" filter="wipe(left)">
                                      <p:cBhvr>
                                        <p:cTn id="79" dur="250"/>
                                        <p:tgtEl>
                                          <p:spTgt spid="21"/>
                                        </p:tgtEl>
                                      </p:cBhvr>
                                    </p:animEffect>
                                  </p:childTnLst>
                                </p:cTn>
                              </p:par>
                            </p:childTnLst>
                          </p:cTn>
                        </p:par>
                        <p:par>
                          <p:cTn id="80" fill="hold">
                            <p:stCondLst>
                              <p:cond delay="9625"/>
                            </p:stCondLst>
                            <p:childTnLst>
                              <p:par>
                                <p:cTn id="81" presetID="10"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animBg="1"/>
      <p:bldP spid="21" grpId="0"/>
      <p:bldP spid="22" grpId="0" animBg="1"/>
      <p:bldP spid="41" grpId="0" animBg="1"/>
      <p:bldP spid="42" grpId="0"/>
      <p:bldP spid="4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0"/>
          <p:cNvSpPr txBox="1"/>
          <p:nvPr/>
        </p:nvSpPr>
        <p:spPr>
          <a:xfrm>
            <a:off x="368739" y="226993"/>
            <a:ext cx="2082388" cy="523220"/>
          </a:xfrm>
          <a:prstGeom prst="rect">
            <a:avLst/>
          </a:prstGeom>
          <a:noFill/>
        </p:spPr>
        <p:txBody>
          <a:bodyPr wrap="square" rtlCol="0">
            <a:spAutoFit/>
          </a:bodyPr>
          <a:lstStyle/>
          <a:p>
            <a:pPr algn="ctr" defTabSz="914400"/>
            <a:r>
              <a:rPr lang="zh-CN" altLang="en-US" sz="2800" b="1" spc="300" dirty="0" smtClean="0">
                <a:solidFill>
                  <a:schemeClr val="bg1"/>
                </a:solidFill>
                <a:cs typeface="+mn-ea"/>
                <a:sym typeface="+mn-lt"/>
              </a:rPr>
              <a:t>专业技能</a:t>
            </a:r>
            <a:endParaRPr lang="zh-CN" altLang="en-US" sz="2800" b="1" spc="300" dirty="0">
              <a:solidFill>
                <a:schemeClr val="bg1"/>
              </a:solidFill>
              <a:cs typeface="+mn-ea"/>
              <a:sym typeface="+mn-lt"/>
            </a:endParaRPr>
          </a:p>
        </p:txBody>
      </p:sp>
      <p:sp>
        <p:nvSpPr>
          <p:cNvPr id="3" name="Freeform 5"/>
          <p:cNvSpPr/>
          <p:nvPr/>
        </p:nvSpPr>
        <p:spPr bwMode="auto">
          <a:xfrm>
            <a:off x="4245970" y="2111141"/>
            <a:ext cx="1110208" cy="2030545"/>
          </a:xfrm>
          <a:custGeom>
            <a:avLst/>
            <a:gdLst>
              <a:gd name="T0" fmla="*/ 1046 w 6427"/>
              <a:gd name="T1" fmla="*/ 3493 h 11752"/>
              <a:gd name="T2" fmla="*/ 1375 w 6427"/>
              <a:gd name="T3" fmla="*/ 2835 h 11752"/>
              <a:gd name="T4" fmla="*/ 1731 w 6427"/>
              <a:gd name="T5" fmla="*/ 2191 h 11752"/>
              <a:gd name="T6" fmla="*/ 2113 w 6427"/>
              <a:gd name="T7" fmla="*/ 1562 h 11752"/>
              <a:gd name="T8" fmla="*/ 2520 w 6427"/>
              <a:gd name="T9" fmla="*/ 948 h 11752"/>
              <a:gd name="T10" fmla="*/ 2948 w 6427"/>
              <a:gd name="T11" fmla="*/ 351 h 11752"/>
              <a:gd name="T12" fmla="*/ 3406 w 6427"/>
              <a:gd name="T13" fmla="*/ 250 h 11752"/>
              <a:gd name="T14" fmla="*/ 3864 w 6427"/>
              <a:gd name="T15" fmla="*/ 889 h 11752"/>
              <a:gd name="T16" fmla="*/ 4299 w 6427"/>
              <a:gd name="T17" fmla="*/ 1544 h 11752"/>
              <a:gd name="T18" fmla="*/ 4707 w 6427"/>
              <a:gd name="T19" fmla="*/ 2216 h 11752"/>
              <a:gd name="T20" fmla="*/ 5087 w 6427"/>
              <a:gd name="T21" fmla="*/ 2905 h 11752"/>
              <a:gd name="T22" fmla="*/ 5435 w 6427"/>
              <a:gd name="T23" fmla="*/ 3609 h 11752"/>
              <a:gd name="T24" fmla="*/ 5748 w 6427"/>
              <a:gd name="T25" fmla="*/ 4330 h 11752"/>
              <a:gd name="T26" fmla="*/ 5947 w 6427"/>
              <a:gd name="T27" fmla="*/ 4867 h 11752"/>
              <a:gd name="T28" fmla="*/ 6119 w 6427"/>
              <a:gd name="T29" fmla="*/ 5416 h 11752"/>
              <a:gd name="T30" fmla="*/ 6260 w 6427"/>
              <a:gd name="T31" fmla="*/ 5974 h 11752"/>
              <a:gd name="T32" fmla="*/ 6362 w 6427"/>
              <a:gd name="T33" fmla="*/ 6538 h 11752"/>
              <a:gd name="T34" fmla="*/ 6418 w 6427"/>
              <a:gd name="T35" fmla="*/ 7108 h 11752"/>
              <a:gd name="T36" fmla="*/ 6422 w 6427"/>
              <a:gd name="T37" fmla="*/ 7681 h 11752"/>
              <a:gd name="T38" fmla="*/ 6392 w 6427"/>
              <a:gd name="T39" fmla="*/ 8037 h 11752"/>
              <a:gd name="T40" fmla="*/ 6322 w 6427"/>
              <a:gd name="T41" fmla="*/ 8219 h 11752"/>
              <a:gd name="T42" fmla="*/ 6207 w 6427"/>
              <a:gd name="T43" fmla="*/ 8375 h 11752"/>
              <a:gd name="T44" fmla="*/ 6061 w 6427"/>
              <a:gd name="T45" fmla="*/ 8508 h 11752"/>
              <a:gd name="T46" fmla="*/ 5795 w 6427"/>
              <a:gd name="T47" fmla="*/ 8697 h 11752"/>
              <a:gd name="T48" fmla="*/ 5379 w 6427"/>
              <a:gd name="T49" fmla="*/ 8980 h 11752"/>
              <a:gd name="T50" fmla="*/ 4815 w 6427"/>
              <a:gd name="T51" fmla="*/ 9348 h 11752"/>
              <a:gd name="T52" fmla="*/ 4484 w 6427"/>
              <a:gd name="T53" fmla="*/ 9579 h 11752"/>
              <a:gd name="T54" fmla="*/ 4221 w 6427"/>
              <a:gd name="T55" fmla="*/ 9786 h 11752"/>
              <a:gd name="T56" fmla="*/ 3976 w 6427"/>
              <a:gd name="T57" fmla="*/ 10014 h 11752"/>
              <a:gd name="T58" fmla="*/ 3777 w 6427"/>
              <a:gd name="T59" fmla="*/ 10248 h 11752"/>
              <a:gd name="T60" fmla="*/ 3621 w 6427"/>
              <a:gd name="T61" fmla="*/ 10486 h 11752"/>
              <a:gd name="T62" fmla="*/ 3488 w 6427"/>
              <a:gd name="T63" fmla="*/ 10738 h 11752"/>
              <a:gd name="T64" fmla="*/ 3373 w 6427"/>
              <a:gd name="T65" fmla="*/ 10999 h 11752"/>
              <a:gd name="T66" fmla="*/ 3213 w 6427"/>
              <a:gd name="T67" fmla="*/ 11429 h 11752"/>
              <a:gd name="T68" fmla="*/ 3024 w 6427"/>
              <a:gd name="T69" fmla="*/ 11521 h 11752"/>
              <a:gd name="T70" fmla="*/ 2882 w 6427"/>
              <a:gd name="T71" fmla="*/ 11117 h 11752"/>
              <a:gd name="T72" fmla="*/ 2765 w 6427"/>
              <a:gd name="T73" fmla="*/ 10835 h 11752"/>
              <a:gd name="T74" fmla="*/ 2630 w 6427"/>
              <a:gd name="T75" fmla="*/ 10563 h 11752"/>
              <a:gd name="T76" fmla="*/ 2470 w 6427"/>
              <a:gd name="T77" fmla="*/ 10305 h 11752"/>
              <a:gd name="T78" fmla="*/ 2280 w 6427"/>
              <a:gd name="T79" fmla="*/ 10066 h 11752"/>
              <a:gd name="T80" fmla="*/ 2013 w 6427"/>
              <a:gd name="T81" fmla="*/ 9807 h 11752"/>
              <a:gd name="T82" fmla="*/ 1710 w 6427"/>
              <a:gd name="T83" fmla="*/ 9568 h 11752"/>
              <a:gd name="T84" fmla="*/ 1262 w 6427"/>
              <a:gd name="T85" fmla="*/ 9264 h 11752"/>
              <a:gd name="T86" fmla="*/ 676 w 6427"/>
              <a:gd name="T87" fmla="*/ 8883 h 11752"/>
              <a:gd name="T88" fmla="*/ 364 w 6427"/>
              <a:gd name="T89" fmla="*/ 8656 h 11752"/>
              <a:gd name="T90" fmla="*/ 196 w 6427"/>
              <a:gd name="T91" fmla="*/ 8513 h 11752"/>
              <a:gd name="T92" fmla="*/ 134 w 6427"/>
              <a:gd name="T93" fmla="*/ 8428 h 11752"/>
              <a:gd name="T94" fmla="*/ 91 w 6427"/>
              <a:gd name="T95" fmla="*/ 8332 h 11752"/>
              <a:gd name="T96" fmla="*/ 53 w 6427"/>
              <a:gd name="T97" fmla="*/ 8187 h 11752"/>
              <a:gd name="T98" fmla="*/ 10 w 6427"/>
              <a:gd name="T99" fmla="*/ 7807 h 11752"/>
              <a:gd name="T100" fmla="*/ 6 w 6427"/>
              <a:gd name="T101" fmla="*/ 7179 h 11752"/>
              <a:gd name="T102" fmla="*/ 62 w 6427"/>
              <a:gd name="T103" fmla="*/ 6555 h 11752"/>
              <a:gd name="T104" fmla="*/ 172 w 6427"/>
              <a:gd name="T105" fmla="*/ 5937 h 11752"/>
              <a:gd name="T106" fmla="*/ 329 w 6427"/>
              <a:gd name="T107" fmla="*/ 5327 h 11752"/>
              <a:gd name="T108" fmla="*/ 526 w 6427"/>
              <a:gd name="T109" fmla="*/ 4730 h 11752"/>
              <a:gd name="T110" fmla="*/ 753 w 6427"/>
              <a:gd name="T111" fmla="*/ 4145 h 117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427" h="11752">
                <a:moveTo>
                  <a:pt x="802" y="4029"/>
                </a:moveTo>
                <a:lnTo>
                  <a:pt x="861" y="3895"/>
                </a:lnTo>
                <a:lnTo>
                  <a:pt x="921" y="3760"/>
                </a:lnTo>
                <a:lnTo>
                  <a:pt x="983" y="3627"/>
                </a:lnTo>
                <a:lnTo>
                  <a:pt x="1046" y="3493"/>
                </a:lnTo>
                <a:lnTo>
                  <a:pt x="1109" y="3361"/>
                </a:lnTo>
                <a:lnTo>
                  <a:pt x="1174" y="3228"/>
                </a:lnTo>
                <a:lnTo>
                  <a:pt x="1239" y="3097"/>
                </a:lnTo>
                <a:lnTo>
                  <a:pt x="1307" y="2966"/>
                </a:lnTo>
                <a:lnTo>
                  <a:pt x="1375" y="2835"/>
                </a:lnTo>
                <a:lnTo>
                  <a:pt x="1444" y="2705"/>
                </a:lnTo>
                <a:lnTo>
                  <a:pt x="1515" y="2576"/>
                </a:lnTo>
                <a:lnTo>
                  <a:pt x="1585" y="2447"/>
                </a:lnTo>
                <a:lnTo>
                  <a:pt x="1657" y="2319"/>
                </a:lnTo>
                <a:lnTo>
                  <a:pt x="1731" y="2191"/>
                </a:lnTo>
                <a:lnTo>
                  <a:pt x="1805" y="2064"/>
                </a:lnTo>
                <a:lnTo>
                  <a:pt x="1881" y="1937"/>
                </a:lnTo>
                <a:lnTo>
                  <a:pt x="1957" y="1812"/>
                </a:lnTo>
                <a:lnTo>
                  <a:pt x="2035" y="1686"/>
                </a:lnTo>
                <a:lnTo>
                  <a:pt x="2113" y="1562"/>
                </a:lnTo>
                <a:lnTo>
                  <a:pt x="2193" y="1438"/>
                </a:lnTo>
                <a:lnTo>
                  <a:pt x="2273" y="1314"/>
                </a:lnTo>
                <a:lnTo>
                  <a:pt x="2354" y="1192"/>
                </a:lnTo>
                <a:lnTo>
                  <a:pt x="2436" y="1070"/>
                </a:lnTo>
                <a:lnTo>
                  <a:pt x="2520" y="948"/>
                </a:lnTo>
                <a:lnTo>
                  <a:pt x="2603" y="827"/>
                </a:lnTo>
                <a:lnTo>
                  <a:pt x="2688" y="708"/>
                </a:lnTo>
                <a:lnTo>
                  <a:pt x="2774" y="587"/>
                </a:lnTo>
                <a:lnTo>
                  <a:pt x="2861" y="469"/>
                </a:lnTo>
                <a:lnTo>
                  <a:pt x="2948" y="351"/>
                </a:lnTo>
                <a:lnTo>
                  <a:pt x="3037" y="233"/>
                </a:lnTo>
                <a:lnTo>
                  <a:pt x="3126" y="116"/>
                </a:lnTo>
                <a:lnTo>
                  <a:pt x="3216" y="0"/>
                </a:lnTo>
                <a:lnTo>
                  <a:pt x="3312" y="125"/>
                </a:lnTo>
                <a:lnTo>
                  <a:pt x="3406" y="250"/>
                </a:lnTo>
                <a:lnTo>
                  <a:pt x="3499" y="376"/>
                </a:lnTo>
                <a:lnTo>
                  <a:pt x="3592" y="504"/>
                </a:lnTo>
                <a:lnTo>
                  <a:pt x="3683" y="631"/>
                </a:lnTo>
                <a:lnTo>
                  <a:pt x="3775" y="760"/>
                </a:lnTo>
                <a:lnTo>
                  <a:pt x="3864" y="889"/>
                </a:lnTo>
                <a:lnTo>
                  <a:pt x="3953" y="1019"/>
                </a:lnTo>
                <a:lnTo>
                  <a:pt x="4041" y="1149"/>
                </a:lnTo>
                <a:lnTo>
                  <a:pt x="4128" y="1280"/>
                </a:lnTo>
                <a:lnTo>
                  <a:pt x="4214" y="1411"/>
                </a:lnTo>
                <a:lnTo>
                  <a:pt x="4299" y="1544"/>
                </a:lnTo>
                <a:lnTo>
                  <a:pt x="4383" y="1677"/>
                </a:lnTo>
                <a:lnTo>
                  <a:pt x="4466" y="1811"/>
                </a:lnTo>
                <a:lnTo>
                  <a:pt x="4547" y="1945"/>
                </a:lnTo>
                <a:lnTo>
                  <a:pt x="4628" y="2080"/>
                </a:lnTo>
                <a:lnTo>
                  <a:pt x="4707" y="2216"/>
                </a:lnTo>
                <a:lnTo>
                  <a:pt x="4786" y="2352"/>
                </a:lnTo>
                <a:lnTo>
                  <a:pt x="4863" y="2489"/>
                </a:lnTo>
                <a:lnTo>
                  <a:pt x="4939" y="2628"/>
                </a:lnTo>
                <a:lnTo>
                  <a:pt x="5013" y="2765"/>
                </a:lnTo>
                <a:lnTo>
                  <a:pt x="5087" y="2905"/>
                </a:lnTo>
                <a:lnTo>
                  <a:pt x="5159" y="3045"/>
                </a:lnTo>
                <a:lnTo>
                  <a:pt x="5230" y="3184"/>
                </a:lnTo>
                <a:lnTo>
                  <a:pt x="5300" y="3325"/>
                </a:lnTo>
                <a:lnTo>
                  <a:pt x="5368" y="3467"/>
                </a:lnTo>
                <a:lnTo>
                  <a:pt x="5435" y="3609"/>
                </a:lnTo>
                <a:lnTo>
                  <a:pt x="5500" y="3752"/>
                </a:lnTo>
                <a:lnTo>
                  <a:pt x="5565" y="3896"/>
                </a:lnTo>
                <a:lnTo>
                  <a:pt x="5627" y="4040"/>
                </a:lnTo>
                <a:lnTo>
                  <a:pt x="5689" y="4184"/>
                </a:lnTo>
                <a:lnTo>
                  <a:pt x="5748" y="4330"/>
                </a:lnTo>
                <a:lnTo>
                  <a:pt x="5790" y="4437"/>
                </a:lnTo>
                <a:lnTo>
                  <a:pt x="5831" y="4544"/>
                </a:lnTo>
                <a:lnTo>
                  <a:pt x="5870" y="4651"/>
                </a:lnTo>
                <a:lnTo>
                  <a:pt x="5909" y="4759"/>
                </a:lnTo>
                <a:lnTo>
                  <a:pt x="5947" y="4867"/>
                </a:lnTo>
                <a:lnTo>
                  <a:pt x="5984" y="4977"/>
                </a:lnTo>
                <a:lnTo>
                  <a:pt x="6019" y="5086"/>
                </a:lnTo>
                <a:lnTo>
                  <a:pt x="6054" y="5196"/>
                </a:lnTo>
                <a:lnTo>
                  <a:pt x="6088" y="5306"/>
                </a:lnTo>
                <a:lnTo>
                  <a:pt x="6119" y="5416"/>
                </a:lnTo>
                <a:lnTo>
                  <a:pt x="6151" y="5527"/>
                </a:lnTo>
                <a:lnTo>
                  <a:pt x="6180" y="5638"/>
                </a:lnTo>
                <a:lnTo>
                  <a:pt x="6208" y="5749"/>
                </a:lnTo>
                <a:lnTo>
                  <a:pt x="6235" y="5862"/>
                </a:lnTo>
                <a:lnTo>
                  <a:pt x="6260" y="5974"/>
                </a:lnTo>
                <a:lnTo>
                  <a:pt x="6284" y="6086"/>
                </a:lnTo>
                <a:lnTo>
                  <a:pt x="6306" y="6199"/>
                </a:lnTo>
                <a:lnTo>
                  <a:pt x="6326" y="6312"/>
                </a:lnTo>
                <a:lnTo>
                  <a:pt x="6345" y="6425"/>
                </a:lnTo>
                <a:lnTo>
                  <a:pt x="6362" y="6538"/>
                </a:lnTo>
                <a:lnTo>
                  <a:pt x="6377" y="6652"/>
                </a:lnTo>
                <a:lnTo>
                  <a:pt x="6390" y="6766"/>
                </a:lnTo>
                <a:lnTo>
                  <a:pt x="6402" y="6880"/>
                </a:lnTo>
                <a:lnTo>
                  <a:pt x="6411" y="6994"/>
                </a:lnTo>
                <a:lnTo>
                  <a:pt x="6418" y="7108"/>
                </a:lnTo>
                <a:lnTo>
                  <a:pt x="6423" y="7223"/>
                </a:lnTo>
                <a:lnTo>
                  <a:pt x="6426" y="7338"/>
                </a:lnTo>
                <a:lnTo>
                  <a:pt x="6427" y="7452"/>
                </a:lnTo>
                <a:lnTo>
                  <a:pt x="6426" y="7567"/>
                </a:lnTo>
                <a:lnTo>
                  <a:pt x="6422" y="7681"/>
                </a:lnTo>
                <a:lnTo>
                  <a:pt x="6416" y="7797"/>
                </a:lnTo>
                <a:lnTo>
                  <a:pt x="6408" y="7912"/>
                </a:lnTo>
                <a:lnTo>
                  <a:pt x="6405" y="7955"/>
                </a:lnTo>
                <a:lnTo>
                  <a:pt x="6400" y="7996"/>
                </a:lnTo>
                <a:lnTo>
                  <a:pt x="6392" y="8037"/>
                </a:lnTo>
                <a:lnTo>
                  <a:pt x="6383" y="8076"/>
                </a:lnTo>
                <a:lnTo>
                  <a:pt x="6371" y="8114"/>
                </a:lnTo>
                <a:lnTo>
                  <a:pt x="6357" y="8149"/>
                </a:lnTo>
                <a:lnTo>
                  <a:pt x="6340" y="8185"/>
                </a:lnTo>
                <a:lnTo>
                  <a:pt x="6322" y="8219"/>
                </a:lnTo>
                <a:lnTo>
                  <a:pt x="6303" y="8252"/>
                </a:lnTo>
                <a:lnTo>
                  <a:pt x="6281" y="8284"/>
                </a:lnTo>
                <a:lnTo>
                  <a:pt x="6258" y="8315"/>
                </a:lnTo>
                <a:lnTo>
                  <a:pt x="6233" y="8345"/>
                </a:lnTo>
                <a:lnTo>
                  <a:pt x="6207" y="8375"/>
                </a:lnTo>
                <a:lnTo>
                  <a:pt x="6180" y="8402"/>
                </a:lnTo>
                <a:lnTo>
                  <a:pt x="6152" y="8430"/>
                </a:lnTo>
                <a:lnTo>
                  <a:pt x="6122" y="8457"/>
                </a:lnTo>
                <a:lnTo>
                  <a:pt x="6092" y="8483"/>
                </a:lnTo>
                <a:lnTo>
                  <a:pt x="6061" y="8508"/>
                </a:lnTo>
                <a:lnTo>
                  <a:pt x="6028" y="8534"/>
                </a:lnTo>
                <a:lnTo>
                  <a:pt x="5996" y="8558"/>
                </a:lnTo>
                <a:lnTo>
                  <a:pt x="5930" y="8605"/>
                </a:lnTo>
                <a:lnTo>
                  <a:pt x="5862" y="8651"/>
                </a:lnTo>
                <a:lnTo>
                  <a:pt x="5795" y="8697"/>
                </a:lnTo>
                <a:lnTo>
                  <a:pt x="5728" y="8741"/>
                </a:lnTo>
                <a:lnTo>
                  <a:pt x="5662" y="8785"/>
                </a:lnTo>
                <a:lnTo>
                  <a:pt x="5600" y="8828"/>
                </a:lnTo>
                <a:lnTo>
                  <a:pt x="5490" y="8905"/>
                </a:lnTo>
                <a:lnTo>
                  <a:pt x="5379" y="8980"/>
                </a:lnTo>
                <a:lnTo>
                  <a:pt x="5267" y="9054"/>
                </a:lnTo>
                <a:lnTo>
                  <a:pt x="5154" y="9127"/>
                </a:lnTo>
                <a:lnTo>
                  <a:pt x="5041" y="9201"/>
                </a:lnTo>
                <a:lnTo>
                  <a:pt x="4928" y="9274"/>
                </a:lnTo>
                <a:lnTo>
                  <a:pt x="4815" y="9348"/>
                </a:lnTo>
                <a:lnTo>
                  <a:pt x="4703" y="9424"/>
                </a:lnTo>
                <a:lnTo>
                  <a:pt x="4648" y="9462"/>
                </a:lnTo>
                <a:lnTo>
                  <a:pt x="4593" y="9500"/>
                </a:lnTo>
                <a:lnTo>
                  <a:pt x="4539" y="9539"/>
                </a:lnTo>
                <a:lnTo>
                  <a:pt x="4484" y="9579"/>
                </a:lnTo>
                <a:lnTo>
                  <a:pt x="4431" y="9619"/>
                </a:lnTo>
                <a:lnTo>
                  <a:pt x="4378" y="9659"/>
                </a:lnTo>
                <a:lnTo>
                  <a:pt x="4325" y="9701"/>
                </a:lnTo>
                <a:lnTo>
                  <a:pt x="4273" y="9743"/>
                </a:lnTo>
                <a:lnTo>
                  <a:pt x="4221" y="9786"/>
                </a:lnTo>
                <a:lnTo>
                  <a:pt x="4171" y="9830"/>
                </a:lnTo>
                <a:lnTo>
                  <a:pt x="4121" y="9874"/>
                </a:lnTo>
                <a:lnTo>
                  <a:pt x="4072" y="9919"/>
                </a:lnTo>
                <a:lnTo>
                  <a:pt x="4023" y="9966"/>
                </a:lnTo>
                <a:lnTo>
                  <a:pt x="3976" y="10014"/>
                </a:lnTo>
                <a:lnTo>
                  <a:pt x="3930" y="10063"/>
                </a:lnTo>
                <a:lnTo>
                  <a:pt x="3884" y="10113"/>
                </a:lnTo>
                <a:lnTo>
                  <a:pt x="3847" y="10157"/>
                </a:lnTo>
                <a:lnTo>
                  <a:pt x="3811" y="10202"/>
                </a:lnTo>
                <a:lnTo>
                  <a:pt x="3777" y="10248"/>
                </a:lnTo>
                <a:lnTo>
                  <a:pt x="3744" y="10293"/>
                </a:lnTo>
                <a:lnTo>
                  <a:pt x="3711" y="10341"/>
                </a:lnTo>
                <a:lnTo>
                  <a:pt x="3680" y="10388"/>
                </a:lnTo>
                <a:lnTo>
                  <a:pt x="3650" y="10437"/>
                </a:lnTo>
                <a:lnTo>
                  <a:pt x="3621" y="10486"/>
                </a:lnTo>
                <a:lnTo>
                  <a:pt x="3592" y="10535"/>
                </a:lnTo>
                <a:lnTo>
                  <a:pt x="3566" y="10585"/>
                </a:lnTo>
                <a:lnTo>
                  <a:pt x="3539" y="10636"/>
                </a:lnTo>
                <a:lnTo>
                  <a:pt x="3513" y="10686"/>
                </a:lnTo>
                <a:lnTo>
                  <a:pt x="3488" y="10738"/>
                </a:lnTo>
                <a:lnTo>
                  <a:pt x="3464" y="10789"/>
                </a:lnTo>
                <a:lnTo>
                  <a:pt x="3440" y="10841"/>
                </a:lnTo>
                <a:lnTo>
                  <a:pt x="3418" y="10894"/>
                </a:lnTo>
                <a:lnTo>
                  <a:pt x="3395" y="10946"/>
                </a:lnTo>
                <a:lnTo>
                  <a:pt x="3373" y="10999"/>
                </a:lnTo>
                <a:lnTo>
                  <a:pt x="3352" y="11053"/>
                </a:lnTo>
                <a:lnTo>
                  <a:pt x="3331" y="11106"/>
                </a:lnTo>
                <a:lnTo>
                  <a:pt x="3290" y="11213"/>
                </a:lnTo>
                <a:lnTo>
                  <a:pt x="3251" y="11321"/>
                </a:lnTo>
                <a:lnTo>
                  <a:pt x="3213" y="11429"/>
                </a:lnTo>
                <a:lnTo>
                  <a:pt x="3175" y="11537"/>
                </a:lnTo>
                <a:lnTo>
                  <a:pt x="3138" y="11644"/>
                </a:lnTo>
                <a:lnTo>
                  <a:pt x="3100" y="11752"/>
                </a:lnTo>
                <a:lnTo>
                  <a:pt x="3062" y="11636"/>
                </a:lnTo>
                <a:lnTo>
                  <a:pt x="3024" y="11521"/>
                </a:lnTo>
                <a:lnTo>
                  <a:pt x="2986" y="11405"/>
                </a:lnTo>
                <a:lnTo>
                  <a:pt x="2946" y="11290"/>
                </a:lnTo>
                <a:lnTo>
                  <a:pt x="2924" y="11231"/>
                </a:lnTo>
                <a:lnTo>
                  <a:pt x="2904" y="11174"/>
                </a:lnTo>
                <a:lnTo>
                  <a:pt x="2882" y="11117"/>
                </a:lnTo>
                <a:lnTo>
                  <a:pt x="2860" y="11060"/>
                </a:lnTo>
                <a:lnTo>
                  <a:pt x="2837" y="11003"/>
                </a:lnTo>
                <a:lnTo>
                  <a:pt x="2813" y="10947"/>
                </a:lnTo>
                <a:lnTo>
                  <a:pt x="2790" y="10891"/>
                </a:lnTo>
                <a:lnTo>
                  <a:pt x="2765" y="10835"/>
                </a:lnTo>
                <a:lnTo>
                  <a:pt x="2740" y="10780"/>
                </a:lnTo>
                <a:lnTo>
                  <a:pt x="2713" y="10725"/>
                </a:lnTo>
                <a:lnTo>
                  <a:pt x="2686" y="10671"/>
                </a:lnTo>
                <a:lnTo>
                  <a:pt x="2658" y="10617"/>
                </a:lnTo>
                <a:lnTo>
                  <a:pt x="2630" y="10563"/>
                </a:lnTo>
                <a:lnTo>
                  <a:pt x="2599" y="10510"/>
                </a:lnTo>
                <a:lnTo>
                  <a:pt x="2569" y="10458"/>
                </a:lnTo>
                <a:lnTo>
                  <a:pt x="2537" y="10407"/>
                </a:lnTo>
                <a:lnTo>
                  <a:pt x="2503" y="10356"/>
                </a:lnTo>
                <a:lnTo>
                  <a:pt x="2470" y="10305"/>
                </a:lnTo>
                <a:lnTo>
                  <a:pt x="2434" y="10256"/>
                </a:lnTo>
                <a:lnTo>
                  <a:pt x="2397" y="10207"/>
                </a:lnTo>
                <a:lnTo>
                  <a:pt x="2360" y="10159"/>
                </a:lnTo>
                <a:lnTo>
                  <a:pt x="2321" y="10112"/>
                </a:lnTo>
                <a:lnTo>
                  <a:pt x="2280" y="10066"/>
                </a:lnTo>
                <a:lnTo>
                  <a:pt x="2238" y="10020"/>
                </a:lnTo>
                <a:lnTo>
                  <a:pt x="2184" y="9965"/>
                </a:lnTo>
                <a:lnTo>
                  <a:pt x="2128" y="9911"/>
                </a:lnTo>
                <a:lnTo>
                  <a:pt x="2071" y="9858"/>
                </a:lnTo>
                <a:lnTo>
                  <a:pt x="2013" y="9807"/>
                </a:lnTo>
                <a:lnTo>
                  <a:pt x="1954" y="9757"/>
                </a:lnTo>
                <a:lnTo>
                  <a:pt x="1895" y="9708"/>
                </a:lnTo>
                <a:lnTo>
                  <a:pt x="1834" y="9660"/>
                </a:lnTo>
                <a:lnTo>
                  <a:pt x="1773" y="9613"/>
                </a:lnTo>
                <a:lnTo>
                  <a:pt x="1710" y="9568"/>
                </a:lnTo>
                <a:lnTo>
                  <a:pt x="1647" y="9523"/>
                </a:lnTo>
                <a:lnTo>
                  <a:pt x="1584" y="9478"/>
                </a:lnTo>
                <a:lnTo>
                  <a:pt x="1521" y="9434"/>
                </a:lnTo>
                <a:lnTo>
                  <a:pt x="1391" y="9348"/>
                </a:lnTo>
                <a:lnTo>
                  <a:pt x="1262" y="9264"/>
                </a:lnTo>
                <a:lnTo>
                  <a:pt x="1130" y="9180"/>
                </a:lnTo>
                <a:lnTo>
                  <a:pt x="1000" y="9097"/>
                </a:lnTo>
                <a:lnTo>
                  <a:pt x="869" y="9013"/>
                </a:lnTo>
                <a:lnTo>
                  <a:pt x="740" y="8927"/>
                </a:lnTo>
                <a:lnTo>
                  <a:pt x="676" y="8883"/>
                </a:lnTo>
                <a:lnTo>
                  <a:pt x="613" y="8840"/>
                </a:lnTo>
                <a:lnTo>
                  <a:pt x="549" y="8795"/>
                </a:lnTo>
                <a:lnTo>
                  <a:pt x="487" y="8750"/>
                </a:lnTo>
                <a:lnTo>
                  <a:pt x="425" y="8703"/>
                </a:lnTo>
                <a:lnTo>
                  <a:pt x="364" y="8656"/>
                </a:lnTo>
                <a:lnTo>
                  <a:pt x="304" y="8607"/>
                </a:lnTo>
                <a:lnTo>
                  <a:pt x="243" y="8558"/>
                </a:lnTo>
                <a:lnTo>
                  <a:pt x="227" y="8544"/>
                </a:lnTo>
                <a:lnTo>
                  <a:pt x="211" y="8529"/>
                </a:lnTo>
                <a:lnTo>
                  <a:pt x="196" y="8513"/>
                </a:lnTo>
                <a:lnTo>
                  <a:pt x="182" y="8497"/>
                </a:lnTo>
                <a:lnTo>
                  <a:pt x="169" y="8481"/>
                </a:lnTo>
                <a:lnTo>
                  <a:pt x="157" y="8463"/>
                </a:lnTo>
                <a:lnTo>
                  <a:pt x="145" y="8446"/>
                </a:lnTo>
                <a:lnTo>
                  <a:pt x="134" y="8428"/>
                </a:lnTo>
                <a:lnTo>
                  <a:pt x="124" y="8409"/>
                </a:lnTo>
                <a:lnTo>
                  <a:pt x="115" y="8390"/>
                </a:lnTo>
                <a:lnTo>
                  <a:pt x="106" y="8372"/>
                </a:lnTo>
                <a:lnTo>
                  <a:pt x="98" y="8351"/>
                </a:lnTo>
                <a:lnTo>
                  <a:pt x="91" y="8332"/>
                </a:lnTo>
                <a:lnTo>
                  <a:pt x="83" y="8311"/>
                </a:lnTo>
                <a:lnTo>
                  <a:pt x="77" y="8291"/>
                </a:lnTo>
                <a:lnTo>
                  <a:pt x="71" y="8271"/>
                </a:lnTo>
                <a:lnTo>
                  <a:pt x="61" y="8229"/>
                </a:lnTo>
                <a:lnTo>
                  <a:pt x="53" y="8187"/>
                </a:lnTo>
                <a:lnTo>
                  <a:pt x="46" y="8144"/>
                </a:lnTo>
                <a:lnTo>
                  <a:pt x="39" y="8101"/>
                </a:lnTo>
                <a:lnTo>
                  <a:pt x="28" y="8016"/>
                </a:lnTo>
                <a:lnTo>
                  <a:pt x="19" y="7933"/>
                </a:lnTo>
                <a:lnTo>
                  <a:pt x="10" y="7807"/>
                </a:lnTo>
                <a:lnTo>
                  <a:pt x="4" y="7680"/>
                </a:lnTo>
                <a:lnTo>
                  <a:pt x="1" y="7555"/>
                </a:lnTo>
                <a:lnTo>
                  <a:pt x="0" y="7430"/>
                </a:lnTo>
                <a:lnTo>
                  <a:pt x="1" y="7304"/>
                </a:lnTo>
                <a:lnTo>
                  <a:pt x="6" y="7179"/>
                </a:lnTo>
                <a:lnTo>
                  <a:pt x="12" y="7053"/>
                </a:lnTo>
                <a:lnTo>
                  <a:pt x="21" y="6928"/>
                </a:lnTo>
                <a:lnTo>
                  <a:pt x="32" y="6804"/>
                </a:lnTo>
                <a:lnTo>
                  <a:pt x="47" y="6679"/>
                </a:lnTo>
                <a:lnTo>
                  <a:pt x="62" y="6555"/>
                </a:lnTo>
                <a:lnTo>
                  <a:pt x="80" y="6430"/>
                </a:lnTo>
                <a:lnTo>
                  <a:pt x="100" y="6306"/>
                </a:lnTo>
                <a:lnTo>
                  <a:pt x="122" y="6183"/>
                </a:lnTo>
                <a:lnTo>
                  <a:pt x="147" y="6059"/>
                </a:lnTo>
                <a:lnTo>
                  <a:pt x="172" y="5937"/>
                </a:lnTo>
                <a:lnTo>
                  <a:pt x="201" y="5815"/>
                </a:lnTo>
                <a:lnTo>
                  <a:pt x="230" y="5692"/>
                </a:lnTo>
                <a:lnTo>
                  <a:pt x="262" y="5570"/>
                </a:lnTo>
                <a:lnTo>
                  <a:pt x="294" y="5449"/>
                </a:lnTo>
                <a:lnTo>
                  <a:pt x="329" y="5327"/>
                </a:lnTo>
                <a:lnTo>
                  <a:pt x="366" y="5207"/>
                </a:lnTo>
                <a:lnTo>
                  <a:pt x="404" y="5087"/>
                </a:lnTo>
                <a:lnTo>
                  <a:pt x="443" y="4967"/>
                </a:lnTo>
                <a:lnTo>
                  <a:pt x="483" y="4848"/>
                </a:lnTo>
                <a:lnTo>
                  <a:pt x="526" y="4730"/>
                </a:lnTo>
                <a:lnTo>
                  <a:pt x="569" y="4612"/>
                </a:lnTo>
                <a:lnTo>
                  <a:pt x="614" y="4494"/>
                </a:lnTo>
                <a:lnTo>
                  <a:pt x="659" y="4377"/>
                </a:lnTo>
                <a:lnTo>
                  <a:pt x="706" y="4261"/>
                </a:lnTo>
                <a:lnTo>
                  <a:pt x="753" y="4145"/>
                </a:lnTo>
                <a:lnTo>
                  <a:pt x="802" y="4029"/>
                </a:lnTo>
                <a:close/>
              </a:path>
            </a:pathLst>
          </a:custGeom>
          <a:solidFill>
            <a:srgbClr val="EA4345"/>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smtClean="0">
              <a:ln>
                <a:noFill/>
              </a:ln>
              <a:solidFill>
                <a:srgbClr val="080808"/>
              </a:solidFill>
              <a:effectLst/>
              <a:uLnTx/>
              <a:uFillTx/>
              <a:cs typeface="+mn-ea"/>
              <a:sym typeface="+mn-lt"/>
            </a:endParaRPr>
          </a:p>
        </p:txBody>
      </p:sp>
      <p:grpSp>
        <p:nvGrpSpPr>
          <p:cNvPr id="4" name="组合 3"/>
          <p:cNvGrpSpPr/>
          <p:nvPr/>
        </p:nvGrpSpPr>
        <p:grpSpPr>
          <a:xfrm>
            <a:off x="4029491" y="2182494"/>
            <a:ext cx="1517769" cy="1344828"/>
            <a:chOff x="3582988" y="1298575"/>
            <a:chExt cx="1992313" cy="1765300"/>
          </a:xfrm>
          <a:solidFill>
            <a:srgbClr val="029489"/>
          </a:solidFill>
        </p:grpSpPr>
        <p:sp>
          <p:nvSpPr>
            <p:cNvPr id="5" name="Freeform 7"/>
            <p:cNvSpPr/>
            <p:nvPr/>
          </p:nvSpPr>
          <p:spPr bwMode="auto">
            <a:xfrm>
              <a:off x="3582988" y="1298575"/>
              <a:ext cx="663575" cy="1765300"/>
            </a:xfrm>
            <a:custGeom>
              <a:avLst/>
              <a:gdLst>
                <a:gd name="T0" fmla="*/ 1516 w 2930"/>
                <a:gd name="T1" fmla="*/ 68 h 7787"/>
                <a:gd name="T2" fmla="*/ 1716 w 2930"/>
                <a:gd name="T3" fmla="*/ 211 h 7787"/>
                <a:gd name="T4" fmla="*/ 2006 w 2930"/>
                <a:gd name="T5" fmla="*/ 436 h 7787"/>
                <a:gd name="T6" fmla="*/ 2290 w 2930"/>
                <a:gd name="T7" fmla="*/ 672 h 7787"/>
                <a:gd name="T8" fmla="*/ 2567 w 2930"/>
                <a:gd name="T9" fmla="*/ 915 h 7787"/>
                <a:gd name="T10" fmla="*/ 2840 w 2930"/>
                <a:gd name="T11" fmla="*/ 1162 h 7787"/>
                <a:gd name="T12" fmla="*/ 2777 w 2930"/>
                <a:gd name="T13" fmla="*/ 1513 h 7787"/>
                <a:gd name="T14" fmla="*/ 2551 w 2930"/>
                <a:gd name="T15" fmla="*/ 1919 h 7787"/>
                <a:gd name="T16" fmla="*/ 2330 w 2930"/>
                <a:gd name="T17" fmla="*/ 2329 h 7787"/>
                <a:gd name="T18" fmla="*/ 2120 w 2930"/>
                <a:gd name="T19" fmla="*/ 2744 h 7787"/>
                <a:gd name="T20" fmla="*/ 1921 w 2930"/>
                <a:gd name="T21" fmla="*/ 3164 h 7787"/>
                <a:gd name="T22" fmla="*/ 1734 w 2930"/>
                <a:gd name="T23" fmla="*/ 3589 h 7787"/>
                <a:gd name="T24" fmla="*/ 1562 w 2930"/>
                <a:gd name="T25" fmla="*/ 4020 h 7787"/>
                <a:gd name="T26" fmla="*/ 1407 w 2930"/>
                <a:gd name="T27" fmla="*/ 4457 h 7787"/>
                <a:gd name="T28" fmla="*/ 1271 w 2930"/>
                <a:gd name="T29" fmla="*/ 4901 h 7787"/>
                <a:gd name="T30" fmla="*/ 1156 w 2930"/>
                <a:gd name="T31" fmla="*/ 5351 h 7787"/>
                <a:gd name="T32" fmla="*/ 1065 w 2930"/>
                <a:gd name="T33" fmla="*/ 5807 h 7787"/>
                <a:gd name="T34" fmla="*/ 1034 w 2930"/>
                <a:gd name="T35" fmla="*/ 5991 h 7787"/>
                <a:gd name="T36" fmla="*/ 1009 w 2930"/>
                <a:gd name="T37" fmla="*/ 6175 h 7787"/>
                <a:gd name="T38" fmla="*/ 992 w 2930"/>
                <a:gd name="T39" fmla="*/ 6361 h 7787"/>
                <a:gd name="T40" fmla="*/ 980 w 2930"/>
                <a:gd name="T41" fmla="*/ 6547 h 7787"/>
                <a:gd name="T42" fmla="*/ 970 w 2930"/>
                <a:gd name="T43" fmla="*/ 6919 h 7787"/>
                <a:gd name="T44" fmla="*/ 974 w 2930"/>
                <a:gd name="T45" fmla="*/ 7291 h 7787"/>
                <a:gd name="T46" fmla="*/ 986 w 2930"/>
                <a:gd name="T47" fmla="*/ 7663 h 7787"/>
                <a:gd name="T48" fmla="*/ 878 w 2930"/>
                <a:gd name="T49" fmla="*/ 7715 h 7787"/>
                <a:gd name="T50" fmla="*/ 707 w 2930"/>
                <a:gd name="T51" fmla="*/ 7609 h 7787"/>
                <a:gd name="T52" fmla="*/ 535 w 2930"/>
                <a:gd name="T53" fmla="*/ 7500 h 7787"/>
                <a:gd name="T54" fmla="*/ 399 w 2930"/>
                <a:gd name="T55" fmla="*/ 7402 h 7787"/>
                <a:gd name="T56" fmla="*/ 320 w 2930"/>
                <a:gd name="T57" fmla="*/ 7339 h 7787"/>
                <a:gd name="T58" fmla="*/ 245 w 2930"/>
                <a:gd name="T59" fmla="*/ 7272 h 7787"/>
                <a:gd name="T60" fmla="*/ 174 w 2930"/>
                <a:gd name="T61" fmla="*/ 7201 h 7787"/>
                <a:gd name="T62" fmla="*/ 117 w 2930"/>
                <a:gd name="T63" fmla="*/ 7127 h 7787"/>
                <a:gd name="T64" fmla="*/ 86 w 2930"/>
                <a:gd name="T65" fmla="*/ 7054 h 7787"/>
                <a:gd name="T66" fmla="*/ 61 w 2930"/>
                <a:gd name="T67" fmla="*/ 6981 h 7787"/>
                <a:gd name="T68" fmla="*/ 42 w 2930"/>
                <a:gd name="T69" fmla="*/ 6904 h 7787"/>
                <a:gd name="T70" fmla="*/ 26 w 2930"/>
                <a:gd name="T71" fmla="*/ 6800 h 7787"/>
                <a:gd name="T72" fmla="*/ 12 w 2930"/>
                <a:gd name="T73" fmla="*/ 6642 h 7787"/>
                <a:gd name="T74" fmla="*/ 7 w 2930"/>
                <a:gd name="T75" fmla="*/ 6483 h 7787"/>
                <a:gd name="T76" fmla="*/ 0 w 2930"/>
                <a:gd name="T77" fmla="*/ 6327 h 7787"/>
                <a:gd name="T78" fmla="*/ 15 w 2930"/>
                <a:gd name="T79" fmla="*/ 5715 h 7787"/>
                <a:gd name="T80" fmla="*/ 59 w 2930"/>
                <a:gd name="T81" fmla="*/ 5105 h 7787"/>
                <a:gd name="T82" fmla="*/ 131 w 2930"/>
                <a:gd name="T83" fmla="*/ 4497 h 7787"/>
                <a:gd name="T84" fmla="*/ 227 w 2930"/>
                <a:gd name="T85" fmla="*/ 3895 h 7787"/>
                <a:gd name="T86" fmla="*/ 350 w 2930"/>
                <a:gd name="T87" fmla="*/ 3295 h 7787"/>
                <a:gd name="T88" fmla="*/ 493 w 2930"/>
                <a:gd name="T89" fmla="*/ 2700 h 7787"/>
                <a:gd name="T90" fmla="*/ 659 w 2930"/>
                <a:gd name="T91" fmla="*/ 2110 h 7787"/>
                <a:gd name="T92" fmla="*/ 842 w 2930"/>
                <a:gd name="T93" fmla="*/ 1526 h 7787"/>
                <a:gd name="T94" fmla="*/ 1044 w 2930"/>
                <a:gd name="T95" fmla="*/ 948 h 7787"/>
                <a:gd name="T96" fmla="*/ 1261 w 2930"/>
                <a:gd name="T97" fmla="*/ 377 h 7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930" h="7787">
                  <a:moveTo>
                    <a:pt x="1414" y="0"/>
                  </a:moveTo>
                  <a:lnTo>
                    <a:pt x="1465" y="34"/>
                  </a:lnTo>
                  <a:lnTo>
                    <a:pt x="1516" y="68"/>
                  </a:lnTo>
                  <a:lnTo>
                    <a:pt x="1566" y="104"/>
                  </a:lnTo>
                  <a:lnTo>
                    <a:pt x="1616" y="140"/>
                  </a:lnTo>
                  <a:lnTo>
                    <a:pt x="1716" y="211"/>
                  </a:lnTo>
                  <a:lnTo>
                    <a:pt x="1814" y="286"/>
                  </a:lnTo>
                  <a:lnTo>
                    <a:pt x="1910" y="360"/>
                  </a:lnTo>
                  <a:lnTo>
                    <a:pt x="2006" y="436"/>
                  </a:lnTo>
                  <a:lnTo>
                    <a:pt x="2102" y="514"/>
                  </a:lnTo>
                  <a:lnTo>
                    <a:pt x="2196" y="592"/>
                  </a:lnTo>
                  <a:lnTo>
                    <a:pt x="2290" y="672"/>
                  </a:lnTo>
                  <a:lnTo>
                    <a:pt x="2382" y="752"/>
                  </a:lnTo>
                  <a:lnTo>
                    <a:pt x="2475" y="833"/>
                  </a:lnTo>
                  <a:lnTo>
                    <a:pt x="2567" y="915"/>
                  </a:lnTo>
                  <a:lnTo>
                    <a:pt x="2659" y="997"/>
                  </a:lnTo>
                  <a:lnTo>
                    <a:pt x="2749" y="1080"/>
                  </a:lnTo>
                  <a:lnTo>
                    <a:pt x="2840" y="1162"/>
                  </a:lnTo>
                  <a:lnTo>
                    <a:pt x="2930" y="1245"/>
                  </a:lnTo>
                  <a:lnTo>
                    <a:pt x="2853" y="1379"/>
                  </a:lnTo>
                  <a:lnTo>
                    <a:pt x="2777" y="1513"/>
                  </a:lnTo>
                  <a:lnTo>
                    <a:pt x="2700" y="1648"/>
                  </a:lnTo>
                  <a:lnTo>
                    <a:pt x="2625" y="1783"/>
                  </a:lnTo>
                  <a:lnTo>
                    <a:pt x="2551" y="1919"/>
                  </a:lnTo>
                  <a:lnTo>
                    <a:pt x="2476" y="2055"/>
                  </a:lnTo>
                  <a:lnTo>
                    <a:pt x="2403" y="2192"/>
                  </a:lnTo>
                  <a:lnTo>
                    <a:pt x="2330" y="2329"/>
                  </a:lnTo>
                  <a:lnTo>
                    <a:pt x="2260" y="2466"/>
                  </a:lnTo>
                  <a:lnTo>
                    <a:pt x="2190" y="2605"/>
                  </a:lnTo>
                  <a:lnTo>
                    <a:pt x="2120" y="2744"/>
                  </a:lnTo>
                  <a:lnTo>
                    <a:pt x="2052" y="2883"/>
                  </a:lnTo>
                  <a:lnTo>
                    <a:pt x="1986" y="3023"/>
                  </a:lnTo>
                  <a:lnTo>
                    <a:pt x="1921" y="3164"/>
                  </a:lnTo>
                  <a:lnTo>
                    <a:pt x="1856" y="3305"/>
                  </a:lnTo>
                  <a:lnTo>
                    <a:pt x="1794" y="3447"/>
                  </a:lnTo>
                  <a:lnTo>
                    <a:pt x="1734" y="3589"/>
                  </a:lnTo>
                  <a:lnTo>
                    <a:pt x="1675" y="3733"/>
                  </a:lnTo>
                  <a:lnTo>
                    <a:pt x="1618" y="3876"/>
                  </a:lnTo>
                  <a:lnTo>
                    <a:pt x="1562" y="4020"/>
                  </a:lnTo>
                  <a:lnTo>
                    <a:pt x="1509" y="4165"/>
                  </a:lnTo>
                  <a:lnTo>
                    <a:pt x="1457" y="4311"/>
                  </a:lnTo>
                  <a:lnTo>
                    <a:pt x="1407" y="4457"/>
                  </a:lnTo>
                  <a:lnTo>
                    <a:pt x="1360" y="4604"/>
                  </a:lnTo>
                  <a:lnTo>
                    <a:pt x="1314" y="4752"/>
                  </a:lnTo>
                  <a:lnTo>
                    <a:pt x="1271" y="4901"/>
                  </a:lnTo>
                  <a:lnTo>
                    <a:pt x="1230" y="5050"/>
                  </a:lnTo>
                  <a:lnTo>
                    <a:pt x="1193" y="5200"/>
                  </a:lnTo>
                  <a:lnTo>
                    <a:pt x="1156" y="5351"/>
                  </a:lnTo>
                  <a:lnTo>
                    <a:pt x="1123" y="5503"/>
                  </a:lnTo>
                  <a:lnTo>
                    <a:pt x="1093" y="5654"/>
                  </a:lnTo>
                  <a:lnTo>
                    <a:pt x="1065" y="5807"/>
                  </a:lnTo>
                  <a:lnTo>
                    <a:pt x="1054" y="5869"/>
                  </a:lnTo>
                  <a:lnTo>
                    <a:pt x="1043" y="5930"/>
                  </a:lnTo>
                  <a:lnTo>
                    <a:pt x="1034" y="5991"/>
                  </a:lnTo>
                  <a:lnTo>
                    <a:pt x="1025" y="6053"/>
                  </a:lnTo>
                  <a:lnTo>
                    <a:pt x="1017" y="6114"/>
                  </a:lnTo>
                  <a:lnTo>
                    <a:pt x="1009" y="6175"/>
                  </a:lnTo>
                  <a:lnTo>
                    <a:pt x="1003" y="6238"/>
                  </a:lnTo>
                  <a:lnTo>
                    <a:pt x="997" y="6299"/>
                  </a:lnTo>
                  <a:lnTo>
                    <a:pt x="992" y="6361"/>
                  </a:lnTo>
                  <a:lnTo>
                    <a:pt x="987" y="6423"/>
                  </a:lnTo>
                  <a:lnTo>
                    <a:pt x="984" y="6484"/>
                  </a:lnTo>
                  <a:lnTo>
                    <a:pt x="980" y="6547"/>
                  </a:lnTo>
                  <a:lnTo>
                    <a:pt x="975" y="6670"/>
                  </a:lnTo>
                  <a:lnTo>
                    <a:pt x="972" y="6794"/>
                  </a:lnTo>
                  <a:lnTo>
                    <a:pt x="970" y="6919"/>
                  </a:lnTo>
                  <a:lnTo>
                    <a:pt x="970" y="7043"/>
                  </a:lnTo>
                  <a:lnTo>
                    <a:pt x="972" y="7166"/>
                  </a:lnTo>
                  <a:lnTo>
                    <a:pt x="974" y="7291"/>
                  </a:lnTo>
                  <a:lnTo>
                    <a:pt x="977" y="7415"/>
                  </a:lnTo>
                  <a:lnTo>
                    <a:pt x="982" y="7540"/>
                  </a:lnTo>
                  <a:lnTo>
                    <a:pt x="986" y="7663"/>
                  </a:lnTo>
                  <a:lnTo>
                    <a:pt x="991" y="7787"/>
                  </a:lnTo>
                  <a:lnTo>
                    <a:pt x="935" y="7751"/>
                  </a:lnTo>
                  <a:lnTo>
                    <a:pt x="878" y="7715"/>
                  </a:lnTo>
                  <a:lnTo>
                    <a:pt x="821" y="7679"/>
                  </a:lnTo>
                  <a:lnTo>
                    <a:pt x="764" y="7645"/>
                  </a:lnTo>
                  <a:lnTo>
                    <a:pt x="707" y="7609"/>
                  </a:lnTo>
                  <a:lnTo>
                    <a:pt x="648" y="7573"/>
                  </a:lnTo>
                  <a:lnTo>
                    <a:pt x="592" y="7537"/>
                  </a:lnTo>
                  <a:lnTo>
                    <a:pt x="535" y="7500"/>
                  </a:lnTo>
                  <a:lnTo>
                    <a:pt x="480" y="7461"/>
                  </a:lnTo>
                  <a:lnTo>
                    <a:pt x="425" y="7422"/>
                  </a:lnTo>
                  <a:lnTo>
                    <a:pt x="399" y="7402"/>
                  </a:lnTo>
                  <a:lnTo>
                    <a:pt x="372" y="7382"/>
                  </a:lnTo>
                  <a:lnTo>
                    <a:pt x="346" y="7360"/>
                  </a:lnTo>
                  <a:lnTo>
                    <a:pt x="320" y="7339"/>
                  </a:lnTo>
                  <a:lnTo>
                    <a:pt x="295" y="7317"/>
                  </a:lnTo>
                  <a:lnTo>
                    <a:pt x="269" y="7295"/>
                  </a:lnTo>
                  <a:lnTo>
                    <a:pt x="245" y="7272"/>
                  </a:lnTo>
                  <a:lnTo>
                    <a:pt x="221" y="7249"/>
                  </a:lnTo>
                  <a:lnTo>
                    <a:pt x="198" y="7226"/>
                  </a:lnTo>
                  <a:lnTo>
                    <a:pt x="174" y="7201"/>
                  </a:lnTo>
                  <a:lnTo>
                    <a:pt x="152" y="7176"/>
                  </a:lnTo>
                  <a:lnTo>
                    <a:pt x="130" y="7150"/>
                  </a:lnTo>
                  <a:lnTo>
                    <a:pt x="117" y="7127"/>
                  </a:lnTo>
                  <a:lnTo>
                    <a:pt x="106" y="7103"/>
                  </a:lnTo>
                  <a:lnTo>
                    <a:pt x="95" y="7079"/>
                  </a:lnTo>
                  <a:lnTo>
                    <a:pt x="86" y="7054"/>
                  </a:lnTo>
                  <a:lnTo>
                    <a:pt x="77" y="7030"/>
                  </a:lnTo>
                  <a:lnTo>
                    <a:pt x="68" y="7005"/>
                  </a:lnTo>
                  <a:lnTo>
                    <a:pt x="61" y="6981"/>
                  </a:lnTo>
                  <a:lnTo>
                    <a:pt x="54" y="6955"/>
                  </a:lnTo>
                  <a:lnTo>
                    <a:pt x="48" y="6930"/>
                  </a:lnTo>
                  <a:lnTo>
                    <a:pt x="42" y="6904"/>
                  </a:lnTo>
                  <a:lnTo>
                    <a:pt x="38" y="6879"/>
                  </a:lnTo>
                  <a:lnTo>
                    <a:pt x="33" y="6852"/>
                  </a:lnTo>
                  <a:lnTo>
                    <a:pt x="26" y="6800"/>
                  </a:lnTo>
                  <a:lnTo>
                    <a:pt x="19" y="6748"/>
                  </a:lnTo>
                  <a:lnTo>
                    <a:pt x="15" y="6695"/>
                  </a:lnTo>
                  <a:lnTo>
                    <a:pt x="12" y="6642"/>
                  </a:lnTo>
                  <a:lnTo>
                    <a:pt x="10" y="6589"/>
                  </a:lnTo>
                  <a:lnTo>
                    <a:pt x="8" y="6536"/>
                  </a:lnTo>
                  <a:lnTo>
                    <a:pt x="7" y="6483"/>
                  </a:lnTo>
                  <a:lnTo>
                    <a:pt x="5" y="6431"/>
                  </a:lnTo>
                  <a:lnTo>
                    <a:pt x="3" y="6378"/>
                  </a:lnTo>
                  <a:lnTo>
                    <a:pt x="0" y="6327"/>
                  </a:lnTo>
                  <a:lnTo>
                    <a:pt x="2" y="6122"/>
                  </a:lnTo>
                  <a:lnTo>
                    <a:pt x="7" y="5919"/>
                  </a:lnTo>
                  <a:lnTo>
                    <a:pt x="15" y="5715"/>
                  </a:lnTo>
                  <a:lnTo>
                    <a:pt x="27" y="5511"/>
                  </a:lnTo>
                  <a:lnTo>
                    <a:pt x="41" y="5308"/>
                  </a:lnTo>
                  <a:lnTo>
                    <a:pt x="59" y="5105"/>
                  </a:lnTo>
                  <a:lnTo>
                    <a:pt x="80" y="4902"/>
                  </a:lnTo>
                  <a:lnTo>
                    <a:pt x="103" y="4699"/>
                  </a:lnTo>
                  <a:lnTo>
                    <a:pt x="131" y="4497"/>
                  </a:lnTo>
                  <a:lnTo>
                    <a:pt x="160" y="4296"/>
                  </a:lnTo>
                  <a:lnTo>
                    <a:pt x="193" y="4095"/>
                  </a:lnTo>
                  <a:lnTo>
                    <a:pt x="227" y="3895"/>
                  </a:lnTo>
                  <a:lnTo>
                    <a:pt x="265" y="3694"/>
                  </a:lnTo>
                  <a:lnTo>
                    <a:pt x="306" y="3494"/>
                  </a:lnTo>
                  <a:lnTo>
                    <a:pt x="350" y="3295"/>
                  </a:lnTo>
                  <a:lnTo>
                    <a:pt x="395" y="3096"/>
                  </a:lnTo>
                  <a:lnTo>
                    <a:pt x="443" y="2898"/>
                  </a:lnTo>
                  <a:lnTo>
                    <a:pt x="493" y="2700"/>
                  </a:lnTo>
                  <a:lnTo>
                    <a:pt x="546" y="2503"/>
                  </a:lnTo>
                  <a:lnTo>
                    <a:pt x="602" y="2306"/>
                  </a:lnTo>
                  <a:lnTo>
                    <a:pt x="659" y="2110"/>
                  </a:lnTo>
                  <a:lnTo>
                    <a:pt x="718" y="1916"/>
                  </a:lnTo>
                  <a:lnTo>
                    <a:pt x="779" y="1721"/>
                  </a:lnTo>
                  <a:lnTo>
                    <a:pt x="842" y="1526"/>
                  </a:lnTo>
                  <a:lnTo>
                    <a:pt x="907" y="1333"/>
                  </a:lnTo>
                  <a:lnTo>
                    <a:pt x="975" y="1140"/>
                  </a:lnTo>
                  <a:lnTo>
                    <a:pt x="1044" y="948"/>
                  </a:lnTo>
                  <a:lnTo>
                    <a:pt x="1114" y="758"/>
                  </a:lnTo>
                  <a:lnTo>
                    <a:pt x="1187" y="567"/>
                  </a:lnTo>
                  <a:lnTo>
                    <a:pt x="1261" y="377"/>
                  </a:lnTo>
                  <a:lnTo>
                    <a:pt x="1336" y="188"/>
                  </a:lnTo>
                  <a:lnTo>
                    <a:pt x="141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smtClean="0">
                <a:ln>
                  <a:noFill/>
                </a:ln>
                <a:solidFill>
                  <a:srgbClr val="080808"/>
                </a:solidFill>
                <a:effectLst/>
                <a:uLnTx/>
                <a:uFillTx/>
                <a:cs typeface="+mn-ea"/>
                <a:sym typeface="+mn-lt"/>
              </a:endParaRPr>
            </a:p>
          </p:txBody>
        </p:sp>
        <p:sp>
          <p:nvSpPr>
            <p:cNvPr id="6" name="Freeform 9"/>
            <p:cNvSpPr/>
            <p:nvPr/>
          </p:nvSpPr>
          <p:spPr bwMode="auto">
            <a:xfrm>
              <a:off x="4932363" y="1298575"/>
              <a:ext cx="642938" cy="1728788"/>
            </a:xfrm>
            <a:custGeom>
              <a:avLst/>
              <a:gdLst>
                <a:gd name="T0" fmla="*/ 162 w 2835"/>
                <a:gd name="T1" fmla="*/ 1034 h 7622"/>
                <a:gd name="T2" fmla="*/ 414 w 2835"/>
                <a:gd name="T3" fmla="*/ 796 h 7622"/>
                <a:gd name="T4" fmla="*/ 675 w 2835"/>
                <a:gd name="T5" fmla="*/ 569 h 7622"/>
                <a:gd name="T6" fmla="*/ 943 w 2835"/>
                <a:gd name="T7" fmla="*/ 350 h 7622"/>
                <a:gd name="T8" fmla="*/ 1216 w 2835"/>
                <a:gd name="T9" fmla="*/ 138 h 7622"/>
                <a:gd name="T10" fmla="*/ 1435 w 2835"/>
                <a:gd name="T11" fmla="*/ 67 h 7622"/>
                <a:gd name="T12" fmla="*/ 1532 w 2835"/>
                <a:gd name="T13" fmla="*/ 273 h 7622"/>
                <a:gd name="T14" fmla="*/ 1624 w 2835"/>
                <a:gd name="T15" fmla="*/ 482 h 7622"/>
                <a:gd name="T16" fmla="*/ 1710 w 2835"/>
                <a:gd name="T17" fmla="*/ 693 h 7622"/>
                <a:gd name="T18" fmla="*/ 1818 w 2835"/>
                <a:gd name="T19" fmla="*/ 977 h 7622"/>
                <a:gd name="T20" fmla="*/ 1966 w 2835"/>
                <a:gd name="T21" fmla="*/ 1407 h 7622"/>
                <a:gd name="T22" fmla="*/ 2103 w 2835"/>
                <a:gd name="T23" fmla="*/ 1841 h 7622"/>
                <a:gd name="T24" fmla="*/ 2235 w 2835"/>
                <a:gd name="T25" fmla="*/ 2278 h 7622"/>
                <a:gd name="T26" fmla="*/ 2347 w 2835"/>
                <a:gd name="T27" fmla="*/ 2691 h 7622"/>
                <a:gd name="T28" fmla="*/ 2450 w 2835"/>
                <a:gd name="T29" fmla="*/ 3107 h 7622"/>
                <a:gd name="T30" fmla="*/ 2543 w 2835"/>
                <a:gd name="T31" fmla="*/ 3525 h 7622"/>
                <a:gd name="T32" fmla="*/ 2627 w 2835"/>
                <a:gd name="T33" fmla="*/ 3946 h 7622"/>
                <a:gd name="T34" fmla="*/ 2697 w 2835"/>
                <a:gd name="T35" fmla="*/ 4369 h 7622"/>
                <a:gd name="T36" fmla="*/ 2756 w 2835"/>
                <a:gd name="T37" fmla="*/ 4793 h 7622"/>
                <a:gd name="T38" fmla="*/ 2798 w 2835"/>
                <a:gd name="T39" fmla="*/ 5219 h 7622"/>
                <a:gd name="T40" fmla="*/ 2825 w 2835"/>
                <a:gd name="T41" fmla="*/ 5646 h 7622"/>
                <a:gd name="T42" fmla="*/ 2835 w 2835"/>
                <a:gd name="T43" fmla="*/ 6075 h 7622"/>
                <a:gd name="T44" fmla="*/ 2827 w 2835"/>
                <a:gd name="T45" fmla="*/ 6503 h 7622"/>
                <a:gd name="T46" fmla="*/ 2808 w 2835"/>
                <a:gd name="T47" fmla="*/ 6828 h 7622"/>
                <a:gd name="T48" fmla="*/ 2783 w 2835"/>
                <a:gd name="T49" fmla="*/ 6940 h 7622"/>
                <a:gd name="T50" fmla="*/ 2738 w 2835"/>
                <a:gd name="T51" fmla="*/ 7040 h 7622"/>
                <a:gd name="T52" fmla="*/ 2678 w 2835"/>
                <a:gd name="T53" fmla="*/ 7130 h 7622"/>
                <a:gd name="T54" fmla="*/ 2605 w 2835"/>
                <a:gd name="T55" fmla="*/ 7211 h 7622"/>
                <a:gd name="T56" fmla="*/ 2520 w 2835"/>
                <a:gd name="T57" fmla="*/ 7285 h 7622"/>
                <a:gd name="T58" fmla="*/ 2428 w 2835"/>
                <a:gd name="T59" fmla="*/ 7353 h 7622"/>
                <a:gd name="T60" fmla="*/ 2267 w 2835"/>
                <a:gd name="T61" fmla="*/ 7458 h 7622"/>
                <a:gd name="T62" fmla="*/ 2108 w 2835"/>
                <a:gd name="T63" fmla="*/ 7560 h 7622"/>
                <a:gd name="T64" fmla="*/ 2020 w 2835"/>
                <a:gd name="T65" fmla="*/ 7622 h 7622"/>
                <a:gd name="T66" fmla="*/ 2013 w 2835"/>
                <a:gd name="T67" fmla="*/ 7248 h 7622"/>
                <a:gd name="T68" fmla="*/ 2006 w 2835"/>
                <a:gd name="T69" fmla="*/ 6875 h 7622"/>
                <a:gd name="T70" fmla="*/ 1990 w 2835"/>
                <a:gd name="T71" fmla="*/ 6501 h 7622"/>
                <a:gd name="T72" fmla="*/ 1971 w 2835"/>
                <a:gd name="T73" fmla="*/ 6253 h 7622"/>
                <a:gd name="T74" fmla="*/ 1950 w 2835"/>
                <a:gd name="T75" fmla="*/ 6067 h 7622"/>
                <a:gd name="T76" fmla="*/ 1925 w 2835"/>
                <a:gd name="T77" fmla="*/ 5883 h 7622"/>
                <a:gd name="T78" fmla="*/ 1892 w 2835"/>
                <a:gd name="T79" fmla="*/ 5698 h 7622"/>
                <a:gd name="T80" fmla="*/ 1816 w 2835"/>
                <a:gd name="T81" fmla="*/ 5340 h 7622"/>
                <a:gd name="T82" fmla="*/ 1704 w 2835"/>
                <a:gd name="T83" fmla="*/ 4900 h 7622"/>
                <a:gd name="T84" fmla="*/ 1572 w 2835"/>
                <a:gd name="T85" fmla="*/ 4466 h 7622"/>
                <a:gd name="T86" fmla="*/ 1423 w 2835"/>
                <a:gd name="T87" fmla="*/ 4036 h 7622"/>
                <a:gd name="T88" fmla="*/ 1258 w 2835"/>
                <a:gd name="T89" fmla="*/ 3613 h 7622"/>
                <a:gd name="T90" fmla="*/ 1079 w 2835"/>
                <a:gd name="T91" fmla="*/ 3196 h 7622"/>
                <a:gd name="T92" fmla="*/ 885 w 2835"/>
                <a:gd name="T93" fmla="*/ 2784 h 7622"/>
                <a:gd name="T94" fmla="*/ 679 w 2835"/>
                <a:gd name="T95" fmla="*/ 2380 h 7622"/>
                <a:gd name="T96" fmla="*/ 462 w 2835"/>
                <a:gd name="T97" fmla="*/ 1979 h 7622"/>
                <a:gd name="T98" fmla="*/ 236 w 2835"/>
                <a:gd name="T99" fmla="*/ 1585 h 7622"/>
                <a:gd name="T100" fmla="*/ 0 w 2835"/>
                <a:gd name="T101" fmla="*/ 1198 h 76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835" h="7622">
                  <a:moveTo>
                    <a:pt x="0" y="1198"/>
                  </a:moveTo>
                  <a:lnTo>
                    <a:pt x="81" y="1115"/>
                  </a:lnTo>
                  <a:lnTo>
                    <a:pt x="162" y="1034"/>
                  </a:lnTo>
                  <a:lnTo>
                    <a:pt x="245" y="953"/>
                  </a:lnTo>
                  <a:lnTo>
                    <a:pt x="329" y="875"/>
                  </a:lnTo>
                  <a:lnTo>
                    <a:pt x="414" y="796"/>
                  </a:lnTo>
                  <a:lnTo>
                    <a:pt x="500" y="720"/>
                  </a:lnTo>
                  <a:lnTo>
                    <a:pt x="587" y="643"/>
                  </a:lnTo>
                  <a:lnTo>
                    <a:pt x="675" y="569"/>
                  </a:lnTo>
                  <a:lnTo>
                    <a:pt x="764" y="495"/>
                  </a:lnTo>
                  <a:lnTo>
                    <a:pt x="852" y="422"/>
                  </a:lnTo>
                  <a:lnTo>
                    <a:pt x="943" y="350"/>
                  </a:lnTo>
                  <a:lnTo>
                    <a:pt x="1033" y="278"/>
                  </a:lnTo>
                  <a:lnTo>
                    <a:pt x="1125" y="207"/>
                  </a:lnTo>
                  <a:lnTo>
                    <a:pt x="1216" y="138"/>
                  </a:lnTo>
                  <a:lnTo>
                    <a:pt x="1309" y="68"/>
                  </a:lnTo>
                  <a:lnTo>
                    <a:pt x="1402" y="0"/>
                  </a:lnTo>
                  <a:lnTo>
                    <a:pt x="1435" y="67"/>
                  </a:lnTo>
                  <a:lnTo>
                    <a:pt x="1468" y="136"/>
                  </a:lnTo>
                  <a:lnTo>
                    <a:pt x="1501" y="205"/>
                  </a:lnTo>
                  <a:lnTo>
                    <a:pt x="1532" y="273"/>
                  </a:lnTo>
                  <a:lnTo>
                    <a:pt x="1564" y="343"/>
                  </a:lnTo>
                  <a:lnTo>
                    <a:pt x="1594" y="412"/>
                  </a:lnTo>
                  <a:lnTo>
                    <a:pt x="1624" y="482"/>
                  </a:lnTo>
                  <a:lnTo>
                    <a:pt x="1654" y="553"/>
                  </a:lnTo>
                  <a:lnTo>
                    <a:pt x="1682" y="622"/>
                  </a:lnTo>
                  <a:lnTo>
                    <a:pt x="1710" y="693"/>
                  </a:lnTo>
                  <a:lnTo>
                    <a:pt x="1737" y="764"/>
                  </a:lnTo>
                  <a:lnTo>
                    <a:pt x="1765" y="834"/>
                  </a:lnTo>
                  <a:lnTo>
                    <a:pt x="1818" y="977"/>
                  </a:lnTo>
                  <a:lnTo>
                    <a:pt x="1869" y="1119"/>
                  </a:lnTo>
                  <a:lnTo>
                    <a:pt x="1918" y="1263"/>
                  </a:lnTo>
                  <a:lnTo>
                    <a:pt x="1966" y="1407"/>
                  </a:lnTo>
                  <a:lnTo>
                    <a:pt x="2012" y="1552"/>
                  </a:lnTo>
                  <a:lnTo>
                    <a:pt x="2058" y="1697"/>
                  </a:lnTo>
                  <a:lnTo>
                    <a:pt x="2103" y="1841"/>
                  </a:lnTo>
                  <a:lnTo>
                    <a:pt x="2147" y="1987"/>
                  </a:lnTo>
                  <a:lnTo>
                    <a:pt x="2191" y="2133"/>
                  </a:lnTo>
                  <a:lnTo>
                    <a:pt x="2235" y="2278"/>
                  </a:lnTo>
                  <a:lnTo>
                    <a:pt x="2272" y="2415"/>
                  </a:lnTo>
                  <a:lnTo>
                    <a:pt x="2310" y="2553"/>
                  </a:lnTo>
                  <a:lnTo>
                    <a:pt x="2347" y="2691"/>
                  </a:lnTo>
                  <a:lnTo>
                    <a:pt x="2382" y="2829"/>
                  </a:lnTo>
                  <a:lnTo>
                    <a:pt x="2416" y="2968"/>
                  </a:lnTo>
                  <a:lnTo>
                    <a:pt x="2450" y="3107"/>
                  </a:lnTo>
                  <a:lnTo>
                    <a:pt x="2482" y="3245"/>
                  </a:lnTo>
                  <a:lnTo>
                    <a:pt x="2514" y="3385"/>
                  </a:lnTo>
                  <a:lnTo>
                    <a:pt x="2543" y="3525"/>
                  </a:lnTo>
                  <a:lnTo>
                    <a:pt x="2573" y="3665"/>
                  </a:lnTo>
                  <a:lnTo>
                    <a:pt x="2601" y="3805"/>
                  </a:lnTo>
                  <a:lnTo>
                    <a:pt x="2627" y="3946"/>
                  </a:lnTo>
                  <a:lnTo>
                    <a:pt x="2652" y="4086"/>
                  </a:lnTo>
                  <a:lnTo>
                    <a:pt x="2676" y="4227"/>
                  </a:lnTo>
                  <a:lnTo>
                    <a:pt x="2697" y="4369"/>
                  </a:lnTo>
                  <a:lnTo>
                    <a:pt x="2719" y="4511"/>
                  </a:lnTo>
                  <a:lnTo>
                    <a:pt x="2737" y="4651"/>
                  </a:lnTo>
                  <a:lnTo>
                    <a:pt x="2756" y="4793"/>
                  </a:lnTo>
                  <a:lnTo>
                    <a:pt x="2771" y="4936"/>
                  </a:lnTo>
                  <a:lnTo>
                    <a:pt x="2785" y="5077"/>
                  </a:lnTo>
                  <a:lnTo>
                    <a:pt x="2798" y="5219"/>
                  </a:lnTo>
                  <a:lnTo>
                    <a:pt x="2809" y="5362"/>
                  </a:lnTo>
                  <a:lnTo>
                    <a:pt x="2818" y="5504"/>
                  </a:lnTo>
                  <a:lnTo>
                    <a:pt x="2825" y="5646"/>
                  </a:lnTo>
                  <a:lnTo>
                    <a:pt x="2830" y="5789"/>
                  </a:lnTo>
                  <a:lnTo>
                    <a:pt x="2834" y="5932"/>
                  </a:lnTo>
                  <a:lnTo>
                    <a:pt x="2835" y="6075"/>
                  </a:lnTo>
                  <a:lnTo>
                    <a:pt x="2834" y="6217"/>
                  </a:lnTo>
                  <a:lnTo>
                    <a:pt x="2832" y="6360"/>
                  </a:lnTo>
                  <a:lnTo>
                    <a:pt x="2827" y="6503"/>
                  </a:lnTo>
                  <a:lnTo>
                    <a:pt x="2820" y="6645"/>
                  </a:lnTo>
                  <a:lnTo>
                    <a:pt x="2811" y="6788"/>
                  </a:lnTo>
                  <a:lnTo>
                    <a:pt x="2808" y="6828"/>
                  </a:lnTo>
                  <a:lnTo>
                    <a:pt x="2801" y="6867"/>
                  </a:lnTo>
                  <a:lnTo>
                    <a:pt x="2793" y="6904"/>
                  </a:lnTo>
                  <a:lnTo>
                    <a:pt x="2783" y="6940"/>
                  </a:lnTo>
                  <a:lnTo>
                    <a:pt x="2770" y="6975"/>
                  </a:lnTo>
                  <a:lnTo>
                    <a:pt x="2756" y="7008"/>
                  </a:lnTo>
                  <a:lnTo>
                    <a:pt x="2738" y="7040"/>
                  </a:lnTo>
                  <a:lnTo>
                    <a:pt x="2720" y="7072"/>
                  </a:lnTo>
                  <a:lnTo>
                    <a:pt x="2700" y="7101"/>
                  </a:lnTo>
                  <a:lnTo>
                    <a:pt x="2678" y="7130"/>
                  </a:lnTo>
                  <a:lnTo>
                    <a:pt x="2655" y="7158"/>
                  </a:lnTo>
                  <a:lnTo>
                    <a:pt x="2630" y="7185"/>
                  </a:lnTo>
                  <a:lnTo>
                    <a:pt x="2605" y="7211"/>
                  </a:lnTo>
                  <a:lnTo>
                    <a:pt x="2577" y="7236"/>
                  </a:lnTo>
                  <a:lnTo>
                    <a:pt x="2549" y="7260"/>
                  </a:lnTo>
                  <a:lnTo>
                    <a:pt x="2520" y="7285"/>
                  </a:lnTo>
                  <a:lnTo>
                    <a:pt x="2490" y="7308"/>
                  </a:lnTo>
                  <a:lnTo>
                    <a:pt x="2460" y="7331"/>
                  </a:lnTo>
                  <a:lnTo>
                    <a:pt x="2428" y="7353"/>
                  </a:lnTo>
                  <a:lnTo>
                    <a:pt x="2397" y="7374"/>
                  </a:lnTo>
                  <a:lnTo>
                    <a:pt x="2332" y="7417"/>
                  </a:lnTo>
                  <a:lnTo>
                    <a:pt x="2267" y="7458"/>
                  </a:lnTo>
                  <a:lnTo>
                    <a:pt x="2203" y="7499"/>
                  </a:lnTo>
                  <a:lnTo>
                    <a:pt x="2139" y="7540"/>
                  </a:lnTo>
                  <a:lnTo>
                    <a:pt x="2108" y="7560"/>
                  </a:lnTo>
                  <a:lnTo>
                    <a:pt x="2078" y="7580"/>
                  </a:lnTo>
                  <a:lnTo>
                    <a:pt x="2048" y="7601"/>
                  </a:lnTo>
                  <a:lnTo>
                    <a:pt x="2020" y="7622"/>
                  </a:lnTo>
                  <a:lnTo>
                    <a:pt x="2017" y="7498"/>
                  </a:lnTo>
                  <a:lnTo>
                    <a:pt x="2015" y="7373"/>
                  </a:lnTo>
                  <a:lnTo>
                    <a:pt x="2013" y="7248"/>
                  </a:lnTo>
                  <a:lnTo>
                    <a:pt x="2012" y="7124"/>
                  </a:lnTo>
                  <a:lnTo>
                    <a:pt x="2009" y="6999"/>
                  </a:lnTo>
                  <a:lnTo>
                    <a:pt x="2006" y="6875"/>
                  </a:lnTo>
                  <a:lnTo>
                    <a:pt x="2002" y="6749"/>
                  </a:lnTo>
                  <a:lnTo>
                    <a:pt x="1996" y="6625"/>
                  </a:lnTo>
                  <a:lnTo>
                    <a:pt x="1990" y="6501"/>
                  </a:lnTo>
                  <a:lnTo>
                    <a:pt x="1981" y="6377"/>
                  </a:lnTo>
                  <a:lnTo>
                    <a:pt x="1976" y="6315"/>
                  </a:lnTo>
                  <a:lnTo>
                    <a:pt x="1971" y="6253"/>
                  </a:lnTo>
                  <a:lnTo>
                    <a:pt x="1964" y="6191"/>
                  </a:lnTo>
                  <a:lnTo>
                    <a:pt x="1957" y="6130"/>
                  </a:lnTo>
                  <a:lnTo>
                    <a:pt x="1950" y="6067"/>
                  </a:lnTo>
                  <a:lnTo>
                    <a:pt x="1942" y="6005"/>
                  </a:lnTo>
                  <a:lnTo>
                    <a:pt x="1934" y="5944"/>
                  </a:lnTo>
                  <a:lnTo>
                    <a:pt x="1925" y="5883"/>
                  </a:lnTo>
                  <a:lnTo>
                    <a:pt x="1915" y="5821"/>
                  </a:lnTo>
                  <a:lnTo>
                    <a:pt x="1903" y="5759"/>
                  </a:lnTo>
                  <a:lnTo>
                    <a:pt x="1892" y="5698"/>
                  </a:lnTo>
                  <a:lnTo>
                    <a:pt x="1880" y="5637"/>
                  </a:lnTo>
                  <a:lnTo>
                    <a:pt x="1849" y="5488"/>
                  </a:lnTo>
                  <a:lnTo>
                    <a:pt x="1816" y="5340"/>
                  </a:lnTo>
                  <a:lnTo>
                    <a:pt x="1780" y="5193"/>
                  </a:lnTo>
                  <a:lnTo>
                    <a:pt x="1743" y="5047"/>
                  </a:lnTo>
                  <a:lnTo>
                    <a:pt x="1704" y="4900"/>
                  </a:lnTo>
                  <a:lnTo>
                    <a:pt x="1662" y="4755"/>
                  </a:lnTo>
                  <a:lnTo>
                    <a:pt x="1618" y="4609"/>
                  </a:lnTo>
                  <a:lnTo>
                    <a:pt x="1572" y="4466"/>
                  </a:lnTo>
                  <a:lnTo>
                    <a:pt x="1524" y="4322"/>
                  </a:lnTo>
                  <a:lnTo>
                    <a:pt x="1474" y="4179"/>
                  </a:lnTo>
                  <a:lnTo>
                    <a:pt x="1423" y="4036"/>
                  </a:lnTo>
                  <a:lnTo>
                    <a:pt x="1370" y="3895"/>
                  </a:lnTo>
                  <a:lnTo>
                    <a:pt x="1315" y="3754"/>
                  </a:lnTo>
                  <a:lnTo>
                    <a:pt x="1258" y="3613"/>
                  </a:lnTo>
                  <a:lnTo>
                    <a:pt x="1200" y="3474"/>
                  </a:lnTo>
                  <a:lnTo>
                    <a:pt x="1140" y="3335"/>
                  </a:lnTo>
                  <a:lnTo>
                    <a:pt x="1079" y="3196"/>
                  </a:lnTo>
                  <a:lnTo>
                    <a:pt x="1015" y="3059"/>
                  </a:lnTo>
                  <a:lnTo>
                    <a:pt x="951" y="2921"/>
                  </a:lnTo>
                  <a:lnTo>
                    <a:pt x="885" y="2784"/>
                  </a:lnTo>
                  <a:lnTo>
                    <a:pt x="818" y="2649"/>
                  </a:lnTo>
                  <a:lnTo>
                    <a:pt x="749" y="2514"/>
                  </a:lnTo>
                  <a:lnTo>
                    <a:pt x="679" y="2380"/>
                  </a:lnTo>
                  <a:lnTo>
                    <a:pt x="608" y="2245"/>
                  </a:lnTo>
                  <a:lnTo>
                    <a:pt x="535" y="2113"/>
                  </a:lnTo>
                  <a:lnTo>
                    <a:pt x="462" y="1979"/>
                  </a:lnTo>
                  <a:lnTo>
                    <a:pt x="388" y="1847"/>
                  </a:lnTo>
                  <a:lnTo>
                    <a:pt x="312" y="1716"/>
                  </a:lnTo>
                  <a:lnTo>
                    <a:pt x="236" y="1585"/>
                  </a:lnTo>
                  <a:lnTo>
                    <a:pt x="158" y="1456"/>
                  </a:lnTo>
                  <a:lnTo>
                    <a:pt x="80" y="1326"/>
                  </a:lnTo>
                  <a:lnTo>
                    <a:pt x="0" y="119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smtClean="0">
                <a:ln>
                  <a:noFill/>
                </a:ln>
                <a:solidFill>
                  <a:srgbClr val="080808"/>
                </a:solidFill>
                <a:effectLst/>
                <a:uLnTx/>
                <a:uFillTx/>
                <a:cs typeface="+mn-ea"/>
                <a:sym typeface="+mn-lt"/>
              </a:endParaRPr>
            </a:p>
          </p:txBody>
        </p:sp>
      </p:grpSp>
      <p:grpSp>
        <p:nvGrpSpPr>
          <p:cNvPr id="7" name="组合 6"/>
          <p:cNvGrpSpPr/>
          <p:nvPr/>
        </p:nvGrpSpPr>
        <p:grpSpPr>
          <a:xfrm>
            <a:off x="3754962" y="2374785"/>
            <a:ext cx="2058360" cy="1470603"/>
            <a:chOff x="3222626" y="1550988"/>
            <a:chExt cx="2701925" cy="1930400"/>
          </a:xfrm>
          <a:solidFill>
            <a:srgbClr val="F37743"/>
          </a:solidFill>
        </p:grpSpPr>
        <p:sp>
          <p:nvSpPr>
            <p:cNvPr id="8" name="Freeform 11"/>
            <p:cNvSpPr/>
            <p:nvPr/>
          </p:nvSpPr>
          <p:spPr bwMode="auto">
            <a:xfrm>
              <a:off x="3222626" y="1552575"/>
              <a:ext cx="506413" cy="1928813"/>
            </a:xfrm>
            <a:custGeom>
              <a:avLst/>
              <a:gdLst>
                <a:gd name="T0" fmla="*/ 545 w 2233"/>
                <a:gd name="T1" fmla="*/ 126 h 8510"/>
                <a:gd name="T2" fmla="*/ 998 w 2233"/>
                <a:gd name="T3" fmla="*/ 317 h 8510"/>
                <a:gd name="T4" fmla="*/ 1438 w 2233"/>
                <a:gd name="T5" fmla="*/ 532 h 8510"/>
                <a:gd name="T6" fmla="*/ 1869 w 2233"/>
                <a:gd name="T7" fmla="*/ 768 h 8510"/>
                <a:gd name="T8" fmla="*/ 1847 w 2233"/>
                <a:gd name="T9" fmla="*/ 1281 h 8510"/>
                <a:gd name="T10" fmla="*/ 1693 w 2233"/>
                <a:gd name="T11" fmla="*/ 1886 h 8510"/>
                <a:gd name="T12" fmla="*/ 1562 w 2233"/>
                <a:gd name="T13" fmla="*/ 2495 h 8510"/>
                <a:gd name="T14" fmla="*/ 1455 w 2233"/>
                <a:gd name="T15" fmla="*/ 3109 h 8510"/>
                <a:gd name="T16" fmla="*/ 1374 w 2233"/>
                <a:gd name="T17" fmla="*/ 3728 h 8510"/>
                <a:gd name="T18" fmla="*/ 1322 w 2233"/>
                <a:gd name="T19" fmla="*/ 4348 h 8510"/>
                <a:gd name="T20" fmla="*/ 1301 w 2233"/>
                <a:gd name="T21" fmla="*/ 4971 h 8510"/>
                <a:gd name="T22" fmla="*/ 1313 w 2233"/>
                <a:gd name="T23" fmla="*/ 5596 h 8510"/>
                <a:gd name="T24" fmla="*/ 1078 w 2233"/>
                <a:gd name="T25" fmla="*/ 5572 h 8510"/>
                <a:gd name="T26" fmla="*/ 754 w 2233"/>
                <a:gd name="T27" fmla="*/ 5333 h 8510"/>
                <a:gd name="T28" fmla="*/ 606 w 2233"/>
                <a:gd name="T29" fmla="*/ 5457 h 8510"/>
                <a:gd name="T30" fmla="*/ 536 w 2233"/>
                <a:gd name="T31" fmla="*/ 5676 h 8510"/>
                <a:gd name="T32" fmla="*/ 505 w 2233"/>
                <a:gd name="T33" fmla="*/ 5803 h 8510"/>
                <a:gd name="T34" fmla="*/ 486 w 2233"/>
                <a:gd name="T35" fmla="*/ 5931 h 8510"/>
                <a:gd name="T36" fmla="*/ 482 w 2233"/>
                <a:gd name="T37" fmla="*/ 6060 h 8510"/>
                <a:gd name="T38" fmla="*/ 495 w 2233"/>
                <a:gd name="T39" fmla="*/ 6189 h 8510"/>
                <a:gd name="T40" fmla="*/ 535 w 2233"/>
                <a:gd name="T41" fmla="*/ 6337 h 8510"/>
                <a:gd name="T42" fmla="*/ 616 w 2233"/>
                <a:gd name="T43" fmla="*/ 6529 h 8510"/>
                <a:gd name="T44" fmla="*/ 722 w 2233"/>
                <a:gd name="T45" fmla="*/ 6705 h 8510"/>
                <a:gd name="T46" fmla="*/ 847 w 2233"/>
                <a:gd name="T47" fmla="*/ 6868 h 8510"/>
                <a:gd name="T48" fmla="*/ 988 w 2233"/>
                <a:gd name="T49" fmla="*/ 7020 h 8510"/>
                <a:gd name="T50" fmla="*/ 1178 w 2233"/>
                <a:gd name="T51" fmla="*/ 7200 h 8510"/>
                <a:gd name="T52" fmla="*/ 1492 w 2233"/>
                <a:gd name="T53" fmla="*/ 7473 h 8510"/>
                <a:gd name="T54" fmla="*/ 1651 w 2233"/>
                <a:gd name="T55" fmla="*/ 7617 h 8510"/>
                <a:gd name="T56" fmla="*/ 1752 w 2233"/>
                <a:gd name="T57" fmla="*/ 7724 h 8510"/>
                <a:gd name="T58" fmla="*/ 1845 w 2233"/>
                <a:gd name="T59" fmla="*/ 7839 h 8510"/>
                <a:gd name="T60" fmla="*/ 1930 w 2233"/>
                <a:gd name="T61" fmla="*/ 7960 h 8510"/>
                <a:gd name="T62" fmla="*/ 2063 w 2233"/>
                <a:gd name="T63" fmla="*/ 8181 h 8510"/>
                <a:gd name="T64" fmla="*/ 2201 w 2233"/>
                <a:gd name="T65" fmla="*/ 8444 h 8510"/>
                <a:gd name="T66" fmla="*/ 1925 w 2233"/>
                <a:gd name="T67" fmla="*/ 8347 h 8510"/>
                <a:gd name="T68" fmla="*/ 1681 w 2233"/>
                <a:gd name="T69" fmla="*/ 8203 h 8510"/>
                <a:gd name="T70" fmla="*/ 1444 w 2233"/>
                <a:gd name="T71" fmla="*/ 8044 h 8510"/>
                <a:gd name="T72" fmla="*/ 1224 w 2233"/>
                <a:gd name="T73" fmla="*/ 7868 h 8510"/>
                <a:gd name="T74" fmla="*/ 1024 w 2233"/>
                <a:gd name="T75" fmla="*/ 7673 h 8510"/>
                <a:gd name="T76" fmla="*/ 851 w 2233"/>
                <a:gd name="T77" fmla="*/ 7455 h 8510"/>
                <a:gd name="T78" fmla="*/ 712 w 2233"/>
                <a:gd name="T79" fmla="*/ 7212 h 8510"/>
                <a:gd name="T80" fmla="*/ 564 w 2233"/>
                <a:gd name="T81" fmla="*/ 6800 h 8510"/>
                <a:gd name="T82" fmla="*/ 329 w 2233"/>
                <a:gd name="T83" fmla="*/ 5945 h 8510"/>
                <a:gd name="T84" fmla="*/ 162 w 2233"/>
                <a:gd name="T85" fmla="*/ 5078 h 8510"/>
                <a:gd name="T86" fmla="*/ 56 w 2233"/>
                <a:gd name="T87" fmla="*/ 4200 h 8510"/>
                <a:gd name="T88" fmla="*/ 6 w 2233"/>
                <a:gd name="T89" fmla="*/ 3316 h 8510"/>
                <a:gd name="T90" fmla="*/ 4 w 2233"/>
                <a:gd name="T91" fmla="*/ 2428 h 8510"/>
                <a:gd name="T92" fmla="*/ 45 w 2233"/>
                <a:gd name="T93" fmla="*/ 1541 h 8510"/>
                <a:gd name="T94" fmla="*/ 121 w 2233"/>
                <a:gd name="T95" fmla="*/ 658 h 8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233" h="8510">
                  <a:moveTo>
                    <a:pt x="199" y="0"/>
                  </a:moveTo>
                  <a:lnTo>
                    <a:pt x="315" y="40"/>
                  </a:lnTo>
                  <a:lnTo>
                    <a:pt x="430" y="82"/>
                  </a:lnTo>
                  <a:lnTo>
                    <a:pt x="545" y="126"/>
                  </a:lnTo>
                  <a:lnTo>
                    <a:pt x="659" y="171"/>
                  </a:lnTo>
                  <a:lnTo>
                    <a:pt x="773" y="218"/>
                  </a:lnTo>
                  <a:lnTo>
                    <a:pt x="886" y="267"/>
                  </a:lnTo>
                  <a:lnTo>
                    <a:pt x="998" y="317"/>
                  </a:lnTo>
                  <a:lnTo>
                    <a:pt x="1109" y="369"/>
                  </a:lnTo>
                  <a:lnTo>
                    <a:pt x="1219" y="422"/>
                  </a:lnTo>
                  <a:lnTo>
                    <a:pt x="1329" y="476"/>
                  </a:lnTo>
                  <a:lnTo>
                    <a:pt x="1438" y="532"/>
                  </a:lnTo>
                  <a:lnTo>
                    <a:pt x="1547" y="589"/>
                  </a:lnTo>
                  <a:lnTo>
                    <a:pt x="1655" y="648"/>
                  </a:lnTo>
                  <a:lnTo>
                    <a:pt x="1762" y="708"/>
                  </a:lnTo>
                  <a:lnTo>
                    <a:pt x="1869" y="768"/>
                  </a:lnTo>
                  <a:lnTo>
                    <a:pt x="1975" y="830"/>
                  </a:lnTo>
                  <a:lnTo>
                    <a:pt x="1931" y="980"/>
                  </a:lnTo>
                  <a:lnTo>
                    <a:pt x="1888" y="1130"/>
                  </a:lnTo>
                  <a:lnTo>
                    <a:pt x="1847" y="1281"/>
                  </a:lnTo>
                  <a:lnTo>
                    <a:pt x="1806" y="1431"/>
                  </a:lnTo>
                  <a:lnTo>
                    <a:pt x="1767" y="1582"/>
                  </a:lnTo>
                  <a:lnTo>
                    <a:pt x="1730" y="1734"/>
                  </a:lnTo>
                  <a:lnTo>
                    <a:pt x="1693" y="1886"/>
                  </a:lnTo>
                  <a:lnTo>
                    <a:pt x="1657" y="2038"/>
                  </a:lnTo>
                  <a:lnTo>
                    <a:pt x="1624" y="2189"/>
                  </a:lnTo>
                  <a:lnTo>
                    <a:pt x="1592" y="2342"/>
                  </a:lnTo>
                  <a:lnTo>
                    <a:pt x="1562" y="2495"/>
                  </a:lnTo>
                  <a:lnTo>
                    <a:pt x="1532" y="2648"/>
                  </a:lnTo>
                  <a:lnTo>
                    <a:pt x="1504" y="2802"/>
                  </a:lnTo>
                  <a:lnTo>
                    <a:pt x="1479" y="2955"/>
                  </a:lnTo>
                  <a:lnTo>
                    <a:pt x="1455" y="3109"/>
                  </a:lnTo>
                  <a:lnTo>
                    <a:pt x="1431" y="3264"/>
                  </a:lnTo>
                  <a:lnTo>
                    <a:pt x="1411" y="3418"/>
                  </a:lnTo>
                  <a:lnTo>
                    <a:pt x="1391" y="3573"/>
                  </a:lnTo>
                  <a:lnTo>
                    <a:pt x="1374" y="3728"/>
                  </a:lnTo>
                  <a:lnTo>
                    <a:pt x="1358" y="3883"/>
                  </a:lnTo>
                  <a:lnTo>
                    <a:pt x="1343" y="4038"/>
                  </a:lnTo>
                  <a:lnTo>
                    <a:pt x="1332" y="4193"/>
                  </a:lnTo>
                  <a:lnTo>
                    <a:pt x="1322" y="4348"/>
                  </a:lnTo>
                  <a:lnTo>
                    <a:pt x="1314" y="4504"/>
                  </a:lnTo>
                  <a:lnTo>
                    <a:pt x="1308" y="4660"/>
                  </a:lnTo>
                  <a:lnTo>
                    <a:pt x="1303" y="4816"/>
                  </a:lnTo>
                  <a:lnTo>
                    <a:pt x="1301" y="4971"/>
                  </a:lnTo>
                  <a:lnTo>
                    <a:pt x="1301" y="5128"/>
                  </a:lnTo>
                  <a:lnTo>
                    <a:pt x="1303" y="5284"/>
                  </a:lnTo>
                  <a:lnTo>
                    <a:pt x="1307" y="5440"/>
                  </a:lnTo>
                  <a:lnTo>
                    <a:pt x="1313" y="5596"/>
                  </a:lnTo>
                  <a:lnTo>
                    <a:pt x="1322" y="5752"/>
                  </a:lnTo>
                  <a:lnTo>
                    <a:pt x="1240" y="5692"/>
                  </a:lnTo>
                  <a:lnTo>
                    <a:pt x="1160" y="5631"/>
                  </a:lnTo>
                  <a:lnTo>
                    <a:pt x="1078" y="5572"/>
                  </a:lnTo>
                  <a:lnTo>
                    <a:pt x="998" y="5512"/>
                  </a:lnTo>
                  <a:lnTo>
                    <a:pt x="916" y="5452"/>
                  </a:lnTo>
                  <a:lnTo>
                    <a:pt x="836" y="5393"/>
                  </a:lnTo>
                  <a:lnTo>
                    <a:pt x="754" y="5333"/>
                  </a:lnTo>
                  <a:lnTo>
                    <a:pt x="673" y="5274"/>
                  </a:lnTo>
                  <a:lnTo>
                    <a:pt x="651" y="5334"/>
                  </a:lnTo>
                  <a:lnTo>
                    <a:pt x="629" y="5395"/>
                  </a:lnTo>
                  <a:lnTo>
                    <a:pt x="606" y="5457"/>
                  </a:lnTo>
                  <a:lnTo>
                    <a:pt x="585" y="5519"/>
                  </a:lnTo>
                  <a:lnTo>
                    <a:pt x="565" y="5582"/>
                  </a:lnTo>
                  <a:lnTo>
                    <a:pt x="545" y="5645"/>
                  </a:lnTo>
                  <a:lnTo>
                    <a:pt x="536" y="5676"/>
                  </a:lnTo>
                  <a:lnTo>
                    <a:pt x="528" y="5708"/>
                  </a:lnTo>
                  <a:lnTo>
                    <a:pt x="520" y="5740"/>
                  </a:lnTo>
                  <a:lnTo>
                    <a:pt x="513" y="5771"/>
                  </a:lnTo>
                  <a:lnTo>
                    <a:pt x="505" y="5803"/>
                  </a:lnTo>
                  <a:lnTo>
                    <a:pt x="499" y="5835"/>
                  </a:lnTo>
                  <a:lnTo>
                    <a:pt x="494" y="5867"/>
                  </a:lnTo>
                  <a:lnTo>
                    <a:pt x="490" y="5900"/>
                  </a:lnTo>
                  <a:lnTo>
                    <a:pt x="486" y="5931"/>
                  </a:lnTo>
                  <a:lnTo>
                    <a:pt x="484" y="5964"/>
                  </a:lnTo>
                  <a:lnTo>
                    <a:pt x="482" y="5995"/>
                  </a:lnTo>
                  <a:lnTo>
                    <a:pt x="482" y="6028"/>
                  </a:lnTo>
                  <a:lnTo>
                    <a:pt x="482" y="6060"/>
                  </a:lnTo>
                  <a:lnTo>
                    <a:pt x="484" y="6092"/>
                  </a:lnTo>
                  <a:lnTo>
                    <a:pt x="486" y="6125"/>
                  </a:lnTo>
                  <a:lnTo>
                    <a:pt x="490" y="6157"/>
                  </a:lnTo>
                  <a:lnTo>
                    <a:pt x="495" y="6189"/>
                  </a:lnTo>
                  <a:lnTo>
                    <a:pt x="502" y="6222"/>
                  </a:lnTo>
                  <a:lnTo>
                    <a:pt x="511" y="6253"/>
                  </a:lnTo>
                  <a:lnTo>
                    <a:pt x="520" y="6286"/>
                  </a:lnTo>
                  <a:lnTo>
                    <a:pt x="535" y="6337"/>
                  </a:lnTo>
                  <a:lnTo>
                    <a:pt x="552" y="6387"/>
                  </a:lnTo>
                  <a:lnTo>
                    <a:pt x="572" y="6435"/>
                  </a:lnTo>
                  <a:lnTo>
                    <a:pt x="593" y="6483"/>
                  </a:lnTo>
                  <a:lnTo>
                    <a:pt x="616" y="6529"/>
                  </a:lnTo>
                  <a:lnTo>
                    <a:pt x="640" y="6575"/>
                  </a:lnTo>
                  <a:lnTo>
                    <a:pt x="666" y="6619"/>
                  </a:lnTo>
                  <a:lnTo>
                    <a:pt x="693" y="6662"/>
                  </a:lnTo>
                  <a:lnTo>
                    <a:pt x="722" y="6705"/>
                  </a:lnTo>
                  <a:lnTo>
                    <a:pt x="751" y="6747"/>
                  </a:lnTo>
                  <a:lnTo>
                    <a:pt x="782" y="6789"/>
                  </a:lnTo>
                  <a:lnTo>
                    <a:pt x="813" y="6828"/>
                  </a:lnTo>
                  <a:lnTo>
                    <a:pt x="847" y="6868"/>
                  </a:lnTo>
                  <a:lnTo>
                    <a:pt x="881" y="6907"/>
                  </a:lnTo>
                  <a:lnTo>
                    <a:pt x="915" y="6946"/>
                  </a:lnTo>
                  <a:lnTo>
                    <a:pt x="951" y="6983"/>
                  </a:lnTo>
                  <a:lnTo>
                    <a:pt x="988" y="7020"/>
                  </a:lnTo>
                  <a:lnTo>
                    <a:pt x="1024" y="7057"/>
                  </a:lnTo>
                  <a:lnTo>
                    <a:pt x="1062" y="7093"/>
                  </a:lnTo>
                  <a:lnTo>
                    <a:pt x="1101" y="7129"/>
                  </a:lnTo>
                  <a:lnTo>
                    <a:pt x="1178" y="7200"/>
                  </a:lnTo>
                  <a:lnTo>
                    <a:pt x="1257" y="7269"/>
                  </a:lnTo>
                  <a:lnTo>
                    <a:pt x="1335" y="7337"/>
                  </a:lnTo>
                  <a:lnTo>
                    <a:pt x="1414" y="7405"/>
                  </a:lnTo>
                  <a:lnTo>
                    <a:pt x="1492" y="7473"/>
                  </a:lnTo>
                  <a:lnTo>
                    <a:pt x="1569" y="7541"/>
                  </a:lnTo>
                  <a:lnTo>
                    <a:pt x="1597" y="7566"/>
                  </a:lnTo>
                  <a:lnTo>
                    <a:pt x="1625" y="7590"/>
                  </a:lnTo>
                  <a:lnTo>
                    <a:pt x="1651" y="7617"/>
                  </a:lnTo>
                  <a:lnTo>
                    <a:pt x="1678" y="7642"/>
                  </a:lnTo>
                  <a:lnTo>
                    <a:pt x="1703" y="7669"/>
                  </a:lnTo>
                  <a:lnTo>
                    <a:pt x="1728" y="7696"/>
                  </a:lnTo>
                  <a:lnTo>
                    <a:pt x="1752" y="7724"/>
                  </a:lnTo>
                  <a:lnTo>
                    <a:pt x="1777" y="7752"/>
                  </a:lnTo>
                  <a:lnTo>
                    <a:pt x="1800" y="7781"/>
                  </a:lnTo>
                  <a:lnTo>
                    <a:pt x="1823" y="7809"/>
                  </a:lnTo>
                  <a:lnTo>
                    <a:pt x="1845" y="7839"/>
                  </a:lnTo>
                  <a:lnTo>
                    <a:pt x="1866" y="7868"/>
                  </a:lnTo>
                  <a:lnTo>
                    <a:pt x="1888" y="7899"/>
                  </a:lnTo>
                  <a:lnTo>
                    <a:pt x="1909" y="7929"/>
                  </a:lnTo>
                  <a:lnTo>
                    <a:pt x="1930" y="7960"/>
                  </a:lnTo>
                  <a:lnTo>
                    <a:pt x="1949" y="7991"/>
                  </a:lnTo>
                  <a:lnTo>
                    <a:pt x="1989" y="8054"/>
                  </a:lnTo>
                  <a:lnTo>
                    <a:pt x="2026" y="8117"/>
                  </a:lnTo>
                  <a:lnTo>
                    <a:pt x="2063" y="8181"/>
                  </a:lnTo>
                  <a:lnTo>
                    <a:pt x="2098" y="8247"/>
                  </a:lnTo>
                  <a:lnTo>
                    <a:pt x="2132" y="8313"/>
                  </a:lnTo>
                  <a:lnTo>
                    <a:pt x="2167" y="8378"/>
                  </a:lnTo>
                  <a:lnTo>
                    <a:pt x="2201" y="8444"/>
                  </a:lnTo>
                  <a:lnTo>
                    <a:pt x="2233" y="8510"/>
                  </a:lnTo>
                  <a:lnTo>
                    <a:pt x="2111" y="8446"/>
                  </a:lnTo>
                  <a:lnTo>
                    <a:pt x="1987" y="8380"/>
                  </a:lnTo>
                  <a:lnTo>
                    <a:pt x="1925" y="8347"/>
                  </a:lnTo>
                  <a:lnTo>
                    <a:pt x="1863" y="8312"/>
                  </a:lnTo>
                  <a:lnTo>
                    <a:pt x="1802" y="8276"/>
                  </a:lnTo>
                  <a:lnTo>
                    <a:pt x="1741" y="8239"/>
                  </a:lnTo>
                  <a:lnTo>
                    <a:pt x="1681" y="8203"/>
                  </a:lnTo>
                  <a:lnTo>
                    <a:pt x="1621" y="8164"/>
                  </a:lnTo>
                  <a:lnTo>
                    <a:pt x="1562" y="8125"/>
                  </a:lnTo>
                  <a:lnTo>
                    <a:pt x="1502" y="8086"/>
                  </a:lnTo>
                  <a:lnTo>
                    <a:pt x="1444" y="8044"/>
                  </a:lnTo>
                  <a:lnTo>
                    <a:pt x="1388" y="8002"/>
                  </a:lnTo>
                  <a:lnTo>
                    <a:pt x="1332" y="7958"/>
                  </a:lnTo>
                  <a:lnTo>
                    <a:pt x="1277" y="7914"/>
                  </a:lnTo>
                  <a:lnTo>
                    <a:pt x="1224" y="7868"/>
                  </a:lnTo>
                  <a:lnTo>
                    <a:pt x="1171" y="7821"/>
                  </a:lnTo>
                  <a:lnTo>
                    <a:pt x="1121" y="7774"/>
                  </a:lnTo>
                  <a:lnTo>
                    <a:pt x="1071" y="7724"/>
                  </a:lnTo>
                  <a:lnTo>
                    <a:pt x="1024" y="7673"/>
                  </a:lnTo>
                  <a:lnTo>
                    <a:pt x="978" y="7621"/>
                  </a:lnTo>
                  <a:lnTo>
                    <a:pt x="934" y="7567"/>
                  </a:lnTo>
                  <a:lnTo>
                    <a:pt x="892" y="7512"/>
                  </a:lnTo>
                  <a:lnTo>
                    <a:pt x="851" y="7455"/>
                  </a:lnTo>
                  <a:lnTo>
                    <a:pt x="813" y="7396"/>
                  </a:lnTo>
                  <a:lnTo>
                    <a:pt x="778" y="7337"/>
                  </a:lnTo>
                  <a:lnTo>
                    <a:pt x="744" y="7275"/>
                  </a:lnTo>
                  <a:lnTo>
                    <a:pt x="712" y="7212"/>
                  </a:lnTo>
                  <a:lnTo>
                    <a:pt x="684" y="7147"/>
                  </a:lnTo>
                  <a:lnTo>
                    <a:pt x="657" y="7080"/>
                  </a:lnTo>
                  <a:lnTo>
                    <a:pt x="634" y="7011"/>
                  </a:lnTo>
                  <a:lnTo>
                    <a:pt x="564" y="6800"/>
                  </a:lnTo>
                  <a:lnTo>
                    <a:pt x="498" y="6588"/>
                  </a:lnTo>
                  <a:lnTo>
                    <a:pt x="437" y="6375"/>
                  </a:lnTo>
                  <a:lnTo>
                    <a:pt x="381" y="6161"/>
                  </a:lnTo>
                  <a:lnTo>
                    <a:pt x="329" y="5945"/>
                  </a:lnTo>
                  <a:lnTo>
                    <a:pt x="281" y="5730"/>
                  </a:lnTo>
                  <a:lnTo>
                    <a:pt x="237" y="5513"/>
                  </a:lnTo>
                  <a:lnTo>
                    <a:pt x="198" y="5296"/>
                  </a:lnTo>
                  <a:lnTo>
                    <a:pt x="162" y="5078"/>
                  </a:lnTo>
                  <a:lnTo>
                    <a:pt x="130" y="4859"/>
                  </a:lnTo>
                  <a:lnTo>
                    <a:pt x="102" y="4639"/>
                  </a:lnTo>
                  <a:lnTo>
                    <a:pt x="77" y="4420"/>
                  </a:lnTo>
                  <a:lnTo>
                    <a:pt x="56" y="4200"/>
                  </a:lnTo>
                  <a:lnTo>
                    <a:pt x="39" y="3980"/>
                  </a:lnTo>
                  <a:lnTo>
                    <a:pt x="24" y="3759"/>
                  </a:lnTo>
                  <a:lnTo>
                    <a:pt x="14" y="3537"/>
                  </a:lnTo>
                  <a:lnTo>
                    <a:pt x="6" y="3316"/>
                  </a:lnTo>
                  <a:lnTo>
                    <a:pt x="1" y="3094"/>
                  </a:lnTo>
                  <a:lnTo>
                    <a:pt x="0" y="2873"/>
                  </a:lnTo>
                  <a:lnTo>
                    <a:pt x="1" y="2650"/>
                  </a:lnTo>
                  <a:lnTo>
                    <a:pt x="4" y="2428"/>
                  </a:lnTo>
                  <a:lnTo>
                    <a:pt x="11" y="2207"/>
                  </a:lnTo>
                  <a:lnTo>
                    <a:pt x="19" y="1985"/>
                  </a:lnTo>
                  <a:lnTo>
                    <a:pt x="31" y="1763"/>
                  </a:lnTo>
                  <a:lnTo>
                    <a:pt x="45" y="1541"/>
                  </a:lnTo>
                  <a:lnTo>
                    <a:pt x="61" y="1320"/>
                  </a:lnTo>
                  <a:lnTo>
                    <a:pt x="79" y="1100"/>
                  </a:lnTo>
                  <a:lnTo>
                    <a:pt x="99" y="878"/>
                  </a:lnTo>
                  <a:lnTo>
                    <a:pt x="121" y="658"/>
                  </a:lnTo>
                  <a:lnTo>
                    <a:pt x="146" y="439"/>
                  </a:lnTo>
                  <a:lnTo>
                    <a:pt x="171" y="220"/>
                  </a:lnTo>
                  <a:lnTo>
                    <a:pt x="19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smtClean="0">
                <a:ln>
                  <a:noFill/>
                </a:ln>
                <a:solidFill>
                  <a:srgbClr val="080808"/>
                </a:solidFill>
                <a:effectLst/>
                <a:uLnTx/>
                <a:uFillTx/>
                <a:cs typeface="+mn-ea"/>
                <a:sym typeface="+mn-lt"/>
              </a:endParaRPr>
            </a:p>
          </p:txBody>
        </p:sp>
        <p:sp>
          <p:nvSpPr>
            <p:cNvPr id="9" name="Freeform 13"/>
            <p:cNvSpPr/>
            <p:nvPr/>
          </p:nvSpPr>
          <p:spPr bwMode="auto">
            <a:xfrm>
              <a:off x="5461001" y="1550988"/>
              <a:ext cx="463550" cy="1897063"/>
            </a:xfrm>
            <a:custGeom>
              <a:avLst/>
              <a:gdLst>
                <a:gd name="T0" fmla="*/ 449 w 2048"/>
                <a:gd name="T1" fmla="*/ 617 h 8362"/>
                <a:gd name="T2" fmla="*/ 872 w 2048"/>
                <a:gd name="T3" fmla="*/ 409 h 8362"/>
                <a:gd name="T4" fmla="*/ 1302 w 2048"/>
                <a:gd name="T5" fmla="*/ 215 h 8362"/>
                <a:gd name="T6" fmla="*/ 1740 w 2048"/>
                <a:gd name="T7" fmla="*/ 40 h 8362"/>
                <a:gd name="T8" fmla="*/ 1895 w 2048"/>
                <a:gd name="T9" fmla="*/ 298 h 8362"/>
                <a:gd name="T10" fmla="*/ 1945 w 2048"/>
                <a:gd name="T11" fmla="*/ 698 h 8362"/>
                <a:gd name="T12" fmla="*/ 1984 w 2048"/>
                <a:gd name="T13" fmla="*/ 1097 h 8362"/>
                <a:gd name="T14" fmla="*/ 2013 w 2048"/>
                <a:gd name="T15" fmla="*/ 1499 h 8362"/>
                <a:gd name="T16" fmla="*/ 2032 w 2048"/>
                <a:gd name="T17" fmla="*/ 1901 h 8362"/>
                <a:gd name="T18" fmla="*/ 2048 w 2048"/>
                <a:gd name="T19" fmla="*/ 2604 h 8362"/>
                <a:gd name="T20" fmla="*/ 2044 w 2048"/>
                <a:gd name="T21" fmla="*/ 3321 h 8362"/>
                <a:gd name="T22" fmla="*/ 2028 w 2048"/>
                <a:gd name="T23" fmla="*/ 3773 h 8362"/>
                <a:gd name="T24" fmla="*/ 1998 w 2048"/>
                <a:gd name="T25" fmla="*/ 4223 h 8362"/>
                <a:gd name="T26" fmla="*/ 1953 w 2048"/>
                <a:gd name="T27" fmla="*/ 4674 h 8362"/>
                <a:gd name="T28" fmla="*/ 1891 w 2048"/>
                <a:gd name="T29" fmla="*/ 5122 h 8362"/>
                <a:gd name="T30" fmla="*/ 1814 w 2048"/>
                <a:gd name="T31" fmla="*/ 5567 h 8362"/>
                <a:gd name="T32" fmla="*/ 1719 w 2048"/>
                <a:gd name="T33" fmla="*/ 6010 h 8362"/>
                <a:gd name="T34" fmla="*/ 1607 w 2048"/>
                <a:gd name="T35" fmla="*/ 6447 h 8362"/>
                <a:gd name="T36" fmla="*/ 1491 w 2048"/>
                <a:gd name="T37" fmla="*/ 6843 h 8362"/>
                <a:gd name="T38" fmla="*/ 1390 w 2048"/>
                <a:gd name="T39" fmla="*/ 7110 h 8362"/>
                <a:gd name="T40" fmla="*/ 1253 w 2048"/>
                <a:gd name="T41" fmla="*/ 7356 h 8362"/>
                <a:gd name="T42" fmla="*/ 1086 w 2048"/>
                <a:gd name="T43" fmla="*/ 7582 h 8362"/>
                <a:gd name="T44" fmla="*/ 891 w 2048"/>
                <a:gd name="T45" fmla="*/ 7787 h 8362"/>
                <a:gd name="T46" fmla="*/ 674 w 2048"/>
                <a:gd name="T47" fmla="*/ 7970 h 8362"/>
                <a:gd name="T48" fmla="*/ 440 w 2048"/>
                <a:gd name="T49" fmla="*/ 8132 h 8362"/>
                <a:gd name="T50" fmla="*/ 192 w 2048"/>
                <a:gd name="T51" fmla="*/ 8271 h 8362"/>
                <a:gd name="T52" fmla="*/ 22 w 2048"/>
                <a:gd name="T53" fmla="*/ 8307 h 8362"/>
                <a:gd name="T54" fmla="*/ 112 w 2048"/>
                <a:gd name="T55" fmla="*/ 8090 h 8362"/>
                <a:gd name="T56" fmla="*/ 216 w 2048"/>
                <a:gd name="T57" fmla="*/ 7878 h 8362"/>
                <a:gd name="T58" fmla="*/ 292 w 2048"/>
                <a:gd name="T59" fmla="*/ 7753 h 8362"/>
                <a:gd name="T60" fmla="*/ 361 w 2048"/>
                <a:gd name="T61" fmla="*/ 7659 h 8362"/>
                <a:gd name="T62" fmla="*/ 440 w 2048"/>
                <a:gd name="T63" fmla="*/ 7572 h 8362"/>
                <a:gd name="T64" fmla="*/ 569 w 2048"/>
                <a:gd name="T65" fmla="*/ 7442 h 8362"/>
                <a:gd name="T66" fmla="*/ 837 w 2048"/>
                <a:gd name="T67" fmla="*/ 7195 h 8362"/>
                <a:gd name="T68" fmla="*/ 1026 w 2048"/>
                <a:gd name="T69" fmla="*/ 7016 h 8362"/>
                <a:gd name="T70" fmla="*/ 1168 w 2048"/>
                <a:gd name="T71" fmla="*/ 6865 h 8362"/>
                <a:gd name="T72" fmla="*/ 1295 w 2048"/>
                <a:gd name="T73" fmla="*/ 6704 h 8362"/>
                <a:gd name="T74" fmla="*/ 1402 w 2048"/>
                <a:gd name="T75" fmla="*/ 6530 h 8362"/>
                <a:gd name="T76" fmla="*/ 1485 w 2048"/>
                <a:gd name="T77" fmla="*/ 6339 h 8362"/>
                <a:gd name="T78" fmla="*/ 1524 w 2048"/>
                <a:gd name="T79" fmla="*/ 6191 h 8362"/>
                <a:gd name="T80" fmla="*/ 1538 w 2048"/>
                <a:gd name="T81" fmla="*/ 6063 h 8362"/>
                <a:gd name="T82" fmla="*/ 1533 w 2048"/>
                <a:gd name="T83" fmla="*/ 5934 h 8362"/>
                <a:gd name="T84" fmla="*/ 1513 w 2048"/>
                <a:gd name="T85" fmla="*/ 5807 h 8362"/>
                <a:gd name="T86" fmla="*/ 1483 w 2048"/>
                <a:gd name="T87" fmla="*/ 5680 h 8362"/>
                <a:gd name="T88" fmla="*/ 1411 w 2048"/>
                <a:gd name="T89" fmla="*/ 5462 h 8362"/>
                <a:gd name="T90" fmla="*/ 1276 w 2048"/>
                <a:gd name="T91" fmla="*/ 5329 h 8362"/>
                <a:gd name="T92" fmla="*/ 998 w 2048"/>
                <a:gd name="T93" fmla="*/ 5524 h 8362"/>
                <a:gd name="T94" fmla="*/ 795 w 2048"/>
                <a:gd name="T95" fmla="*/ 5519 h 8362"/>
                <a:gd name="T96" fmla="*/ 798 w 2048"/>
                <a:gd name="T97" fmla="*/ 4903 h 8362"/>
                <a:gd name="T98" fmla="*/ 777 w 2048"/>
                <a:gd name="T99" fmla="*/ 4288 h 8362"/>
                <a:gd name="T100" fmla="*/ 751 w 2048"/>
                <a:gd name="T101" fmla="*/ 3904 h 8362"/>
                <a:gd name="T102" fmla="*/ 719 w 2048"/>
                <a:gd name="T103" fmla="*/ 3598 h 8362"/>
                <a:gd name="T104" fmla="*/ 677 w 2048"/>
                <a:gd name="T105" fmla="*/ 3293 h 8362"/>
                <a:gd name="T106" fmla="*/ 631 w 2048"/>
                <a:gd name="T107" fmla="*/ 2986 h 8362"/>
                <a:gd name="T108" fmla="*/ 576 w 2048"/>
                <a:gd name="T109" fmla="*/ 2678 h 8362"/>
                <a:gd name="T110" fmla="*/ 461 w 2048"/>
                <a:gd name="T111" fmla="*/ 2146 h 8362"/>
                <a:gd name="T112" fmla="*/ 313 w 2048"/>
                <a:gd name="T113" fmla="*/ 1539 h 8362"/>
                <a:gd name="T114" fmla="*/ 168 w 2048"/>
                <a:gd name="T115" fmla="*/ 932 h 8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48" h="8362">
                  <a:moveTo>
                    <a:pt x="135" y="780"/>
                  </a:moveTo>
                  <a:lnTo>
                    <a:pt x="239" y="725"/>
                  </a:lnTo>
                  <a:lnTo>
                    <a:pt x="344" y="671"/>
                  </a:lnTo>
                  <a:lnTo>
                    <a:pt x="449" y="617"/>
                  </a:lnTo>
                  <a:lnTo>
                    <a:pt x="554" y="564"/>
                  </a:lnTo>
                  <a:lnTo>
                    <a:pt x="660" y="512"/>
                  </a:lnTo>
                  <a:lnTo>
                    <a:pt x="766" y="460"/>
                  </a:lnTo>
                  <a:lnTo>
                    <a:pt x="872" y="409"/>
                  </a:lnTo>
                  <a:lnTo>
                    <a:pt x="979" y="359"/>
                  </a:lnTo>
                  <a:lnTo>
                    <a:pt x="1086" y="310"/>
                  </a:lnTo>
                  <a:lnTo>
                    <a:pt x="1194" y="262"/>
                  </a:lnTo>
                  <a:lnTo>
                    <a:pt x="1302" y="215"/>
                  </a:lnTo>
                  <a:lnTo>
                    <a:pt x="1410" y="170"/>
                  </a:lnTo>
                  <a:lnTo>
                    <a:pt x="1519" y="125"/>
                  </a:lnTo>
                  <a:lnTo>
                    <a:pt x="1629" y="82"/>
                  </a:lnTo>
                  <a:lnTo>
                    <a:pt x="1740" y="40"/>
                  </a:lnTo>
                  <a:lnTo>
                    <a:pt x="1851" y="0"/>
                  </a:lnTo>
                  <a:lnTo>
                    <a:pt x="1866" y="99"/>
                  </a:lnTo>
                  <a:lnTo>
                    <a:pt x="1881" y="199"/>
                  </a:lnTo>
                  <a:lnTo>
                    <a:pt x="1895" y="298"/>
                  </a:lnTo>
                  <a:lnTo>
                    <a:pt x="1909" y="398"/>
                  </a:lnTo>
                  <a:lnTo>
                    <a:pt x="1922" y="498"/>
                  </a:lnTo>
                  <a:lnTo>
                    <a:pt x="1934" y="598"/>
                  </a:lnTo>
                  <a:lnTo>
                    <a:pt x="1945" y="698"/>
                  </a:lnTo>
                  <a:lnTo>
                    <a:pt x="1956" y="798"/>
                  </a:lnTo>
                  <a:lnTo>
                    <a:pt x="1966" y="898"/>
                  </a:lnTo>
                  <a:lnTo>
                    <a:pt x="1975" y="998"/>
                  </a:lnTo>
                  <a:lnTo>
                    <a:pt x="1984" y="1097"/>
                  </a:lnTo>
                  <a:lnTo>
                    <a:pt x="1992" y="1197"/>
                  </a:lnTo>
                  <a:lnTo>
                    <a:pt x="1999" y="1298"/>
                  </a:lnTo>
                  <a:lnTo>
                    <a:pt x="2007" y="1398"/>
                  </a:lnTo>
                  <a:lnTo>
                    <a:pt x="2013" y="1499"/>
                  </a:lnTo>
                  <a:lnTo>
                    <a:pt x="2018" y="1599"/>
                  </a:lnTo>
                  <a:lnTo>
                    <a:pt x="2024" y="1699"/>
                  </a:lnTo>
                  <a:lnTo>
                    <a:pt x="2028" y="1800"/>
                  </a:lnTo>
                  <a:lnTo>
                    <a:pt x="2032" y="1901"/>
                  </a:lnTo>
                  <a:lnTo>
                    <a:pt x="2036" y="2001"/>
                  </a:lnTo>
                  <a:lnTo>
                    <a:pt x="2041" y="2202"/>
                  </a:lnTo>
                  <a:lnTo>
                    <a:pt x="2045" y="2404"/>
                  </a:lnTo>
                  <a:lnTo>
                    <a:pt x="2048" y="2604"/>
                  </a:lnTo>
                  <a:lnTo>
                    <a:pt x="2048" y="2805"/>
                  </a:lnTo>
                  <a:lnTo>
                    <a:pt x="2048" y="3007"/>
                  </a:lnTo>
                  <a:lnTo>
                    <a:pt x="2046" y="3208"/>
                  </a:lnTo>
                  <a:lnTo>
                    <a:pt x="2044" y="3321"/>
                  </a:lnTo>
                  <a:lnTo>
                    <a:pt x="2041" y="3433"/>
                  </a:lnTo>
                  <a:lnTo>
                    <a:pt x="2038" y="3546"/>
                  </a:lnTo>
                  <a:lnTo>
                    <a:pt x="2034" y="3660"/>
                  </a:lnTo>
                  <a:lnTo>
                    <a:pt x="2028" y="3773"/>
                  </a:lnTo>
                  <a:lnTo>
                    <a:pt x="2022" y="3886"/>
                  </a:lnTo>
                  <a:lnTo>
                    <a:pt x="2015" y="3998"/>
                  </a:lnTo>
                  <a:lnTo>
                    <a:pt x="2007" y="4111"/>
                  </a:lnTo>
                  <a:lnTo>
                    <a:pt x="1998" y="4223"/>
                  </a:lnTo>
                  <a:lnTo>
                    <a:pt x="1988" y="4337"/>
                  </a:lnTo>
                  <a:lnTo>
                    <a:pt x="1977" y="4449"/>
                  </a:lnTo>
                  <a:lnTo>
                    <a:pt x="1966" y="4562"/>
                  </a:lnTo>
                  <a:lnTo>
                    <a:pt x="1953" y="4674"/>
                  </a:lnTo>
                  <a:lnTo>
                    <a:pt x="1938" y="4786"/>
                  </a:lnTo>
                  <a:lnTo>
                    <a:pt x="1924" y="4898"/>
                  </a:lnTo>
                  <a:lnTo>
                    <a:pt x="1908" y="5010"/>
                  </a:lnTo>
                  <a:lnTo>
                    <a:pt x="1891" y="5122"/>
                  </a:lnTo>
                  <a:lnTo>
                    <a:pt x="1873" y="5234"/>
                  </a:lnTo>
                  <a:lnTo>
                    <a:pt x="1855" y="5345"/>
                  </a:lnTo>
                  <a:lnTo>
                    <a:pt x="1834" y="5456"/>
                  </a:lnTo>
                  <a:lnTo>
                    <a:pt x="1814" y="5567"/>
                  </a:lnTo>
                  <a:lnTo>
                    <a:pt x="1792" y="5678"/>
                  </a:lnTo>
                  <a:lnTo>
                    <a:pt x="1768" y="5789"/>
                  </a:lnTo>
                  <a:lnTo>
                    <a:pt x="1745" y="5900"/>
                  </a:lnTo>
                  <a:lnTo>
                    <a:pt x="1719" y="6010"/>
                  </a:lnTo>
                  <a:lnTo>
                    <a:pt x="1693" y="6120"/>
                  </a:lnTo>
                  <a:lnTo>
                    <a:pt x="1665" y="6229"/>
                  </a:lnTo>
                  <a:lnTo>
                    <a:pt x="1637" y="6338"/>
                  </a:lnTo>
                  <a:lnTo>
                    <a:pt x="1607" y="6447"/>
                  </a:lnTo>
                  <a:lnTo>
                    <a:pt x="1575" y="6556"/>
                  </a:lnTo>
                  <a:lnTo>
                    <a:pt x="1544" y="6665"/>
                  </a:lnTo>
                  <a:lnTo>
                    <a:pt x="1510" y="6773"/>
                  </a:lnTo>
                  <a:lnTo>
                    <a:pt x="1491" y="6843"/>
                  </a:lnTo>
                  <a:lnTo>
                    <a:pt x="1469" y="6911"/>
                  </a:lnTo>
                  <a:lnTo>
                    <a:pt x="1445" y="6979"/>
                  </a:lnTo>
                  <a:lnTo>
                    <a:pt x="1418" y="7044"/>
                  </a:lnTo>
                  <a:lnTo>
                    <a:pt x="1390" y="7110"/>
                  </a:lnTo>
                  <a:lnTo>
                    <a:pt x="1359" y="7173"/>
                  </a:lnTo>
                  <a:lnTo>
                    <a:pt x="1326" y="7235"/>
                  </a:lnTo>
                  <a:lnTo>
                    <a:pt x="1291" y="7296"/>
                  </a:lnTo>
                  <a:lnTo>
                    <a:pt x="1253" y="7356"/>
                  </a:lnTo>
                  <a:lnTo>
                    <a:pt x="1215" y="7415"/>
                  </a:lnTo>
                  <a:lnTo>
                    <a:pt x="1173" y="7472"/>
                  </a:lnTo>
                  <a:lnTo>
                    <a:pt x="1130" y="7528"/>
                  </a:lnTo>
                  <a:lnTo>
                    <a:pt x="1086" y="7582"/>
                  </a:lnTo>
                  <a:lnTo>
                    <a:pt x="1039" y="7635"/>
                  </a:lnTo>
                  <a:lnTo>
                    <a:pt x="991" y="7687"/>
                  </a:lnTo>
                  <a:lnTo>
                    <a:pt x="942" y="7738"/>
                  </a:lnTo>
                  <a:lnTo>
                    <a:pt x="891" y="7787"/>
                  </a:lnTo>
                  <a:lnTo>
                    <a:pt x="839" y="7835"/>
                  </a:lnTo>
                  <a:lnTo>
                    <a:pt x="785" y="7882"/>
                  </a:lnTo>
                  <a:lnTo>
                    <a:pt x="730" y="7926"/>
                  </a:lnTo>
                  <a:lnTo>
                    <a:pt x="674" y="7970"/>
                  </a:lnTo>
                  <a:lnTo>
                    <a:pt x="617" y="8013"/>
                  </a:lnTo>
                  <a:lnTo>
                    <a:pt x="559" y="8054"/>
                  </a:lnTo>
                  <a:lnTo>
                    <a:pt x="500" y="8094"/>
                  </a:lnTo>
                  <a:lnTo>
                    <a:pt x="440" y="8132"/>
                  </a:lnTo>
                  <a:lnTo>
                    <a:pt x="380" y="8169"/>
                  </a:lnTo>
                  <a:lnTo>
                    <a:pt x="318" y="8205"/>
                  </a:lnTo>
                  <a:lnTo>
                    <a:pt x="255" y="8238"/>
                  </a:lnTo>
                  <a:lnTo>
                    <a:pt x="192" y="8271"/>
                  </a:lnTo>
                  <a:lnTo>
                    <a:pt x="129" y="8303"/>
                  </a:lnTo>
                  <a:lnTo>
                    <a:pt x="65" y="8333"/>
                  </a:lnTo>
                  <a:lnTo>
                    <a:pt x="0" y="8362"/>
                  </a:lnTo>
                  <a:lnTo>
                    <a:pt x="22" y="8307"/>
                  </a:lnTo>
                  <a:lnTo>
                    <a:pt x="43" y="8253"/>
                  </a:lnTo>
                  <a:lnTo>
                    <a:pt x="66" y="8198"/>
                  </a:lnTo>
                  <a:lnTo>
                    <a:pt x="88" y="8144"/>
                  </a:lnTo>
                  <a:lnTo>
                    <a:pt x="112" y="8090"/>
                  </a:lnTo>
                  <a:lnTo>
                    <a:pt x="136" y="8035"/>
                  </a:lnTo>
                  <a:lnTo>
                    <a:pt x="162" y="7982"/>
                  </a:lnTo>
                  <a:lnTo>
                    <a:pt x="188" y="7929"/>
                  </a:lnTo>
                  <a:lnTo>
                    <a:pt x="216" y="7878"/>
                  </a:lnTo>
                  <a:lnTo>
                    <a:pt x="245" y="7828"/>
                  </a:lnTo>
                  <a:lnTo>
                    <a:pt x="260" y="7802"/>
                  </a:lnTo>
                  <a:lnTo>
                    <a:pt x="276" y="7778"/>
                  </a:lnTo>
                  <a:lnTo>
                    <a:pt x="292" y="7753"/>
                  </a:lnTo>
                  <a:lnTo>
                    <a:pt x="308" y="7730"/>
                  </a:lnTo>
                  <a:lnTo>
                    <a:pt x="326" y="7705"/>
                  </a:lnTo>
                  <a:lnTo>
                    <a:pt x="343" y="7682"/>
                  </a:lnTo>
                  <a:lnTo>
                    <a:pt x="361" y="7659"/>
                  </a:lnTo>
                  <a:lnTo>
                    <a:pt x="380" y="7637"/>
                  </a:lnTo>
                  <a:lnTo>
                    <a:pt x="399" y="7614"/>
                  </a:lnTo>
                  <a:lnTo>
                    <a:pt x="419" y="7593"/>
                  </a:lnTo>
                  <a:lnTo>
                    <a:pt x="440" y="7572"/>
                  </a:lnTo>
                  <a:lnTo>
                    <a:pt x="461" y="7550"/>
                  </a:lnTo>
                  <a:lnTo>
                    <a:pt x="497" y="7515"/>
                  </a:lnTo>
                  <a:lnTo>
                    <a:pt x="533" y="7478"/>
                  </a:lnTo>
                  <a:lnTo>
                    <a:pt x="569" y="7442"/>
                  </a:lnTo>
                  <a:lnTo>
                    <a:pt x="607" y="7406"/>
                  </a:lnTo>
                  <a:lnTo>
                    <a:pt x="683" y="7336"/>
                  </a:lnTo>
                  <a:lnTo>
                    <a:pt x="760" y="7266"/>
                  </a:lnTo>
                  <a:lnTo>
                    <a:pt x="837" y="7195"/>
                  </a:lnTo>
                  <a:lnTo>
                    <a:pt x="914" y="7125"/>
                  </a:lnTo>
                  <a:lnTo>
                    <a:pt x="952" y="7088"/>
                  </a:lnTo>
                  <a:lnTo>
                    <a:pt x="989" y="7053"/>
                  </a:lnTo>
                  <a:lnTo>
                    <a:pt x="1026" y="7016"/>
                  </a:lnTo>
                  <a:lnTo>
                    <a:pt x="1063" y="6979"/>
                  </a:lnTo>
                  <a:lnTo>
                    <a:pt x="1098" y="6942"/>
                  </a:lnTo>
                  <a:lnTo>
                    <a:pt x="1134" y="6904"/>
                  </a:lnTo>
                  <a:lnTo>
                    <a:pt x="1168" y="6865"/>
                  </a:lnTo>
                  <a:lnTo>
                    <a:pt x="1201" y="6826"/>
                  </a:lnTo>
                  <a:lnTo>
                    <a:pt x="1234" y="6787"/>
                  </a:lnTo>
                  <a:lnTo>
                    <a:pt x="1265" y="6746"/>
                  </a:lnTo>
                  <a:lnTo>
                    <a:pt x="1295" y="6704"/>
                  </a:lnTo>
                  <a:lnTo>
                    <a:pt x="1324" y="6662"/>
                  </a:lnTo>
                  <a:lnTo>
                    <a:pt x="1352" y="6619"/>
                  </a:lnTo>
                  <a:lnTo>
                    <a:pt x="1378" y="6574"/>
                  </a:lnTo>
                  <a:lnTo>
                    <a:pt x="1402" y="6530"/>
                  </a:lnTo>
                  <a:lnTo>
                    <a:pt x="1426" y="6484"/>
                  </a:lnTo>
                  <a:lnTo>
                    <a:pt x="1447" y="6437"/>
                  </a:lnTo>
                  <a:lnTo>
                    <a:pt x="1466" y="6388"/>
                  </a:lnTo>
                  <a:lnTo>
                    <a:pt x="1485" y="6339"/>
                  </a:lnTo>
                  <a:lnTo>
                    <a:pt x="1500" y="6288"/>
                  </a:lnTo>
                  <a:lnTo>
                    <a:pt x="1510" y="6256"/>
                  </a:lnTo>
                  <a:lnTo>
                    <a:pt x="1517" y="6224"/>
                  </a:lnTo>
                  <a:lnTo>
                    <a:pt x="1524" y="6191"/>
                  </a:lnTo>
                  <a:lnTo>
                    <a:pt x="1530" y="6160"/>
                  </a:lnTo>
                  <a:lnTo>
                    <a:pt x="1534" y="6127"/>
                  </a:lnTo>
                  <a:lnTo>
                    <a:pt x="1536" y="6095"/>
                  </a:lnTo>
                  <a:lnTo>
                    <a:pt x="1538" y="6063"/>
                  </a:lnTo>
                  <a:lnTo>
                    <a:pt x="1538" y="6030"/>
                  </a:lnTo>
                  <a:lnTo>
                    <a:pt x="1538" y="5998"/>
                  </a:lnTo>
                  <a:lnTo>
                    <a:pt x="1536" y="5966"/>
                  </a:lnTo>
                  <a:lnTo>
                    <a:pt x="1533" y="5934"/>
                  </a:lnTo>
                  <a:lnTo>
                    <a:pt x="1530" y="5903"/>
                  </a:lnTo>
                  <a:lnTo>
                    <a:pt x="1524" y="5870"/>
                  </a:lnTo>
                  <a:lnTo>
                    <a:pt x="1519" y="5838"/>
                  </a:lnTo>
                  <a:lnTo>
                    <a:pt x="1513" y="5807"/>
                  </a:lnTo>
                  <a:lnTo>
                    <a:pt x="1506" y="5775"/>
                  </a:lnTo>
                  <a:lnTo>
                    <a:pt x="1499" y="5744"/>
                  </a:lnTo>
                  <a:lnTo>
                    <a:pt x="1491" y="5712"/>
                  </a:lnTo>
                  <a:lnTo>
                    <a:pt x="1483" y="5680"/>
                  </a:lnTo>
                  <a:lnTo>
                    <a:pt x="1473" y="5649"/>
                  </a:lnTo>
                  <a:lnTo>
                    <a:pt x="1454" y="5586"/>
                  </a:lnTo>
                  <a:lnTo>
                    <a:pt x="1433" y="5523"/>
                  </a:lnTo>
                  <a:lnTo>
                    <a:pt x="1411" y="5462"/>
                  </a:lnTo>
                  <a:lnTo>
                    <a:pt x="1389" y="5400"/>
                  </a:lnTo>
                  <a:lnTo>
                    <a:pt x="1367" y="5340"/>
                  </a:lnTo>
                  <a:lnTo>
                    <a:pt x="1345" y="5280"/>
                  </a:lnTo>
                  <a:lnTo>
                    <a:pt x="1276" y="5329"/>
                  </a:lnTo>
                  <a:lnTo>
                    <a:pt x="1206" y="5378"/>
                  </a:lnTo>
                  <a:lnTo>
                    <a:pt x="1137" y="5426"/>
                  </a:lnTo>
                  <a:lnTo>
                    <a:pt x="1068" y="5475"/>
                  </a:lnTo>
                  <a:lnTo>
                    <a:pt x="998" y="5524"/>
                  </a:lnTo>
                  <a:lnTo>
                    <a:pt x="929" y="5574"/>
                  </a:lnTo>
                  <a:lnTo>
                    <a:pt x="861" y="5623"/>
                  </a:lnTo>
                  <a:lnTo>
                    <a:pt x="792" y="5673"/>
                  </a:lnTo>
                  <a:lnTo>
                    <a:pt x="795" y="5519"/>
                  </a:lnTo>
                  <a:lnTo>
                    <a:pt x="797" y="5365"/>
                  </a:lnTo>
                  <a:lnTo>
                    <a:pt x="799" y="5211"/>
                  </a:lnTo>
                  <a:lnTo>
                    <a:pt x="799" y="5057"/>
                  </a:lnTo>
                  <a:lnTo>
                    <a:pt x="798" y="4903"/>
                  </a:lnTo>
                  <a:lnTo>
                    <a:pt x="795" y="4749"/>
                  </a:lnTo>
                  <a:lnTo>
                    <a:pt x="790" y="4596"/>
                  </a:lnTo>
                  <a:lnTo>
                    <a:pt x="785" y="4442"/>
                  </a:lnTo>
                  <a:lnTo>
                    <a:pt x="777" y="4288"/>
                  </a:lnTo>
                  <a:lnTo>
                    <a:pt x="768" y="4135"/>
                  </a:lnTo>
                  <a:lnTo>
                    <a:pt x="763" y="4057"/>
                  </a:lnTo>
                  <a:lnTo>
                    <a:pt x="757" y="3981"/>
                  </a:lnTo>
                  <a:lnTo>
                    <a:pt x="751" y="3904"/>
                  </a:lnTo>
                  <a:lnTo>
                    <a:pt x="744" y="3828"/>
                  </a:lnTo>
                  <a:lnTo>
                    <a:pt x="735" y="3751"/>
                  </a:lnTo>
                  <a:lnTo>
                    <a:pt x="727" y="3675"/>
                  </a:lnTo>
                  <a:lnTo>
                    <a:pt x="719" y="3598"/>
                  </a:lnTo>
                  <a:lnTo>
                    <a:pt x="710" y="3522"/>
                  </a:lnTo>
                  <a:lnTo>
                    <a:pt x="700" y="3445"/>
                  </a:lnTo>
                  <a:lnTo>
                    <a:pt x="689" y="3369"/>
                  </a:lnTo>
                  <a:lnTo>
                    <a:pt x="677" y="3293"/>
                  </a:lnTo>
                  <a:lnTo>
                    <a:pt x="666" y="3217"/>
                  </a:lnTo>
                  <a:lnTo>
                    <a:pt x="655" y="3140"/>
                  </a:lnTo>
                  <a:lnTo>
                    <a:pt x="644" y="3062"/>
                  </a:lnTo>
                  <a:lnTo>
                    <a:pt x="631" y="2986"/>
                  </a:lnTo>
                  <a:lnTo>
                    <a:pt x="618" y="2908"/>
                  </a:lnTo>
                  <a:lnTo>
                    <a:pt x="605" y="2832"/>
                  </a:lnTo>
                  <a:lnTo>
                    <a:pt x="591" y="2755"/>
                  </a:lnTo>
                  <a:lnTo>
                    <a:pt x="576" y="2678"/>
                  </a:lnTo>
                  <a:lnTo>
                    <a:pt x="561" y="2601"/>
                  </a:lnTo>
                  <a:lnTo>
                    <a:pt x="530" y="2449"/>
                  </a:lnTo>
                  <a:lnTo>
                    <a:pt x="496" y="2297"/>
                  </a:lnTo>
                  <a:lnTo>
                    <a:pt x="461" y="2146"/>
                  </a:lnTo>
                  <a:lnTo>
                    <a:pt x="425" y="1994"/>
                  </a:lnTo>
                  <a:lnTo>
                    <a:pt x="388" y="1842"/>
                  </a:lnTo>
                  <a:lnTo>
                    <a:pt x="351" y="1691"/>
                  </a:lnTo>
                  <a:lnTo>
                    <a:pt x="313" y="1539"/>
                  </a:lnTo>
                  <a:lnTo>
                    <a:pt x="276" y="1388"/>
                  </a:lnTo>
                  <a:lnTo>
                    <a:pt x="239" y="1236"/>
                  </a:lnTo>
                  <a:lnTo>
                    <a:pt x="203" y="1084"/>
                  </a:lnTo>
                  <a:lnTo>
                    <a:pt x="168" y="932"/>
                  </a:lnTo>
                  <a:lnTo>
                    <a:pt x="135" y="78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smtClean="0">
                <a:ln>
                  <a:noFill/>
                </a:ln>
                <a:solidFill>
                  <a:srgbClr val="080808"/>
                </a:solidFill>
                <a:effectLst/>
                <a:uLnTx/>
                <a:uFillTx/>
                <a:cs typeface="+mn-ea"/>
                <a:sym typeface="+mn-lt"/>
              </a:endParaRPr>
            </a:p>
          </p:txBody>
        </p:sp>
      </p:grpSp>
      <p:grpSp>
        <p:nvGrpSpPr>
          <p:cNvPr id="10" name="组合 9"/>
          <p:cNvGrpSpPr/>
          <p:nvPr/>
        </p:nvGrpSpPr>
        <p:grpSpPr>
          <a:xfrm>
            <a:off x="3375218" y="2686805"/>
            <a:ext cx="2815430" cy="800608"/>
            <a:chOff x="2724151" y="1960563"/>
            <a:chExt cx="3695700" cy="1050925"/>
          </a:xfrm>
          <a:solidFill>
            <a:srgbClr val="004960"/>
          </a:solidFill>
        </p:grpSpPr>
        <p:sp>
          <p:nvSpPr>
            <p:cNvPr id="11" name="Freeform 15"/>
            <p:cNvSpPr/>
            <p:nvPr/>
          </p:nvSpPr>
          <p:spPr bwMode="auto">
            <a:xfrm>
              <a:off x="2724151" y="1960563"/>
              <a:ext cx="515938" cy="1050925"/>
            </a:xfrm>
            <a:custGeom>
              <a:avLst/>
              <a:gdLst>
                <a:gd name="T0" fmla="*/ 119 w 2275"/>
                <a:gd name="T1" fmla="*/ 12 h 4633"/>
                <a:gd name="T2" fmla="*/ 357 w 2275"/>
                <a:gd name="T3" fmla="*/ 42 h 4633"/>
                <a:gd name="T4" fmla="*/ 594 w 2275"/>
                <a:gd name="T5" fmla="*/ 76 h 4633"/>
                <a:gd name="T6" fmla="*/ 832 w 2275"/>
                <a:gd name="T7" fmla="*/ 113 h 4633"/>
                <a:gd name="T8" fmla="*/ 1067 w 2275"/>
                <a:gd name="T9" fmla="*/ 154 h 4633"/>
                <a:gd name="T10" fmla="*/ 1304 w 2275"/>
                <a:gd name="T11" fmla="*/ 199 h 4633"/>
                <a:gd name="T12" fmla="*/ 1538 w 2275"/>
                <a:gd name="T13" fmla="*/ 247 h 4633"/>
                <a:gd name="T14" fmla="*/ 1773 w 2275"/>
                <a:gd name="T15" fmla="*/ 298 h 4633"/>
                <a:gd name="T16" fmla="*/ 1892 w 2275"/>
                <a:gd name="T17" fmla="*/ 476 h 4633"/>
                <a:gd name="T18" fmla="*/ 1896 w 2275"/>
                <a:gd name="T19" fmla="*/ 782 h 4633"/>
                <a:gd name="T20" fmla="*/ 1901 w 2275"/>
                <a:gd name="T21" fmla="*/ 1088 h 4633"/>
                <a:gd name="T22" fmla="*/ 1907 w 2275"/>
                <a:gd name="T23" fmla="*/ 1394 h 4633"/>
                <a:gd name="T24" fmla="*/ 1917 w 2275"/>
                <a:gd name="T25" fmla="*/ 1699 h 4633"/>
                <a:gd name="T26" fmla="*/ 1931 w 2275"/>
                <a:gd name="T27" fmla="*/ 2005 h 4633"/>
                <a:gd name="T28" fmla="*/ 1949 w 2275"/>
                <a:gd name="T29" fmla="*/ 2309 h 4633"/>
                <a:gd name="T30" fmla="*/ 1975 w 2275"/>
                <a:gd name="T31" fmla="*/ 2614 h 4633"/>
                <a:gd name="T32" fmla="*/ 2002 w 2275"/>
                <a:gd name="T33" fmla="*/ 2883 h 4633"/>
                <a:gd name="T34" fmla="*/ 2033 w 2275"/>
                <a:gd name="T35" fmla="*/ 3118 h 4633"/>
                <a:gd name="T36" fmla="*/ 2067 w 2275"/>
                <a:gd name="T37" fmla="*/ 3351 h 4633"/>
                <a:gd name="T38" fmla="*/ 2107 w 2275"/>
                <a:gd name="T39" fmla="*/ 3584 h 4633"/>
                <a:gd name="T40" fmla="*/ 2148 w 2275"/>
                <a:gd name="T41" fmla="*/ 3816 h 4633"/>
                <a:gd name="T42" fmla="*/ 2189 w 2275"/>
                <a:gd name="T43" fmla="*/ 4050 h 4633"/>
                <a:gd name="T44" fmla="*/ 2227 w 2275"/>
                <a:gd name="T45" fmla="*/ 4282 h 4633"/>
                <a:gd name="T46" fmla="*/ 2261 w 2275"/>
                <a:gd name="T47" fmla="*/ 4516 h 4633"/>
                <a:gd name="T48" fmla="*/ 2216 w 2275"/>
                <a:gd name="T49" fmla="*/ 4555 h 4633"/>
                <a:gd name="T50" fmla="*/ 2102 w 2275"/>
                <a:gd name="T51" fmla="*/ 4397 h 4633"/>
                <a:gd name="T52" fmla="*/ 1996 w 2275"/>
                <a:gd name="T53" fmla="*/ 4234 h 4633"/>
                <a:gd name="T54" fmla="*/ 1897 w 2275"/>
                <a:gd name="T55" fmla="*/ 4068 h 4633"/>
                <a:gd name="T56" fmla="*/ 1804 w 2275"/>
                <a:gd name="T57" fmla="*/ 3898 h 4633"/>
                <a:gd name="T58" fmla="*/ 1717 w 2275"/>
                <a:gd name="T59" fmla="*/ 3726 h 4633"/>
                <a:gd name="T60" fmla="*/ 1633 w 2275"/>
                <a:gd name="T61" fmla="*/ 3550 h 4633"/>
                <a:gd name="T62" fmla="*/ 1554 w 2275"/>
                <a:gd name="T63" fmla="*/ 3373 h 4633"/>
                <a:gd name="T64" fmla="*/ 1439 w 2275"/>
                <a:gd name="T65" fmla="*/ 3105 h 4633"/>
                <a:gd name="T66" fmla="*/ 1293 w 2275"/>
                <a:gd name="T67" fmla="*/ 2744 h 4633"/>
                <a:gd name="T68" fmla="*/ 1146 w 2275"/>
                <a:gd name="T69" fmla="*/ 2383 h 4633"/>
                <a:gd name="T70" fmla="*/ 1032 w 2275"/>
                <a:gd name="T71" fmla="*/ 2115 h 4633"/>
                <a:gd name="T72" fmla="*/ 952 w 2275"/>
                <a:gd name="T73" fmla="*/ 1938 h 4633"/>
                <a:gd name="T74" fmla="*/ 897 w 2275"/>
                <a:gd name="T75" fmla="*/ 1818 h 4633"/>
                <a:gd name="T76" fmla="*/ 867 w 2275"/>
                <a:gd name="T77" fmla="*/ 1755 h 4633"/>
                <a:gd name="T78" fmla="*/ 833 w 2275"/>
                <a:gd name="T79" fmla="*/ 1694 h 4633"/>
                <a:gd name="T80" fmla="*/ 798 w 2275"/>
                <a:gd name="T81" fmla="*/ 1632 h 4633"/>
                <a:gd name="T82" fmla="*/ 743 w 2275"/>
                <a:gd name="T83" fmla="*/ 1544 h 4633"/>
                <a:gd name="T84" fmla="*/ 664 w 2275"/>
                <a:gd name="T85" fmla="*/ 1428 h 4633"/>
                <a:gd name="T86" fmla="*/ 580 w 2275"/>
                <a:gd name="T87" fmla="*/ 1316 h 4633"/>
                <a:gd name="T88" fmla="*/ 494 w 2275"/>
                <a:gd name="T89" fmla="*/ 1207 h 4633"/>
                <a:gd name="T90" fmla="*/ 405 w 2275"/>
                <a:gd name="T91" fmla="*/ 1099 h 4633"/>
                <a:gd name="T92" fmla="*/ 315 w 2275"/>
                <a:gd name="T93" fmla="*/ 991 h 4633"/>
                <a:gd name="T94" fmla="*/ 250 w 2275"/>
                <a:gd name="T95" fmla="*/ 914 h 4633"/>
                <a:gd name="T96" fmla="*/ 213 w 2275"/>
                <a:gd name="T97" fmla="*/ 863 h 4633"/>
                <a:gd name="T98" fmla="*/ 182 w 2275"/>
                <a:gd name="T99" fmla="*/ 810 h 4633"/>
                <a:gd name="T100" fmla="*/ 154 w 2275"/>
                <a:gd name="T101" fmla="*/ 755 h 4633"/>
                <a:gd name="T102" fmla="*/ 131 w 2275"/>
                <a:gd name="T103" fmla="*/ 698 h 4633"/>
                <a:gd name="T104" fmla="*/ 110 w 2275"/>
                <a:gd name="T105" fmla="*/ 641 h 4633"/>
                <a:gd name="T106" fmla="*/ 93 w 2275"/>
                <a:gd name="T107" fmla="*/ 582 h 4633"/>
                <a:gd name="T108" fmla="*/ 79 w 2275"/>
                <a:gd name="T109" fmla="*/ 522 h 4633"/>
                <a:gd name="T110" fmla="*/ 60 w 2275"/>
                <a:gd name="T111" fmla="*/ 430 h 4633"/>
                <a:gd name="T112" fmla="*/ 42 w 2275"/>
                <a:gd name="T113" fmla="*/ 307 h 4633"/>
                <a:gd name="T114" fmla="*/ 26 w 2275"/>
                <a:gd name="T115" fmla="*/ 183 h 4633"/>
                <a:gd name="T116" fmla="*/ 9 w 2275"/>
                <a:gd name="T117" fmla="*/ 60 h 4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75" h="4633">
                  <a:moveTo>
                    <a:pt x="0" y="0"/>
                  </a:moveTo>
                  <a:lnTo>
                    <a:pt x="119" y="12"/>
                  </a:lnTo>
                  <a:lnTo>
                    <a:pt x="239" y="27"/>
                  </a:lnTo>
                  <a:lnTo>
                    <a:pt x="357" y="42"/>
                  </a:lnTo>
                  <a:lnTo>
                    <a:pt x="476" y="58"/>
                  </a:lnTo>
                  <a:lnTo>
                    <a:pt x="594" y="76"/>
                  </a:lnTo>
                  <a:lnTo>
                    <a:pt x="714" y="94"/>
                  </a:lnTo>
                  <a:lnTo>
                    <a:pt x="832" y="113"/>
                  </a:lnTo>
                  <a:lnTo>
                    <a:pt x="950" y="134"/>
                  </a:lnTo>
                  <a:lnTo>
                    <a:pt x="1067" y="154"/>
                  </a:lnTo>
                  <a:lnTo>
                    <a:pt x="1186" y="176"/>
                  </a:lnTo>
                  <a:lnTo>
                    <a:pt x="1304" y="199"/>
                  </a:lnTo>
                  <a:lnTo>
                    <a:pt x="1421" y="223"/>
                  </a:lnTo>
                  <a:lnTo>
                    <a:pt x="1538" y="247"/>
                  </a:lnTo>
                  <a:lnTo>
                    <a:pt x="1656" y="272"/>
                  </a:lnTo>
                  <a:lnTo>
                    <a:pt x="1773" y="298"/>
                  </a:lnTo>
                  <a:lnTo>
                    <a:pt x="1890" y="323"/>
                  </a:lnTo>
                  <a:lnTo>
                    <a:pt x="1892" y="476"/>
                  </a:lnTo>
                  <a:lnTo>
                    <a:pt x="1894" y="629"/>
                  </a:lnTo>
                  <a:lnTo>
                    <a:pt x="1896" y="782"/>
                  </a:lnTo>
                  <a:lnTo>
                    <a:pt x="1898" y="935"/>
                  </a:lnTo>
                  <a:lnTo>
                    <a:pt x="1901" y="1088"/>
                  </a:lnTo>
                  <a:lnTo>
                    <a:pt x="1904" y="1241"/>
                  </a:lnTo>
                  <a:lnTo>
                    <a:pt x="1907" y="1394"/>
                  </a:lnTo>
                  <a:lnTo>
                    <a:pt x="1911" y="1546"/>
                  </a:lnTo>
                  <a:lnTo>
                    <a:pt x="1917" y="1699"/>
                  </a:lnTo>
                  <a:lnTo>
                    <a:pt x="1924" y="1852"/>
                  </a:lnTo>
                  <a:lnTo>
                    <a:pt x="1931" y="2005"/>
                  </a:lnTo>
                  <a:lnTo>
                    <a:pt x="1939" y="2156"/>
                  </a:lnTo>
                  <a:lnTo>
                    <a:pt x="1949" y="2309"/>
                  </a:lnTo>
                  <a:lnTo>
                    <a:pt x="1961" y="2461"/>
                  </a:lnTo>
                  <a:lnTo>
                    <a:pt x="1975" y="2614"/>
                  </a:lnTo>
                  <a:lnTo>
                    <a:pt x="1991" y="2766"/>
                  </a:lnTo>
                  <a:lnTo>
                    <a:pt x="2002" y="2883"/>
                  </a:lnTo>
                  <a:lnTo>
                    <a:pt x="2016" y="3001"/>
                  </a:lnTo>
                  <a:lnTo>
                    <a:pt x="2033" y="3118"/>
                  </a:lnTo>
                  <a:lnTo>
                    <a:pt x="2049" y="3235"/>
                  </a:lnTo>
                  <a:lnTo>
                    <a:pt x="2067" y="3351"/>
                  </a:lnTo>
                  <a:lnTo>
                    <a:pt x="2087" y="3468"/>
                  </a:lnTo>
                  <a:lnTo>
                    <a:pt x="2107" y="3584"/>
                  </a:lnTo>
                  <a:lnTo>
                    <a:pt x="2128" y="3700"/>
                  </a:lnTo>
                  <a:lnTo>
                    <a:pt x="2148" y="3816"/>
                  </a:lnTo>
                  <a:lnTo>
                    <a:pt x="2168" y="3932"/>
                  </a:lnTo>
                  <a:lnTo>
                    <a:pt x="2189" y="4050"/>
                  </a:lnTo>
                  <a:lnTo>
                    <a:pt x="2208" y="4166"/>
                  </a:lnTo>
                  <a:lnTo>
                    <a:pt x="2227" y="4282"/>
                  </a:lnTo>
                  <a:lnTo>
                    <a:pt x="2245" y="4399"/>
                  </a:lnTo>
                  <a:lnTo>
                    <a:pt x="2261" y="4516"/>
                  </a:lnTo>
                  <a:lnTo>
                    <a:pt x="2275" y="4633"/>
                  </a:lnTo>
                  <a:lnTo>
                    <a:pt x="2216" y="4555"/>
                  </a:lnTo>
                  <a:lnTo>
                    <a:pt x="2158" y="4477"/>
                  </a:lnTo>
                  <a:lnTo>
                    <a:pt x="2102" y="4397"/>
                  </a:lnTo>
                  <a:lnTo>
                    <a:pt x="2048" y="4316"/>
                  </a:lnTo>
                  <a:lnTo>
                    <a:pt x="1996" y="4234"/>
                  </a:lnTo>
                  <a:lnTo>
                    <a:pt x="1946" y="4152"/>
                  </a:lnTo>
                  <a:lnTo>
                    <a:pt x="1897" y="4068"/>
                  </a:lnTo>
                  <a:lnTo>
                    <a:pt x="1850" y="3983"/>
                  </a:lnTo>
                  <a:lnTo>
                    <a:pt x="1804" y="3898"/>
                  </a:lnTo>
                  <a:lnTo>
                    <a:pt x="1760" y="3812"/>
                  </a:lnTo>
                  <a:lnTo>
                    <a:pt x="1717" y="3726"/>
                  </a:lnTo>
                  <a:lnTo>
                    <a:pt x="1674" y="3638"/>
                  </a:lnTo>
                  <a:lnTo>
                    <a:pt x="1633" y="3550"/>
                  </a:lnTo>
                  <a:lnTo>
                    <a:pt x="1593" y="3461"/>
                  </a:lnTo>
                  <a:lnTo>
                    <a:pt x="1554" y="3373"/>
                  </a:lnTo>
                  <a:lnTo>
                    <a:pt x="1515" y="3284"/>
                  </a:lnTo>
                  <a:lnTo>
                    <a:pt x="1439" y="3105"/>
                  </a:lnTo>
                  <a:lnTo>
                    <a:pt x="1365" y="2924"/>
                  </a:lnTo>
                  <a:lnTo>
                    <a:pt x="1293" y="2744"/>
                  </a:lnTo>
                  <a:lnTo>
                    <a:pt x="1219" y="2563"/>
                  </a:lnTo>
                  <a:lnTo>
                    <a:pt x="1146" y="2383"/>
                  </a:lnTo>
                  <a:lnTo>
                    <a:pt x="1070" y="2204"/>
                  </a:lnTo>
                  <a:lnTo>
                    <a:pt x="1032" y="2115"/>
                  </a:lnTo>
                  <a:lnTo>
                    <a:pt x="993" y="2026"/>
                  </a:lnTo>
                  <a:lnTo>
                    <a:pt x="952" y="1938"/>
                  </a:lnTo>
                  <a:lnTo>
                    <a:pt x="911" y="1851"/>
                  </a:lnTo>
                  <a:lnTo>
                    <a:pt x="897" y="1818"/>
                  </a:lnTo>
                  <a:lnTo>
                    <a:pt x="882" y="1786"/>
                  </a:lnTo>
                  <a:lnTo>
                    <a:pt x="867" y="1755"/>
                  </a:lnTo>
                  <a:lnTo>
                    <a:pt x="850" y="1724"/>
                  </a:lnTo>
                  <a:lnTo>
                    <a:pt x="833" y="1694"/>
                  </a:lnTo>
                  <a:lnTo>
                    <a:pt x="816" y="1663"/>
                  </a:lnTo>
                  <a:lnTo>
                    <a:pt x="798" y="1632"/>
                  </a:lnTo>
                  <a:lnTo>
                    <a:pt x="780" y="1603"/>
                  </a:lnTo>
                  <a:lnTo>
                    <a:pt x="743" y="1544"/>
                  </a:lnTo>
                  <a:lnTo>
                    <a:pt x="704" y="1486"/>
                  </a:lnTo>
                  <a:lnTo>
                    <a:pt x="664" y="1428"/>
                  </a:lnTo>
                  <a:lnTo>
                    <a:pt x="623" y="1372"/>
                  </a:lnTo>
                  <a:lnTo>
                    <a:pt x="580" y="1316"/>
                  </a:lnTo>
                  <a:lnTo>
                    <a:pt x="537" y="1261"/>
                  </a:lnTo>
                  <a:lnTo>
                    <a:pt x="494" y="1207"/>
                  </a:lnTo>
                  <a:lnTo>
                    <a:pt x="449" y="1153"/>
                  </a:lnTo>
                  <a:lnTo>
                    <a:pt x="405" y="1099"/>
                  </a:lnTo>
                  <a:lnTo>
                    <a:pt x="360" y="1045"/>
                  </a:lnTo>
                  <a:lnTo>
                    <a:pt x="315" y="991"/>
                  </a:lnTo>
                  <a:lnTo>
                    <a:pt x="270" y="938"/>
                  </a:lnTo>
                  <a:lnTo>
                    <a:pt x="250" y="914"/>
                  </a:lnTo>
                  <a:lnTo>
                    <a:pt x="232" y="888"/>
                  </a:lnTo>
                  <a:lnTo>
                    <a:pt x="213" y="863"/>
                  </a:lnTo>
                  <a:lnTo>
                    <a:pt x="197" y="836"/>
                  </a:lnTo>
                  <a:lnTo>
                    <a:pt x="182" y="810"/>
                  </a:lnTo>
                  <a:lnTo>
                    <a:pt x="167" y="782"/>
                  </a:lnTo>
                  <a:lnTo>
                    <a:pt x="154" y="755"/>
                  </a:lnTo>
                  <a:lnTo>
                    <a:pt x="142" y="727"/>
                  </a:lnTo>
                  <a:lnTo>
                    <a:pt x="131" y="698"/>
                  </a:lnTo>
                  <a:lnTo>
                    <a:pt x="119" y="670"/>
                  </a:lnTo>
                  <a:lnTo>
                    <a:pt x="110" y="641"/>
                  </a:lnTo>
                  <a:lnTo>
                    <a:pt x="101" y="612"/>
                  </a:lnTo>
                  <a:lnTo>
                    <a:pt x="93" y="582"/>
                  </a:lnTo>
                  <a:lnTo>
                    <a:pt x="86" y="552"/>
                  </a:lnTo>
                  <a:lnTo>
                    <a:pt x="79" y="522"/>
                  </a:lnTo>
                  <a:lnTo>
                    <a:pt x="71" y="492"/>
                  </a:lnTo>
                  <a:lnTo>
                    <a:pt x="60" y="430"/>
                  </a:lnTo>
                  <a:lnTo>
                    <a:pt x="50" y="369"/>
                  </a:lnTo>
                  <a:lnTo>
                    <a:pt x="42" y="307"/>
                  </a:lnTo>
                  <a:lnTo>
                    <a:pt x="34" y="245"/>
                  </a:lnTo>
                  <a:lnTo>
                    <a:pt x="26" y="183"/>
                  </a:lnTo>
                  <a:lnTo>
                    <a:pt x="17" y="121"/>
                  </a:lnTo>
                  <a:lnTo>
                    <a:pt x="9" y="60"/>
                  </a:lnTo>
                  <a:lnTo>
                    <a:pt x="0" y="0"/>
                  </a:lnTo>
                  <a:close/>
                </a:path>
              </a:pathLst>
            </a:custGeom>
            <a:grp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smtClean="0">
                <a:ln>
                  <a:noFill/>
                </a:ln>
                <a:solidFill>
                  <a:srgbClr val="080808"/>
                </a:solidFill>
                <a:effectLst/>
                <a:uLnTx/>
                <a:uFillTx/>
                <a:cs typeface="+mn-ea"/>
                <a:sym typeface="+mn-lt"/>
              </a:endParaRPr>
            </a:p>
          </p:txBody>
        </p:sp>
        <p:sp>
          <p:nvSpPr>
            <p:cNvPr id="12" name="Freeform 17"/>
            <p:cNvSpPr/>
            <p:nvPr/>
          </p:nvSpPr>
          <p:spPr bwMode="auto">
            <a:xfrm>
              <a:off x="5907088" y="1963738"/>
              <a:ext cx="512763" cy="1044575"/>
            </a:xfrm>
            <a:custGeom>
              <a:avLst/>
              <a:gdLst>
                <a:gd name="T0" fmla="*/ 497 w 2262"/>
                <a:gd name="T1" fmla="*/ 286 h 4604"/>
                <a:gd name="T2" fmla="*/ 730 w 2262"/>
                <a:gd name="T3" fmla="*/ 233 h 4604"/>
                <a:gd name="T4" fmla="*/ 963 w 2262"/>
                <a:gd name="T5" fmla="*/ 183 h 4604"/>
                <a:gd name="T6" fmla="*/ 1198 w 2262"/>
                <a:gd name="T7" fmla="*/ 137 h 4604"/>
                <a:gd name="T8" fmla="*/ 1432 w 2262"/>
                <a:gd name="T9" fmla="*/ 95 h 4604"/>
                <a:gd name="T10" fmla="*/ 1669 w 2262"/>
                <a:gd name="T11" fmla="*/ 59 h 4604"/>
                <a:gd name="T12" fmla="*/ 1905 w 2262"/>
                <a:gd name="T13" fmla="*/ 31 h 4604"/>
                <a:gd name="T14" fmla="*/ 2143 w 2262"/>
                <a:gd name="T15" fmla="*/ 9 h 4604"/>
                <a:gd name="T16" fmla="*/ 2253 w 2262"/>
                <a:gd name="T17" fmla="*/ 61 h 4604"/>
                <a:gd name="T18" fmla="*/ 2236 w 2262"/>
                <a:gd name="T19" fmla="*/ 182 h 4604"/>
                <a:gd name="T20" fmla="*/ 2219 w 2262"/>
                <a:gd name="T21" fmla="*/ 303 h 4604"/>
                <a:gd name="T22" fmla="*/ 2198 w 2262"/>
                <a:gd name="T23" fmla="*/ 426 h 4604"/>
                <a:gd name="T24" fmla="*/ 2178 w 2262"/>
                <a:gd name="T25" fmla="*/ 515 h 4604"/>
                <a:gd name="T26" fmla="*/ 2162 w 2262"/>
                <a:gd name="T27" fmla="*/ 574 h 4604"/>
                <a:gd name="T28" fmla="*/ 2144 w 2262"/>
                <a:gd name="T29" fmla="*/ 631 h 4604"/>
                <a:gd name="T30" fmla="*/ 2121 w 2262"/>
                <a:gd name="T31" fmla="*/ 689 h 4604"/>
                <a:gd name="T32" fmla="*/ 2096 w 2262"/>
                <a:gd name="T33" fmla="*/ 744 h 4604"/>
                <a:gd name="T34" fmla="*/ 2067 w 2262"/>
                <a:gd name="T35" fmla="*/ 797 h 4604"/>
                <a:gd name="T36" fmla="*/ 2034 w 2262"/>
                <a:gd name="T37" fmla="*/ 848 h 4604"/>
                <a:gd name="T38" fmla="*/ 1996 w 2262"/>
                <a:gd name="T39" fmla="*/ 897 h 4604"/>
                <a:gd name="T40" fmla="*/ 1922 w 2262"/>
                <a:gd name="T41" fmla="*/ 979 h 4604"/>
                <a:gd name="T42" fmla="*/ 1821 w 2262"/>
                <a:gd name="T43" fmla="*/ 1098 h 4604"/>
                <a:gd name="T44" fmla="*/ 1723 w 2262"/>
                <a:gd name="T45" fmla="*/ 1221 h 4604"/>
                <a:gd name="T46" fmla="*/ 1627 w 2262"/>
                <a:gd name="T47" fmla="*/ 1346 h 4604"/>
                <a:gd name="T48" fmla="*/ 1537 w 2262"/>
                <a:gd name="T49" fmla="*/ 1475 h 4604"/>
                <a:gd name="T50" fmla="*/ 1474 w 2262"/>
                <a:gd name="T51" fmla="*/ 1572 h 4604"/>
                <a:gd name="T52" fmla="*/ 1433 w 2262"/>
                <a:gd name="T53" fmla="*/ 1640 h 4604"/>
                <a:gd name="T54" fmla="*/ 1394 w 2262"/>
                <a:gd name="T55" fmla="*/ 1708 h 4604"/>
                <a:gd name="T56" fmla="*/ 1358 w 2262"/>
                <a:gd name="T57" fmla="*/ 1777 h 4604"/>
                <a:gd name="T58" fmla="*/ 1323 w 2262"/>
                <a:gd name="T59" fmla="*/ 1848 h 4604"/>
                <a:gd name="T60" fmla="*/ 1290 w 2262"/>
                <a:gd name="T61" fmla="*/ 1920 h 4604"/>
                <a:gd name="T62" fmla="*/ 1203 w 2262"/>
                <a:gd name="T63" fmla="*/ 2125 h 4604"/>
                <a:gd name="T64" fmla="*/ 1063 w 2262"/>
                <a:gd name="T65" fmla="*/ 2466 h 4604"/>
                <a:gd name="T66" fmla="*/ 924 w 2262"/>
                <a:gd name="T67" fmla="*/ 2807 h 4604"/>
                <a:gd name="T68" fmla="*/ 783 w 2262"/>
                <a:gd name="T69" fmla="*/ 3148 h 4604"/>
                <a:gd name="T70" fmla="*/ 673 w 2262"/>
                <a:gd name="T71" fmla="*/ 3402 h 4604"/>
                <a:gd name="T72" fmla="*/ 596 w 2262"/>
                <a:gd name="T73" fmla="*/ 3569 h 4604"/>
                <a:gd name="T74" fmla="*/ 517 w 2262"/>
                <a:gd name="T75" fmla="*/ 3734 h 4604"/>
                <a:gd name="T76" fmla="*/ 434 w 2262"/>
                <a:gd name="T77" fmla="*/ 3898 h 4604"/>
                <a:gd name="T78" fmla="*/ 346 w 2262"/>
                <a:gd name="T79" fmla="*/ 4060 h 4604"/>
                <a:gd name="T80" fmla="*/ 255 w 2262"/>
                <a:gd name="T81" fmla="*/ 4219 h 4604"/>
                <a:gd name="T82" fmla="*/ 157 w 2262"/>
                <a:gd name="T83" fmla="*/ 4375 h 4604"/>
                <a:gd name="T84" fmla="*/ 54 w 2262"/>
                <a:gd name="T85" fmla="*/ 4528 h 4604"/>
                <a:gd name="T86" fmla="*/ 17 w 2262"/>
                <a:gd name="T87" fmla="*/ 4489 h 4604"/>
                <a:gd name="T88" fmla="*/ 55 w 2262"/>
                <a:gd name="T89" fmla="*/ 4262 h 4604"/>
                <a:gd name="T90" fmla="*/ 96 w 2262"/>
                <a:gd name="T91" fmla="*/ 4034 h 4604"/>
                <a:gd name="T92" fmla="*/ 136 w 2262"/>
                <a:gd name="T93" fmla="*/ 3806 h 4604"/>
                <a:gd name="T94" fmla="*/ 177 w 2262"/>
                <a:gd name="T95" fmla="*/ 3579 h 4604"/>
                <a:gd name="T96" fmla="*/ 216 w 2262"/>
                <a:gd name="T97" fmla="*/ 3352 h 4604"/>
                <a:gd name="T98" fmla="*/ 251 w 2262"/>
                <a:gd name="T99" fmla="*/ 3123 h 4604"/>
                <a:gd name="T100" fmla="*/ 281 w 2262"/>
                <a:gd name="T101" fmla="*/ 2894 h 4604"/>
                <a:gd name="T102" fmla="*/ 303 w 2262"/>
                <a:gd name="T103" fmla="*/ 2702 h 4604"/>
                <a:gd name="T104" fmla="*/ 319 w 2262"/>
                <a:gd name="T105" fmla="*/ 2549 h 4604"/>
                <a:gd name="T106" fmla="*/ 338 w 2262"/>
                <a:gd name="T107" fmla="*/ 2319 h 4604"/>
                <a:gd name="T108" fmla="*/ 358 w 2262"/>
                <a:gd name="T109" fmla="*/ 2011 h 4604"/>
                <a:gd name="T110" fmla="*/ 371 w 2262"/>
                <a:gd name="T111" fmla="*/ 1702 h 4604"/>
                <a:gd name="T112" fmla="*/ 379 w 2262"/>
                <a:gd name="T113" fmla="*/ 1394 h 4604"/>
                <a:gd name="T114" fmla="*/ 382 w 2262"/>
                <a:gd name="T115" fmla="*/ 1085 h 4604"/>
                <a:gd name="T116" fmla="*/ 383 w 2262"/>
                <a:gd name="T117" fmla="*/ 776 h 4604"/>
                <a:gd name="T118" fmla="*/ 382 w 2262"/>
                <a:gd name="T119" fmla="*/ 467 h 4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62" h="4604">
                  <a:moveTo>
                    <a:pt x="381" y="313"/>
                  </a:moveTo>
                  <a:lnTo>
                    <a:pt x="497" y="286"/>
                  </a:lnTo>
                  <a:lnTo>
                    <a:pt x="614" y="258"/>
                  </a:lnTo>
                  <a:lnTo>
                    <a:pt x="730" y="233"/>
                  </a:lnTo>
                  <a:lnTo>
                    <a:pt x="846" y="207"/>
                  </a:lnTo>
                  <a:lnTo>
                    <a:pt x="963" y="183"/>
                  </a:lnTo>
                  <a:lnTo>
                    <a:pt x="1080" y="159"/>
                  </a:lnTo>
                  <a:lnTo>
                    <a:pt x="1198" y="137"/>
                  </a:lnTo>
                  <a:lnTo>
                    <a:pt x="1315" y="116"/>
                  </a:lnTo>
                  <a:lnTo>
                    <a:pt x="1432" y="95"/>
                  </a:lnTo>
                  <a:lnTo>
                    <a:pt x="1550" y="77"/>
                  </a:lnTo>
                  <a:lnTo>
                    <a:pt x="1669" y="59"/>
                  </a:lnTo>
                  <a:lnTo>
                    <a:pt x="1787" y="44"/>
                  </a:lnTo>
                  <a:lnTo>
                    <a:pt x="1905" y="31"/>
                  </a:lnTo>
                  <a:lnTo>
                    <a:pt x="2024" y="19"/>
                  </a:lnTo>
                  <a:lnTo>
                    <a:pt x="2143" y="9"/>
                  </a:lnTo>
                  <a:lnTo>
                    <a:pt x="2262" y="0"/>
                  </a:lnTo>
                  <a:lnTo>
                    <a:pt x="2253" y="61"/>
                  </a:lnTo>
                  <a:lnTo>
                    <a:pt x="2245" y="121"/>
                  </a:lnTo>
                  <a:lnTo>
                    <a:pt x="2236" y="182"/>
                  </a:lnTo>
                  <a:lnTo>
                    <a:pt x="2228" y="242"/>
                  </a:lnTo>
                  <a:lnTo>
                    <a:pt x="2219" y="303"/>
                  </a:lnTo>
                  <a:lnTo>
                    <a:pt x="2209" y="364"/>
                  </a:lnTo>
                  <a:lnTo>
                    <a:pt x="2198" y="426"/>
                  </a:lnTo>
                  <a:lnTo>
                    <a:pt x="2185" y="486"/>
                  </a:lnTo>
                  <a:lnTo>
                    <a:pt x="2178" y="515"/>
                  </a:lnTo>
                  <a:lnTo>
                    <a:pt x="2170" y="545"/>
                  </a:lnTo>
                  <a:lnTo>
                    <a:pt x="2162" y="574"/>
                  </a:lnTo>
                  <a:lnTo>
                    <a:pt x="2153" y="603"/>
                  </a:lnTo>
                  <a:lnTo>
                    <a:pt x="2144" y="631"/>
                  </a:lnTo>
                  <a:lnTo>
                    <a:pt x="2132" y="660"/>
                  </a:lnTo>
                  <a:lnTo>
                    <a:pt x="2121" y="689"/>
                  </a:lnTo>
                  <a:lnTo>
                    <a:pt x="2109" y="716"/>
                  </a:lnTo>
                  <a:lnTo>
                    <a:pt x="2096" y="744"/>
                  </a:lnTo>
                  <a:lnTo>
                    <a:pt x="2082" y="770"/>
                  </a:lnTo>
                  <a:lnTo>
                    <a:pt x="2067" y="797"/>
                  </a:lnTo>
                  <a:lnTo>
                    <a:pt x="2051" y="822"/>
                  </a:lnTo>
                  <a:lnTo>
                    <a:pt x="2034" y="848"/>
                  </a:lnTo>
                  <a:lnTo>
                    <a:pt x="2015" y="872"/>
                  </a:lnTo>
                  <a:lnTo>
                    <a:pt x="1996" y="897"/>
                  </a:lnTo>
                  <a:lnTo>
                    <a:pt x="1974" y="920"/>
                  </a:lnTo>
                  <a:lnTo>
                    <a:pt x="1922" y="979"/>
                  </a:lnTo>
                  <a:lnTo>
                    <a:pt x="1871" y="1039"/>
                  </a:lnTo>
                  <a:lnTo>
                    <a:pt x="1821" y="1098"/>
                  </a:lnTo>
                  <a:lnTo>
                    <a:pt x="1772" y="1160"/>
                  </a:lnTo>
                  <a:lnTo>
                    <a:pt x="1723" y="1221"/>
                  </a:lnTo>
                  <a:lnTo>
                    <a:pt x="1675" y="1283"/>
                  </a:lnTo>
                  <a:lnTo>
                    <a:pt x="1627" y="1346"/>
                  </a:lnTo>
                  <a:lnTo>
                    <a:pt x="1582" y="1409"/>
                  </a:lnTo>
                  <a:lnTo>
                    <a:pt x="1537" y="1475"/>
                  </a:lnTo>
                  <a:lnTo>
                    <a:pt x="1494" y="1540"/>
                  </a:lnTo>
                  <a:lnTo>
                    <a:pt x="1474" y="1572"/>
                  </a:lnTo>
                  <a:lnTo>
                    <a:pt x="1454" y="1606"/>
                  </a:lnTo>
                  <a:lnTo>
                    <a:pt x="1433" y="1640"/>
                  </a:lnTo>
                  <a:lnTo>
                    <a:pt x="1414" y="1674"/>
                  </a:lnTo>
                  <a:lnTo>
                    <a:pt x="1394" y="1708"/>
                  </a:lnTo>
                  <a:lnTo>
                    <a:pt x="1376" y="1743"/>
                  </a:lnTo>
                  <a:lnTo>
                    <a:pt x="1358" y="1777"/>
                  </a:lnTo>
                  <a:lnTo>
                    <a:pt x="1340" y="1813"/>
                  </a:lnTo>
                  <a:lnTo>
                    <a:pt x="1323" y="1848"/>
                  </a:lnTo>
                  <a:lnTo>
                    <a:pt x="1307" y="1883"/>
                  </a:lnTo>
                  <a:lnTo>
                    <a:pt x="1290" y="1920"/>
                  </a:lnTo>
                  <a:lnTo>
                    <a:pt x="1275" y="1957"/>
                  </a:lnTo>
                  <a:lnTo>
                    <a:pt x="1203" y="2125"/>
                  </a:lnTo>
                  <a:lnTo>
                    <a:pt x="1132" y="2295"/>
                  </a:lnTo>
                  <a:lnTo>
                    <a:pt x="1063" y="2466"/>
                  </a:lnTo>
                  <a:lnTo>
                    <a:pt x="994" y="2636"/>
                  </a:lnTo>
                  <a:lnTo>
                    <a:pt x="924" y="2807"/>
                  </a:lnTo>
                  <a:lnTo>
                    <a:pt x="854" y="2977"/>
                  </a:lnTo>
                  <a:lnTo>
                    <a:pt x="783" y="3148"/>
                  </a:lnTo>
                  <a:lnTo>
                    <a:pt x="710" y="3317"/>
                  </a:lnTo>
                  <a:lnTo>
                    <a:pt x="673" y="3402"/>
                  </a:lnTo>
                  <a:lnTo>
                    <a:pt x="635" y="3485"/>
                  </a:lnTo>
                  <a:lnTo>
                    <a:pt x="596" y="3569"/>
                  </a:lnTo>
                  <a:lnTo>
                    <a:pt x="557" y="3651"/>
                  </a:lnTo>
                  <a:lnTo>
                    <a:pt x="517" y="3734"/>
                  </a:lnTo>
                  <a:lnTo>
                    <a:pt x="476" y="3817"/>
                  </a:lnTo>
                  <a:lnTo>
                    <a:pt x="434" y="3898"/>
                  </a:lnTo>
                  <a:lnTo>
                    <a:pt x="390" y="3980"/>
                  </a:lnTo>
                  <a:lnTo>
                    <a:pt x="346" y="4060"/>
                  </a:lnTo>
                  <a:lnTo>
                    <a:pt x="301" y="4140"/>
                  </a:lnTo>
                  <a:lnTo>
                    <a:pt x="255" y="4219"/>
                  </a:lnTo>
                  <a:lnTo>
                    <a:pt x="207" y="4298"/>
                  </a:lnTo>
                  <a:lnTo>
                    <a:pt x="157" y="4375"/>
                  </a:lnTo>
                  <a:lnTo>
                    <a:pt x="106" y="4453"/>
                  </a:lnTo>
                  <a:lnTo>
                    <a:pt x="54" y="4528"/>
                  </a:lnTo>
                  <a:lnTo>
                    <a:pt x="0" y="4604"/>
                  </a:lnTo>
                  <a:lnTo>
                    <a:pt x="17" y="4489"/>
                  </a:lnTo>
                  <a:lnTo>
                    <a:pt x="36" y="4375"/>
                  </a:lnTo>
                  <a:lnTo>
                    <a:pt x="55" y="4262"/>
                  </a:lnTo>
                  <a:lnTo>
                    <a:pt x="75" y="4148"/>
                  </a:lnTo>
                  <a:lnTo>
                    <a:pt x="96" y="4034"/>
                  </a:lnTo>
                  <a:lnTo>
                    <a:pt x="116" y="3921"/>
                  </a:lnTo>
                  <a:lnTo>
                    <a:pt x="136" y="3806"/>
                  </a:lnTo>
                  <a:lnTo>
                    <a:pt x="157" y="3693"/>
                  </a:lnTo>
                  <a:lnTo>
                    <a:pt x="177" y="3579"/>
                  </a:lnTo>
                  <a:lnTo>
                    <a:pt x="197" y="3466"/>
                  </a:lnTo>
                  <a:lnTo>
                    <a:pt x="216" y="3352"/>
                  </a:lnTo>
                  <a:lnTo>
                    <a:pt x="233" y="3237"/>
                  </a:lnTo>
                  <a:lnTo>
                    <a:pt x="251" y="3123"/>
                  </a:lnTo>
                  <a:lnTo>
                    <a:pt x="267" y="3009"/>
                  </a:lnTo>
                  <a:lnTo>
                    <a:pt x="281" y="2894"/>
                  </a:lnTo>
                  <a:lnTo>
                    <a:pt x="294" y="2780"/>
                  </a:lnTo>
                  <a:lnTo>
                    <a:pt x="303" y="2702"/>
                  </a:lnTo>
                  <a:lnTo>
                    <a:pt x="311" y="2626"/>
                  </a:lnTo>
                  <a:lnTo>
                    <a:pt x="319" y="2549"/>
                  </a:lnTo>
                  <a:lnTo>
                    <a:pt x="326" y="2472"/>
                  </a:lnTo>
                  <a:lnTo>
                    <a:pt x="338" y="2319"/>
                  </a:lnTo>
                  <a:lnTo>
                    <a:pt x="350" y="2165"/>
                  </a:lnTo>
                  <a:lnTo>
                    <a:pt x="358" y="2011"/>
                  </a:lnTo>
                  <a:lnTo>
                    <a:pt x="366" y="1856"/>
                  </a:lnTo>
                  <a:lnTo>
                    <a:pt x="371" y="1702"/>
                  </a:lnTo>
                  <a:lnTo>
                    <a:pt x="376" y="1548"/>
                  </a:lnTo>
                  <a:lnTo>
                    <a:pt x="379" y="1394"/>
                  </a:lnTo>
                  <a:lnTo>
                    <a:pt x="381" y="1239"/>
                  </a:lnTo>
                  <a:lnTo>
                    <a:pt x="382" y="1085"/>
                  </a:lnTo>
                  <a:lnTo>
                    <a:pt x="383" y="931"/>
                  </a:lnTo>
                  <a:lnTo>
                    <a:pt x="383" y="776"/>
                  </a:lnTo>
                  <a:lnTo>
                    <a:pt x="382" y="622"/>
                  </a:lnTo>
                  <a:lnTo>
                    <a:pt x="382" y="467"/>
                  </a:lnTo>
                  <a:lnTo>
                    <a:pt x="381" y="313"/>
                  </a:lnTo>
                  <a:close/>
                </a:path>
              </a:pathLst>
            </a:custGeom>
            <a:grp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smtClean="0">
                <a:ln>
                  <a:noFill/>
                </a:ln>
                <a:solidFill>
                  <a:srgbClr val="080808"/>
                </a:solidFill>
                <a:effectLst/>
                <a:uLnTx/>
                <a:uFillTx/>
                <a:cs typeface="+mn-ea"/>
                <a:sym typeface="+mn-lt"/>
              </a:endParaRPr>
            </a:p>
          </p:txBody>
        </p:sp>
      </p:grpSp>
      <p:sp>
        <p:nvSpPr>
          <p:cNvPr id="13" name="Freeform 19"/>
          <p:cNvSpPr/>
          <p:nvPr/>
        </p:nvSpPr>
        <p:spPr bwMode="auto">
          <a:xfrm>
            <a:off x="3394568" y="2899655"/>
            <a:ext cx="1360550" cy="1684663"/>
          </a:xfrm>
          <a:custGeom>
            <a:avLst/>
            <a:gdLst>
              <a:gd name="T0" fmla="*/ 216 w 7871"/>
              <a:gd name="T1" fmla="*/ 2085 h 9750"/>
              <a:gd name="T2" fmla="*/ 112 w 7871"/>
              <a:gd name="T3" fmla="*/ 1628 h 9750"/>
              <a:gd name="T4" fmla="*/ 38 w 7871"/>
              <a:gd name="T5" fmla="*/ 1166 h 9750"/>
              <a:gd name="T6" fmla="*/ 2 w 7871"/>
              <a:gd name="T7" fmla="*/ 700 h 9750"/>
              <a:gd name="T8" fmla="*/ 14 w 7871"/>
              <a:gd name="T9" fmla="*/ 233 h 9750"/>
              <a:gd name="T10" fmla="*/ 195 w 7871"/>
              <a:gd name="T11" fmla="*/ 197 h 9750"/>
              <a:gd name="T12" fmla="*/ 457 w 7871"/>
              <a:gd name="T13" fmla="*/ 621 h 9750"/>
              <a:gd name="T14" fmla="*/ 675 w 7871"/>
              <a:gd name="T15" fmla="*/ 1068 h 9750"/>
              <a:gd name="T16" fmla="*/ 1025 w 7871"/>
              <a:gd name="T17" fmla="*/ 1915 h 9750"/>
              <a:gd name="T18" fmla="*/ 1286 w 7871"/>
              <a:gd name="T19" fmla="*/ 2498 h 9750"/>
              <a:gd name="T20" fmla="*/ 1684 w 7871"/>
              <a:gd name="T21" fmla="*/ 3251 h 9750"/>
              <a:gd name="T22" fmla="*/ 2148 w 7871"/>
              <a:gd name="T23" fmla="*/ 3974 h 9750"/>
              <a:gd name="T24" fmla="*/ 2687 w 7871"/>
              <a:gd name="T25" fmla="*/ 4637 h 9750"/>
              <a:gd name="T26" fmla="*/ 3313 w 7871"/>
              <a:gd name="T27" fmla="*/ 5209 h 9750"/>
              <a:gd name="T28" fmla="*/ 4035 w 7871"/>
              <a:gd name="T29" fmla="*/ 5659 h 9750"/>
              <a:gd name="T30" fmla="*/ 4350 w 7871"/>
              <a:gd name="T31" fmla="*/ 5782 h 9750"/>
              <a:gd name="T32" fmla="*/ 4578 w 7871"/>
              <a:gd name="T33" fmla="*/ 5822 h 9750"/>
              <a:gd name="T34" fmla="*/ 4848 w 7871"/>
              <a:gd name="T35" fmla="*/ 5836 h 9750"/>
              <a:gd name="T36" fmla="*/ 5314 w 7871"/>
              <a:gd name="T37" fmla="*/ 5811 h 9750"/>
              <a:gd name="T38" fmla="*/ 5262 w 7871"/>
              <a:gd name="T39" fmla="*/ 5536 h 9750"/>
              <a:gd name="T40" fmla="*/ 5088 w 7871"/>
              <a:gd name="T41" fmla="*/ 5258 h 9750"/>
              <a:gd name="T42" fmla="*/ 4971 w 7871"/>
              <a:gd name="T43" fmla="*/ 5124 h 9750"/>
              <a:gd name="T44" fmla="*/ 4803 w 7871"/>
              <a:gd name="T45" fmla="*/ 4978 h 9750"/>
              <a:gd name="T46" fmla="*/ 4275 w 7871"/>
              <a:gd name="T47" fmla="*/ 4588 h 9750"/>
              <a:gd name="T48" fmla="*/ 3743 w 7871"/>
              <a:gd name="T49" fmla="*/ 4199 h 9750"/>
              <a:gd name="T50" fmla="*/ 3413 w 7871"/>
              <a:gd name="T51" fmla="*/ 3916 h 9750"/>
              <a:gd name="T52" fmla="*/ 3119 w 7871"/>
              <a:gd name="T53" fmla="*/ 3593 h 9750"/>
              <a:gd name="T54" fmla="*/ 3000 w 7871"/>
              <a:gd name="T55" fmla="*/ 3419 h 9750"/>
              <a:gd name="T56" fmla="*/ 2937 w 7871"/>
              <a:gd name="T57" fmla="*/ 3271 h 9750"/>
              <a:gd name="T58" fmla="*/ 2891 w 7871"/>
              <a:gd name="T59" fmla="*/ 3089 h 9750"/>
              <a:gd name="T60" fmla="*/ 2844 w 7871"/>
              <a:gd name="T61" fmla="*/ 2767 h 9750"/>
              <a:gd name="T62" fmla="*/ 3915 w 7871"/>
              <a:gd name="T63" fmla="*/ 3479 h 9750"/>
              <a:gd name="T64" fmla="*/ 5210 w 7871"/>
              <a:gd name="T65" fmla="*/ 4396 h 9750"/>
              <a:gd name="T66" fmla="*/ 6355 w 7871"/>
              <a:gd name="T67" fmla="*/ 5164 h 9750"/>
              <a:gd name="T68" fmla="*/ 6623 w 7871"/>
              <a:gd name="T69" fmla="*/ 5359 h 9750"/>
              <a:gd name="T70" fmla="*/ 6868 w 7871"/>
              <a:gd name="T71" fmla="*/ 5584 h 9750"/>
              <a:gd name="T72" fmla="*/ 7086 w 7871"/>
              <a:gd name="T73" fmla="*/ 5834 h 9750"/>
              <a:gd name="T74" fmla="*/ 7273 w 7871"/>
              <a:gd name="T75" fmla="*/ 6107 h 9750"/>
              <a:gd name="T76" fmla="*/ 7424 w 7871"/>
              <a:gd name="T77" fmla="*/ 6403 h 9750"/>
              <a:gd name="T78" fmla="*/ 7632 w 7871"/>
              <a:gd name="T79" fmla="*/ 6947 h 9750"/>
              <a:gd name="T80" fmla="*/ 7774 w 7871"/>
              <a:gd name="T81" fmla="*/ 7556 h 9750"/>
              <a:gd name="T82" fmla="*/ 7846 w 7871"/>
              <a:gd name="T83" fmla="*/ 8178 h 9750"/>
              <a:gd name="T84" fmla="*/ 7871 w 7871"/>
              <a:gd name="T85" fmla="*/ 8808 h 9750"/>
              <a:gd name="T86" fmla="*/ 7768 w 7871"/>
              <a:gd name="T87" fmla="*/ 9689 h 9750"/>
              <a:gd name="T88" fmla="*/ 6927 w 7871"/>
              <a:gd name="T89" fmla="*/ 9163 h 9750"/>
              <a:gd name="T90" fmla="*/ 5777 w 7871"/>
              <a:gd name="T91" fmla="*/ 8511 h 9750"/>
              <a:gd name="T92" fmla="*/ 4684 w 7871"/>
              <a:gd name="T93" fmla="*/ 7945 h 9750"/>
              <a:gd name="T94" fmla="*/ 4064 w 7871"/>
              <a:gd name="T95" fmla="*/ 7613 h 9750"/>
              <a:gd name="T96" fmla="*/ 3736 w 7871"/>
              <a:gd name="T97" fmla="*/ 7411 h 9750"/>
              <a:gd name="T98" fmla="*/ 3425 w 7871"/>
              <a:gd name="T99" fmla="*/ 7187 h 9750"/>
              <a:gd name="T100" fmla="*/ 3134 w 7871"/>
              <a:gd name="T101" fmla="*/ 6938 h 9750"/>
              <a:gd name="T102" fmla="*/ 2893 w 7871"/>
              <a:gd name="T103" fmla="*/ 6684 h 9750"/>
              <a:gd name="T104" fmla="*/ 2686 w 7871"/>
              <a:gd name="T105" fmla="*/ 6412 h 9750"/>
              <a:gd name="T106" fmla="*/ 2338 w 7871"/>
              <a:gd name="T107" fmla="*/ 5889 h 9750"/>
              <a:gd name="T108" fmla="*/ 2104 w 7871"/>
              <a:gd name="T109" fmla="*/ 5565 h 9750"/>
              <a:gd name="T110" fmla="*/ 1787 w 7871"/>
              <a:gd name="T111" fmla="*/ 5187 h 9750"/>
              <a:gd name="T112" fmla="*/ 1403 w 7871"/>
              <a:gd name="T113" fmla="*/ 4670 h 9750"/>
              <a:gd name="T114" fmla="*/ 1059 w 7871"/>
              <a:gd name="T115" fmla="*/ 4126 h 9750"/>
              <a:gd name="T116" fmla="*/ 758 w 7871"/>
              <a:gd name="T117" fmla="*/ 3557 h 9750"/>
              <a:gd name="T118" fmla="*/ 501 w 7871"/>
              <a:gd name="T119" fmla="*/ 2966 h 9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871" h="9750">
                <a:moveTo>
                  <a:pt x="320" y="2460"/>
                </a:moveTo>
                <a:lnTo>
                  <a:pt x="299" y="2385"/>
                </a:lnTo>
                <a:lnTo>
                  <a:pt x="278" y="2311"/>
                </a:lnTo>
                <a:lnTo>
                  <a:pt x="257" y="2236"/>
                </a:lnTo>
                <a:lnTo>
                  <a:pt x="237" y="2160"/>
                </a:lnTo>
                <a:lnTo>
                  <a:pt x="216" y="2085"/>
                </a:lnTo>
                <a:lnTo>
                  <a:pt x="198" y="2009"/>
                </a:lnTo>
                <a:lnTo>
                  <a:pt x="179" y="1934"/>
                </a:lnTo>
                <a:lnTo>
                  <a:pt x="161" y="1857"/>
                </a:lnTo>
                <a:lnTo>
                  <a:pt x="144" y="1781"/>
                </a:lnTo>
                <a:lnTo>
                  <a:pt x="128" y="1704"/>
                </a:lnTo>
                <a:lnTo>
                  <a:pt x="112" y="1628"/>
                </a:lnTo>
                <a:lnTo>
                  <a:pt x="97" y="1551"/>
                </a:lnTo>
                <a:lnTo>
                  <a:pt x="84" y="1475"/>
                </a:lnTo>
                <a:lnTo>
                  <a:pt x="71" y="1397"/>
                </a:lnTo>
                <a:lnTo>
                  <a:pt x="58" y="1320"/>
                </a:lnTo>
                <a:lnTo>
                  <a:pt x="47" y="1244"/>
                </a:lnTo>
                <a:lnTo>
                  <a:pt x="38" y="1166"/>
                </a:lnTo>
                <a:lnTo>
                  <a:pt x="29" y="1089"/>
                </a:lnTo>
                <a:lnTo>
                  <a:pt x="21" y="1011"/>
                </a:lnTo>
                <a:lnTo>
                  <a:pt x="15" y="934"/>
                </a:lnTo>
                <a:lnTo>
                  <a:pt x="9" y="855"/>
                </a:lnTo>
                <a:lnTo>
                  <a:pt x="4" y="778"/>
                </a:lnTo>
                <a:lnTo>
                  <a:pt x="2" y="700"/>
                </a:lnTo>
                <a:lnTo>
                  <a:pt x="0" y="623"/>
                </a:lnTo>
                <a:lnTo>
                  <a:pt x="0" y="544"/>
                </a:lnTo>
                <a:lnTo>
                  <a:pt x="1" y="467"/>
                </a:lnTo>
                <a:lnTo>
                  <a:pt x="4" y="389"/>
                </a:lnTo>
                <a:lnTo>
                  <a:pt x="8" y="311"/>
                </a:lnTo>
                <a:lnTo>
                  <a:pt x="14" y="233"/>
                </a:lnTo>
                <a:lnTo>
                  <a:pt x="22" y="155"/>
                </a:lnTo>
                <a:lnTo>
                  <a:pt x="30" y="77"/>
                </a:lnTo>
                <a:lnTo>
                  <a:pt x="41" y="0"/>
                </a:lnTo>
                <a:lnTo>
                  <a:pt x="94" y="65"/>
                </a:lnTo>
                <a:lnTo>
                  <a:pt x="145" y="130"/>
                </a:lnTo>
                <a:lnTo>
                  <a:pt x="195" y="197"/>
                </a:lnTo>
                <a:lnTo>
                  <a:pt x="243" y="266"/>
                </a:lnTo>
                <a:lnTo>
                  <a:pt x="289" y="335"/>
                </a:lnTo>
                <a:lnTo>
                  <a:pt x="333" y="405"/>
                </a:lnTo>
                <a:lnTo>
                  <a:pt x="375" y="476"/>
                </a:lnTo>
                <a:lnTo>
                  <a:pt x="417" y="548"/>
                </a:lnTo>
                <a:lnTo>
                  <a:pt x="457" y="621"/>
                </a:lnTo>
                <a:lnTo>
                  <a:pt x="497" y="694"/>
                </a:lnTo>
                <a:lnTo>
                  <a:pt x="533" y="767"/>
                </a:lnTo>
                <a:lnTo>
                  <a:pt x="570" y="842"/>
                </a:lnTo>
                <a:lnTo>
                  <a:pt x="606" y="916"/>
                </a:lnTo>
                <a:lnTo>
                  <a:pt x="641" y="992"/>
                </a:lnTo>
                <a:lnTo>
                  <a:pt x="675" y="1068"/>
                </a:lnTo>
                <a:lnTo>
                  <a:pt x="709" y="1145"/>
                </a:lnTo>
                <a:lnTo>
                  <a:pt x="773" y="1298"/>
                </a:lnTo>
                <a:lnTo>
                  <a:pt x="836" y="1451"/>
                </a:lnTo>
                <a:lnTo>
                  <a:pt x="899" y="1606"/>
                </a:lnTo>
                <a:lnTo>
                  <a:pt x="962" y="1761"/>
                </a:lnTo>
                <a:lnTo>
                  <a:pt x="1025" y="1915"/>
                </a:lnTo>
                <a:lnTo>
                  <a:pt x="1089" y="2069"/>
                </a:lnTo>
                <a:lnTo>
                  <a:pt x="1122" y="2145"/>
                </a:lnTo>
                <a:lnTo>
                  <a:pt x="1155" y="2221"/>
                </a:lnTo>
                <a:lnTo>
                  <a:pt x="1189" y="2297"/>
                </a:lnTo>
                <a:lnTo>
                  <a:pt x="1225" y="2372"/>
                </a:lnTo>
                <a:lnTo>
                  <a:pt x="1286" y="2498"/>
                </a:lnTo>
                <a:lnTo>
                  <a:pt x="1348" y="2624"/>
                </a:lnTo>
                <a:lnTo>
                  <a:pt x="1412" y="2750"/>
                </a:lnTo>
                <a:lnTo>
                  <a:pt x="1477" y="2876"/>
                </a:lnTo>
                <a:lnTo>
                  <a:pt x="1545" y="3001"/>
                </a:lnTo>
                <a:lnTo>
                  <a:pt x="1614" y="3127"/>
                </a:lnTo>
                <a:lnTo>
                  <a:pt x="1684" y="3251"/>
                </a:lnTo>
                <a:lnTo>
                  <a:pt x="1757" y="3374"/>
                </a:lnTo>
                <a:lnTo>
                  <a:pt x="1831" y="3497"/>
                </a:lnTo>
                <a:lnTo>
                  <a:pt x="1908" y="3618"/>
                </a:lnTo>
                <a:lnTo>
                  <a:pt x="1986" y="3738"/>
                </a:lnTo>
                <a:lnTo>
                  <a:pt x="2066" y="3857"/>
                </a:lnTo>
                <a:lnTo>
                  <a:pt x="2148" y="3974"/>
                </a:lnTo>
                <a:lnTo>
                  <a:pt x="2233" y="4089"/>
                </a:lnTo>
                <a:lnTo>
                  <a:pt x="2319" y="4203"/>
                </a:lnTo>
                <a:lnTo>
                  <a:pt x="2408" y="4314"/>
                </a:lnTo>
                <a:lnTo>
                  <a:pt x="2499" y="4424"/>
                </a:lnTo>
                <a:lnTo>
                  <a:pt x="2592" y="4532"/>
                </a:lnTo>
                <a:lnTo>
                  <a:pt x="2687" y="4637"/>
                </a:lnTo>
                <a:lnTo>
                  <a:pt x="2785" y="4740"/>
                </a:lnTo>
                <a:lnTo>
                  <a:pt x="2886" y="4839"/>
                </a:lnTo>
                <a:lnTo>
                  <a:pt x="2989" y="4936"/>
                </a:lnTo>
                <a:lnTo>
                  <a:pt x="3094" y="5030"/>
                </a:lnTo>
                <a:lnTo>
                  <a:pt x="3202" y="5121"/>
                </a:lnTo>
                <a:lnTo>
                  <a:pt x="3313" y="5209"/>
                </a:lnTo>
                <a:lnTo>
                  <a:pt x="3426" y="5293"/>
                </a:lnTo>
                <a:lnTo>
                  <a:pt x="3543" y="5374"/>
                </a:lnTo>
                <a:lnTo>
                  <a:pt x="3661" y="5451"/>
                </a:lnTo>
                <a:lnTo>
                  <a:pt x="3783" y="5525"/>
                </a:lnTo>
                <a:lnTo>
                  <a:pt x="3908" y="5594"/>
                </a:lnTo>
                <a:lnTo>
                  <a:pt x="4035" y="5659"/>
                </a:lnTo>
                <a:lnTo>
                  <a:pt x="4165" y="5720"/>
                </a:lnTo>
                <a:lnTo>
                  <a:pt x="4202" y="5736"/>
                </a:lnTo>
                <a:lnTo>
                  <a:pt x="4239" y="5749"/>
                </a:lnTo>
                <a:lnTo>
                  <a:pt x="4276" y="5761"/>
                </a:lnTo>
                <a:lnTo>
                  <a:pt x="4313" y="5772"/>
                </a:lnTo>
                <a:lnTo>
                  <a:pt x="4350" y="5782"/>
                </a:lnTo>
                <a:lnTo>
                  <a:pt x="4388" y="5791"/>
                </a:lnTo>
                <a:lnTo>
                  <a:pt x="4425" y="5799"/>
                </a:lnTo>
                <a:lnTo>
                  <a:pt x="4463" y="5806"/>
                </a:lnTo>
                <a:lnTo>
                  <a:pt x="4502" y="5812"/>
                </a:lnTo>
                <a:lnTo>
                  <a:pt x="4540" y="5818"/>
                </a:lnTo>
                <a:lnTo>
                  <a:pt x="4578" y="5822"/>
                </a:lnTo>
                <a:lnTo>
                  <a:pt x="4616" y="5826"/>
                </a:lnTo>
                <a:lnTo>
                  <a:pt x="4655" y="5829"/>
                </a:lnTo>
                <a:lnTo>
                  <a:pt x="4693" y="5831"/>
                </a:lnTo>
                <a:lnTo>
                  <a:pt x="4732" y="5834"/>
                </a:lnTo>
                <a:lnTo>
                  <a:pt x="4771" y="5835"/>
                </a:lnTo>
                <a:lnTo>
                  <a:pt x="4848" y="5836"/>
                </a:lnTo>
                <a:lnTo>
                  <a:pt x="4926" y="5835"/>
                </a:lnTo>
                <a:lnTo>
                  <a:pt x="5004" y="5831"/>
                </a:lnTo>
                <a:lnTo>
                  <a:pt x="5082" y="5827"/>
                </a:lnTo>
                <a:lnTo>
                  <a:pt x="5159" y="5822"/>
                </a:lnTo>
                <a:lnTo>
                  <a:pt x="5237" y="5817"/>
                </a:lnTo>
                <a:lnTo>
                  <a:pt x="5314" y="5811"/>
                </a:lnTo>
                <a:lnTo>
                  <a:pt x="5391" y="5806"/>
                </a:lnTo>
                <a:lnTo>
                  <a:pt x="5367" y="5751"/>
                </a:lnTo>
                <a:lnTo>
                  <a:pt x="5342" y="5697"/>
                </a:lnTo>
                <a:lnTo>
                  <a:pt x="5316" y="5643"/>
                </a:lnTo>
                <a:lnTo>
                  <a:pt x="5290" y="5589"/>
                </a:lnTo>
                <a:lnTo>
                  <a:pt x="5262" y="5536"/>
                </a:lnTo>
                <a:lnTo>
                  <a:pt x="5234" y="5484"/>
                </a:lnTo>
                <a:lnTo>
                  <a:pt x="5204" y="5432"/>
                </a:lnTo>
                <a:lnTo>
                  <a:pt x="5173" y="5381"/>
                </a:lnTo>
                <a:lnTo>
                  <a:pt x="5140" y="5331"/>
                </a:lnTo>
                <a:lnTo>
                  <a:pt x="5106" y="5282"/>
                </a:lnTo>
                <a:lnTo>
                  <a:pt x="5088" y="5258"/>
                </a:lnTo>
                <a:lnTo>
                  <a:pt x="5070" y="5235"/>
                </a:lnTo>
                <a:lnTo>
                  <a:pt x="5051" y="5212"/>
                </a:lnTo>
                <a:lnTo>
                  <a:pt x="5032" y="5189"/>
                </a:lnTo>
                <a:lnTo>
                  <a:pt x="5013" y="5167"/>
                </a:lnTo>
                <a:lnTo>
                  <a:pt x="4992" y="5145"/>
                </a:lnTo>
                <a:lnTo>
                  <a:pt x="4971" y="5124"/>
                </a:lnTo>
                <a:lnTo>
                  <a:pt x="4950" y="5102"/>
                </a:lnTo>
                <a:lnTo>
                  <a:pt x="4928" y="5082"/>
                </a:lnTo>
                <a:lnTo>
                  <a:pt x="4906" y="5062"/>
                </a:lnTo>
                <a:lnTo>
                  <a:pt x="4883" y="5042"/>
                </a:lnTo>
                <a:lnTo>
                  <a:pt x="4859" y="5024"/>
                </a:lnTo>
                <a:lnTo>
                  <a:pt x="4803" y="4978"/>
                </a:lnTo>
                <a:lnTo>
                  <a:pt x="4745" y="4932"/>
                </a:lnTo>
                <a:lnTo>
                  <a:pt x="4688" y="4888"/>
                </a:lnTo>
                <a:lnTo>
                  <a:pt x="4630" y="4845"/>
                </a:lnTo>
                <a:lnTo>
                  <a:pt x="4513" y="4758"/>
                </a:lnTo>
                <a:lnTo>
                  <a:pt x="4394" y="4672"/>
                </a:lnTo>
                <a:lnTo>
                  <a:pt x="4275" y="4588"/>
                </a:lnTo>
                <a:lnTo>
                  <a:pt x="4155" y="4503"/>
                </a:lnTo>
                <a:lnTo>
                  <a:pt x="4036" y="4418"/>
                </a:lnTo>
                <a:lnTo>
                  <a:pt x="3918" y="4332"/>
                </a:lnTo>
                <a:lnTo>
                  <a:pt x="3860" y="4288"/>
                </a:lnTo>
                <a:lnTo>
                  <a:pt x="3802" y="4244"/>
                </a:lnTo>
                <a:lnTo>
                  <a:pt x="3743" y="4199"/>
                </a:lnTo>
                <a:lnTo>
                  <a:pt x="3687" y="4154"/>
                </a:lnTo>
                <a:lnTo>
                  <a:pt x="3630" y="4108"/>
                </a:lnTo>
                <a:lnTo>
                  <a:pt x="3575" y="4062"/>
                </a:lnTo>
                <a:lnTo>
                  <a:pt x="3520" y="4014"/>
                </a:lnTo>
                <a:lnTo>
                  <a:pt x="3466" y="3965"/>
                </a:lnTo>
                <a:lnTo>
                  <a:pt x="3413" y="3916"/>
                </a:lnTo>
                <a:lnTo>
                  <a:pt x="3361" y="3865"/>
                </a:lnTo>
                <a:lnTo>
                  <a:pt x="3310" y="3813"/>
                </a:lnTo>
                <a:lnTo>
                  <a:pt x="3260" y="3760"/>
                </a:lnTo>
                <a:lnTo>
                  <a:pt x="3212" y="3706"/>
                </a:lnTo>
                <a:lnTo>
                  <a:pt x="3164" y="3650"/>
                </a:lnTo>
                <a:lnTo>
                  <a:pt x="3119" y="3593"/>
                </a:lnTo>
                <a:lnTo>
                  <a:pt x="3074" y="3533"/>
                </a:lnTo>
                <a:lnTo>
                  <a:pt x="3057" y="3512"/>
                </a:lnTo>
                <a:lnTo>
                  <a:pt x="3042" y="3490"/>
                </a:lnTo>
                <a:lnTo>
                  <a:pt x="3027" y="3466"/>
                </a:lnTo>
                <a:lnTo>
                  <a:pt x="3013" y="3443"/>
                </a:lnTo>
                <a:lnTo>
                  <a:pt x="3000" y="3419"/>
                </a:lnTo>
                <a:lnTo>
                  <a:pt x="2988" y="3396"/>
                </a:lnTo>
                <a:lnTo>
                  <a:pt x="2976" y="3371"/>
                </a:lnTo>
                <a:lnTo>
                  <a:pt x="2966" y="3347"/>
                </a:lnTo>
                <a:lnTo>
                  <a:pt x="2955" y="3322"/>
                </a:lnTo>
                <a:lnTo>
                  <a:pt x="2946" y="3297"/>
                </a:lnTo>
                <a:lnTo>
                  <a:pt x="2937" y="3271"/>
                </a:lnTo>
                <a:lnTo>
                  <a:pt x="2929" y="3246"/>
                </a:lnTo>
                <a:lnTo>
                  <a:pt x="2922" y="3220"/>
                </a:lnTo>
                <a:lnTo>
                  <a:pt x="2915" y="3194"/>
                </a:lnTo>
                <a:lnTo>
                  <a:pt x="2908" y="3168"/>
                </a:lnTo>
                <a:lnTo>
                  <a:pt x="2901" y="3142"/>
                </a:lnTo>
                <a:lnTo>
                  <a:pt x="2891" y="3089"/>
                </a:lnTo>
                <a:lnTo>
                  <a:pt x="2881" y="3035"/>
                </a:lnTo>
                <a:lnTo>
                  <a:pt x="2873" y="2981"/>
                </a:lnTo>
                <a:lnTo>
                  <a:pt x="2866" y="2928"/>
                </a:lnTo>
                <a:lnTo>
                  <a:pt x="2859" y="2874"/>
                </a:lnTo>
                <a:lnTo>
                  <a:pt x="2851" y="2820"/>
                </a:lnTo>
                <a:lnTo>
                  <a:pt x="2844" y="2767"/>
                </a:lnTo>
                <a:lnTo>
                  <a:pt x="2837" y="2714"/>
                </a:lnTo>
                <a:lnTo>
                  <a:pt x="3053" y="2866"/>
                </a:lnTo>
                <a:lnTo>
                  <a:pt x="3268" y="3019"/>
                </a:lnTo>
                <a:lnTo>
                  <a:pt x="3485" y="3172"/>
                </a:lnTo>
                <a:lnTo>
                  <a:pt x="3700" y="3325"/>
                </a:lnTo>
                <a:lnTo>
                  <a:pt x="3915" y="3479"/>
                </a:lnTo>
                <a:lnTo>
                  <a:pt x="4130" y="3633"/>
                </a:lnTo>
                <a:lnTo>
                  <a:pt x="4346" y="3786"/>
                </a:lnTo>
                <a:lnTo>
                  <a:pt x="4561" y="3940"/>
                </a:lnTo>
                <a:lnTo>
                  <a:pt x="4777" y="4092"/>
                </a:lnTo>
                <a:lnTo>
                  <a:pt x="4994" y="4244"/>
                </a:lnTo>
                <a:lnTo>
                  <a:pt x="5210" y="4396"/>
                </a:lnTo>
                <a:lnTo>
                  <a:pt x="5428" y="4546"/>
                </a:lnTo>
                <a:lnTo>
                  <a:pt x="5647" y="4695"/>
                </a:lnTo>
                <a:lnTo>
                  <a:pt x="5866" y="4843"/>
                </a:lnTo>
                <a:lnTo>
                  <a:pt x="6087" y="4989"/>
                </a:lnTo>
                <a:lnTo>
                  <a:pt x="6308" y="5134"/>
                </a:lnTo>
                <a:lnTo>
                  <a:pt x="6355" y="5164"/>
                </a:lnTo>
                <a:lnTo>
                  <a:pt x="6401" y="5194"/>
                </a:lnTo>
                <a:lnTo>
                  <a:pt x="6447" y="5226"/>
                </a:lnTo>
                <a:lnTo>
                  <a:pt x="6492" y="5258"/>
                </a:lnTo>
                <a:lnTo>
                  <a:pt x="6537" y="5291"/>
                </a:lnTo>
                <a:lnTo>
                  <a:pt x="6580" y="5325"/>
                </a:lnTo>
                <a:lnTo>
                  <a:pt x="6623" y="5359"/>
                </a:lnTo>
                <a:lnTo>
                  <a:pt x="6666" y="5395"/>
                </a:lnTo>
                <a:lnTo>
                  <a:pt x="6708" y="5431"/>
                </a:lnTo>
                <a:lnTo>
                  <a:pt x="6749" y="5469"/>
                </a:lnTo>
                <a:lnTo>
                  <a:pt x="6789" y="5506"/>
                </a:lnTo>
                <a:lnTo>
                  <a:pt x="6829" y="5544"/>
                </a:lnTo>
                <a:lnTo>
                  <a:pt x="6868" y="5584"/>
                </a:lnTo>
                <a:lnTo>
                  <a:pt x="6907" y="5623"/>
                </a:lnTo>
                <a:lnTo>
                  <a:pt x="6944" y="5664"/>
                </a:lnTo>
                <a:lnTo>
                  <a:pt x="6981" y="5705"/>
                </a:lnTo>
                <a:lnTo>
                  <a:pt x="7017" y="5747"/>
                </a:lnTo>
                <a:lnTo>
                  <a:pt x="7051" y="5790"/>
                </a:lnTo>
                <a:lnTo>
                  <a:pt x="7086" y="5834"/>
                </a:lnTo>
                <a:lnTo>
                  <a:pt x="7120" y="5877"/>
                </a:lnTo>
                <a:lnTo>
                  <a:pt x="7152" y="5922"/>
                </a:lnTo>
                <a:lnTo>
                  <a:pt x="7184" y="5967"/>
                </a:lnTo>
                <a:lnTo>
                  <a:pt x="7214" y="6013"/>
                </a:lnTo>
                <a:lnTo>
                  <a:pt x="7244" y="6060"/>
                </a:lnTo>
                <a:lnTo>
                  <a:pt x="7273" y="6107"/>
                </a:lnTo>
                <a:lnTo>
                  <a:pt x="7300" y="6155"/>
                </a:lnTo>
                <a:lnTo>
                  <a:pt x="7328" y="6204"/>
                </a:lnTo>
                <a:lnTo>
                  <a:pt x="7353" y="6253"/>
                </a:lnTo>
                <a:lnTo>
                  <a:pt x="7378" y="6302"/>
                </a:lnTo>
                <a:lnTo>
                  <a:pt x="7402" y="6352"/>
                </a:lnTo>
                <a:lnTo>
                  <a:pt x="7424" y="6403"/>
                </a:lnTo>
                <a:lnTo>
                  <a:pt x="7446" y="6454"/>
                </a:lnTo>
                <a:lnTo>
                  <a:pt x="7489" y="6551"/>
                </a:lnTo>
                <a:lnTo>
                  <a:pt x="7529" y="6649"/>
                </a:lnTo>
                <a:lnTo>
                  <a:pt x="7566" y="6748"/>
                </a:lnTo>
                <a:lnTo>
                  <a:pt x="7601" y="6847"/>
                </a:lnTo>
                <a:lnTo>
                  <a:pt x="7632" y="6947"/>
                </a:lnTo>
                <a:lnTo>
                  <a:pt x="7662" y="7047"/>
                </a:lnTo>
                <a:lnTo>
                  <a:pt x="7688" y="7148"/>
                </a:lnTo>
                <a:lnTo>
                  <a:pt x="7714" y="7249"/>
                </a:lnTo>
                <a:lnTo>
                  <a:pt x="7736" y="7351"/>
                </a:lnTo>
                <a:lnTo>
                  <a:pt x="7757" y="7453"/>
                </a:lnTo>
                <a:lnTo>
                  <a:pt x="7774" y="7556"/>
                </a:lnTo>
                <a:lnTo>
                  <a:pt x="7790" y="7658"/>
                </a:lnTo>
                <a:lnTo>
                  <a:pt x="7806" y="7761"/>
                </a:lnTo>
                <a:lnTo>
                  <a:pt x="7818" y="7865"/>
                </a:lnTo>
                <a:lnTo>
                  <a:pt x="7829" y="7969"/>
                </a:lnTo>
                <a:lnTo>
                  <a:pt x="7838" y="8073"/>
                </a:lnTo>
                <a:lnTo>
                  <a:pt x="7846" y="8178"/>
                </a:lnTo>
                <a:lnTo>
                  <a:pt x="7854" y="8282"/>
                </a:lnTo>
                <a:lnTo>
                  <a:pt x="7859" y="8387"/>
                </a:lnTo>
                <a:lnTo>
                  <a:pt x="7864" y="8492"/>
                </a:lnTo>
                <a:lnTo>
                  <a:pt x="7867" y="8598"/>
                </a:lnTo>
                <a:lnTo>
                  <a:pt x="7869" y="8703"/>
                </a:lnTo>
                <a:lnTo>
                  <a:pt x="7871" y="8808"/>
                </a:lnTo>
                <a:lnTo>
                  <a:pt x="7871" y="8913"/>
                </a:lnTo>
                <a:lnTo>
                  <a:pt x="7871" y="9123"/>
                </a:lnTo>
                <a:lnTo>
                  <a:pt x="7868" y="9333"/>
                </a:lnTo>
                <a:lnTo>
                  <a:pt x="7865" y="9542"/>
                </a:lnTo>
                <a:lnTo>
                  <a:pt x="7861" y="9750"/>
                </a:lnTo>
                <a:lnTo>
                  <a:pt x="7768" y="9689"/>
                </a:lnTo>
                <a:lnTo>
                  <a:pt x="7676" y="9629"/>
                </a:lnTo>
                <a:lnTo>
                  <a:pt x="7583" y="9569"/>
                </a:lnTo>
                <a:lnTo>
                  <a:pt x="7490" y="9510"/>
                </a:lnTo>
                <a:lnTo>
                  <a:pt x="7303" y="9393"/>
                </a:lnTo>
                <a:lnTo>
                  <a:pt x="7116" y="9278"/>
                </a:lnTo>
                <a:lnTo>
                  <a:pt x="6927" y="9163"/>
                </a:lnTo>
                <a:lnTo>
                  <a:pt x="6737" y="9051"/>
                </a:lnTo>
                <a:lnTo>
                  <a:pt x="6547" y="8940"/>
                </a:lnTo>
                <a:lnTo>
                  <a:pt x="6355" y="8831"/>
                </a:lnTo>
                <a:lnTo>
                  <a:pt x="6163" y="8723"/>
                </a:lnTo>
                <a:lnTo>
                  <a:pt x="5971" y="8616"/>
                </a:lnTo>
                <a:lnTo>
                  <a:pt x="5777" y="8511"/>
                </a:lnTo>
                <a:lnTo>
                  <a:pt x="5582" y="8407"/>
                </a:lnTo>
                <a:lnTo>
                  <a:pt x="5388" y="8304"/>
                </a:lnTo>
                <a:lnTo>
                  <a:pt x="5192" y="8202"/>
                </a:lnTo>
                <a:lnTo>
                  <a:pt x="4995" y="8101"/>
                </a:lnTo>
                <a:lnTo>
                  <a:pt x="4798" y="8002"/>
                </a:lnTo>
                <a:lnTo>
                  <a:pt x="4684" y="7945"/>
                </a:lnTo>
                <a:lnTo>
                  <a:pt x="4570" y="7887"/>
                </a:lnTo>
                <a:lnTo>
                  <a:pt x="4457" y="7828"/>
                </a:lnTo>
                <a:lnTo>
                  <a:pt x="4344" y="7768"/>
                </a:lnTo>
                <a:lnTo>
                  <a:pt x="4231" y="7706"/>
                </a:lnTo>
                <a:lnTo>
                  <a:pt x="4119" y="7644"/>
                </a:lnTo>
                <a:lnTo>
                  <a:pt x="4064" y="7613"/>
                </a:lnTo>
                <a:lnTo>
                  <a:pt x="4007" y="7580"/>
                </a:lnTo>
                <a:lnTo>
                  <a:pt x="3952" y="7547"/>
                </a:lnTo>
                <a:lnTo>
                  <a:pt x="3898" y="7514"/>
                </a:lnTo>
                <a:lnTo>
                  <a:pt x="3844" y="7480"/>
                </a:lnTo>
                <a:lnTo>
                  <a:pt x="3790" y="7445"/>
                </a:lnTo>
                <a:lnTo>
                  <a:pt x="3736" y="7411"/>
                </a:lnTo>
                <a:lnTo>
                  <a:pt x="3683" y="7375"/>
                </a:lnTo>
                <a:lnTo>
                  <a:pt x="3630" y="7339"/>
                </a:lnTo>
                <a:lnTo>
                  <a:pt x="3578" y="7303"/>
                </a:lnTo>
                <a:lnTo>
                  <a:pt x="3526" y="7265"/>
                </a:lnTo>
                <a:lnTo>
                  <a:pt x="3475" y="7226"/>
                </a:lnTo>
                <a:lnTo>
                  <a:pt x="3425" y="7187"/>
                </a:lnTo>
                <a:lnTo>
                  <a:pt x="3374" y="7148"/>
                </a:lnTo>
                <a:lnTo>
                  <a:pt x="3325" y="7108"/>
                </a:lnTo>
                <a:lnTo>
                  <a:pt x="3277" y="7066"/>
                </a:lnTo>
                <a:lnTo>
                  <a:pt x="3229" y="7024"/>
                </a:lnTo>
                <a:lnTo>
                  <a:pt x="3181" y="6982"/>
                </a:lnTo>
                <a:lnTo>
                  <a:pt x="3134" y="6938"/>
                </a:lnTo>
                <a:lnTo>
                  <a:pt x="3088" y="6893"/>
                </a:lnTo>
                <a:lnTo>
                  <a:pt x="3046" y="6852"/>
                </a:lnTo>
                <a:lnTo>
                  <a:pt x="3006" y="6811"/>
                </a:lnTo>
                <a:lnTo>
                  <a:pt x="2968" y="6769"/>
                </a:lnTo>
                <a:lnTo>
                  <a:pt x="2930" y="6727"/>
                </a:lnTo>
                <a:lnTo>
                  <a:pt x="2893" y="6684"/>
                </a:lnTo>
                <a:lnTo>
                  <a:pt x="2857" y="6639"/>
                </a:lnTo>
                <a:lnTo>
                  <a:pt x="2821" y="6595"/>
                </a:lnTo>
                <a:lnTo>
                  <a:pt x="2786" y="6549"/>
                </a:lnTo>
                <a:lnTo>
                  <a:pt x="2753" y="6504"/>
                </a:lnTo>
                <a:lnTo>
                  <a:pt x="2719" y="6457"/>
                </a:lnTo>
                <a:lnTo>
                  <a:pt x="2686" y="6412"/>
                </a:lnTo>
                <a:lnTo>
                  <a:pt x="2654" y="6365"/>
                </a:lnTo>
                <a:lnTo>
                  <a:pt x="2589" y="6270"/>
                </a:lnTo>
                <a:lnTo>
                  <a:pt x="2526" y="6175"/>
                </a:lnTo>
                <a:lnTo>
                  <a:pt x="2464" y="6079"/>
                </a:lnTo>
                <a:lnTo>
                  <a:pt x="2401" y="5983"/>
                </a:lnTo>
                <a:lnTo>
                  <a:pt x="2338" y="5889"/>
                </a:lnTo>
                <a:lnTo>
                  <a:pt x="2273" y="5794"/>
                </a:lnTo>
                <a:lnTo>
                  <a:pt x="2241" y="5748"/>
                </a:lnTo>
                <a:lnTo>
                  <a:pt x="2207" y="5701"/>
                </a:lnTo>
                <a:lnTo>
                  <a:pt x="2174" y="5655"/>
                </a:lnTo>
                <a:lnTo>
                  <a:pt x="2140" y="5610"/>
                </a:lnTo>
                <a:lnTo>
                  <a:pt x="2104" y="5565"/>
                </a:lnTo>
                <a:lnTo>
                  <a:pt x="2069" y="5521"/>
                </a:lnTo>
                <a:lnTo>
                  <a:pt x="2032" y="5477"/>
                </a:lnTo>
                <a:lnTo>
                  <a:pt x="1994" y="5434"/>
                </a:lnTo>
                <a:lnTo>
                  <a:pt x="1924" y="5352"/>
                </a:lnTo>
                <a:lnTo>
                  <a:pt x="1856" y="5271"/>
                </a:lnTo>
                <a:lnTo>
                  <a:pt x="1787" y="5187"/>
                </a:lnTo>
                <a:lnTo>
                  <a:pt x="1720" y="5104"/>
                </a:lnTo>
                <a:lnTo>
                  <a:pt x="1655" y="5018"/>
                </a:lnTo>
                <a:lnTo>
                  <a:pt x="1589" y="4932"/>
                </a:lnTo>
                <a:lnTo>
                  <a:pt x="1526" y="4847"/>
                </a:lnTo>
                <a:lnTo>
                  <a:pt x="1464" y="4759"/>
                </a:lnTo>
                <a:lnTo>
                  <a:pt x="1403" y="4670"/>
                </a:lnTo>
                <a:lnTo>
                  <a:pt x="1343" y="4582"/>
                </a:lnTo>
                <a:lnTo>
                  <a:pt x="1284" y="4492"/>
                </a:lnTo>
                <a:lnTo>
                  <a:pt x="1226" y="4402"/>
                </a:lnTo>
                <a:lnTo>
                  <a:pt x="1170" y="4310"/>
                </a:lnTo>
                <a:lnTo>
                  <a:pt x="1113" y="4219"/>
                </a:lnTo>
                <a:lnTo>
                  <a:pt x="1059" y="4126"/>
                </a:lnTo>
                <a:lnTo>
                  <a:pt x="1006" y="4033"/>
                </a:lnTo>
                <a:lnTo>
                  <a:pt x="954" y="3939"/>
                </a:lnTo>
                <a:lnTo>
                  <a:pt x="903" y="3844"/>
                </a:lnTo>
                <a:lnTo>
                  <a:pt x="854" y="3749"/>
                </a:lnTo>
                <a:lnTo>
                  <a:pt x="806" y="3653"/>
                </a:lnTo>
                <a:lnTo>
                  <a:pt x="758" y="3557"/>
                </a:lnTo>
                <a:lnTo>
                  <a:pt x="712" y="3460"/>
                </a:lnTo>
                <a:lnTo>
                  <a:pt x="667" y="3362"/>
                </a:lnTo>
                <a:lnTo>
                  <a:pt x="623" y="3263"/>
                </a:lnTo>
                <a:lnTo>
                  <a:pt x="581" y="3165"/>
                </a:lnTo>
                <a:lnTo>
                  <a:pt x="541" y="3065"/>
                </a:lnTo>
                <a:lnTo>
                  <a:pt x="501" y="2966"/>
                </a:lnTo>
                <a:lnTo>
                  <a:pt x="462" y="2866"/>
                </a:lnTo>
                <a:lnTo>
                  <a:pt x="424" y="2765"/>
                </a:lnTo>
                <a:lnTo>
                  <a:pt x="389" y="2664"/>
                </a:lnTo>
                <a:lnTo>
                  <a:pt x="354" y="2562"/>
                </a:lnTo>
                <a:lnTo>
                  <a:pt x="320" y="2460"/>
                </a:lnTo>
                <a:close/>
              </a:path>
            </a:pathLst>
          </a:custGeom>
          <a:solidFill>
            <a:sysClr val="window" lastClr="FFFFFF">
              <a:lumMod val="75000"/>
              <a:alpha val="92000"/>
            </a:sys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smtClean="0">
              <a:ln>
                <a:noFill/>
              </a:ln>
              <a:solidFill>
                <a:srgbClr val="080808"/>
              </a:solidFill>
              <a:effectLst/>
              <a:uLnTx/>
              <a:uFillTx/>
              <a:cs typeface="+mn-ea"/>
              <a:sym typeface="+mn-lt"/>
            </a:endParaRPr>
          </a:p>
        </p:txBody>
      </p:sp>
      <p:sp>
        <p:nvSpPr>
          <p:cNvPr id="14" name="Freeform 21"/>
          <p:cNvSpPr/>
          <p:nvPr/>
        </p:nvSpPr>
        <p:spPr bwMode="auto">
          <a:xfrm>
            <a:off x="4802283" y="2903283"/>
            <a:ext cx="1364177" cy="1683453"/>
          </a:xfrm>
          <a:custGeom>
            <a:avLst/>
            <a:gdLst>
              <a:gd name="T0" fmla="*/ 6809 w 7893"/>
              <a:gd name="T1" fmla="*/ 2075 h 9744"/>
              <a:gd name="T2" fmla="*/ 7101 w 7893"/>
              <a:gd name="T3" fmla="*/ 1351 h 9744"/>
              <a:gd name="T4" fmla="*/ 7345 w 7893"/>
              <a:gd name="T5" fmla="*/ 797 h 9744"/>
              <a:gd name="T6" fmla="*/ 7598 w 7893"/>
              <a:gd name="T7" fmla="*/ 348 h 9744"/>
              <a:gd name="T8" fmla="*/ 7872 w 7893"/>
              <a:gd name="T9" fmla="*/ 125 h 9744"/>
              <a:gd name="T10" fmla="*/ 7886 w 7893"/>
              <a:gd name="T11" fmla="*/ 875 h 9744"/>
              <a:gd name="T12" fmla="*/ 7794 w 7893"/>
              <a:gd name="T13" fmla="*/ 1617 h 9744"/>
              <a:gd name="T14" fmla="*/ 7614 w 7893"/>
              <a:gd name="T15" fmla="*/ 2347 h 9744"/>
              <a:gd name="T16" fmla="*/ 7360 w 7893"/>
              <a:gd name="T17" fmla="*/ 3056 h 9744"/>
              <a:gd name="T18" fmla="*/ 7048 w 7893"/>
              <a:gd name="T19" fmla="*/ 3737 h 9744"/>
              <a:gd name="T20" fmla="*/ 6812 w 7893"/>
              <a:gd name="T21" fmla="*/ 4169 h 9744"/>
              <a:gd name="T22" fmla="*/ 6407 w 7893"/>
              <a:gd name="T23" fmla="*/ 4786 h 9744"/>
              <a:gd name="T24" fmla="*/ 5952 w 7893"/>
              <a:gd name="T25" fmla="*/ 5367 h 9744"/>
              <a:gd name="T26" fmla="*/ 5700 w 7893"/>
              <a:gd name="T27" fmla="*/ 5676 h 9744"/>
              <a:gd name="T28" fmla="*/ 5422 w 7893"/>
              <a:gd name="T29" fmla="*/ 6086 h 9744"/>
              <a:gd name="T30" fmla="*/ 5146 w 7893"/>
              <a:gd name="T31" fmla="*/ 6497 h 9744"/>
              <a:gd name="T32" fmla="*/ 4938 w 7893"/>
              <a:gd name="T33" fmla="*/ 6753 h 9744"/>
              <a:gd name="T34" fmla="*/ 4677 w 7893"/>
              <a:gd name="T35" fmla="*/ 7006 h 9744"/>
              <a:gd name="T36" fmla="*/ 4368 w 7893"/>
              <a:gd name="T37" fmla="*/ 7253 h 9744"/>
              <a:gd name="T38" fmla="*/ 4040 w 7893"/>
              <a:gd name="T39" fmla="*/ 7474 h 9744"/>
              <a:gd name="T40" fmla="*/ 3639 w 7893"/>
              <a:gd name="T41" fmla="*/ 7708 h 9744"/>
              <a:gd name="T42" fmla="*/ 2857 w 7893"/>
              <a:gd name="T43" fmla="*/ 8109 h 9744"/>
              <a:gd name="T44" fmla="*/ 1703 w 7893"/>
              <a:gd name="T45" fmla="*/ 8726 h 9744"/>
              <a:gd name="T46" fmla="*/ 574 w 7893"/>
              <a:gd name="T47" fmla="*/ 9392 h 9744"/>
              <a:gd name="T48" fmla="*/ 6 w 7893"/>
              <a:gd name="T49" fmla="*/ 9393 h 9744"/>
              <a:gd name="T50" fmla="*/ 5 w 7893"/>
              <a:gd name="T51" fmla="*/ 8683 h 9744"/>
              <a:gd name="T52" fmla="*/ 58 w 7893"/>
              <a:gd name="T53" fmla="*/ 7974 h 9744"/>
              <a:gd name="T54" fmla="*/ 182 w 7893"/>
              <a:gd name="T55" fmla="*/ 7277 h 9744"/>
              <a:gd name="T56" fmla="*/ 392 w 7893"/>
              <a:gd name="T57" fmla="*/ 6603 h 9744"/>
              <a:gd name="T58" fmla="*/ 684 w 7893"/>
              <a:gd name="T59" fmla="*/ 6004 h 9744"/>
              <a:gd name="T60" fmla="*/ 950 w 7893"/>
              <a:gd name="T61" fmla="*/ 5652 h 9744"/>
              <a:gd name="T62" fmla="*/ 1271 w 7893"/>
              <a:gd name="T63" fmla="*/ 5356 h 9744"/>
              <a:gd name="T64" fmla="*/ 1627 w 7893"/>
              <a:gd name="T65" fmla="*/ 5094 h 9744"/>
              <a:gd name="T66" fmla="*/ 2244 w 7893"/>
              <a:gd name="T67" fmla="*/ 4688 h 9744"/>
              <a:gd name="T68" fmla="*/ 2925 w 7893"/>
              <a:gd name="T69" fmla="*/ 4220 h 9744"/>
              <a:gd name="T70" fmla="*/ 3913 w 7893"/>
              <a:gd name="T71" fmla="*/ 3511 h 9744"/>
              <a:gd name="T72" fmla="*/ 4902 w 7893"/>
              <a:gd name="T73" fmla="*/ 2807 h 9744"/>
              <a:gd name="T74" fmla="*/ 5027 w 7893"/>
              <a:gd name="T75" fmla="*/ 2979 h 9744"/>
              <a:gd name="T76" fmla="*/ 4970 w 7893"/>
              <a:gd name="T77" fmla="*/ 3233 h 9744"/>
              <a:gd name="T78" fmla="*/ 4906 w 7893"/>
              <a:gd name="T79" fmla="*/ 3394 h 9744"/>
              <a:gd name="T80" fmla="*/ 4816 w 7893"/>
              <a:gd name="T81" fmla="*/ 3542 h 9744"/>
              <a:gd name="T82" fmla="*/ 4555 w 7893"/>
              <a:gd name="T83" fmla="*/ 3839 h 9744"/>
              <a:gd name="T84" fmla="*/ 4229 w 7893"/>
              <a:gd name="T85" fmla="*/ 4129 h 9744"/>
              <a:gd name="T86" fmla="*/ 3820 w 7893"/>
              <a:gd name="T87" fmla="*/ 4435 h 9744"/>
              <a:gd name="T88" fmla="*/ 3285 w 7893"/>
              <a:gd name="T89" fmla="*/ 4818 h 9744"/>
              <a:gd name="T90" fmla="*/ 2979 w 7893"/>
              <a:gd name="T91" fmla="*/ 5064 h 9744"/>
              <a:gd name="T92" fmla="*/ 2859 w 7893"/>
              <a:gd name="T93" fmla="*/ 5182 h 9744"/>
              <a:gd name="T94" fmla="*/ 2744 w 7893"/>
              <a:gd name="T95" fmla="*/ 5339 h 9744"/>
              <a:gd name="T96" fmla="*/ 2587 w 7893"/>
              <a:gd name="T97" fmla="*/ 5635 h 9744"/>
              <a:gd name="T98" fmla="*/ 2801 w 7893"/>
              <a:gd name="T99" fmla="*/ 5808 h 9744"/>
              <a:gd name="T100" fmla="*/ 3135 w 7893"/>
              <a:gd name="T101" fmla="*/ 5811 h 9744"/>
              <a:gd name="T102" fmla="*/ 3417 w 7893"/>
              <a:gd name="T103" fmla="*/ 5785 h 9744"/>
              <a:gd name="T104" fmla="*/ 3691 w 7893"/>
              <a:gd name="T105" fmla="*/ 5720 h 9744"/>
              <a:gd name="T106" fmla="*/ 3953 w 7893"/>
              <a:gd name="T107" fmla="*/ 5607 h 9744"/>
              <a:gd name="T108" fmla="*/ 4539 w 7893"/>
              <a:gd name="T109" fmla="*/ 5228 h 9744"/>
              <a:gd name="T110" fmla="*/ 5119 w 7893"/>
              <a:gd name="T111" fmla="*/ 4717 h 9744"/>
              <a:gd name="T112" fmla="*/ 5627 w 7893"/>
              <a:gd name="T113" fmla="*/ 4131 h 9744"/>
              <a:gd name="T114" fmla="*/ 6071 w 7893"/>
              <a:gd name="T115" fmla="*/ 3489 h 9744"/>
              <a:gd name="T116" fmla="*/ 6455 w 7893"/>
              <a:gd name="T117" fmla="*/ 2812 h 9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893" h="9744">
                <a:moveTo>
                  <a:pt x="6627" y="2466"/>
                </a:moveTo>
                <a:lnTo>
                  <a:pt x="6666" y="2389"/>
                </a:lnTo>
                <a:lnTo>
                  <a:pt x="6703" y="2311"/>
                </a:lnTo>
                <a:lnTo>
                  <a:pt x="6739" y="2233"/>
                </a:lnTo>
                <a:lnTo>
                  <a:pt x="6774" y="2154"/>
                </a:lnTo>
                <a:lnTo>
                  <a:pt x="6809" y="2075"/>
                </a:lnTo>
                <a:lnTo>
                  <a:pt x="6842" y="1995"/>
                </a:lnTo>
                <a:lnTo>
                  <a:pt x="6876" y="1915"/>
                </a:lnTo>
                <a:lnTo>
                  <a:pt x="6908" y="1834"/>
                </a:lnTo>
                <a:lnTo>
                  <a:pt x="6973" y="1673"/>
                </a:lnTo>
                <a:lnTo>
                  <a:pt x="7037" y="1512"/>
                </a:lnTo>
                <a:lnTo>
                  <a:pt x="7101" y="1351"/>
                </a:lnTo>
                <a:lnTo>
                  <a:pt x="7167" y="1191"/>
                </a:lnTo>
                <a:lnTo>
                  <a:pt x="7201" y="1111"/>
                </a:lnTo>
                <a:lnTo>
                  <a:pt x="7236" y="1032"/>
                </a:lnTo>
                <a:lnTo>
                  <a:pt x="7271" y="953"/>
                </a:lnTo>
                <a:lnTo>
                  <a:pt x="7307" y="875"/>
                </a:lnTo>
                <a:lnTo>
                  <a:pt x="7345" y="797"/>
                </a:lnTo>
                <a:lnTo>
                  <a:pt x="7383" y="720"/>
                </a:lnTo>
                <a:lnTo>
                  <a:pt x="7423" y="643"/>
                </a:lnTo>
                <a:lnTo>
                  <a:pt x="7464" y="568"/>
                </a:lnTo>
                <a:lnTo>
                  <a:pt x="7507" y="494"/>
                </a:lnTo>
                <a:lnTo>
                  <a:pt x="7552" y="420"/>
                </a:lnTo>
                <a:lnTo>
                  <a:pt x="7598" y="348"/>
                </a:lnTo>
                <a:lnTo>
                  <a:pt x="7645" y="275"/>
                </a:lnTo>
                <a:lnTo>
                  <a:pt x="7695" y="205"/>
                </a:lnTo>
                <a:lnTo>
                  <a:pt x="7747" y="136"/>
                </a:lnTo>
                <a:lnTo>
                  <a:pt x="7801" y="67"/>
                </a:lnTo>
                <a:lnTo>
                  <a:pt x="7859" y="0"/>
                </a:lnTo>
                <a:lnTo>
                  <a:pt x="7872" y="125"/>
                </a:lnTo>
                <a:lnTo>
                  <a:pt x="7882" y="251"/>
                </a:lnTo>
                <a:lnTo>
                  <a:pt x="7889" y="375"/>
                </a:lnTo>
                <a:lnTo>
                  <a:pt x="7893" y="501"/>
                </a:lnTo>
                <a:lnTo>
                  <a:pt x="7893" y="625"/>
                </a:lnTo>
                <a:lnTo>
                  <a:pt x="7891" y="750"/>
                </a:lnTo>
                <a:lnTo>
                  <a:pt x="7886" y="875"/>
                </a:lnTo>
                <a:lnTo>
                  <a:pt x="7877" y="999"/>
                </a:lnTo>
                <a:lnTo>
                  <a:pt x="7866" y="1124"/>
                </a:lnTo>
                <a:lnTo>
                  <a:pt x="7852" y="1247"/>
                </a:lnTo>
                <a:lnTo>
                  <a:pt x="7835" y="1371"/>
                </a:lnTo>
                <a:lnTo>
                  <a:pt x="7817" y="1495"/>
                </a:lnTo>
                <a:lnTo>
                  <a:pt x="7794" y="1617"/>
                </a:lnTo>
                <a:lnTo>
                  <a:pt x="7770" y="1740"/>
                </a:lnTo>
                <a:lnTo>
                  <a:pt x="7743" y="1863"/>
                </a:lnTo>
                <a:lnTo>
                  <a:pt x="7715" y="1984"/>
                </a:lnTo>
                <a:lnTo>
                  <a:pt x="7683" y="2105"/>
                </a:lnTo>
                <a:lnTo>
                  <a:pt x="7650" y="2227"/>
                </a:lnTo>
                <a:lnTo>
                  <a:pt x="7614" y="2347"/>
                </a:lnTo>
                <a:lnTo>
                  <a:pt x="7576" y="2466"/>
                </a:lnTo>
                <a:lnTo>
                  <a:pt x="7537" y="2586"/>
                </a:lnTo>
                <a:lnTo>
                  <a:pt x="7496" y="2704"/>
                </a:lnTo>
                <a:lnTo>
                  <a:pt x="7452" y="2822"/>
                </a:lnTo>
                <a:lnTo>
                  <a:pt x="7407" y="2939"/>
                </a:lnTo>
                <a:lnTo>
                  <a:pt x="7360" y="3056"/>
                </a:lnTo>
                <a:lnTo>
                  <a:pt x="7312" y="3171"/>
                </a:lnTo>
                <a:lnTo>
                  <a:pt x="7262" y="3286"/>
                </a:lnTo>
                <a:lnTo>
                  <a:pt x="7210" y="3400"/>
                </a:lnTo>
                <a:lnTo>
                  <a:pt x="7157" y="3513"/>
                </a:lnTo>
                <a:lnTo>
                  <a:pt x="7103" y="3626"/>
                </a:lnTo>
                <a:lnTo>
                  <a:pt x="7048" y="3737"/>
                </a:lnTo>
                <a:lnTo>
                  <a:pt x="6991" y="3847"/>
                </a:lnTo>
                <a:lnTo>
                  <a:pt x="6962" y="3902"/>
                </a:lnTo>
                <a:lnTo>
                  <a:pt x="6933" y="3956"/>
                </a:lnTo>
                <a:lnTo>
                  <a:pt x="6903" y="4010"/>
                </a:lnTo>
                <a:lnTo>
                  <a:pt x="6873" y="4063"/>
                </a:lnTo>
                <a:lnTo>
                  <a:pt x="6812" y="4169"/>
                </a:lnTo>
                <a:lnTo>
                  <a:pt x="6747" y="4275"/>
                </a:lnTo>
                <a:lnTo>
                  <a:pt x="6682" y="4379"/>
                </a:lnTo>
                <a:lnTo>
                  <a:pt x="6616" y="4482"/>
                </a:lnTo>
                <a:lnTo>
                  <a:pt x="6548" y="4584"/>
                </a:lnTo>
                <a:lnTo>
                  <a:pt x="6477" y="4686"/>
                </a:lnTo>
                <a:lnTo>
                  <a:pt x="6407" y="4786"/>
                </a:lnTo>
                <a:lnTo>
                  <a:pt x="6334" y="4885"/>
                </a:lnTo>
                <a:lnTo>
                  <a:pt x="6260" y="4984"/>
                </a:lnTo>
                <a:lnTo>
                  <a:pt x="6185" y="5080"/>
                </a:lnTo>
                <a:lnTo>
                  <a:pt x="6108" y="5177"/>
                </a:lnTo>
                <a:lnTo>
                  <a:pt x="6031" y="5273"/>
                </a:lnTo>
                <a:lnTo>
                  <a:pt x="5952" y="5367"/>
                </a:lnTo>
                <a:lnTo>
                  <a:pt x="5872" y="5461"/>
                </a:lnTo>
                <a:lnTo>
                  <a:pt x="5836" y="5503"/>
                </a:lnTo>
                <a:lnTo>
                  <a:pt x="5801" y="5545"/>
                </a:lnTo>
                <a:lnTo>
                  <a:pt x="5767" y="5588"/>
                </a:lnTo>
                <a:lnTo>
                  <a:pt x="5733" y="5632"/>
                </a:lnTo>
                <a:lnTo>
                  <a:pt x="5700" y="5676"/>
                </a:lnTo>
                <a:lnTo>
                  <a:pt x="5668" y="5721"/>
                </a:lnTo>
                <a:lnTo>
                  <a:pt x="5636" y="5766"/>
                </a:lnTo>
                <a:lnTo>
                  <a:pt x="5605" y="5810"/>
                </a:lnTo>
                <a:lnTo>
                  <a:pt x="5544" y="5902"/>
                </a:lnTo>
                <a:lnTo>
                  <a:pt x="5482" y="5994"/>
                </a:lnTo>
                <a:lnTo>
                  <a:pt x="5422" y="6086"/>
                </a:lnTo>
                <a:lnTo>
                  <a:pt x="5363" y="6179"/>
                </a:lnTo>
                <a:lnTo>
                  <a:pt x="5302" y="6270"/>
                </a:lnTo>
                <a:lnTo>
                  <a:pt x="5241" y="6362"/>
                </a:lnTo>
                <a:lnTo>
                  <a:pt x="5209" y="6407"/>
                </a:lnTo>
                <a:lnTo>
                  <a:pt x="5178" y="6452"/>
                </a:lnTo>
                <a:lnTo>
                  <a:pt x="5146" y="6497"/>
                </a:lnTo>
                <a:lnTo>
                  <a:pt x="5113" y="6540"/>
                </a:lnTo>
                <a:lnTo>
                  <a:pt x="5080" y="6584"/>
                </a:lnTo>
                <a:lnTo>
                  <a:pt x="5045" y="6627"/>
                </a:lnTo>
                <a:lnTo>
                  <a:pt x="5010" y="6670"/>
                </a:lnTo>
                <a:lnTo>
                  <a:pt x="4975" y="6712"/>
                </a:lnTo>
                <a:lnTo>
                  <a:pt x="4938" y="6753"/>
                </a:lnTo>
                <a:lnTo>
                  <a:pt x="4900" y="6792"/>
                </a:lnTo>
                <a:lnTo>
                  <a:pt x="4863" y="6832"/>
                </a:lnTo>
                <a:lnTo>
                  <a:pt x="4823" y="6871"/>
                </a:lnTo>
                <a:lnTo>
                  <a:pt x="4775" y="6917"/>
                </a:lnTo>
                <a:lnTo>
                  <a:pt x="4726" y="6962"/>
                </a:lnTo>
                <a:lnTo>
                  <a:pt x="4677" y="7006"/>
                </a:lnTo>
                <a:lnTo>
                  <a:pt x="4627" y="7049"/>
                </a:lnTo>
                <a:lnTo>
                  <a:pt x="4576" y="7092"/>
                </a:lnTo>
                <a:lnTo>
                  <a:pt x="4525" y="7134"/>
                </a:lnTo>
                <a:lnTo>
                  <a:pt x="4473" y="7175"/>
                </a:lnTo>
                <a:lnTo>
                  <a:pt x="4420" y="7214"/>
                </a:lnTo>
                <a:lnTo>
                  <a:pt x="4368" y="7253"/>
                </a:lnTo>
                <a:lnTo>
                  <a:pt x="4314" y="7292"/>
                </a:lnTo>
                <a:lnTo>
                  <a:pt x="4260" y="7330"/>
                </a:lnTo>
                <a:lnTo>
                  <a:pt x="4206" y="7367"/>
                </a:lnTo>
                <a:lnTo>
                  <a:pt x="4151" y="7404"/>
                </a:lnTo>
                <a:lnTo>
                  <a:pt x="4095" y="7440"/>
                </a:lnTo>
                <a:lnTo>
                  <a:pt x="4040" y="7474"/>
                </a:lnTo>
                <a:lnTo>
                  <a:pt x="3984" y="7510"/>
                </a:lnTo>
                <a:lnTo>
                  <a:pt x="3927" y="7544"/>
                </a:lnTo>
                <a:lnTo>
                  <a:pt x="3870" y="7577"/>
                </a:lnTo>
                <a:lnTo>
                  <a:pt x="3813" y="7611"/>
                </a:lnTo>
                <a:lnTo>
                  <a:pt x="3756" y="7644"/>
                </a:lnTo>
                <a:lnTo>
                  <a:pt x="3639" y="7708"/>
                </a:lnTo>
                <a:lnTo>
                  <a:pt x="3523" y="7770"/>
                </a:lnTo>
                <a:lnTo>
                  <a:pt x="3406" y="7832"/>
                </a:lnTo>
                <a:lnTo>
                  <a:pt x="3288" y="7892"/>
                </a:lnTo>
                <a:lnTo>
                  <a:pt x="3170" y="7951"/>
                </a:lnTo>
                <a:lnTo>
                  <a:pt x="3052" y="8010"/>
                </a:lnTo>
                <a:lnTo>
                  <a:pt x="2857" y="8109"/>
                </a:lnTo>
                <a:lnTo>
                  <a:pt x="2663" y="8208"/>
                </a:lnTo>
                <a:lnTo>
                  <a:pt x="2469" y="8309"/>
                </a:lnTo>
                <a:lnTo>
                  <a:pt x="2276" y="8412"/>
                </a:lnTo>
                <a:lnTo>
                  <a:pt x="2085" y="8515"/>
                </a:lnTo>
                <a:lnTo>
                  <a:pt x="1893" y="8620"/>
                </a:lnTo>
                <a:lnTo>
                  <a:pt x="1703" y="8726"/>
                </a:lnTo>
                <a:lnTo>
                  <a:pt x="1512" y="8834"/>
                </a:lnTo>
                <a:lnTo>
                  <a:pt x="1323" y="8942"/>
                </a:lnTo>
                <a:lnTo>
                  <a:pt x="1135" y="9054"/>
                </a:lnTo>
                <a:lnTo>
                  <a:pt x="947" y="9165"/>
                </a:lnTo>
                <a:lnTo>
                  <a:pt x="760" y="9278"/>
                </a:lnTo>
                <a:lnTo>
                  <a:pt x="574" y="9392"/>
                </a:lnTo>
                <a:lnTo>
                  <a:pt x="389" y="9508"/>
                </a:lnTo>
                <a:lnTo>
                  <a:pt x="205" y="9626"/>
                </a:lnTo>
                <a:lnTo>
                  <a:pt x="22" y="9744"/>
                </a:lnTo>
                <a:lnTo>
                  <a:pt x="15" y="9628"/>
                </a:lnTo>
                <a:lnTo>
                  <a:pt x="10" y="9510"/>
                </a:lnTo>
                <a:lnTo>
                  <a:pt x="6" y="9393"/>
                </a:lnTo>
                <a:lnTo>
                  <a:pt x="3" y="9275"/>
                </a:lnTo>
                <a:lnTo>
                  <a:pt x="1" y="9157"/>
                </a:lnTo>
                <a:lnTo>
                  <a:pt x="0" y="9038"/>
                </a:lnTo>
                <a:lnTo>
                  <a:pt x="0" y="8920"/>
                </a:lnTo>
                <a:lnTo>
                  <a:pt x="2" y="8802"/>
                </a:lnTo>
                <a:lnTo>
                  <a:pt x="5" y="8683"/>
                </a:lnTo>
                <a:lnTo>
                  <a:pt x="9" y="8564"/>
                </a:lnTo>
                <a:lnTo>
                  <a:pt x="16" y="8446"/>
                </a:lnTo>
                <a:lnTo>
                  <a:pt x="24" y="8328"/>
                </a:lnTo>
                <a:lnTo>
                  <a:pt x="34" y="8209"/>
                </a:lnTo>
                <a:lnTo>
                  <a:pt x="45" y="8091"/>
                </a:lnTo>
                <a:lnTo>
                  <a:pt x="58" y="7974"/>
                </a:lnTo>
                <a:lnTo>
                  <a:pt x="74" y="7856"/>
                </a:lnTo>
                <a:lnTo>
                  <a:pt x="91" y="7739"/>
                </a:lnTo>
                <a:lnTo>
                  <a:pt x="110" y="7622"/>
                </a:lnTo>
                <a:lnTo>
                  <a:pt x="132" y="7507"/>
                </a:lnTo>
                <a:lnTo>
                  <a:pt x="155" y="7391"/>
                </a:lnTo>
                <a:lnTo>
                  <a:pt x="182" y="7277"/>
                </a:lnTo>
                <a:lnTo>
                  <a:pt x="210" y="7162"/>
                </a:lnTo>
                <a:lnTo>
                  <a:pt x="241" y="7048"/>
                </a:lnTo>
                <a:lnTo>
                  <a:pt x="274" y="6936"/>
                </a:lnTo>
                <a:lnTo>
                  <a:pt x="311" y="6824"/>
                </a:lnTo>
                <a:lnTo>
                  <a:pt x="350" y="6713"/>
                </a:lnTo>
                <a:lnTo>
                  <a:pt x="392" y="6603"/>
                </a:lnTo>
                <a:lnTo>
                  <a:pt x="436" y="6495"/>
                </a:lnTo>
                <a:lnTo>
                  <a:pt x="484" y="6386"/>
                </a:lnTo>
                <a:lnTo>
                  <a:pt x="535" y="6279"/>
                </a:lnTo>
                <a:lnTo>
                  <a:pt x="589" y="6173"/>
                </a:lnTo>
                <a:lnTo>
                  <a:pt x="646" y="6069"/>
                </a:lnTo>
                <a:lnTo>
                  <a:pt x="684" y="6004"/>
                </a:lnTo>
                <a:lnTo>
                  <a:pt x="724" y="5941"/>
                </a:lnTo>
                <a:lnTo>
                  <a:pt x="766" y="5880"/>
                </a:lnTo>
                <a:lnTo>
                  <a:pt x="810" y="5821"/>
                </a:lnTo>
                <a:lnTo>
                  <a:pt x="854" y="5763"/>
                </a:lnTo>
                <a:lnTo>
                  <a:pt x="901" y="5706"/>
                </a:lnTo>
                <a:lnTo>
                  <a:pt x="950" y="5652"/>
                </a:lnTo>
                <a:lnTo>
                  <a:pt x="1000" y="5599"/>
                </a:lnTo>
                <a:lnTo>
                  <a:pt x="1052" y="5548"/>
                </a:lnTo>
                <a:lnTo>
                  <a:pt x="1105" y="5498"/>
                </a:lnTo>
                <a:lnTo>
                  <a:pt x="1159" y="5450"/>
                </a:lnTo>
                <a:lnTo>
                  <a:pt x="1215" y="5402"/>
                </a:lnTo>
                <a:lnTo>
                  <a:pt x="1271" y="5356"/>
                </a:lnTo>
                <a:lnTo>
                  <a:pt x="1328" y="5310"/>
                </a:lnTo>
                <a:lnTo>
                  <a:pt x="1387" y="5265"/>
                </a:lnTo>
                <a:lnTo>
                  <a:pt x="1446" y="5221"/>
                </a:lnTo>
                <a:lnTo>
                  <a:pt x="1506" y="5178"/>
                </a:lnTo>
                <a:lnTo>
                  <a:pt x="1566" y="5136"/>
                </a:lnTo>
                <a:lnTo>
                  <a:pt x="1627" y="5094"/>
                </a:lnTo>
                <a:lnTo>
                  <a:pt x="1688" y="5053"/>
                </a:lnTo>
                <a:lnTo>
                  <a:pt x="1812" y="4971"/>
                </a:lnTo>
                <a:lnTo>
                  <a:pt x="1936" y="4890"/>
                </a:lnTo>
                <a:lnTo>
                  <a:pt x="2060" y="4809"/>
                </a:lnTo>
                <a:lnTo>
                  <a:pt x="2183" y="4729"/>
                </a:lnTo>
                <a:lnTo>
                  <a:pt x="2244" y="4688"/>
                </a:lnTo>
                <a:lnTo>
                  <a:pt x="2304" y="4646"/>
                </a:lnTo>
                <a:lnTo>
                  <a:pt x="2364" y="4604"/>
                </a:lnTo>
                <a:lnTo>
                  <a:pt x="2423" y="4563"/>
                </a:lnTo>
                <a:lnTo>
                  <a:pt x="2591" y="4449"/>
                </a:lnTo>
                <a:lnTo>
                  <a:pt x="2759" y="4335"/>
                </a:lnTo>
                <a:lnTo>
                  <a:pt x="2925" y="4220"/>
                </a:lnTo>
                <a:lnTo>
                  <a:pt x="3091" y="4103"/>
                </a:lnTo>
                <a:lnTo>
                  <a:pt x="3256" y="3985"/>
                </a:lnTo>
                <a:lnTo>
                  <a:pt x="3420" y="3867"/>
                </a:lnTo>
                <a:lnTo>
                  <a:pt x="3584" y="3749"/>
                </a:lnTo>
                <a:lnTo>
                  <a:pt x="3748" y="3630"/>
                </a:lnTo>
                <a:lnTo>
                  <a:pt x="3913" y="3511"/>
                </a:lnTo>
                <a:lnTo>
                  <a:pt x="4077" y="3392"/>
                </a:lnTo>
                <a:lnTo>
                  <a:pt x="4241" y="3274"/>
                </a:lnTo>
                <a:lnTo>
                  <a:pt x="4405" y="3156"/>
                </a:lnTo>
                <a:lnTo>
                  <a:pt x="4570" y="3038"/>
                </a:lnTo>
                <a:lnTo>
                  <a:pt x="4736" y="2922"/>
                </a:lnTo>
                <a:lnTo>
                  <a:pt x="4902" y="2807"/>
                </a:lnTo>
                <a:lnTo>
                  <a:pt x="5070" y="2693"/>
                </a:lnTo>
                <a:lnTo>
                  <a:pt x="5061" y="2749"/>
                </a:lnTo>
                <a:lnTo>
                  <a:pt x="5053" y="2806"/>
                </a:lnTo>
                <a:lnTo>
                  <a:pt x="5045" y="2864"/>
                </a:lnTo>
                <a:lnTo>
                  <a:pt x="5037" y="2921"/>
                </a:lnTo>
                <a:lnTo>
                  <a:pt x="5027" y="2979"/>
                </a:lnTo>
                <a:lnTo>
                  <a:pt x="5016" y="3036"/>
                </a:lnTo>
                <a:lnTo>
                  <a:pt x="5005" y="3093"/>
                </a:lnTo>
                <a:lnTo>
                  <a:pt x="4992" y="3149"/>
                </a:lnTo>
                <a:lnTo>
                  <a:pt x="4985" y="3178"/>
                </a:lnTo>
                <a:lnTo>
                  <a:pt x="4978" y="3206"/>
                </a:lnTo>
                <a:lnTo>
                  <a:pt x="4970" y="3233"/>
                </a:lnTo>
                <a:lnTo>
                  <a:pt x="4960" y="3261"/>
                </a:lnTo>
                <a:lnTo>
                  <a:pt x="4951" y="3288"/>
                </a:lnTo>
                <a:lnTo>
                  <a:pt x="4941" y="3315"/>
                </a:lnTo>
                <a:lnTo>
                  <a:pt x="4930" y="3341"/>
                </a:lnTo>
                <a:lnTo>
                  <a:pt x="4919" y="3368"/>
                </a:lnTo>
                <a:lnTo>
                  <a:pt x="4906" y="3394"/>
                </a:lnTo>
                <a:lnTo>
                  <a:pt x="4893" y="3420"/>
                </a:lnTo>
                <a:lnTo>
                  <a:pt x="4880" y="3444"/>
                </a:lnTo>
                <a:lnTo>
                  <a:pt x="4865" y="3470"/>
                </a:lnTo>
                <a:lnTo>
                  <a:pt x="4849" y="3494"/>
                </a:lnTo>
                <a:lnTo>
                  <a:pt x="4833" y="3517"/>
                </a:lnTo>
                <a:lnTo>
                  <a:pt x="4816" y="3542"/>
                </a:lnTo>
                <a:lnTo>
                  <a:pt x="4797" y="3564"/>
                </a:lnTo>
                <a:lnTo>
                  <a:pt x="4751" y="3622"/>
                </a:lnTo>
                <a:lnTo>
                  <a:pt x="4704" y="3679"/>
                </a:lnTo>
                <a:lnTo>
                  <a:pt x="4656" y="3734"/>
                </a:lnTo>
                <a:lnTo>
                  <a:pt x="4606" y="3787"/>
                </a:lnTo>
                <a:lnTo>
                  <a:pt x="4555" y="3839"/>
                </a:lnTo>
                <a:lnTo>
                  <a:pt x="4503" y="3890"/>
                </a:lnTo>
                <a:lnTo>
                  <a:pt x="4450" y="3940"/>
                </a:lnTo>
                <a:lnTo>
                  <a:pt x="4396" y="3989"/>
                </a:lnTo>
                <a:lnTo>
                  <a:pt x="4341" y="4036"/>
                </a:lnTo>
                <a:lnTo>
                  <a:pt x="4286" y="4083"/>
                </a:lnTo>
                <a:lnTo>
                  <a:pt x="4229" y="4129"/>
                </a:lnTo>
                <a:lnTo>
                  <a:pt x="4172" y="4174"/>
                </a:lnTo>
                <a:lnTo>
                  <a:pt x="4114" y="4219"/>
                </a:lnTo>
                <a:lnTo>
                  <a:pt x="4056" y="4263"/>
                </a:lnTo>
                <a:lnTo>
                  <a:pt x="3998" y="4307"/>
                </a:lnTo>
                <a:lnTo>
                  <a:pt x="3939" y="4349"/>
                </a:lnTo>
                <a:lnTo>
                  <a:pt x="3820" y="4435"/>
                </a:lnTo>
                <a:lnTo>
                  <a:pt x="3700" y="4520"/>
                </a:lnTo>
                <a:lnTo>
                  <a:pt x="3581" y="4604"/>
                </a:lnTo>
                <a:lnTo>
                  <a:pt x="3462" y="4689"/>
                </a:lnTo>
                <a:lnTo>
                  <a:pt x="3403" y="4732"/>
                </a:lnTo>
                <a:lnTo>
                  <a:pt x="3344" y="4776"/>
                </a:lnTo>
                <a:lnTo>
                  <a:pt x="3285" y="4818"/>
                </a:lnTo>
                <a:lnTo>
                  <a:pt x="3226" y="4863"/>
                </a:lnTo>
                <a:lnTo>
                  <a:pt x="3169" y="4907"/>
                </a:lnTo>
                <a:lnTo>
                  <a:pt x="3112" y="4953"/>
                </a:lnTo>
                <a:lnTo>
                  <a:pt x="3056" y="4999"/>
                </a:lnTo>
                <a:lnTo>
                  <a:pt x="3000" y="5046"/>
                </a:lnTo>
                <a:lnTo>
                  <a:pt x="2979" y="5064"/>
                </a:lnTo>
                <a:lnTo>
                  <a:pt x="2957" y="5082"/>
                </a:lnTo>
                <a:lnTo>
                  <a:pt x="2937" y="5102"/>
                </a:lnTo>
                <a:lnTo>
                  <a:pt x="2917" y="5121"/>
                </a:lnTo>
                <a:lnTo>
                  <a:pt x="2897" y="5141"/>
                </a:lnTo>
                <a:lnTo>
                  <a:pt x="2878" y="5162"/>
                </a:lnTo>
                <a:lnTo>
                  <a:pt x="2859" y="5182"/>
                </a:lnTo>
                <a:lnTo>
                  <a:pt x="2842" y="5204"/>
                </a:lnTo>
                <a:lnTo>
                  <a:pt x="2825" y="5225"/>
                </a:lnTo>
                <a:lnTo>
                  <a:pt x="2808" y="5248"/>
                </a:lnTo>
                <a:lnTo>
                  <a:pt x="2791" y="5270"/>
                </a:lnTo>
                <a:lnTo>
                  <a:pt x="2775" y="5293"/>
                </a:lnTo>
                <a:lnTo>
                  <a:pt x="2744" y="5339"/>
                </a:lnTo>
                <a:lnTo>
                  <a:pt x="2716" y="5386"/>
                </a:lnTo>
                <a:lnTo>
                  <a:pt x="2687" y="5435"/>
                </a:lnTo>
                <a:lnTo>
                  <a:pt x="2661" y="5484"/>
                </a:lnTo>
                <a:lnTo>
                  <a:pt x="2635" y="5534"/>
                </a:lnTo>
                <a:lnTo>
                  <a:pt x="2611" y="5584"/>
                </a:lnTo>
                <a:lnTo>
                  <a:pt x="2587" y="5635"/>
                </a:lnTo>
                <a:lnTo>
                  <a:pt x="2564" y="5686"/>
                </a:lnTo>
                <a:lnTo>
                  <a:pt x="2541" y="5737"/>
                </a:lnTo>
                <a:lnTo>
                  <a:pt x="2519" y="5788"/>
                </a:lnTo>
                <a:lnTo>
                  <a:pt x="2613" y="5796"/>
                </a:lnTo>
                <a:lnTo>
                  <a:pt x="2707" y="5803"/>
                </a:lnTo>
                <a:lnTo>
                  <a:pt x="2801" y="5808"/>
                </a:lnTo>
                <a:lnTo>
                  <a:pt x="2897" y="5812"/>
                </a:lnTo>
                <a:lnTo>
                  <a:pt x="2944" y="5814"/>
                </a:lnTo>
                <a:lnTo>
                  <a:pt x="2992" y="5814"/>
                </a:lnTo>
                <a:lnTo>
                  <a:pt x="3040" y="5814"/>
                </a:lnTo>
                <a:lnTo>
                  <a:pt x="3088" y="5812"/>
                </a:lnTo>
                <a:lnTo>
                  <a:pt x="3135" y="5811"/>
                </a:lnTo>
                <a:lnTo>
                  <a:pt x="3183" y="5809"/>
                </a:lnTo>
                <a:lnTo>
                  <a:pt x="3230" y="5806"/>
                </a:lnTo>
                <a:lnTo>
                  <a:pt x="3276" y="5802"/>
                </a:lnTo>
                <a:lnTo>
                  <a:pt x="3324" y="5797"/>
                </a:lnTo>
                <a:lnTo>
                  <a:pt x="3371" y="5791"/>
                </a:lnTo>
                <a:lnTo>
                  <a:pt x="3417" y="5785"/>
                </a:lnTo>
                <a:lnTo>
                  <a:pt x="3464" y="5777"/>
                </a:lnTo>
                <a:lnTo>
                  <a:pt x="3510" y="5768"/>
                </a:lnTo>
                <a:lnTo>
                  <a:pt x="3556" y="5757"/>
                </a:lnTo>
                <a:lnTo>
                  <a:pt x="3602" y="5746"/>
                </a:lnTo>
                <a:lnTo>
                  <a:pt x="3646" y="5734"/>
                </a:lnTo>
                <a:lnTo>
                  <a:pt x="3691" y="5720"/>
                </a:lnTo>
                <a:lnTo>
                  <a:pt x="3736" y="5704"/>
                </a:lnTo>
                <a:lnTo>
                  <a:pt x="3781" y="5688"/>
                </a:lnTo>
                <a:lnTo>
                  <a:pt x="3825" y="5670"/>
                </a:lnTo>
                <a:lnTo>
                  <a:pt x="3868" y="5650"/>
                </a:lnTo>
                <a:lnTo>
                  <a:pt x="3910" y="5629"/>
                </a:lnTo>
                <a:lnTo>
                  <a:pt x="3953" y="5607"/>
                </a:lnTo>
                <a:lnTo>
                  <a:pt x="3995" y="5582"/>
                </a:lnTo>
                <a:lnTo>
                  <a:pt x="4108" y="5518"/>
                </a:lnTo>
                <a:lnTo>
                  <a:pt x="4219" y="5450"/>
                </a:lnTo>
                <a:lnTo>
                  <a:pt x="4328" y="5378"/>
                </a:lnTo>
                <a:lnTo>
                  <a:pt x="4434" y="5305"/>
                </a:lnTo>
                <a:lnTo>
                  <a:pt x="4539" y="5228"/>
                </a:lnTo>
                <a:lnTo>
                  <a:pt x="4641" y="5149"/>
                </a:lnTo>
                <a:lnTo>
                  <a:pt x="4741" y="5067"/>
                </a:lnTo>
                <a:lnTo>
                  <a:pt x="4839" y="4984"/>
                </a:lnTo>
                <a:lnTo>
                  <a:pt x="4934" y="4897"/>
                </a:lnTo>
                <a:lnTo>
                  <a:pt x="5028" y="4808"/>
                </a:lnTo>
                <a:lnTo>
                  <a:pt x="5119" y="4717"/>
                </a:lnTo>
                <a:lnTo>
                  <a:pt x="5209" y="4624"/>
                </a:lnTo>
                <a:lnTo>
                  <a:pt x="5297" y="4529"/>
                </a:lnTo>
                <a:lnTo>
                  <a:pt x="5382" y="4432"/>
                </a:lnTo>
                <a:lnTo>
                  <a:pt x="5466" y="4333"/>
                </a:lnTo>
                <a:lnTo>
                  <a:pt x="5548" y="4233"/>
                </a:lnTo>
                <a:lnTo>
                  <a:pt x="5627" y="4131"/>
                </a:lnTo>
                <a:lnTo>
                  <a:pt x="5706" y="4027"/>
                </a:lnTo>
                <a:lnTo>
                  <a:pt x="5782" y="3922"/>
                </a:lnTo>
                <a:lnTo>
                  <a:pt x="5856" y="3815"/>
                </a:lnTo>
                <a:lnTo>
                  <a:pt x="5930" y="3708"/>
                </a:lnTo>
                <a:lnTo>
                  <a:pt x="6000" y="3599"/>
                </a:lnTo>
                <a:lnTo>
                  <a:pt x="6071" y="3489"/>
                </a:lnTo>
                <a:lnTo>
                  <a:pt x="6138" y="3378"/>
                </a:lnTo>
                <a:lnTo>
                  <a:pt x="6204" y="3267"/>
                </a:lnTo>
                <a:lnTo>
                  <a:pt x="6269" y="3154"/>
                </a:lnTo>
                <a:lnTo>
                  <a:pt x="6333" y="3040"/>
                </a:lnTo>
                <a:lnTo>
                  <a:pt x="6395" y="2926"/>
                </a:lnTo>
                <a:lnTo>
                  <a:pt x="6455" y="2812"/>
                </a:lnTo>
                <a:lnTo>
                  <a:pt x="6514" y="2697"/>
                </a:lnTo>
                <a:lnTo>
                  <a:pt x="6571" y="2582"/>
                </a:lnTo>
                <a:lnTo>
                  <a:pt x="6627" y="2466"/>
                </a:lnTo>
                <a:close/>
              </a:path>
            </a:pathLst>
          </a:custGeom>
          <a:solidFill>
            <a:sysClr val="window" lastClr="FFFFFF">
              <a:lumMod val="75000"/>
              <a:alpha val="92000"/>
            </a:sys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smtClean="0">
              <a:ln>
                <a:noFill/>
              </a:ln>
              <a:solidFill>
                <a:srgbClr val="080808"/>
              </a:solidFill>
              <a:effectLst/>
              <a:uLnTx/>
              <a:uFillTx/>
              <a:cs typeface="+mn-ea"/>
              <a:sym typeface="+mn-lt"/>
            </a:endParaRPr>
          </a:p>
        </p:txBody>
      </p:sp>
      <p:sp>
        <p:nvSpPr>
          <p:cNvPr id="15" name="Freeform 9"/>
          <p:cNvSpPr/>
          <p:nvPr/>
        </p:nvSpPr>
        <p:spPr bwMode="auto">
          <a:xfrm>
            <a:off x="5730645" y="1724706"/>
            <a:ext cx="462674" cy="462672"/>
          </a:xfrm>
          <a:custGeom>
            <a:avLst/>
            <a:gdLst>
              <a:gd name="T0" fmla="*/ 934 w 1693"/>
              <a:gd name="T1" fmla="*/ 3 h 1693"/>
              <a:gd name="T2" fmla="*/ 1059 w 1693"/>
              <a:gd name="T3" fmla="*/ 26 h 1693"/>
              <a:gd name="T4" fmla="*/ 1176 w 1693"/>
              <a:gd name="T5" fmla="*/ 66 h 1693"/>
              <a:gd name="T6" fmla="*/ 1286 w 1693"/>
              <a:gd name="T7" fmla="*/ 122 h 1693"/>
              <a:gd name="T8" fmla="*/ 1386 w 1693"/>
              <a:gd name="T9" fmla="*/ 193 h 1693"/>
              <a:gd name="T10" fmla="*/ 1473 w 1693"/>
              <a:gd name="T11" fmla="*/ 277 h 1693"/>
              <a:gd name="T12" fmla="*/ 1549 w 1693"/>
              <a:gd name="T13" fmla="*/ 372 h 1693"/>
              <a:gd name="T14" fmla="*/ 1610 w 1693"/>
              <a:gd name="T15" fmla="*/ 479 h 1693"/>
              <a:gd name="T16" fmla="*/ 1655 w 1693"/>
              <a:gd name="T17" fmla="*/ 594 h 1693"/>
              <a:gd name="T18" fmla="*/ 1684 w 1693"/>
              <a:gd name="T19" fmla="*/ 717 h 1693"/>
              <a:gd name="T20" fmla="*/ 1693 w 1693"/>
              <a:gd name="T21" fmla="*/ 846 h 1693"/>
              <a:gd name="T22" fmla="*/ 1684 w 1693"/>
              <a:gd name="T23" fmla="*/ 974 h 1693"/>
              <a:gd name="T24" fmla="*/ 1655 w 1693"/>
              <a:gd name="T25" fmla="*/ 1098 h 1693"/>
              <a:gd name="T26" fmla="*/ 1610 w 1693"/>
              <a:gd name="T27" fmla="*/ 1213 h 1693"/>
              <a:gd name="T28" fmla="*/ 1549 w 1693"/>
              <a:gd name="T29" fmla="*/ 1319 h 1693"/>
              <a:gd name="T30" fmla="*/ 1473 w 1693"/>
              <a:gd name="T31" fmla="*/ 1415 h 1693"/>
              <a:gd name="T32" fmla="*/ 1386 w 1693"/>
              <a:gd name="T33" fmla="*/ 1499 h 1693"/>
              <a:gd name="T34" fmla="*/ 1286 w 1693"/>
              <a:gd name="T35" fmla="*/ 1570 h 1693"/>
              <a:gd name="T36" fmla="*/ 1176 w 1693"/>
              <a:gd name="T37" fmla="*/ 1625 h 1693"/>
              <a:gd name="T38" fmla="*/ 1059 w 1693"/>
              <a:gd name="T39" fmla="*/ 1665 h 1693"/>
              <a:gd name="T40" fmla="*/ 934 w 1693"/>
              <a:gd name="T41" fmla="*/ 1688 h 1693"/>
              <a:gd name="T42" fmla="*/ 803 w 1693"/>
              <a:gd name="T43" fmla="*/ 1691 h 1693"/>
              <a:gd name="T44" fmla="*/ 676 w 1693"/>
              <a:gd name="T45" fmla="*/ 1675 h 1693"/>
              <a:gd name="T46" fmla="*/ 555 w 1693"/>
              <a:gd name="T47" fmla="*/ 1641 h 1693"/>
              <a:gd name="T48" fmla="*/ 443 w 1693"/>
              <a:gd name="T49" fmla="*/ 1590 h 1693"/>
              <a:gd name="T50" fmla="*/ 340 w 1693"/>
              <a:gd name="T51" fmla="*/ 1524 h 1693"/>
              <a:gd name="T52" fmla="*/ 249 w 1693"/>
              <a:gd name="T53" fmla="*/ 1444 h 1693"/>
              <a:gd name="T54" fmla="*/ 168 w 1693"/>
              <a:gd name="T55" fmla="*/ 1353 h 1693"/>
              <a:gd name="T56" fmla="*/ 102 w 1693"/>
              <a:gd name="T57" fmla="*/ 1249 h 1693"/>
              <a:gd name="T58" fmla="*/ 51 w 1693"/>
              <a:gd name="T59" fmla="*/ 1136 h 1693"/>
              <a:gd name="T60" fmla="*/ 18 w 1693"/>
              <a:gd name="T61" fmla="*/ 1016 h 1693"/>
              <a:gd name="T62" fmla="*/ 1 w 1693"/>
              <a:gd name="T63" fmla="*/ 889 h 1693"/>
              <a:gd name="T64" fmla="*/ 5 w 1693"/>
              <a:gd name="T65" fmla="*/ 759 h 1693"/>
              <a:gd name="T66" fmla="*/ 26 w 1693"/>
              <a:gd name="T67" fmla="*/ 634 h 1693"/>
              <a:gd name="T68" fmla="*/ 67 w 1693"/>
              <a:gd name="T69" fmla="*/ 516 h 1693"/>
              <a:gd name="T70" fmla="*/ 122 w 1693"/>
              <a:gd name="T71" fmla="*/ 407 h 1693"/>
              <a:gd name="T72" fmla="*/ 193 w 1693"/>
              <a:gd name="T73" fmla="*/ 307 h 1693"/>
              <a:gd name="T74" fmla="*/ 277 w 1693"/>
              <a:gd name="T75" fmla="*/ 219 h 1693"/>
              <a:gd name="T76" fmla="*/ 374 w 1693"/>
              <a:gd name="T77" fmla="*/ 144 h 1693"/>
              <a:gd name="T78" fmla="*/ 479 w 1693"/>
              <a:gd name="T79" fmla="*/ 82 h 1693"/>
              <a:gd name="T80" fmla="*/ 595 w 1693"/>
              <a:gd name="T81" fmla="*/ 37 h 1693"/>
              <a:gd name="T82" fmla="*/ 717 w 1693"/>
              <a:gd name="T83" fmla="*/ 9 h 1693"/>
              <a:gd name="T84" fmla="*/ 847 w 1693"/>
              <a:gd name="T85" fmla="*/ 0 h 16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93" h="1693">
                <a:moveTo>
                  <a:pt x="847" y="0"/>
                </a:moveTo>
                <a:lnTo>
                  <a:pt x="890" y="1"/>
                </a:lnTo>
                <a:lnTo>
                  <a:pt x="934" y="3"/>
                </a:lnTo>
                <a:lnTo>
                  <a:pt x="976" y="9"/>
                </a:lnTo>
                <a:lnTo>
                  <a:pt x="1018" y="16"/>
                </a:lnTo>
                <a:lnTo>
                  <a:pt x="1059" y="26"/>
                </a:lnTo>
                <a:lnTo>
                  <a:pt x="1098" y="37"/>
                </a:lnTo>
                <a:lnTo>
                  <a:pt x="1138" y="51"/>
                </a:lnTo>
                <a:lnTo>
                  <a:pt x="1176" y="66"/>
                </a:lnTo>
                <a:lnTo>
                  <a:pt x="1214" y="82"/>
                </a:lnTo>
                <a:lnTo>
                  <a:pt x="1250" y="102"/>
                </a:lnTo>
                <a:lnTo>
                  <a:pt x="1286" y="122"/>
                </a:lnTo>
                <a:lnTo>
                  <a:pt x="1321" y="144"/>
                </a:lnTo>
                <a:lnTo>
                  <a:pt x="1353" y="168"/>
                </a:lnTo>
                <a:lnTo>
                  <a:pt x="1386" y="193"/>
                </a:lnTo>
                <a:lnTo>
                  <a:pt x="1416" y="219"/>
                </a:lnTo>
                <a:lnTo>
                  <a:pt x="1446" y="247"/>
                </a:lnTo>
                <a:lnTo>
                  <a:pt x="1473" y="277"/>
                </a:lnTo>
                <a:lnTo>
                  <a:pt x="1500" y="307"/>
                </a:lnTo>
                <a:lnTo>
                  <a:pt x="1525" y="340"/>
                </a:lnTo>
                <a:lnTo>
                  <a:pt x="1549" y="372"/>
                </a:lnTo>
                <a:lnTo>
                  <a:pt x="1571" y="407"/>
                </a:lnTo>
                <a:lnTo>
                  <a:pt x="1591" y="442"/>
                </a:lnTo>
                <a:lnTo>
                  <a:pt x="1610" y="479"/>
                </a:lnTo>
                <a:lnTo>
                  <a:pt x="1627" y="516"/>
                </a:lnTo>
                <a:lnTo>
                  <a:pt x="1642" y="555"/>
                </a:lnTo>
                <a:lnTo>
                  <a:pt x="1655" y="594"/>
                </a:lnTo>
                <a:lnTo>
                  <a:pt x="1667" y="634"/>
                </a:lnTo>
                <a:lnTo>
                  <a:pt x="1676" y="675"/>
                </a:lnTo>
                <a:lnTo>
                  <a:pt x="1684" y="717"/>
                </a:lnTo>
                <a:lnTo>
                  <a:pt x="1688" y="759"/>
                </a:lnTo>
                <a:lnTo>
                  <a:pt x="1692" y="802"/>
                </a:lnTo>
                <a:lnTo>
                  <a:pt x="1693" y="846"/>
                </a:lnTo>
                <a:lnTo>
                  <a:pt x="1692" y="889"/>
                </a:lnTo>
                <a:lnTo>
                  <a:pt x="1688" y="932"/>
                </a:lnTo>
                <a:lnTo>
                  <a:pt x="1684" y="974"/>
                </a:lnTo>
                <a:lnTo>
                  <a:pt x="1676" y="1016"/>
                </a:lnTo>
                <a:lnTo>
                  <a:pt x="1667" y="1057"/>
                </a:lnTo>
                <a:lnTo>
                  <a:pt x="1655" y="1098"/>
                </a:lnTo>
                <a:lnTo>
                  <a:pt x="1642" y="1136"/>
                </a:lnTo>
                <a:lnTo>
                  <a:pt x="1627" y="1175"/>
                </a:lnTo>
                <a:lnTo>
                  <a:pt x="1610" y="1213"/>
                </a:lnTo>
                <a:lnTo>
                  <a:pt x="1591" y="1249"/>
                </a:lnTo>
                <a:lnTo>
                  <a:pt x="1571" y="1284"/>
                </a:lnTo>
                <a:lnTo>
                  <a:pt x="1549" y="1319"/>
                </a:lnTo>
                <a:lnTo>
                  <a:pt x="1525" y="1353"/>
                </a:lnTo>
                <a:lnTo>
                  <a:pt x="1500" y="1384"/>
                </a:lnTo>
                <a:lnTo>
                  <a:pt x="1473" y="1415"/>
                </a:lnTo>
                <a:lnTo>
                  <a:pt x="1446" y="1444"/>
                </a:lnTo>
                <a:lnTo>
                  <a:pt x="1416" y="1473"/>
                </a:lnTo>
                <a:lnTo>
                  <a:pt x="1386" y="1499"/>
                </a:lnTo>
                <a:lnTo>
                  <a:pt x="1353" y="1524"/>
                </a:lnTo>
                <a:lnTo>
                  <a:pt x="1321" y="1547"/>
                </a:lnTo>
                <a:lnTo>
                  <a:pt x="1286" y="1570"/>
                </a:lnTo>
                <a:lnTo>
                  <a:pt x="1250" y="1590"/>
                </a:lnTo>
                <a:lnTo>
                  <a:pt x="1214" y="1609"/>
                </a:lnTo>
                <a:lnTo>
                  <a:pt x="1176" y="1625"/>
                </a:lnTo>
                <a:lnTo>
                  <a:pt x="1138" y="1641"/>
                </a:lnTo>
                <a:lnTo>
                  <a:pt x="1098" y="1654"/>
                </a:lnTo>
                <a:lnTo>
                  <a:pt x="1059" y="1665"/>
                </a:lnTo>
                <a:lnTo>
                  <a:pt x="1018" y="1675"/>
                </a:lnTo>
                <a:lnTo>
                  <a:pt x="976" y="1683"/>
                </a:lnTo>
                <a:lnTo>
                  <a:pt x="934" y="1688"/>
                </a:lnTo>
                <a:lnTo>
                  <a:pt x="890" y="1691"/>
                </a:lnTo>
                <a:lnTo>
                  <a:pt x="847" y="1693"/>
                </a:lnTo>
                <a:lnTo>
                  <a:pt x="803" y="1691"/>
                </a:lnTo>
                <a:lnTo>
                  <a:pt x="761" y="1688"/>
                </a:lnTo>
                <a:lnTo>
                  <a:pt x="717" y="1683"/>
                </a:lnTo>
                <a:lnTo>
                  <a:pt x="676" y="1675"/>
                </a:lnTo>
                <a:lnTo>
                  <a:pt x="636" y="1665"/>
                </a:lnTo>
                <a:lnTo>
                  <a:pt x="595" y="1654"/>
                </a:lnTo>
                <a:lnTo>
                  <a:pt x="555" y="1641"/>
                </a:lnTo>
                <a:lnTo>
                  <a:pt x="517" y="1625"/>
                </a:lnTo>
                <a:lnTo>
                  <a:pt x="479" y="1609"/>
                </a:lnTo>
                <a:lnTo>
                  <a:pt x="443" y="1590"/>
                </a:lnTo>
                <a:lnTo>
                  <a:pt x="407" y="1570"/>
                </a:lnTo>
                <a:lnTo>
                  <a:pt x="374" y="1547"/>
                </a:lnTo>
                <a:lnTo>
                  <a:pt x="340" y="1524"/>
                </a:lnTo>
                <a:lnTo>
                  <a:pt x="309" y="1499"/>
                </a:lnTo>
                <a:lnTo>
                  <a:pt x="277" y="1473"/>
                </a:lnTo>
                <a:lnTo>
                  <a:pt x="249" y="1444"/>
                </a:lnTo>
                <a:lnTo>
                  <a:pt x="220" y="1415"/>
                </a:lnTo>
                <a:lnTo>
                  <a:pt x="193" y="1384"/>
                </a:lnTo>
                <a:lnTo>
                  <a:pt x="168" y="1353"/>
                </a:lnTo>
                <a:lnTo>
                  <a:pt x="145" y="1319"/>
                </a:lnTo>
                <a:lnTo>
                  <a:pt x="122" y="1284"/>
                </a:lnTo>
                <a:lnTo>
                  <a:pt x="102" y="1249"/>
                </a:lnTo>
                <a:lnTo>
                  <a:pt x="84" y="1213"/>
                </a:lnTo>
                <a:lnTo>
                  <a:pt x="67" y="1175"/>
                </a:lnTo>
                <a:lnTo>
                  <a:pt x="51" y="1136"/>
                </a:lnTo>
                <a:lnTo>
                  <a:pt x="38" y="1098"/>
                </a:lnTo>
                <a:lnTo>
                  <a:pt x="26" y="1057"/>
                </a:lnTo>
                <a:lnTo>
                  <a:pt x="18" y="1016"/>
                </a:lnTo>
                <a:lnTo>
                  <a:pt x="9" y="974"/>
                </a:lnTo>
                <a:lnTo>
                  <a:pt x="5" y="932"/>
                </a:lnTo>
                <a:lnTo>
                  <a:pt x="1" y="889"/>
                </a:lnTo>
                <a:lnTo>
                  <a:pt x="0" y="846"/>
                </a:lnTo>
                <a:lnTo>
                  <a:pt x="1" y="802"/>
                </a:lnTo>
                <a:lnTo>
                  <a:pt x="5" y="759"/>
                </a:lnTo>
                <a:lnTo>
                  <a:pt x="9" y="717"/>
                </a:lnTo>
                <a:lnTo>
                  <a:pt x="18" y="675"/>
                </a:lnTo>
                <a:lnTo>
                  <a:pt x="26" y="634"/>
                </a:lnTo>
                <a:lnTo>
                  <a:pt x="38" y="594"/>
                </a:lnTo>
                <a:lnTo>
                  <a:pt x="51" y="555"/>
                </a:lnTo>
                <a:lnTo>
                  <a:pt x="67" y="516"/>
                </a:lnTo>
                <a:lnTo>
                  <a:pt x="84" y="479"/>
                </a:lnTo>
                <a:lnTo>
                  <a:pt x="102" y="442"/>
                </a:lnTo>
                <a:lnTo>
                  <a:pt x="122" y="407"/>
                </a:lnTo>
                <a:lnTo>
                  <a:pt x="145" y="372"/>
                </a:lnTo>
                <a:lnTo>
                  <a:pt x="168" y="340"/>
                </a:lnTo>
                <a:lnTo>
                  <a:pt x="193" y="307"/>
                </a:lnTo>
                <a:lnTo>
                  <a:pt x="220" y="277"/>
                </a:lnTo>
                <a:lnTo>
                  <a:pt x="249" y="247"/>
                </a:lnTo>
                <a:lnTo>
                  <a:pt x="277" y="219"/>
                </a:lnTo>
                <a:lnTo>
                  <a:pt x="309" y="193"/>
                </a:lnTo>
                <a:lnTo>
                  <a:pt x="340" y="168"/>
                </a:lnTo>
                <a:lnTo>
                  <a:pt x="374" y="144"/>
                </a:lnTo>
                <a:lnTo>
                  <a:pt x="407" y="122"/>
                </a:lnTo>
                <a:lnTo>
                  <a:pt x="443" y="102"/>
                </a:lnTo>
                <a:lnTo>
                  <a:pt x="479" y="82"/>
                </a:lnTo>
                <a:lnTo>
                  <a:pt x="517" y="66"/>
                </a:lnTo>
                <a:lnTo>
                  <a:pt x="555" y="51"/>
                </a:lnTo>
                <a:lnTo>
                  <a:pt x="595" y="37"/>
                </a:lnTo>
                <a:lnTo>
                  <a:pt x="636" y="26"/>
                </a:lnTo>
                <a:lnTo>
                  <a:pt x="676" y="16"/>
                </a:lnTo>
                <a:lnTo>
                  <a:pt x="717" y="9"/>
                </a:lnTo>
                <a:lnTo>
                  <a:pt x="761" y="3"/>
                </a:lnTo>
                <a:lnTo>
                  <a:pt x="803" y="1"/>
                </a:lnTo>
                <a:lnTo>
                  <a:pt x="847" y="0"/>
                </a:lnTo>
                <a:close/>
              </a:path>
            </a:pathLst>
          </a:custGeom>
          <a:solidFill>
            <a:srgbClr val="F37743"/>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smtClean="0">
              <a:ln>
                <a:noFill/>
              </a:ln>
              <a:solidFill>
                <a:srgbClr val="080808"/>
              </a:solidFill>
              <a:effectLst/>
              <a:uLnTx/>
              <a:uFillTx/>
              <a:cs typeface="+mn-ea"/>
              <a:sym typeface="+mn-lt"/>
            </a:endParaRPr>
          </a:p>
        </p:txBody>
      </p:sp>
      <p:sp>
        <p:nvSpPr>
          <p:cNvPr id="16" name="Freeform 9"/>
          <p:cNvSpPr/>
          <p:nvPr/>
        </p:nvSpPr>
        <p:spPr bwMode="auto">
          <a:xfrm>
            <a:off x="3372548" y="1724706"/>
            <a:ext cx="462674" cy="462672"/>
          </a:xfrm>
          <a:custGeom>
            <a:avLst/>
            <a:gdLst>
              <a:gd name="T0" fmla="*/ 934 w 1693"/>
              <a:gd name="T1" fmla="*/ 3 h 1693"/>
              <a:gd name="T2" fmla="*/ 1059 w 1693"/>
              <a:gd name="T3" fmla="*/ 26 h 1693"/>
              <a:gd name="T4" fmla="*/ 1176 w 1693"/>
              <a:gd name="T5" fmla="*/ 66 h 1693"/>
              <a:gd name="T6" fmla="*/ 1286 w 1693"/>
              <a:gd name="T7" fmla="*/ 122 h 1693"/>
              <a:gd name="T8" fmla="*/ 1386 w 1693"/>
              <a:gd name="T9" fmla="*/ 193 h 1693"/>
              <a:gd name="T10" fmla="*/ 1473 w 1693"/>
              <a:gd name="T11" fmla="*/ 277 h 1693"/>
              <a:gd name="T12" fmla="*/ 1549 w 1693"/>
              <a:gd name="T13" fmla="*/ 372 h 1693"/>
              <a:gd name="T14" fmla="*/ 1610 w 1693"/>
              <a:gd name="T15" fmla="*/ 479 h 1693"/>
              <a:gd name="T16" fmla="*/ 1655 w 1693"/>
              <a:gd name="T17" fmla="*/ 594 h 1693"/>
              <a:gd name="T18" fmla="*/ 1684 w 1693"/>
              <a:gd name="T19" fmla="*/ 717 h 1693"/>
              <a:gd name="T20" fmla="*/ 1693 w 1693"/>
              <a:gd name="T21" fmla="*/ 846 h 1693"/>
              <a:gd name="T22" fmla="*/ 1684 w 1693"/>
              <a:gd name="T23" fmla="*/ 974 h 1693"/>
              <a:gd name="T24" fmla="*/ 1655 w 1693"/>
              <a:gd name="T25" fmla="*/ 1098 h 1693"/>
              <a:gd name="T26" fmla="*/ 1610 w 1693"/>
              <a:gd name="T27" fmla="*/ 1213 h 1693"/>
              <a:gd name="T28" fmla="*/ 1549 w 1693"/>
              <a:gd name="T29" fmla="*/ 1319 h 1693"/>
              <a:gd name="T30" fmla="*/ 1473 w 1693"/>
              <a:gd name="T31" fmla="*/ 1415 h 1693"/>
              <a:gd name="T32" fmla="*/ 1386 w 1693"/>
              <a:gd name="T33" fmla="*/ 1499 h 1693"/>
              <a:gd name="T34" fmla="*/ 1286 w 1693"/>
              <a:gd name="T35" fmla="*/ 1570 h 1693"/>
              <a:gd name="T36" fmla="*/ 1176 w 1693"/>
              <a:gd name="T37" fmla="*/ 1625 h 1693"/>
              <a:gd name="T38" fmla="*/ 1059 w 1693"/>
              <a:gd name="T39" fmla="*/ 1665 h 1693"/>
              <a:gd name="T40" fmla="*/ 934 w 1693"/>
              <a:gd name="T41" fmla="*/ 1688 h 1693"/>
              <a:gd name="T42" fmla="*/ 803 w 1693"/>
              <a:gd name="T43" fmla="*/ 1691 h 1693"/>
              <a:gd name="T44" fmla="*/ 676 w 1693"/>
              <a:gd name="T45" fmla="*/ 1675 h 1693"/>
              <a:gd name="T46" fmla="*/ 555 w 1693"/>
              <a:gd name="T47" fmla="*/ 1641 h 1693"/>
              <a:gd name="T48" fmla="*/ 443 w 1693"/>
              <a:gd name="T49" fmla="*/ 1590 h 1693"/>
              <a:gd name="T50" fmla="*/ 340 w 1693"/>
              <a:gd name="T51" fmla="*/ 1524 h 1693"/>
              <a:gd name="T52" fmla="*/ 249 w 1693"/>
              <a:gd name="T53" fmla="*/ 1444 h 1693"/>
              <a:gd name="T54" fmla="*/ 168 w 1693"/>
              <a:gd name="T55" fmla="*/ 1353 h 1693"/>
              <a:gd name="T56" fmla="*/ 102 w 1693"/>
              <a:gd name="T57" fmla="*/ 1249 h 1693"/>
              <a:gd name="T58" fmla="*/ 51 w 1693"/>
              <a:gd name="T59" fmla="*/ 1136 h 1693"/>
              <a:gd name="T60" fmla="*/ 18 w 1693"/>
              <a:gd name="T61" fmla="*/ 1016 h 1693"/>
              <a:gd name="T62" fmla="*/ 1 w 1693"/>
              <a:gd name="T63" fmla="*/ 889 h 1693"/>
              <a:gd name="T64" fmla="*/ 5 w 1693"/>
              <a:gd name="T65" fmla="*/ 759 h 1693"/>
              <a:gd name="T66" fmla="*/ 26 w 1693"/>
              <a:gd name="T67" fmla="*/ 634 h 1693"/>
              <a:gd name="T68" fmla="*/ 67 w 1693"/>
              <a:gd name="T69" fmla="*/ 516 h 1693"/>
              <a:gd name="T70" fmla="*/ 122 w 1693"/>
              <a:gd name="T71" fmla="*/ 407 h 1693"/>
              <a:gd name="T72" fmla="*/ 193 w 1693"/>
              <a:gd name="T73" fmla="*/ 307 h 1693"/>
              <a:gd name="T74" fmla="*/ 277 w 1693"/>
              <a:gd name="T75" fmla="*/ 219 h 1693"/>
              <a:gd name="T76" fmla="*/ 374 w 1693"/>
              <a:gd name="T77" fmla="*/ 144 h 1693"/>
              <a:gd name="T78" fmla="*/ 479 w 1693"/>
              <a:gd name="T79" fmla="*/ 82 h 1693"/>
              <a:gd name="T80" fmla="*/ 595 w 1693"/>
              <a:gd name="T81" fmla="*/ 37 h 1693"/>
              <a:gd name="T82" fmla="*/ 717 w 1693"/>
              <a:gd name="T83" fmla="*/ 9 h 1693"/>
              <a:gd name="T84" fmla="*/ 847 w 1693"/>
              <a:gd name="T85" fmla="*/ 0 h 16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93" h="1693">
                <a:moveTo>
                  <a:pt x="847" y="0"/>
                </a:moveTo>
                <a:lnTo>
                  <a:pt x="890" y="1"/>
                </a:lnTo>
                <a:lnTo>
                  <a:pt x="934" y="3"/>
                </a:lnTo>
                <a:lnTo>
                  <a:pt x="976" y="9"/>
                </a:lnTo>
                <a:lnTo>
                  <a:pt x="1018" y="16"/>
                </a:lnTo>
                <a:lnTo>
                  <a:pt x="1059" y="26"/>
                </a:lnTo>
                <a:lnTo>
                  <a:pt x="1098" y="37"/>
                </a:lnTo>
                <a:lnTo>
                  <a:pt x="1138" y="51"/>
                </a:lnTo>
                <a:lnTo>
                  <a:pt x="1176" y="66"/>
                </a:lnTo>
                <a:lnTo>
                  <a:pt x="1214" y="82"/>
                </a:lnTo>
                <a:lnTo>
                  <a:pt x="1250" y="102"/>
                </a:lnTo>
                <a:lnTo>
                  <a:pt x="1286" y="122"/>
                </a:lnTo>
                <a:lnTo>
                  <a:pt x="1321" y="144"/>
                </a:lnTo>
                <a:lnTo>
                  <a:pt x="1353" y="168"/>
                </a:lnTo>
                <a:lnTo>
                  <a:pt x="1386" y="193"/>
                </a:lnTo>
                <a:lnTo>
                  <a:pt x="1416" y="219"/>
                </a:lnTo>
                <a:lnTo>
                  <a:pt x="1446" y="247"/>
                </a:lnTo>
                <a:lnTo>
                  <a:pt x="1473" y="277"/>
                </a:lnTo>
                <a:lnTo>
                  <a:pt x="1500" y="307"/>
                </a:lnTo>
                <a:lnTo>
                  <a:pt x="1525" y="340"/>
                </a:lnTo>
                <a:lnTo>
                  <a:pt x="1549" y="372"/>
                </a:lnTo>
                <a:lnTo>
                  <a:pt x="1571" y="407"/>
                </a:lnTo>
                <a:lnTo>
                  <a:pt x="1591" y="442"/>
                </a:lnTo>
                <a:lnTo>
                  <a:pt x="1610" y="479"/>
                </a:lnTo>
                <a:lnTo>
                  <a:pt x="1627" y="516"/>
                </a:lnTo>
                <a:lnTo>
                  <a:pt x="1642" y="555"/>
                </a:lnTo>
                <a:lnTo>
                  <a:pt x="1655" y="594"/>
                </a:lnTo>
                <a:lnTo>
                  <a:pt x="1667" y="634"/>
                </a:lnTo>
                <a:lnTo>
                  <a:pt x="1676" y="675"/>
                </a:lnTo>
                <a:lnTo>
                  <a:pt x="1684" y="717"/>
                </a:lnTo>
                <a:lnTo>
                  <a:pt x="1688" y="759"/>
                </a:lnTo>
                <a:lnTo>
                  <a:pt x="1692" y="802"/>
                </a:lnTo>
                <a:lnTo>
                  <a:pt x="1693" y="846"/>
                </a:lnTo>
                <a:lnTo>
                  <a:pt x="1692" y="889"/>
                </a:lnTo>
                <a:lnTo>
                  <a:pt x="1688" y="932"/>
                </a:lnTo>
                <a:lnTo>
                  <a:pt x="1684" y="974"/>
                </a:lnTo>
                <a:lnTo>
                  <a:pt x="1676" y="1016"/>
                </a:lnTo>
                <a:lnTo>
                  <a:pt x="1667" y="1057"/>
                </a:lnTo>
                <a:lnTo>
                  <a:pt x="1655" y="1098"/>
                </a:lnTo>
                <a:lnTo>
                  <a:pt x="1642" y="1136"/>
                </a:lnTo>
                <a:lnTo>
                  <a:pt x="1627" y="1175"/>
                </a:lnTo>
                <a:lnTo>
                  <a:pt x="1610" y="1213"/>
                </a:lnTo>
                <a:lnTo>
                  <a:pt x="1591" y="1249"/>
                </a:lnTo>
                <a:lnTo>
                  <a:pt x="1571" y="1284"/>
                </a:lnTo>
                <a:lnTo>
                  <a:pt x="1549" y="1319"/>
                </a:lnTo>
                <a:lnTo>
                  <a:pt x="1525" y="1353"/>
                </a:lnTo>
                <a:lnTo>
                  <a:pt x="1500" y="1384"/>
                </a:lnTo>
                <a:lnTo>
                  <a:pt x="1473" y="1415"/>
                </a:lnTo>
                <a:lnTo>
                  <a:pt x="1446" y="1444"/>
                </a:lnTo>
                <a:lnTo>
                  <a:pt x="1416" y="1473"/>
                </a:lnTo>
                <a:lnTo>
                  <a:pt x="1386" y="1499"/>
                </a:lnTo>
                <a:lnTo>
                  <a:pt x="1353" y="1524"/>
                </a:lnTo>
                <a:lnTo>
                  <a:pt x="1321" y="1547"/>
                </a:lnTo>
                <a:lnTo>
                  <a:pt x="1286" y="1570"/>
                </a:lnTo>
                <a:lnTo>
                  <a:pt x="1250" y="1590"/>
                </a:lnTo>
                <a:lnTo>
                  <a:pt x="1214" y="1609"/>
                </a:lnTo>
                <a:lnTo>
                  <a:pt x="1176" y="1625"/>
                </a:lnTo>
                <a:lnTo>
                  <a:pt x="1138" y="1641"/>
                </a:lnTo>
                <a:lnTo>
                  <a:pt x="1098" y="1654"/>
                </a:lnTo>
                <a:lnTo>
                  <a:pt x="1059" y="1665"/>
                </a:lnTo>
                <a:lnTo>
                  <a:pt x="1018" y="1675"/>
                </a:lnTo>
                <a:lnTo>
                  <a:pt x="976" y="1683"/>
                </a:lnTo>
                <a:lnTo>
                  <a:pt x="934" y="1688"/>
                </a:lnTo>
                <a:lnTo>
                  <a:pt x="890" y="1691"/>
                </a:lnTo>
                <a:lnTo>
                  <a:pt x="847" y="1693"/>
                </a:lnTo>
                <a:lnTo>
                  <a:pt x="803" y="1691"/>
                </a:lnTo>
                <a:lnTo>
                  <a:pt x="761" y="1688"/>
                </a:lnTo>
                <a:lnTo>
                  <a:pt x="717" y="1683"/>
                </a:lnTo>
                <a:lnTo>
                  <a:pt x="676" y="1675"/>
                </a:lnTo>
                <a:lnTo>
                  <a:pt x="636" y="1665"/>
                </a:lnTo>
                <a:lnTo>
                  <a:pt x="595" y="1654"/>
                </a:lnTo>
                <a:lnTo>
                  <a:pt x="555" y="1641"/>
                </a:lnTo>
                <a:lnTo>
                  <a:pt x="517" y="1625"/>
                </a:lnTo>
                <a:lnTo>
                  <a:pt x="479" y="1609"/>
                </a:lnTo>
                <a:lnTo>
                  <a:pt x="443" y="1590"/>
                </a:lnTo>
                <a:lnTo>
                  <a:pt x="407" y="1570"/>
                </a:lnTo>
                <a:lnTo>
                  <a:pt x="374" y="1547"/>
                </a:lnTo>
                <a:lnTo>
                  <a:pt x="340" y="1524"/>
                </a:lnTo>
                <a:lnTo>
                  <a:pt x="309" y="1499"/>
                </a:lnTo>
                <a:lnTo>
                  <a:pt x="277" y="1473"/>
                </a:lnTo>
                <a:lnTo>
                  <a:pt x="249" y="1444"/>
                </a:lnTo>
                <a:lnTo>
                  <a:pt x="220" y="1415"/>
                </a:lnTo>
                <a:lnTo>
                  <a:pt x="193" y="1384"/>
                </a:lnTo>
                <a:lnTo>
                  <a:pt x="168" y="1353"/>
                </a:lnTo>
                <a:lnTo>
                  <a:pt x="145" y="1319"/>
                </a:lnTo>
                <a:lnTo>
                  <a:pt x="122" y="1284"/>
                </a:lnTo>
                <a:lnTo>
                  <a:pt x="102" y="1249"/>
                </a:lnTo>
                <a:lnTo>
                  <a:pt x="84" y="1213"/>
                </a:lnTo>
                <a:lnTo>
                  <a:pt x="67" y="1175"/>
                </a:lnTo>
                <a:lnTo>
                  <a:pt x="51" y="1136"/>
                </a:lnTo>
                <a:lnTo>
                  <a:pt x="38" y="1098"/>
                </a:lnTo>
                <a:lnTo>
                  <a:pt x="26" y="1057"/>
                </a:lnTo>
                <a:lnTo>
                  <a:pt x="18" y="1016"/>
                </a:lnTo>
                <a:lnTo>
                  <a:pt x="9" y="974"/>
                </a:lnTo>
                <a:lnTo>
                  <a:pt x="5" y="932"/>
                </a:lnTo>
                <a:lnTo>
                  <a:pt x="1" y="889"/>
                </a:lnTo>
                <a:lnTo>
                  <a:pt x="0" y="846"/>
                </a:lnTo>
                <a:lnTo>
                  <a:pt x="1" y="802"/>
                </a:lnTo>
                <a:lnTo>
                  <a:pt x="5" y="759"/>
                </a:lnTo>
                <a:lnTo>
                  <a:pt x="9" y="717"/>
                </a:lnTo>
                <a:lnTo>
                  <a:pt x="18" y="675"/>
                </a:lnTo>
                <a:lnTo>
                  <a:pt x="26" y="634"/>
                </a:lnTo>
                <a:lnTo>
                  <a:pt x="38" y="594"/>
                </a:lnTo>
                <a:lnTo>
                  <a:pt x="51" y="555"/>
                </a:lnTo>
                <a:lnTo>
                  <a:pt x="67" y="516"/>
                </a:lnTo>
                <a:lnTo>
                  <a:pt x="84" y="479"/>
                </a:lnTo>
                <a:lnTo>
                  <a:pt x="102" y="442"/>
                </a:lnTo>
                <a:lnTo>
                  <a:pt x="122" y="407"/>
                </a:lnTo>
                <a:lnTo>
                  <a:pt x="145" y="372"/>
                </a:lnTo>
                <a:lnTo>
                  <a:pt x="168" y="340"/>
                </a:lnTo>
                <a:lnTo>
                  <a:pt x="193" y="307"/>
                </a:lnTo>
                <a:lnTo>
                  <a:pt x="220" y="277"/>
                </a:lnTo>
                <a:lnTo>
                  <a:pt x="249" y="247"/>
                </a:lnTo>
                <a:lnTo>
                  <a:pt x="277" y="219"/>
                </a:lnTo>
                <a:lnTo>
                  <a:pt x="309" y="193"/>
                </a:lnTo>
                <a:lnTo>
                  <a:pt x="340" y="168"/>
                </a:lnTo>
                <a:lnTo>
                  <a:pt x="374" y="144"/>
                </a:lnTo>
                <a:lnTo>
                  <a:pt x="407" y="122"/>
                </a:lnTo>
                <a:lnTo>
                  <a:pt x="443" y="102"/>
                </a:lnTo>
                <a:lnTo>
                  <a:pt x="479" y="82"/>
                </a:lnTo>
                <a:lnTo>
                  <a:pt x="517" y="66"/>
                </a:lnTo>
                <a:lnTo>
                  <a:pt x="555" y="51"/>
                </a:lnTo>
                <a:lnTo>
                  <a:pt x="595" y="37"/>
                </a:lnTo>
                <a:lnTo>
                  <a:pt x="636" y="26"/>
                </a:lnTo>
                <a:lnTo>
                  <a:pt x="676" y="16"/>
                </a:lnTo>
                <a:lnTo>
                  <a:pt x="717" y="9"/>
                </a:lnTo>
                <a:lnTo>
                  <a:pt x="761" y="3"/>
                </a:lnTo>
                <a:lnTo>
                  <a:pt x="803" y="1"/>
                </a:lnTo>
                <a:lnTo>
                  <a:pt x="847" y="0"/>
                </a:lnTo>
                <a:close/>
              </a:path>
            </a:pathLst>
          </a:custGeom>
          <a:solidFill>
            <a:srgbClr val="EA4345"/>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smtClean="0">
              <a:ln>
                <a:noFill/>
              </a:ln>
              <a:solidFill>
                <a:srgbClr val="080808"/>
              </a:solidFill>
              <a:effectLst/>
              <a:uLnTx/>
              <a:uFillTx/>
              <a:cs typeface="+mn-ea"/>
              <a:sym typeface="+mn-lt"/>
            </a:endParaRPr>
          </a:p>
        </p:txBody>
      </p:sp>
      <p:sp>
        <p:nvSpPr>
          <p:cNvPr id="17" name="Freeform 9"/>
          <p:cNvSpPr/>
          <p:nvPr/>
        </p:nvSpPr>
        <p:spPr bwMode="auto">
          <a:xfrm>
            <a:off x="5730645" y="4340842"/>
            <a:ext cx="462674" cy="462672"/>
          </a:xfrm>
          <a:custGeom>
            <a:avLst/>
            <a:gdLst>
              <a:gd name="T0" fmla="*/ 934 w 1693"/>
              <a:gd name="T1" fmla="*/ 3 h 1693"/>
              <a:gd name="T2" fmla="*/ 1059 w 1693"/>
              <a:gd name="T3" fmla="*/ 26 h 1693"/>
              <a:gd name="T4" fmla="*/ 1176 w 1693"/>
              <a:gd name="T5" fmla="*/ 66 h 1693"/>
              <a:gd name="T6" fmla="*/ 1286 w 1693"/>
              <a:gd name="T7" fmla="*/ 122 h 1693"/>
              <a:gd name="T8" fmla="*/ 1386 w 1693"/>
              <a:gd name="T9" fmla="*/ 193 h 1693"/>
              <a:gd name="T10" fmla="*/ 1473 w 1693"/>
              <a:gd name="T11" fmla="*/ 277 h 1693"/>
              <a:gd name="T12" fmla="*/ 1549 w 1693"/>
              <a:gd name="T13" fmla="*/ 372 h 1693"/>
              <a:gd name="T14" fmla="*/ 1610 w 1693"/>
              <a:gd name="T15" fmla="*/ 479 h 1693"/>
              <a:gd name="T16" fmla="*/ 1655 w 1693"/>
              <a:gd name="T17" fmla="*/ 594 h 1693"/>
              <a:gd name="T18" fmla="*/ 1684 w 1693"/>
              <a:gd name="T19" fmla="*/ 717 h 1693"/>
              <a:gd name="T20" fmla="*/ 1693 w 1693"/>
              <a:gd name="T21" fmla="*/ 846 h 1693"/>
              <a:gd name="T22" fmla="*/ 1684 w 1693"/>
              <a:gd name="T23" fmla="*/ 974 h 1693"/>
              <a:gd name="T24" fmla="*/ 1655 w 1693"/>
              <a:gd name="T25" fmla="*/ 1098 h 1693"/>
              <a:gd name="T26" fmla="*/ 1610 w 1693"/>
              <a:gd name="T27" fmla="*/ 1213 h 1693"/>
              <a:gd name="T28" fmla="*/ 1549 w 1693"/>
              <a:gd name="T29" fmla="*/ 1319 h 1693"/>
              <a:gd name="T30" fmla="*/ 1473 w 1693"/>
              <a:gd name="T31" fmla="*/ 1415 h 1693"/>
              <a:gd name="T32" fmla="*/ 1386 w 1693"/>
              <a:gd name="T33" fmla="*/ 1499 h 1693"/>
              <a:gd name="T34" fmla="*/ 1286 w 1693"/>
              <a:gd name="T35" fmla="*/ 1570 h 1693"/>
              <a:gd name="T36" fmla="*/ 1176 w 1693"/>
              <a:gd name="T37" fmla="*/ 1625 h 1693"/>
              <a:gd name="T38" fmla="*/ 1059 w 1693"/>
              <a:gd name="T39" fmla="*/ 1665 h 1693"/>
              <a:gd name="T40" fmla="*/ 934 w 1693"/>
              <a:gd name="T41" fmla="*/ 1688 h 1693"/>
              <a:gd name="T42" fmla="*/ 803 w 1693"/>
              <a:gd name="T43" fmla="*/ 1691 h 1693"/>
              <a:gd name="T44" fmla="*/ 676 w 1693"/>
              <a:gd name="T45" fmla="*/ 1675 h 1693"/>
              <a:gd name="T46" fmla="*/ 555 w 1693"/>
              <a:gd name="T47" fmla="*/ 1641 h 1693"/>
              <a:gd name="T48" fmla="*/ 443 w 1693"/>
              <a:gd name="T49" fmla="*/ 1590 h 1693"/>
              <a:gd name="T50" fmla="*/ 340 w 1693"/>
              <a:gd name="T51" fmla="*/ 1524 h 1693"/>
              <a:gd name="T52" fmla="*/ 249 w 1693"/>
              <a:gd name="T53" fmla="*/ 1444 h 1693"/>
              <a:gd name="T54" fmla="*/ 168 w 1693"/>
              <a:gd name="T55" fmla="*/ 1353 h 1693"/>
              <a:gd name="T56" fmla="*/ 102 w 1693"/>
              <a:gd name="T57" fmla="*/ 1249 h 1693"/>
              <a:gd name="T58" fmla="*/ 51 w 1693"/>
              <a:gd name="T59" fmla="*/ 1136 h 1693"/>
              <a:gd name="T60" fmla="*/ 18 w 1693"/>
              <a:gd name="T61" fmla="*/ 1016 h 1693"/>
              <a:gd name="T62" fmla="*/ 1 w 1693"/>
              <a:gd name="T63" fmla="*/ 889 h 1693"/>
              <a:gd name="T64" fmla="*/ 5 w 1693"/>
              <a:gd name="T65" fmla="*/ 759 h 1693"/>
              <a:gd name="T66" fmla="*/ 26 w 1693"/>
              <a:gd name="T67" fmla="*/ 634 h 1693"/>
              <a:gd name="T68" fmla="*/ 67 w 1693"/>
              <a:gd name="T69" fmla="*/ 516 h 1693"/>
              <a:gd name="T70" fmla="*/ 122 w 1693"/>
              <a:gd name="T71" fmla="*/ 407 h 1693"/>
              <a:gd name="T72" fmla="*/ 193 w 1693"/>
              <a:gd name="T73" fmla="*/ 307 h 1693"/>
              <a:gd name="T74" fmla="*/ 277 w 1693"/>
              <a:gd name="T75" fmla="*/ 219 h 1693"/>
              <a:gd name="T76" fmla="*/ 374 w 1693"/>
              <a:gd name="T77" fmla="*/ 144 h 1693"/>
              <a:gd name="T78" fmla="*/ 479 w 1693"/>
              <a:gd name="T79" fmla="*/ 82 h 1693"/>
              <a:gd name="T80" fmla="*/ 595 w 1693"/>
              <a:gd name="T81" fmla="*/ 37 h 1693"/>
              <a:gd name="T82" fmla="*/ 717 w 1693"/>
              <a:gd name="T83" fmla="*/ 9 h 1693"/>
              <a:gd name="T84" fmla="*/ 847 w 1693"/>
              <a:gd name="T85" fmla="*/ 0 h 16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93" h="1693">
                <a:moveTo>
                  <a:pt x="847" y="0"/>
                </a:moveTo>
                <a:lnTo>
                  <a:pt x="890" y="1"/>
                </a:lnTo>
                <a:lnTo>
                  <a:pt x="934" y="3"/>
                </a:lnTo>
                <a:lnTo>
                  <a:pt x="976" y="9"/>
                </a:lnTo>
                <a:lnTo>
                  <a:pt x="1018" y="16"/>
                </a:lnTo>
                <a:lnTo>
                  <a:pt x="1059" y="26"/>
                </a:lnTo>
                <a:lnTo>
                  <a:pt x="1098" y="37"/>
                </a:lnTo>
                <a:lnTo>
                  <a:pt x="1138" y="51"/>
                </a:lnTo>
                <a:lnTo>
                  <a:pt x="1176" y="66"/>
                </a:lnTo>
                <a:lnTo>
                  <a:pt x="1214" y="82"/>
                </a:lnTo>
                <a:lnTo>
                  <a:pt x="1250" y="102"/>
                </a:lnTo>
                <a:lnTo>
                  <a:pt x="1286" y="122"/>
                </a:lnTo>
                <a:lnTo>
                  <a:pt x="1321" y="144"/>
                </a:lnTo>
                <a:lnTo>
                  <a:pt x="1353" y="168"/>
                </a:lnTo>
                <a:lnTo>
                  <a:pt x="1386" y="193"/>
                </a:lnTo>
                <a:lnTo>
                  <a:pt x="1416" y="219"/>
                </a:lnTo>
                <a:lnTo>
                  <a:pt x="1446" y="247"/>
                </a:lnTo>
                <a:lnTo>
                  <a:pt x="1473" y="277"/>
                </a:lnTo>
                <a:lnTo>
                  <a:pt x="1500" y="307"/>
                </a:lnTo>
                <a:lnTo>
                  <a:pt x="1525" y="340"/>
                </a:lnTo>
                <a:lnTo>
                  <a:pt x="1549" y="372"/>
                </a:lnTo>
                <a:lnTo>
                  <a:pt x="1571" y="407"/>
                </a:lnTo>
                <a:lnTo>
                  <a:pt x="1591" y="442"/>
                </a:lnTo>
                <a:lnTo>
                  <a:pt x="1610" y="479"/>
                </a:lnTo>
                <a:lnTo>
                  <a:pt x="1627" y="516"/>
                </a:lnTo>
                <a:lnTo>
                  <a:pt x="1642" y="555"/>
                </a:lnTo>
                <a:lnTo>
                  <a:pt x="1655" y="594"/>
                </a:lnTo>
                <a:lnTo>
                  <a:pt x="1667" y="634"/>
                </a:lnTo>
                <a:lnTo>
                  <a:pt x="1676" y="675"/>
                </a:lnTo>
                <a:lnTo>
                  <a:pt x="1684" y="717"/>
                </a:lnTo>
                <a:lnTo>
                  <a:pt x="1688" y="759"/>
                </a:lnTo>
                <a:lnTo>
                  <a:pt x="1692" y="802"/>
                </a:lnTo>
                <a:lnTo>
                  <a:pt x="1693" y="846"/>
                </a:lnTo>
                <a:lnTo>
                  <a:pt x="1692" y="889"/>
                </a:lnTo>
                <a:lnTo>
                  <a:pt x="1688" y="932"/>
                </a:lnTo>
                <a:lnTo>
                  <a:pt x="1684" y="974"/>
                </a:lnTo>
                <a:lnTo>
                  <a:pt x="1676" y="1016"/>
                </a:lnTo>
                <a:lnTo>
                  <a:pt x="1667" y="1057"/>
                </a:lnTo>
                <a:lnTo>
                  <a:pt x="1655" y="1098"/>
                </a:lnTo>
                <a:lnTo>
                  <a:pt x="1642" y="1136"/>
                </a:lnTo>
                <a:lnTo>
                  <a:pt x="1627" y="1175"/>
                </a:lnTo>
                <a:lnTo>
                  <a:pt x="1610" y="1213"/>
                </a:lnTo>
                <a:lnTo>
                  <a:pt x="1591" y="1249"/>
                </a:lnTo>
                <a:lnTo>
                  <a:pt x="1571" y="1284"/>
                </a:lnTo>
                <a:lnTo>
                  <a:pt x="1549" y="1319"/>
                </a:lnTo>
                <a:lnTo>
                  <a:pt x="1525" y="1353"/>
                </a:lnTo>
                <a:lnTo>
                  <a:pt x="1500" y="1384"/>
                </a:lnTo>
                <a:lnTo>
                  <a:pt x="1473" y="1415"/>
                </a:lnTo>
                <a:lnTo>
                  <a:pt x="1446" y="1444"/>
                </a:lnTo>
                <a:lnTo>
                  <a:pt x="1416" y="1473"/>
                </a:lnTo>
                <a:lnTo>
                  <a:pt x="1386" y="1499"/>
                </a:lnTo>
                <a:lnTo>
                  <a:pt x="1353" y="1524"/>
                </a:lnTo>
                <a:lnTo>
                  <a:pt x="1321" y="1547"/>
                </a:lnTo>
                <a:lnTo>
                  <a:pt x="1286" y="1570"/>
                </a:lnTo>
                <a:lnTo>
                  <a:pt x="1250" y="1590"/>
                </a:lnTo>
                <a:lnTo>
                  <a:pt x="1214" y="1609"/>
                </a:lnTo>
                <a:lnTo>
                  <a:pt x="1176" y="1625"/>
                </a:lnTo>
                <a:lnTo>
                  <a:pt x="1138" y="1641"/>
                </a:lnTo>
                <a:lnTo>
                  <a:pt x="1098" y="1654"/>
                </a:lnTo>
                <a:lnTo>
                  <a:pt x="1059" y="1665"/>
                </a:lnTo>
                <a:lnTo>
                  <a:pt x="1018" y="1675"/>
                </a:lnTo>
                <a:lnTo>
                  <a:pt x="976" y="1683"/>
                </a:lnTo>
                <a:lnTo>
                  <a:pt x="934" y="1688"/>
                </a:lnTo>
                <a:lnTo>
                  <a:pt x="890" y="1691"/>
                </a:lnTo>
                <a:lnTo>
                  <a:pt x="847" y="1693"/>
                </a:lnTo>
                <a:lnTo>
                  <a:pt x="803" y="1691"/>
                </a:lnTo>
                <a:lnTo>
                  <a:pt x="761" y="1688"/>
                </a:lnTo>
                <a:lnTo>
                  <a:pt x="717" y="1683"/>
                </a:lnTo>
                <a:lnTo>
                  <a:pt x="676" y="1675"/>
                </a:lnTo>
                <a:lnTo>
                  <a:pt x="636" y="1665"/>
                </a:lnTo>
                <a:lnTo>
                  <a:pt x="595" y="1654"/>
                </a:lnTo>
                <a:lnTo>
                  <a:pt x="555" y="1641"/>
                </a:lnTo>
                <a:lnTo>
                  <a:pt x="517" y="1625"/>
                </a:lnTo>
                <a:lnTo>
                  <a:pt x="479" y="1609"/>
                </a:lnTo>
                <a:lnTo>
                  <a:pt x="443" y="1590"/>
                </a:lnTo>
                <a:lnTo>
                  <a:pt x="407" y="1570"/>
                </a:lnTo>
                <a:lnTo>
                  <a:pt x="374" y="1547"/>
                </a:lnTo>
                <a:lnTo>
                  <a:pt x="340" y="1524"/>
                </a:lnTo>
                <a:lnTo>
                  <a:pt x="309" y="1499"/>
                </a:lnTo>
                <a:lnTo>
                  <a:pt x="277" y="1473"/>
                </a:lnTo>
                <a:lnTo>
                  <a:pt x="249" y="1444"/>
                </a:lnTo>
                <a:lnTo>
                  <a:pt x="220" y="1415"/>
                </a:lnTo>
                <a:lnTo>
                  <a:pt x="193" y="1384"/>
                </a:lnTo>
                <a:lnTo>
                  <a:pt x="168" y="1353"/>
                </a:lnTo>
                <a:lnTo>
                  <a:pt x="145" y="1319"/>
                </a:lnTo>
                <a:lnTo>
                  <a:pt x="122" y="1284"/>
                </a:lnTo>
                <a:lnTo>
                  <a:pt x="102" y="1249"/>
                </a:lnTo>
                <a:lnTo>
                  <a:pt x="84" y="1213"/>
                </a:lnTo>
                <a:lnTo>
                  <a:pt x="67" y="1175"/>
                </a:lnTo>
                <a:lnTo>
                  <a:pt x="51" y="1136"/>
                </a:lnTo>
                <a:lnTo>
                  <a:pt x="38" y="1098"/>
                </a:lnTo>
                <a:lnTo>
                  <a:pt x="26" y="1057"/>
                </a:lnTo>
                <a:lnTo>
                  <a:pt x="18" y="1016"/>
                </a:lnTo>
                <a:lnTo>
                  <a:pt x="9" y="974"/>
                </a:lnTo>
                <a:lnTo>
                  <a:pt x="5" y="932"/>
                </a:lnTo>
                <a:lnTo>
                  <a:pt x="1" y="889"/>
                </a:lnTo>
                <a:lnTo>
                  <a:pt x="0" y="846"/>
                </a:lnTo>
                <a:lnTo>
                  <a:pt x="1" y="802"/>
                </a:lnTo>
                <a:lnTo>
                  <a:pt x="5" y="759"/>
                </a:lnTo>
                <a:lnTo>
                  <a:pt x="9" y="717"/>
                </a:lnTo>
                <a:lnTo>
                  <a:pt x="18" y="675"/>
                </a:lnTo>
                <a:lnTo>
                  <a:pt x="26" y="634"/>
                </a:lnTo>
                <a:lnTo>
                  <a:pt x="38" y="594"/>
                </a:lnTo>
                <a:lnTo>
                  <a:pt x="51" y="555"/>
                </a:lnTo>
                <a:lnTo>
                  <a:pt x="67" y="516"/>
                </a:lnTo>
                <a:lnTo>
                  <a:pt x="84" y="479"/>
                </a:lnTo>
                <a:lnTo>
                  <a:pt x="102" y="442"/>
                </a:lnTo>
                <a:lnTo>
                  <a:pt x="122" y="407"/>
                </a:lnTo>
                <a:lnTo>
                  <a:pt x="145" y="372"/>
                </a:lnTo>
                <a:lnTo>
                  <a:pt x="168" y="340"/>
                </a:lnTo>
                <a:lnTo>
                  <a:pt x="193" y="307"/>
                </a:lnTo>
                <a:lnTo>
                  <a:pt x="220" y="277"/>
                </a:lnTo>
                <a:lnTo>
                  <a:pt x="249" y="247"/>
                </a:lnTo>
                <a:lnTo>
                  <a:pt x="277" y="219"/>
                </a:lnTo>
                <a:lnTo>
                  <a:pt x="309" y="193"/>
                </a:lnTo>
                <a:lnTo>
                  <a:pt x="340" y="168"/>
                </a:lnTo>
                <a:lnTo>
                  <a:pt x="374" y="144"/>
                </a:lnTo>
                <a:lnTo>
                  <a:pt x="407" y="122"/>
                </a:lnTo>
                <a:lnTo>
                  <a:pt x="443" y="102"/>
                </a:lnTo>
                <a:lnTo>
                  <a:pt x="479" y="82"/>
                </a:lnTo>
                <a:lnTo>
                  <a:pt x="517" y="66"/>
                </a:lnTo>
                <a:lnTo>
                  <a:pt x="555" y="51"/>
                </a:lnTo>
                <a:lnTo>
                  <a:pt x="595" y="37"/>
                </a:lnTo>
                <a:lnTo>
                  <a:pt x="636" y="26"/>
                </a:lnTo>
                <a:lnTo>
                  <a:pt x="676" y="16"/>
                </a:lnTo>
                <a:lnTo>
                  <a:pt x="717" y="9"/>
                </a:lnTo>
                <a:lnTo>
                  <a:pt x="761" y="3"/>
                </a:lnTo>
                <a:lnTo>
                  <a:pt x="803" y="1"/>
                </a:lnTo>
                <a:lnTo>
                  <a:pt x="847" y="0"/>
                </a:lnTo>
                <a:close/>
              </a:path>
            </a:pathLst>
          </a:custGeom>
          <a:solidFill>
            <a:srgbClr val="004960"/>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smtClean="0">
              <a:ln>
                <a:noFill/>
              </a:ln>
              <a:solidFill>
                <a:srgbClr val="080808"/>
              </a:solidFill>
              <a:effectLst/>
              <a:uLnTx/>
              <a:uFillTx/>
              <a:cs typeface="+mn-ea"/>
              <a:sym typeface="+mn-lt"/>
            </a:endParaRPr>
          </a:p>
        </p:txBody>
      </p:sp>
      <p:sp>
        <p:nvSpPr>
          <p:cNvPr id="18" name="Freeform 9"/>
          <p:cNvSpPr/>
          <p:nvPr/>
        </p:nvSpPr>
        <p:spPr bwMode="auto">
          <a:xfrm>
            <a:off x="3372548" y="4340842"/>
            <a:ext cx="462674" cy="462672"/>
          </a:xfrm>
          <a:custGeom>
            <a:avLst/>
            <a:gdLst>
              <a:gd name="T0" fmla="*/ 934 w 1693"/>
              <a:gd name="T1" fmla="*/ 3 h 1693"/>
              <a:gd name="T2" fmla="*/ 1059 w 1693"/>
              <a:gd name="T3" fmla="*/ 26 h 1693"/>
              <a:gd name="T4" fmla="*/ 1176 w 1693"/>
              <a:gd name="T5" fmla="*/ 66 h 1693"/>
              <a:gd name="T6" fmla="*/ 1286 w 1693"/>
              <a:gd name="T7" fmla="*/ 122 h 1693"/>
              <a:gd name="T8" fmla="*/ 1386 w 1693"/>
              <a:gd name="T9" fmla="*/ 193 h 1693"/>
              <a:gd name="T10" fmla="*/ 1473 w 1693"/>
              <a:gd name="T11" fmla="*/ 277 h 1693"/>
              <a:gd name="T12" fmla="*/ 1549 w 1693"/>
              <a:gd name="T13" fmla="*/ 372 h 1693"/>
              <a:gd name="T14" fmla="*/ 1610 w 1693"/>
              <a:gd name="T15" fmla="*/ 479 h 1693"/>
              <a:gd name="T16" fmla="*/ 1655 w 1693"/>
              <a:gd name="T17" fmla="*/ 594 h 1693"/>
              <a:gd name="T18" fmla="*/ 1684 w 1693"/>
              <a:gd name="T19" fmla="*/ 717 h 1693"/>
              <a:gd name="T20" fmla="*/ 1693 w 1693"/>
              <a:gd name="T21" fmla="*/ 846 h 1693"/>
              <a:gd name="T22" fmla="*/ 1684 w 1693"/>
              <a:gd name="T23" fmla="*/ 974 h 1693"/>
              <a:gd name="T24" fmla="*/ 1655 w 1693"/>
              <a:gd name="T25" fmla="*/ 1098 h 1693"/>
              <a:gd name="T26" fmla="*/ 1610 w 1693"/>
              <a:gd name="T27" fmla="*/ 1213 h 1693"/>
              <a:gd name="T28" fmla="*/ 1549 w 1693"/>
              <a:gd name="T29" fmla="*/ 1319 h 1693"/>
              <a:gd name="T30" fmla="*/ 1473 w 1693"/>
              <a:gd name="T31" fmla="*/ 1415 h 1693"/>
              <a:gd name="T32" fmla="*/ 1386 w 1693"/>
              <a:gd name="T33" fmla="*/ 1499 h 1693"/>
              <a:gd name="T34" fmla="*/ 1286 w 1693"/>
              <a:gd name="T35" fmla="*/ 1570 h 1693"/>
              <a:gd name="T36" fmla="*/ 1176 w 1693"/>
              <a:gd name="T37" fmla="*/ 1625 h 1693"/>
              <a:gd name="T38" fmla="*/ 1059 w 1693"/>
              <a:gd name="T39" fmla="*/ 1665 h 1693"/>
              <a:gd name="T40" fmla="*/ 934 w 1693"/>
              <a:gd name="T41" fmla="*/ 1688 h 1693"/>
              <a:gd name="T42" fmla="*/ 803 w 1693"/>
              <a:gd name="T43" fmla="*/ 1691 h 1693"/>
              <a:gd name="T44" fmla="*/ 676 w 1693"/>
              <a:gd name="T45" fmla="*/ 1675 h 1693"/>
              <a:gd name="T46" fmla="*/ 555 w 1693"/>
              <a:gd name="T47" fmla="*/ 1641 h 1693"/>
              <a:gd name="T48" fmla="*/ 443 w 1693"/>
              <a:gd name="T49" fmla="*/ 1590 h 1693"/>
              <a:gd name="T50" fmla="*/ 340 w 1693"/>
              <a:gd name="T51" fmla="*/ 1524 h 1693"/>
              <a:gd name="T52" fmla="*/ 249 w 1693"/>
              <a:gd name="T53" fmla="*/ 1444 h 1693"/>
              <a:gd name="T54" fmla="*/ 168 w 1693"/>
              <a:gd name="T55" fmla="*/ 1353 h 1693"/>
              <a:gd name="T56" fmla="*/ 102 w 1693"/>
              <a:gd name="T57" fmla="*/ 1249 h 1693"/>
              <a:gd name="T58" fmla="*/ 51 w 1693"/>
              <a:gd name="T59" fmla="*/ 1136 h 1693"/>
              <a:gd name="T60" fmla="*/ 18 w 1693"/>
              <a:gd name="T61" fmla="*/ 1016 h 1693"/>
              <a:gd name="T62" fmla="*/ 1 w 1693"/>
              <a:gd name="T63" fmla="*/ 889 h 1693"/>
              <a:gd name="T64" fmla="*/ 5 w 1693"/>
              <a:gd name="T65" fmla="*/ 759 h 1693"/>
              <a:gd name="T66" fmla="*/ 26 w 1693"/>
              <a:gd name="T67" fmla="*/ 634 h 1693"/>
              <a:gd name="T68" fmla="*/ 67 w 1693"/>
              <a:gd name="T69" fmla="*/ 516 h 1693"/>
              <a:gd name="T70" fmla="*/ 122 w 1693"/>
              <a:gd name="T71" fmla="*/ 407 h 1693"/>
              <a:gd name="T72" fmla="*/ 193 w 1693"/>
              <a:gd name="T73" fmla="*/ 307 h 1693"/>
              <a:gd name="T74" fmla="*/ 277 w 1693"/>
              <a:gd name="T75" fmla="*/ 219 h 1693"/>
              <a:gd name="T76" fmla="*/ 374 w 1693"/>
              <a:gd name="T77" fmla="*/ 144 h 1693"/>
              <a:gd name="T78" fmla="*/ 479 w 1693"/>
              <a:gd name="T79" fmla="*/ 82 h 1693"/>
              <a:gd name="T80" fmla="*/ 595 w 1693"/>
              <a:gd name="T81" fmla="*/ 37 h 1693"/>
              <a:gd name="T82" fmla="*/ 717 w 1693"/>
              <a:gd name="T83" fmla="*/ 9 h 1693"/>
              <a:gd name="T84" fmla="*/ 847 w 1693"/>
              <a:gd name="T85" fmla="*/ 0 h 16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93" h="1693">
                <a:moveTo>
                  <a:pt x="847" y="0"/>
                </a:moveTo>
                <a:lnTo>
                  <a:pt x="890" y="1"/>
                </a:lnTo>
                <a:lnTo>
                  <a:pt x="934" y="3"/>
                </a:lnTo>
                <a:lnTo>
                  <a:pt x="976" y="9"/>
                </a:lnTo>
                <a:lnTo>
                  <a:pt x="1018" y="16"/>
                </a:lnTo>
                <a:lnTo>
                  <a:pt x="1059" y="26"/>
                </a:lnTo>
                <a:lnTo>
                  <a:pt x="1098" y="37"/>
                </a:lnTo>
                <a:lnTo>
                  <a:pt x="1138" y="51"/>
                </a:lnTo>
                <a:lnTo>
                  <a:pt x="1176" y="66"/>
                </a:lnTo>
                <a:lnTo>
                  <a:pt x="1214" y="82"/>
                </a:lnTo>
                <a:lnTo>
                  <a:pt x="1250" y="102"/>
                </a:lnTo>
                <a:lnTo>
                  <a:pt x="1286" y="122"/>
                </a:lnTo>
                <a:lnTo>
                  <a:pt x="1321" y="144"/>
                </a:lnTo>
                <a:lnTo>
                  <a:pt x="1353" y="168"/>
                </a:lnTo>
                <a:lnTo>
                  <a:pt x="1386" y="193"/>
                </a:lnTo>
                <a:lnTo>
                  <a:pt x="1416" y="219"/>
                </a:lnTo>
                <a:lnTo>
                  <a:pt x="1446" y="247"/>
                </a:lnTo>
                <a:lnTo>
                  <a:pt x="1473" y="277"/>
                </a:lnTo>
                <a:lnTo>
                  <a:pt x="1500" y="307"/>
                </a:lnTo>
                <a:lnTo>
                  <a:pt x="1525" y="340"/>
                </a:lnTo>
                <a:lnTo>
                  <a:pt x="1549" y="372"/>
                </a:lnTo>
                <a:lnTo>
                  <a:pt x="1571" y="407"/>
                </a:lnTo>
                <a:lnTo>
                  <a:pt x="1591" y="442"/>
                </a:lnTo>
                <a:lnTo>
                  <a:pt x="1610" y="479"/>
                </a:lnTo>
                <a:lnTo>
                  <a:pt x="1627" y="516"/>
                </a:lnTo>
                <a:lnTo>
                  <a:pt x="1642" y="555"/>
                </a:lnTo>
                <a:lnTo>
                  <a:pt x="1655" y="594"/>
                </a:lnTo>
                <a:lnTo>
                  <a:pt x="1667" y="634"/>
                </a:lnTo>
                <a:lnTo>
                  <a:pt x="1676" y="675"/>
                </a:lnTo>
                <a:lnTo>
                  <a:pt x="1684" y="717"/>
                </a:lnTo>
                <a:lnTo>
                  <a:pt x="1688" y="759"/>
                </a:lnTo>
                <a:lnTo>
                  <a:pt x="1692" y="802"/>
                </a:lnTo>
                <a:lnTo>
                  <a:pt x="1693" y="846"/>
                </a:lnTo>
                <a:lnTo>
                  <a:pt x="1692" y="889"/>
                </a:lnTo>
                <a:lnTo>
                  <a:pt x="1688" y="932"/>
                </a:lnTo>
                <a:lnTo>
                  <a:pt x="1684" y="974"/>
                </a:lnTo>
                <a:lnTo>
                  <a:pt x="1676" y="1016"/>
                </a:lnTo>
                <a:lnTo>
                  <a:pt x="1667" y="1057"/>
                </a:lnTo>
                <a:lnTo>
                  <a:pt x="1655" y="1098"/>
                </a:lnTo>
                <a:lnTo>
                  <a:pt x="1642" y="1136"/>
                </a:lnTo>
                <a:lnTo>
                  <a:pt x="1627" y="1175"/>
                </a:lnTo>
                <a:lnTo>
                  <a:pt x="1610" y="1213"/>
                </a:lnTo>
                <a:lnTo>
                  <a:pt x="1591" y="1249"/>
                </a:lnTo>
                <a:lnTo>
                  <a:pt x="1571" y="1284"/>
                </a:lnTo>
                <a:lnTo>
                  <a:pt x="1549" y="1319"/>
                </a:lnTo>
                <a:lnTo>
                  <a:pt x="1525" y="1353"/>
                </a:lnTo>
                <a:lnTo>
                  <a:pt x="1500" y="1384"/>
                </a:lnTo>
                <a:lnTo>
                  <a:pt x="1473" y="1415"/>
                </a:lnTo>
                <a:lnTo>
                  <a:pt x="1446" y="1444"/>
                </a:lnTo>
                <a:lnTo>
                  <a:pt x="1416" y="1473"/>
                </a:lnTo>
                <a:lnTo>
                  <a:pt x="1386" y="1499"/>
                </a:lnTo>
                <a:lnTo>
                  <a:pt x="1353" y="1524"/>
                </a:lnTo>
                <a:lnTo>
                  <a:pt x="1321" y="1547"/>
                </a:lnTo>
                <a:lnTo>
                  <a:pt x="1286" y="1570"/>
                </a:lnTo>
                <a:lnTo>
                  <a:pt x="1250" y="1590"/>
                </a:lnTo>
                <a:lnTo>
                  <a:pt x="1214" y="1609"/>
                </a:lnTo>
                <a:lnTo>
                  <a:pt x="1176" y="1625"/>
                </a:lnTo>
                <a:lnTo>
                  <a:pt x="1138" y="1641"/>
                </a:lnTo>
                <a:lnTo>
                  <a:pt x="1098" y="1654"/>
                </a:lnTo>
                <a:lnTo>
                  <a:pt x="1059" y="1665"/>
                </a:lnTo>
                <a:lnTo>
                  <a:pt x="1018" y="1675"/>
                </a:lnTo>
                <a:lnTo>
                  <a:pt x="976" y="1683"/>
                </a:lnTo>
                <a:lnTo>
                  <a:pt x="934" y="1688"/>
                </a:lnTo>
                <a:lnTo>
                  <a:pt x="890" y="1691"/>
                </a:lnTo>
                <a:lnTo>
                  <a:pt x="847" y="1693"/>
                </a:lnTo>
                <a:lnTo>
                  <a:pt x="803" y="1691"/>
                </a:lnTo>
                <a:lnTo>
                  <a:pt x="761" y="1688"/>
                </a:lnTo>
                <a:lnTo>
                  <a:pt x="717" y="1683"/>
                </a:lnTo>
                <a:lnTo>
                  <a:pt x="676" y="1675"/>
                </a:lnTo>
                <a:lnTo>
                  <a:pt x="636" y="1665"/>
                </a:lnTo>
                <a:lnTo>
                  <a:pt x="595" y="1654"/>
                </a:lnTo>
                <a:lnTo>
                  <a:pt x="555" y="1641"/>
                </a:lnTo>
                <a:lnTo>
                  <a:pt x="517" y="1625"/>
                </a:lnTo>
                <a:lnTo>
                  <a:pt x="479" y="1609"/>
                </a:lnTo>
                <a:lnTo>
                  <a:pt x="443" y="1590"/>
                </a:lnTo>
                <a:lnTo>
                  <a:pt x="407" y="1570"/>
                </a:lnTo>
                <a:lnTo>
                  <a:pt x="374" y="1547"/>
                </a:lnTo>
                <a:lnTo>
                  <a:pt x="340" y="1524"/>
                </a:lnTo>
                <a:lnTo>
                  <a:pt x="309" y="1499"/>
                </a:lnTo>
                <a:lnTo>
                  <a:pt x="277" y="1473"/>
                </a:lnTo>
                <a:lnTo>
                  <a:pt x="249" y="1444"/>
                </a:lnTo>
                <a:lnTo>
                  <a:pt x="220" y="1415"/>
                </a:lnTo>
                <a:lnTo>
                  <a:pt x="193" y="1384"/>
                </a:lnTo>
                <a:lnTo>
                  <a:pt x="168" y="1353"/>
                </a:lnTo>
                <a:lnTo>
                  <a:pt x="145" y="1319"/>
                </a:lnTo>
                <a:lnTo>
                  <a:pt x="122" y="1284"/>
                </a:lnTo>
                <a:lnTo>
                  <a:pt x="102" y="1249"/>
                </a:lnTo>
                <a:lnTo>
                  <a:pt x="84" y="1213"/>
                </a:lnTo>
                <a:lnTo>
                  <a:pt x="67" y="1175"/>
                </a:lnTo>
                <a:lnTo>
                  <a:pt x="51" y="1136"/>
                </a:lnTo>
                <a:lnTo>
                  <a:pt x="38" y="1098"/>
                </a:lnTo>
                <a:lnTo>
                  <a:pt x="26" y="1057"/>
                </a:lnTo>
                <a:lnTo>
                  <a:pt x="18" y="1016"/>
                </a:lnTo>
                <a:lnTo>
                  <a:pt x="9" y="974"/>
                </a:lnTo>
                <a:lnTo>
                  <a:pt x="5" y="932"/>
                </a:lnTo>
                <a:lnTo>
                  <a:pt x="1" y="889"/>
                </a:lnTo>
                <a:lnTo>
                  <a:pt x="0" y="846"/>
                </a:lnTo>
                <a:lnTo>
                  <a:pt x="1" y="802"/>
                </a:lnTo>
                <a:lnTo>
                  <a:pt x="5" y="759"/>
                </a:lnTo>
                <a:lnTo>
                  <a:pt x="9" y="717"/>
                </a:lnTo>
                <a:lnTo>
                  <a:pt x="18" y="675"/>
                </a:lnTo>
                <a:lnTo>
                  <a:pt x="26" y="634"/>
                </a:lnTo>
                <a:lnTo>
                  <a:pt x="38" y="594"/>
                </a:lnTo>
                <a:lnTo>
                  <a:pt x="51" y="555"/>
                </a:lnTo>
                <a:lnTo>
                  <a:pt x="67" y="516"/>
                </a:lnTo>
                <a:lnTo>
                  <a:pt x="84" y="479"/>
                </a:lnTo>
                <a:lnTo>
                  <a:pt x="102" y="442"/>
                </a:lnTo>
                <a:lnTo>
                  <a:pt x="122" y="407"/>
                </a:lnTo>
                <a:lnTo>
                  <a:pt x="145" y="372"/>
                </a:lnTo>
                <a:lnTo>
                  <a:pt x="168" y="340"/>
                </a:lnTo>
                <a:lnTo>
                  <a:pt x="193" y="307"/>
                </a:lnTo>
                <a:lnTo>
                  <a:pt x="220" y="277"/>
                </a:lnTo>
                <a:lnTo>
                  <a:pt x="249" y="247"/>
                </a:lnTo>
                <a:lnTo>
                  <a:pt x="277" y="219"/>
                </a:lnTo>
                <a:lnTo>
                  <a:pt x="309" y="193"/>
                </a:lnTo>
                <a:lnTo>
                  <a:pt x="340" y="168"/>
                </a:lnTo>
                <a:lnTo>
                  <a:pt x="374" y="144"/>
                </a:lnTo>
                <a:lnTo>
                  <a:pt x="407" y="122"/>
                </a:lnTo>
                <a:lnTo>
                  <a:pt x="443" y="102"/>
                </a:lnTo>
                <a:lnTo>
                  <a:pt x="479" y="82"/>
                </a:lnTo>
                <a:lnTo>
                  <a:pt x="517" y="66"/>
                </a:lnTo>
                <a:lnTo>
                  <a:pt x="555" y="51"/>
                </a:lnTo>
                <a:lnTo>
                  <a:pt x="595" y="37"/>
                </a:lnTo>
                <a:lnTo>
                  <a:pt x="636" y="26"/>
                </a:lnTo>
                <a:lnTo>
                  <a:pt x="676" y="16"/>
                </a:lnTo>
                <a:lnTo>
                  <a:pt x="717" y="9"/>
                </a:lnTo>
                <a:lnTo>
                  <a:pt x="761" y="3"/>
                </a:lnTo>
                <a:lnTo>
                  <a:pt x="803" y="1"/>
                </a:lnTo>
                <a:lnTo>
                  <a:pt x="847" y="0"/>
                </a:lnTo>
                <a:close/>
              </a:path>
            </a:pathLst>
          </a:custGeom>
          <a:solidFill>
            <a:srgbClr val="029489"/>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smtClean="0">
              <a:ln>
                <a:noFill/>
              </a:ln>
              <a:solidFill>
                <a:srgbClr val="080808"/>
              </a:solidFill>
              <a:effectLst/>
              <a:uLnTx/>
              <a:uFillTx/>
              <a:cs typeface="+mn-ea"/>
              <a:sym typeface="+mn-lt"/>
            </a:endParaRPr>
          </a:p>
        </p:txBody>
      </p:sp>
      <p:sp>
        <p:nvSpPr>
          <p:cNvPr id="19" name="TextBox 96"/>
          <p:cNvSpPr txBox="1"/>
          <p:nvPr/>
        </p:nvSpPr>
        <p:spPr>
          <a:xfrm>
            <a:off x="1036732" y="1567996"/>
            <a:ext cx="2329957" cy="307777"/>
          </a:xfrm>
          <a:prstGeom prst="roundRect">
            <a:avLst>
              <a:gd name="adj" fmla="val 0"/>
            </a:avLst>
          </a:prstGeom>
          <a:noFill/>
        </p:spPr>
        <p:txBody>
          <a:bodyPr wrap="square" rtlCol="0">
            <a:spAutoFit/>
          </a:bodyPr>
          <a:lstStyle/>
          <a:p>
            <a:pPr algn="r" defTabSz="914400"/>
            <a:r>
              <a:rPr lang="zh-CN" altLang="en-US" sz="1400" b="1" dirty="0">
                <a:solidFill>
                  <a:prstClr val="black">
                    <a:lumMod val="75000"/>
                    <a:lumOff val="25000"/>
                  </a:prstClr>
                </a:solidFill>
                <a:cs typeface="+mn-ea"/>
                <a:sym typeface="+mn-lt"/>
              </a:rPr>
              <a:t>技能进修</a:t>
            </a:r>
            <a:endParaRPr lang="zh-CN" altLang="en-US" sz="1400" b="1" dirty="0" smtClean="0">
              <a:solidFill>
                <a:prstClr val="black">
                  <a:lumMod val="75000"/>
                  <a:lumOff val="25000"/>
                </a:prstClr>
              </a:solidFill>
              <a:cs typeface="+mn-ea"/>
              <a:sym typeface="+mn-lt"/>
            </a:endParaRPr>
          </a:p>
        </p:txBody>
      </p:sp>
      <p:sp>
        <p:nvSpPr>
          <p:cNvPr id="20" name="TextBox 97"/>
          <p:cNvSpPr txBox="1"/>
          <p:nvPr/>
        </p:nvSpPr>
        <p:spPr>
          <a:xfrm>
            <a:off x="1249072" y="1830938"/>
            <a:ext cx="2096657" cy="613694"/>
          </a:xfrm>
          <a:prstGeom prst="roundRect">
            <a:avLst>
              <a:gd name="adj" fmla="val 0"/>
            </a:avLst>
          </a:prstGeom>
          <a:noFill/>
          <a:ln w="25400">
            <a:noFill/>
          </a:ln>
          <a:effectLst/>
        </p:spPr>
        <p:txBody>
          <a:bodyPr wrap="square" rtlCol="0">
            <a:spAutoFit/>
          </a:bodyPr>
          <a:lstStyle/>
          <a:p>
            <a:pPr algn="r" defTabSz="914400">
              <a:lnSpc>
                <a:spcPct val="150000"/>
              </a:lnSpc>
            </a:pPr>
            <a:r>
              <a:rPr lang="zh-CN" altLang="en-US" sz="1200" dirty="0">
                <a:solidFill>
                  <a:prstClr val="black">
                    <a:lumMod val="75000"/>
                    <a:lumOff val="25000"/>
                  </a:prstClr>
                </a:solidFill>
                <a:cs typeface="+mn-ea"/>
                <a:sym typeface="+mn-lt"/>
              </a:rPr>
              <a:t>在这里输入你的内容，或者通过复制粘贴你的文本。</a:t>
            </a:r>
            <a:endParaRPr lang="en-US" altLang="zh-CN" sz="1200" dirty="0">
              <a:solidFill>
                <a:prstClr val="black">
                  <a:lumMod val="75000"/>
                  <a:lumOff val="25000"/>
                </a:prstClr>
              </a:solidFill>
              <a:cs typeface="+mn-ea"/>
              <a:sym typeface="+mn-lt"/>
            </a:endParaRPr>
          </a:p>
        </p:txBody>
      </p:sp>
      <p:sp>
        <p:nvSpPr>
          <p:cNvPr id="21" name="TextBox 98"/>
          <p:cNvSpPr txBox="1"/>
          <p:nvPr/>
        </p:nvSpPr>
        <p:spPr>
          <a:xfrm>
            <a:off x="1036732" y="4202274"/>
            <a:ext cx="2329957" cy="307777"/>
          </a:xfrm>
          <a:prstGeom prst="roundRect">
            <a:avLst>
              <a:gd name="adj" fmla="val 0"/>
            </a:avLst>
          </a:prstGeom>
          <a:noFill/>
        </p:spPr>
        <p:txBody>
          <a:bodyPr wrap="square" rtlCol="0">
            <a:spAutoFit/>
          </a:bodyPr>
          <a:lstStyle/>
          <a:p>
            <a:pPr algn="r" defTabSz="914400"/>
            <a:r>
              <a:rPr lang="zh-CN" altLang="en-US" sz="1400" b="1" dirty="0">
                <a:solidFill>
                  <a:prstClr val="black">
                    <a:lumMod val="75000"/>
                    <a:lumOff val="25000"/>
                  </a:prstClr>
                </a:solidFill>
                <a:cs typeface="+mn-ea"/>
                <a:sym typeface="+mn-lt"/>
              </a:rPr>
              <a:t>消化技能</a:t>
            </a:r>
            <a:endParaRPr lang="zh-CN" altLang="en-US" sz="1400" b="1" dirty="0" smtClean="0">
              <a:solidFill>
                <a:prstClr val="black">
                  <a:lumMod val="75000"/>
                  <a:lumOff val="25000"/>
                </a:prstClr>
              </a:solidFill>
              <a:cs typeface="+mn-ea"/>
              <a:sym typeface="+mn-lt"/>
            </a:endParaRPr>
          </a:p>
        </p:txBody>
      </p:sp>
      <p:sp>
        <p:nvSpPr>
          <p:cNvPr id="22" name="TextBox 99"/>
          <p:cNvSpPr txBox="1"/>
          <p:nvPr/>
        </p:nvSpPr>
        <p:spPr>
          <a:xfrm>
            <a:off x="1249072" y="4465216"/>
            <a:ext cx="2096657" cy="613694"/>
          </a:xfrm>
          <a:prstGeom prst="roundRect">
            <a:avLst>
              <a:gd name="adj" fmla="val 0"/>
            </a:avLst>
          </a:prstGeom>
          <a:noFill/>
          <a:ln w="25400">
            <a:noFill/>
          </a:ln>
          <a:effectLst/>
        </p:spPr>
        <p:txBody>
          <a:bodyPr wrap="square" rtlCol="0">
            <a:spAutoFit/>
          </a:bodyPr>
          <a:lstStyle/>
          <a:p>
            <a:pPr algn="r" defTabSz="914400">
              <a:lnSpc>
                <a:spcPct val="150000"/>
              </a:lnSpc>
            </a:pPr>
            <a:r>
              <a:rPr lang="zh-CN" altLang="en-US" sz="1200" dirty="0">
                <a:solidFill>
                  <a:prstClr val="black">
                    <a:lumMod val="75000"/>
                    <a:lumOff val="25000"/>
                  </a:prstClr>
                </a:solidFill>
                <a:cs typeface="+mn-ea"/>
                <a:sym typeface="+mn-lt"/>
              </a:rPr>
              <a:t>在这里输入你的内容，或者通过复制粘贴你的文本。</a:t>
            </a:r>
            <a:endParaRPr lang="en-US" altLang="zh-CN" sz="1200" dirty="0">
              <a:solidFill>
                <a:prstClr val="black">
                  <a:lumMod val="75000"/>
                  <a:lumOff val="25000"/>
                </a:prstClr>
              </a:solidFill>
              <a:cs typeface="+mn-ea"/>
              <a:sym typeface="+mn-lt"/>
            </a:endParaRPr>
          </a:p>
        </p:txBody>
      </p:sp>
      <p:sp>
        <p:nvSpPr>
          <p:cNvPr id="23" name="TextBox 100"/>
          <p:cNvSpPr txBox="1"/>
          <p:nvPr/>
        </p:nvSpPr>
        <p:spPr>
          <a:xfrm>
            <a:off x="6199177" y="1567996"/>
            <a:ext cx="2329957" cy="307777"/>
          </a:xfrm>
          <a:prstGeom prst="roundRect">
            <a:avLst>
              <a:gd name="adj" fmla="val 0"/>
            </a:avLst>
          </a:prstGeom>
          <a:noFill/>
        </p:spPr>
        <p:txBody>
          <a:bodyPr wrap="square" rtlCol="0">
            <a:spAutoFit/>
          </a:bodyPr>
          <a:lstStyle/>
          <a:p>
            <a:pPr defTabSz="914400"/>
            <a:r>
              <a:rPr lang="zh-CN" altLang="en-US" sz="1400" b="1" dirty="0">
                <a:solidFill>
                  <a:prstClr val="black">
                    <a:lumMod val="75000"/>
                    <a:lumOff val="25000"/>
                  </a:prstClr>
                </a:solidFill>
                <a:cs typeface="+mn-ea"/>
                <a:sym typeface="+mn-lt"/>
              </a:rPr>
              <a:t>总结经验</a:t>
            </a:r>
            <a:endParaRPr lang="zh-CN" altLang="en-US" sz="1400" b="1" dirty="0" smtClean="0">
              <a:solidFill>
                <a:prstClr val="black">
                  <a:lumMod val="75000"/>
                  <a:lumOff val="25000"/>
                </a:prstClr>
              </a:solidFill>
              <a:cs typeface="+mn-ea"/>
              <a:sym typeface="+mn-lt"/>
            </a:endParaRPr>
          </a:p>
        </p:txBody>
      </p:sp>
      <p:sp>
        <p:nvSpPr>
          <p:cNvPr id="24" name="TextBox 101"/>
          <p:cNvSpPr txBox="1"/>
          <p:nvPr/>
        </p:nvSpPr>
        <p:spPr>
          <a:xfrm>
            <a:off x="6214008" y="1830938"/>
            <a:ext cx="2096657" cy="613694"/>
          </a:xfrm>
          <a:prstGeom prst="roundRect">
            <a:avLst>
              <a:gd name="adj" fmla="val 0"/>
            </a:avLst>
          </a:prstGeom>
          <a:noFill/>
          <a:ln w="25400">
            <a:noFill/>
          </a:ln>
          <a:effectLst/>
        </p:spPr>
        <p:txBody>
          <a:bodyPr wrap="square" rtlCol="0">
            <a:spAutoFit/>
          </a:bodyPr>
          <a:lstStyle/>
          <a:p>
            <a:pPr defTabSz="914400">
              <a:lnSpc>
                <a:spcPct val="150000"/>
              </a:lnSpc>
            </a:pPr>
            <a:r>
              <a:rPr lang="zh-CN" altLang="en-US" sz="1200" dirty="0">
                <a:solidFill>
                  <a:prstClr val="black">
                    <a:lumMod val="75000"/>
                    <a:lumOff val="25000"/>
                  </a:prstClr>
                </a:solidFill>
                <a:cs typeface="+mn-ea"/>
                <a:sym typeface="+mn-lt"/>
              </a:rPr>
              <a:t>在这里输入你的内容，或者通过复制粘贴你的文本</a:t>
            </a:r>
            <a:r>
              <a:rPr lang="zh-CN" altLang="en-US" sz="1200" dirty="0" smtClean="0">
                <a:solidFill>
                  <a:prstClr val="black">
                    <a:lumMod val="75000"/>
                    <a:lumOff val="25000"/>
                  </a:prstClr>
                </a:solidFill>
                <a:cs typeface="+mn-ea"/>
                <a:sym typeface="+mn-lt"/>
              </a:rPr>
              <a:t>。</a:t>
            </a:r>
            <a:endParaRPr lang="en-US" altLang="zh-CN" sz="1200" dirty="0">
              <a:solidFill>
                <a:prstClr val="black">
                  <a:lumMod val="75000"/>
                  <a:lumOff val="25000"/>
                </a:prstClr>
              </a:solidFill>
              <a:cs typeface="+mn-ea"/>
              <a:sym typeface="+mn-lt"/>
            </a:endParaRPr>
          </a:p>
        </p:txBody>
      </p:sp>
      <p:sp>
        <p:nvSpPr>
          <p:cNvPr id="25" name="TextBox 102"/>
          <p:cNvSpPr txBox="1"/>
          <p:nvPr/>
        </p:nvSpPr>
        <p:spPr>
          <a:xfrm>
            <a:off x="6199177" y="4301908"/>
            <a:ext cx="2329957" cy="307777"/>
          </a:xfrm>
          <a:prstGeom prst="roundRect">
            <a:avLst>
              <a:gd name="adj" fmla="val 0"/>
            </a:avLst>
          </a:prstGeom>
          <a:noFill/>
        </p:spPr>
        <p:txBody>
          <a:bodyPr wrap="square" rtlCol="0">
            <a:spAutoFit/>
          </a:bodyPr>
          <a:lstStyle/>
          <a:p>
            <a:pPr defTabSz="914400"/>
            <a:r>
              <a:rPr lang="zh-CN" altLang="en-US" sz="1400" b="1" dirty="0">
                <a:solidFill>
                  <a:prstClr val="black">
                    <a:lumMod val="75000"/>
                    <a:lumOff val="25000"/>
                  </a:prstClr>
                </a:solidFill>
                <a:cs typeface="+mn-ea"/>
                <a:sym typeface="+mn-lt"/>
              </a:rPr>
              <a:t>结合实践</a:t>
            </a:r>
            <a:endParaRPr lang="zh-CN" altLang="en-US" sz="1400" b="1" dirty="0" smtClean="0">
              <a:solidFill>
                <a:prstClr val="black">
                  <a:lumMod val="75000"/>
                  <a:lumOff val="25000"/>
                </a:prstClr>
              </a:solidFill>
              <a:cs typeface="+mn-ea"/>
              <a:sym typeface="+mn-lt"/>
            </a:endParaRPr>
          </a:p>
        </p:txBody>
      </p:sp>
      <p:sp>
        <p:nvSpPr>
          <p:cNvPr id="26" name="TextBox 103"/>
          <p:cNvSpPr txBox="1"/>
          <p:nvPr/>
        </p:nvSpPr>
        <p:spPr>
          <a:xfrm>
            <a:off x="6214008" y="4564850"/>
            <a:ext cx="2096657" cy="613694"/>
          </a:xfrm>
          <a:prstGeom prst="roundRect">
            <a:avLst>
              <a:gd name="adj" fmla="val 0"/>
            </a:avLst>
          </a:prstGeom>
          <a:noFill/>
          <a:ln w="25400">
            <a:noFill/>
          </a:ln>
          <a:effectLst/>
        </p:spPr>
        <p:txBody>
          <a:bodyPr wrap="square" rtlCol="0">
            <a:spAutoFit/>
          </a:bodyPr>
          <a:lstStyle/>
          <a:p>
            <a:pPr defTabSz="914400">
              <a:lnSpc>
                <a:spcPct val="150000"/>
              </a:lnSpc>
            </a:pPr>
            <a:r>
              <a:rPr lang="zh-CN" altLang="en-US" sz="1200" dirty="0">
                <a:solidFill>
                  <a:prstClr val="black">
                    <a:lumMod val="75000"/>
                    <a:lumOff val="25000"/>
                  </a:prstClr>
                </a:solidFill>
                <a:cs typeface="+mn-ea"/>
                <a:sym typeface="+mn-lt"/>
              </a:rPr>
              <a:t>在这里输入你的内容，或者通过复制粘贴你的文本。</a:t>
            </a:r>
            <a:endParaRPr lang="en-US" altLang="zh-CN" sz="1200" dirty="0">
              <a:solidFill>
                <a:prstClr val="black">
                  <a:lumMod val="75000"/>
                  <a:lumOff val="25000"/>
                </a:prstClr>
              </a:solidFill>
              <a:cs typeface="+mn-ea"/>
              <a:sym typeface="+mn-lt"/>
            </a:endParaRPr>
          </a:p>
        </p:txBody>
      </p:sp>
      <p:sp>
        <p:nvSpPr>
          <p:cNvPr id="27" name="TextBox 104"/>
          <p:cNvSpPr txBox="1"/>
          <p:nvPr/>
        </p:nvSpPr>
        <p:spPr>
          <a:xfrm>
            <a:off x="3452822" y="1722952"/>
            <a:ext cx="263236" cy="461665"/>
          </a:xfrm>
          <a:prstGeom prst="roundRect">
            <a:avLst>
              <a:gd name="adj" fmla="val 0"/>
            </a:avLst>
          </a:prstGeom>
          <a:noFill/>
        </p:spPr>
        <p:txBody>
          <a:bodyPr wrap="square" rtlCol="0">
            <a:spAutoFit/>
          </a:bodyPr>
          <a:lstStyle/>
          <a:p>
            <a:pPr algn="r" defTabSz="914400"/>
            <a:r>
              <a:rPr lang="en-US" altLang="zh-CN" sz="2400" dirty="0" smtClean="0">
                <a:solidFill>
                  <a:srgbClr val="FFFFFF"/>
                </a:solidFill>
                <a:cs typeface="+mn-ea"/>
                <a:sym typeface="+mn-lt"/>
              </a:rPr>
              <a:t>1</a:t>
            </a:r>
            <a:endParaRPr lang="zh-CN" altLang="en-US" sz="2400" dirty="0" smtClean="0">
              <a:solidFill>
                <a:srgbClr val="FFFFFF"/>
              </a:solidFill>
              <a:cs typeface="+mn-ea"/>
              <a:sym typeface="+mn-lt"/>
            </a:endParaRPr>
          </a:p>
        </p:txBody>
      </p:sp>
      <p:sp>
        <p:nvSpPr>
          <p:cNvPr id="28" name="TextBox 105"/>
          <p:cNvSpPr txBox="1"/>
          <p:nvPr/>
        </p:nvSpPr>
        <p:spPr>
          <a:xfrm>
            <a:off x="3447334" y="4338081"/>
            <a:ext cx="263236" cy="461665"/>
          </a:xfrm>
          <a:prstGeom prst="roundRect">
            <a:avLst>
              <a:gd name="adj" fmla="val 0"/>
            </a:avLst>
          </a:prstGeom>
          <a:noFill/>
        </p:spPr>
        <p:txBody>
          <a:bodyPr wrap="square" rtlCol="0">
            <a:spAutoFit/>
          </a:bodyPr>
          <a:lstStyle/>
          <a:p>
            <a:pPr algn="r" defTabSz="914400"/>
            <a:r>
              <a:rPr lang="en-US" altLang="zh-CN" sz="2400" dirty="0" smtClean="0">
                <a:solidFill>
                  <a:srgbClr val="FFFFFF"/>
                </a:solidFill>
                <a:cs typeface="+mn-ea"/>
                <a:sym typeface="+mn-lt"/>
              </a:rPr>
              <a:t>2</a:t>
            </a:r>
            <a:endParaRPr lang="zh-CN" altLang="en-US" sz="2400" dirty="0" smtClean="0">
              <a:solidFill>
                <a:srgbClr val="FFFFFF"/>
              </a:solidFill>
              <a:cs typeface="+mn-ea"/>
              <a:sym typeface="+mn-lt"/>
            </a:endParaRPr>
          </a:p>
        </p:txBody>
      </p:sp>
      <p:sp>
        <p:nvSpPr>
          <p:cNvPr id="29" name="TextBox 106"/>
          <p:cNvSpPr txBox="1"/>
          <p:nvPr/>
        </p:nvSpPr>
        <p:spPr>
          <a:xfrm>
            <a:off x="5803828" y="1715181"/>
            <a:ext cx="263236" cy="461665"/>
          </a:xfrm>
          <a:prstGeom prst="roundRect">
            <a:avLst>
              <a:gd name="adj" fmla="val 0"/>
            </a:avLst>
          </a:prstGeom>
          <a:noFill/>
        </p:spPr>
        <p:txBody>
          <a:bodyPr wrap="square" rtlCol="0">
            <a:spAutoFit/>
          </a:bodyPr>
          <a:lstStyle/>
          <a:p>
            <a:pPr algn="r" defTabSz="914400"/>
            <a:r>
              <a:rPr lang="en-US" altLang="zh-CN" sz="2400" dirty="0" smtClean="0">
                <a:solidFill>
                  <a:srgbClr val="FFFFFF"/>
                </a:solidFill>
                <a:cs typeface="+mn-ea"/>
                <a:sym typeface="+mn-lt"/>
              </a:rPr>
              <a:t>3</a:t>
            </a:r>
            <a:endParaRPr lang="zh-CN" altLang="en-US" sz="2400" dirty="0" smtClean="0">
              <a:solidFill>
                <a:srgbClr val="FFFFFF"/>
              </a:solidFill>
              <a:cs typeface="+mn-ea"/>
              <a:sym typeface="+mn-lt"/>
            </a:endParaRPr>
          </a:p>
        </p:txBody>
      </p:sp>
      <p:sp>
        <p:nvSpPr>
          <p:cNvPr id="30" name="TextBox 107"/>
          <p:cNvSpPr txBox="1"/>
          <p:nvPr/>
        </p:nvSpPr>
        <p:spPr>
          <a:xfrm>
            <a:off x="5834045" y="4338560"/>
            <a:ext cx="263236" cy="461665"/>
          </a:xfrm>
          <a:prstGeom prst="roundRect">
            <a:avLst>
              <a:gd name="adj" fmla="val 0"/>
            </a:avLst>
          </a:prstGeom>
          <a:noFill/>
        </p:spPr>
        <p:txBody>
          <a:bodyPr wrap="square" rtlCol="0">
            <a:spAutoFit/>
          </a:bodyPr>
          <a:lstStyle/>
          <a:p>
            <a:pPr algn="ctr" defTabSz="914400"/>
            <a:r>
              <a:rPr lang="en-US" altLang="zh-CN" sz="2400" dirty="0" smtClean="0">
                <a:solidFill>
                  <a:srgbClr val="FFFFFF"/>
                </a:solidFill>
                <a:cs typeface="+mn-ea"/>
                <a:sym typeface="+mn-lt"/>
              </a:rPr>
              <a:t>4</a:t>
            </a:r>
            <a:endParaRPr lang="zh-CN" altLang="en-US" sz="2400" dirty="0" smtClean="0">
              <a:solidFill>
                <a:srgbClr val="FFFFFF"/>
              </a:solidFill>
              <a:cs typeface="+mn-ea"/>
              <a:sym typeface="+mn-lt"/>
            </a:endParaRPr>
          </a:p>
        </p:txBody>
      </p:sp>
      <p:sp>
        <p:nvSpPr>
          <p:cNvPr id="31" name="TextBox 6"/>
          <p:cNvSpPr txBox="1"/>
          <p:nvPr/>
        </p:nvSpPr>
        <p:spPr>
          <a:xfrm>
            <a:off x="1150282" y="-523042"/>
            <a:ext cx="595035" cy="338554"/>
          </a:xfrm>
          <a:prstGeom prst="rect">
            <a:avLst/>
          </a:prstGeom>
          <a:noFill/>
        </p:spPr>
        <p:txBody>
          <a:bodyPr wrap="none" rtlCol="0">
            <a:spAutoFit/>
          </a:bodyPr>
          <a:lstStyle/>
          <a:p>
            <a:r>
              <a:rPr lang="zh-CN" altLang="en-US" dirty="0">
                <a:cs typeface="+mn-ea"/>
                <a:sym typeface="+mn-lt"/>
              </a:rPr>
              <a:t>延时</a:t>
            </a:r>
          </a:p>
        </p:txBody>
      </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ppt_x</p:attrName>
                                            </p:attrNameLst>
                                          </p:cBhvr>
                                          <p:tavLst>
                                            <p:tav tm="0">
                                              <p:val>
                                                <p:strVal val="#ppt_x-#ppt_w*1.125000"/>
                                              </p:val>
                                            </p:tav>
                                            <p:tav tm="100000">
                                              <p:val>
                                                <p:strVal val="#ppt_x"/>
                                              </p:val>
                                            </p:tav>
                                          </p:tavLst>
                                        </p:anim>
                                        <p:animEffect transition="in" filter="wipe(right)">
                                          <p:cBhvr>
                                            <p:cTn id="8" dur="500"/>
                                            <p:tgtEl>
                                              <p:spTgt spid="2"/>
                                            </p:tgtEl>
                                          </p:cBhvr>
                                        </p:animEffect>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1000"/>
                                            <p:tgtEl>
                                              <p:spTgt spid="14"/>
                                            </p:tgtEl>
                                          </p:cBhvr>
                                        </p:animEffect>
                                        <p:anim calcmode="lin" valueType="num">
                                          <p:cBhvr>
                                            <p:cTn id="18" dur="1000" fill="hold"/>
                                            <p:tgtEl>
                                              <p:spTgt spid="14"/>
                                            </p:tgtEl>
                                            <p:attrNameLst>
                                              <p:attrName>ppt_x</p:attrName>
                                            </p:attrNameLst>
                                          </p:cBhvr>
                                          <p:tavLst>
                                            <p:tav tm="0">
                                              <p:val>
                                                <p:strVal val="#ppt_x"/>
                                              </p:val>
                                            </p:tav>
                                            <p:tav tm="100000">
                                              <p:val>
                                                <p:strVal val="#ppt_x"/>
                                              </p:val>
                                            </p:tav>
                                          </p:tavLst>
                                        </p:anim>
                                        <p:anim calcmode="lin" valueType="num">
                                          <p:cBhvr>
                                            <p:cTn id="19" dur="1000" fill="hold"/>
                                            <p:tgtEl>
                                              <p:spTgt spid="14"/>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00"/>
                                            <p:tgtEl>
                                              <p:spTgt spid="3"/>
                                            </p:tgtEl>
                                          </p:cBhvr>
                                        </p:animEffect>
                                      </p:childTnLst>
                                    </p:cTn>
                                  </p:par>
                                </p:childTnLst>
                              </p:cTn>
                            </p:par>
                            <p:par>
                              <p:cTn id="24" fill="hold">
                                <p:stCondLst>
                                  <p:cond delay="2000"/>
                                </p:stCondLst>
                                <p:childTnLst>
                                  <p:par>
                                    <p:cTn id="25" presetID="16" presetClass="entr" presetSubtype="37" fill="hold"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barn(outVertical)">
                                          <p:cBhvr>
                                            <p:cTn id="27" dur="500"/>
                                            <p:tgtEl>
                                              <p:spTgt spid="4"/>
                                            </p:tgtEl>
                                          </p:cBhvr>
                                        </p:animEffect>
                                      </p:childTnLst>
                                    </p:cTn>
                                  </p:par>
                                </p:childTnLst>
                              </p:cTn>
                            </p:par>
                            <p:par>
                              <p:cTn id="28" fill="hold">
                                <p:stCondLst>
                                  <p:cond delay="2500"/>
                                </p:stCondLst>
                                <p:childTnLst>
                                  <p:par>
                                    <p:cTn id="29" presetID="16" presetClass="entr" presetSubtype="37" fill="hold"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barn(outVertical)">
                                          <p:cBhvr>
                                            <p:cTn id="31" dur="500"/>
                                            <p:tgtEl>
                                              <p:spTgt spid="7"/>
                                            </p:tgtEl>
                                          </p:cBhvr>
                                        </p:animEffect>
                                      </p:childTnLst>
                                    </p:cTn>
                                  </p:par>
                                </p:childTnLst>
                              </p:cTn>
                            </p:par>
                            <p:par>
                              <p:cTn id="32" fill="hold">
                                <p:stCondLst>
                                  <p:cond delay="3000"/>
                                </p:stCondLst>
                                <p:childTnLst>
                                  <p:par>
                                    <p:cTn id="33" presetID="16" presetClass="entr" presetSubtype="37" fill="hold"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barn(outVertical)">
                                          <p:cBhvr>
                                            <p:cTn id="35" dur="500"/>
                                            <p:tgtEl>
                                              <p:spTgt spid="10"/>
                                            </p:tgtEl>
                                          </p:cBhvr>
                                        </p:animEffect>
                                      </p:childTnLst>
                                    </p:cTn>
                                  </p:par>
                                </p:childTnLst>
                              </p:cTn>
                            </p:par>
                            <p:par>
                              <p:cTn id="36" fill="hold">
                                <p:stCondLst>
                                  <p:cond delay="3500"/>
                                </p:stCondLst>
                                <p:childTnLst>
                                  <p:par>
                                    <p:cTn id="37" presetID="42" presetClass="entr" presetSubtype="0"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1000"/>
                                            <p:tgtEl>
                                              <p:spTgt spid="16"/>
                                            </p:tgtEl>
                                          </p:cBhvr>
                                        </p:animEffect>
                                        <p:anim calcmode="lin" valueType="num">
                                          <p:cBhvr>
                                            <p:cTn id="40" dur="1000" fill="hold"/>
                                            <p:tgtEl>
                                              <p:spTgt spid="16"/>
                                            </p:tgtEl>
                                            <p:attrNameLst>
                                              <p:attrName>ppt_x</p:attrName>
                                            </p:attrNameLst>
                                          </p:cBhvr>
                                          <p:tavLst>
                                            <p:tav tm="0">
                                              <p:val>
                                                <p:strVal val="#ppt_x"/>
                                              </p:val>
                                            </p:tav>
                                            <p:tav tm="100000">
                                              <p:val>
                                                <p:strVal val="#ppt_x"/>
                                              </p:val>
                                            </p:tav>
                                          </p:tavLst>
                                        </p:anim>
                                        <p:anim calcmode="lin" valueType="num">
                                          <p:cBhvr>
                                            <p:cTn id="41" dur="1000" fill="hold"/>
                                            <p:tgtEl>
                                              <p:spTgt spid="16"/>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27"/>
                                            </p:tgtEl>
                                            <p:attrNameLst>
                                              <p:attrName>style.visibility</p:attrName>
                                            </p:attrNameLst>
                                          </p:cBhvr>
                                          <p:to>
                                            <p:strVal val="visible"/>
                                          </p:to>
                                        </p:set>
                                        <p:animEffect transition="in" filter="fade">
                                          <p:cBhvr>
                                            <p:cTn id="44" dur="1000"/>
                                            <p:tgtEl>
                                              <p:spTgt spid="27"/>
                                            </p:tgtEl>
                                          </p:cBhvr>
                                        </p:animEffect>
                                        <p:anim calcmode="lin" valueType="num">
                                          <p:cBhvr>
                                            <p:cTn id="45" dur="1000" fill="hold"/>
                                            <p:tgtEl>
                                              <p:spTgt spid="27"/>
                                            </p:tgtEl>
                                            <p:attrNameLst>
                                              <p:attrName>ppt_x</p:attrName>
                                            </p:attrNameLst>
                                          </p:cBhvr>
                                          <p:tavLst>
                                            <p:tav tm="0">
                                              <p:val>
                                                <p:strVal val="#ppt_x"/>
                                              </p:val>
                                            </p:tav>
                                            <p:tav tm="100000">
                                              <p:val>
                                                <p:strVal val="#ppt_x"/>
                                              </p:val>
                                            </p:tav>
                                          </p:tavLst>
                                        </p:anim>
                                        <p:anim calcmode="lin" valueType="num">
                                          <p:cBhvr>
                                            <p:cTn id="46" dur="1000" fill="hold"/>
                                            <p:tgtEl>
                                              <p:spTgt spid="27"/>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 presetClass="entr" presetSubtype="8" fill="hold" grpId="0" nodeType="afterEffect" p14:presetBounceEnd="60000">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14:bounceEnd="60000">
                                          <p:cBhvr additive="base">
                                            <p:cTn id="50" dur="500" fill="hold"/>
                                            <p:tgtEl>
                                              <p:spTgt spid="19"/>
                                            </p:tgtEl>
                                            <p:attrNameLst>
                                              <p:attrName>ppt_x</p:attrName>
                                            </p:attrNameLst>
                                          </p:cBhvr>
                                          <p:tavLst>
                                            <p:tav tm="0">
                                              <p:val>
                                                <p:strVal val="0-#ppt_w/2"/>
                                              </p:val>
                                            </p:tav>
                                            <p:tav tm="100000">
                                              <p:val>
                                                <p:strVal val="#ppt_x"/>
                                              </p:val>
                                            </p:tav>
                                          </p:tavLst>
                                        </p:anim>
                                        <p:anim calcmode="lin" valueType="num" p14:bounceEnd="60000">
                                          <p:cBhvr additive="base">
                                            <p:cTn id="51" dur="500" fill="hold"/>
                                            <p:tgtEl>
                                              <p:spTgt spid="19"/>
                                            </p:tgtEl>
                                            <p:attrNameLst>
                                              <p:attrName>ppt_y</p:attrName>
                                            </p:attrNameLst>
                                          </p:cBhvr>
                                          <p:tavLst>
                                            <p:tav tm="0">
                                              <p:val>
                                                <p:strVal val="#ppt_y"/>
                                              </p:val>
                                            </p:tav>
                                            <p:tav tm="100000">
                                              <p:val>
                                                <p:strVal val="#ppt_y"/>
                                              </p:val>
                                            </p:tav>
                                          </p:tavLst>
                                        </p:anim>
                                      </p:childTnLst>
                                    </p:cTn>
                                  </p:par>
                                  <p:par>
                                    <p:cTn id="52" presetID="2" presetClass="entr" presetSubtype="4" fill="hold" grpId="0" nodeType="withEffect" p14:presetBounceEnd="60000">
                                      <p:stCondLst>
                                        <p:cond delay="0"/>
                                      </p:stCondLst>
                                      <p:childTnLst>
                                        <p:set>
                                          <p:cBhvr>
                                            <p:cTn id="53" dur="1" fill="hold">
                                              <p:stCondLst>
                                                <p:cond delay="0"/>
                                              </p:stCondLst>
                                            </p:cTn>
                                            <p:tgtEl>
                                              <p:spTgt spid="20"/>
                                            </p:tgtEl>
                                            <p:attrNameLst>
                                              <p:attrName>style.visibility</p:attrName>
                                            </p:attrNameLst>
                                          </p:cBhvr>
                                          <p:to>
                                            <p:strVal val="visible"/>
                                          </p:to>
                                        </p:set>
                                        <p:anim calcmode="lin" valueType="num" p14:bounceEnd="60000">
                                          <p:cBhvr additive="base">
                                            <p:cTn id="54" dur="500" fill="hold"/>
                                            <p:tgtEl>
                                              <p:spTgt spid="20"/>
                                            </p:tgtEl>
                                            <p:attrNameLst>
                                              <p:attrName>ppt_x</p:attrName>
                                            </p:attrNameLst>
                                          </p:cBhvr>
                                          <p:tavLst>
                                            <p:tav tm="0">
                                              <p:val>
                                                <p:strVal val="#ppt_x"/>
                                              </p:val>
                                            </p:tav>
                                            <p:tav tm="100000">
                                              <p:val>
                                                <p:strVal val="#ppt_x"/>
                                              </p:val>
                                            </p:tav>
                                          </p:tavLst>
                                        </p:anim>
                                        <p:anim calcmode="lin" valueType="num" p14:bounceEnd="60000">
                                          <p:cBhvr additive="base">
                                            <p:cTn id="55" dur="500" fill="hold"/>
                                            <p:tgtEl>
                                              <p:spTgt spid="20"/>
                                            </p:tgtEl>
                                            <p:attrNameLst>
                                              <p:attrName>ppt_y</p:attrName>
                                            </p:attrNameLst>
                                          </p:cBhvr>
                                          <p:tavLst>
                                            <p:tav tm="0">
                                              <p:val>
                                                <p:strVal val="1+#ppt_h/2"/>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1000" fill="hold"/>
                                            <p:tgtEl>
                                              <p:spTgt spid="18"/>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28"/>
                                            </p:tgtEl>
                                            <p:attrNameLst>
                                              <p:attrName>style.visibility</p:attrName>
                                            </p:attrNameLst>
                                          </p:cBhvr>
                                          <p:to>
                                            <p:strVal val="visible"/>
                                          </p:to>
                                        </p:set>
                                        <p:animEffect transition="in" filter="fade">
                                          <p:cBhvr>
                                            <p:cTn id="63" dur="1000"/>
                                            <p:tgtEl>
                                              <p:spTgt spid="28"/>
                                            </p:tgtEl>
                                          </p:cBhvr>
                                        </p:animEffect>
                                        <p:anim calcmode="lin" valueType="num">
                                          <p:cBhvr>
                                            <p:cTn id="64" dur="1000" fill="hold"/>
                                            <p:tgtEl>
                                              <p:spTgt spid="28"/>
                                            </p:tgtEl>
                                            <p:attrNameLst>
                                              <p:attrName>ppt_x</p:attrName>
                                            </p:attrNameLst>
                                          </p:cBhvr>
                                          <p:tavLst>
                                            <p:tav tm="0">
                                              <p:val>
                                                <p:strVal val="#ppt_x"/>
                                              </p:val>
                                            </p:tav>
                                            <p:tav tm="100000">
                                              <p:val>
                                                <p:strVal val="#ppt_x"/>
                                              </p:val>
                                            </p:tav>
                                          </p:tavLst>
                                        </p:anim>
                                        <p:anim calcmode="lin" valueType="num">
                                          <p:cBhvr>
                                            <p:cTn id="65" dur="1000" fill="hold"/>
                                            <p:tgtEl>
                                              <p:spTgt spid="28"/>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2" presetClass="entr" presetSubtype="8" fill="hold" grpId="0" nodeType="afterEffect" p14:presetBounceEnd="60000">
                                      <p:stCondLst>
                                        <p:cond delay="0"/>
                                      </p:stCondLst>
                                      <p:childTnLst>
                                        <p:set>
                                          <p:cBhvr>
                                            <p:cTn id="68" dur="1" fill="hold">
                                              <p:stCondLst>
                                                <p:cond delay="0"/>
                                              </p:stCondLst>
                                            </p:cTn>
                                            <p:tgtEl>
                                              <p:spTgt spid="21"/>
                                            </p:tgtEl>
                                            <p:attrNameLst>
                                              <p:attrName>style.visibility</p:attrName>
                                            </p:attrNameLst>
                                          </p:cBhvr>
                                          <p:to>
                                            <p:strVal val="visible"/>
                                          </p:to>
                                        </p:set>
                                        <p:anim calcmode="lin" valueType="num" p14:bounceEnd="60000">
                                          <p:cBhvr additive="base">
                                            <p:cTn id="69" dur="500" fill="hold"/>
                                            <p:tgtEl>
                                              <p:spTgt spid="21"/>
                                            </p:tgtEl>
                                            <p:attrNameLst>
                                              <p:attrName>ppt_x</p:attrName>
                                            </p:attrNameLst>
                                          </p:cBhvr>
                                          <p:tavLst>
                                            <p:tav tm="0">
                                              <p:val>
                                                <p:strVal val="0-#ppt_w/2"/>
                                              </p:val>
                                            </p:tav>
                                            <p:tav tm="100000">
                                              <p:val>
                                                <p:strVal val="#ppt_x"/>
                                              </p:val>
                                            </p:tav>
                                          </p:tavLst>
                                        </p:anim>
                                        <p:anim calcmode="lin" valueType="num" p14:bounceEnd="60000">
                                          <p:cBhvr additive="base">
                                            <p:cTn id="70" dur="500" fill="hold"/>
                                            <p:tgtEl>
                                              <p:spTgt spid="21"/>
                                            </p:tgtEl>
                                            <p:attrNameLst>
                                              <p:attrName>ppt_y</p:attrName>
                                            </p:attrNameLst>
                                          </p:cBhvr>
                                          <p:tavLst>
                                            <p:tav tm="0">
                                              <p:val>
                                                <p:strVal val="#ppt_y"/>
                                              </p:val>
                                            </p:tav>
                                            <p:tav tm="100000">
                                              <p:val>
                                                <p:strVal val="#ppt_y"/>
                                              </p:val>
                                            </p:tav>
                                          </p:tavLst>
                                        </p:anim>
                                      </p:childTnLst>
                                    </p:cTn>
                                  </p:par>
                                  <p:par>
                                    <p:cTn id="71" presetID="2" presetClass="entr" presetSubtype="8" fill="hold" grpId="0" nodeType="withEffect" p14:presetBounceEnd="60000">
                                      <p:stCondLst>
                                        <p:cond delay="0"/>
                                      </p:stCondLst>
                                      <p:childTnLst>
                                        <p:set>
                                          <p:cBhvr>
                                            <p:cTn id="72" dur="1" fill="hold">
                                              <p:stCondLst>
                                                <p:cond delay="0"/>
                                              </p:stCondLst>
                                            </p:cTn>
                                            <p:tgtEl>
                                              <p:spTgt spid="22"/>
                                            </p:tgtEl>
                                            <p:attrNameLst>
                                              <p:attrName>style.visibility</p:attrName>
                                            </p:attrNameLst>
                                          </p:cBhvr>
                                          <p:to>
                                            <p:strVal val="visible"/>
                                          </p:to>
                                        </p:set>
                                        <p:anim calcmode="lin" valueType="num" p14:bounceEnd="60000">
                                          <p:cBhvr additive="base">
                                            <p:cTn id="73" dur="500" fill="hold"/>
                                            <p:tgtEl>
                                              <p:spTgt spid="22"/>
                                            </p:tgtEl>
                                            <p:attrNameLst>
                                              <p:attrName>ppt_x</p:attrName>
                                            </p:attrNameLst>
                                          </p:cBhvr>
                                          <p:tavLst>
                                            <p:tav tm="0">
                                              <p:val>
                                                <p:strVal val="0-#ppt_w/2"/>
                                              </p:val>
                                            </p:tav>
                                            <p:tav tm="100000">
                                              <p:val>
                                                <p:strVal val="#ppt_x"/>
                                              </p:val>
                                            </p:tav>
                                          </p:tavLst>
                                        </p:anim>
                                        <p:anim calcmode="lin" valueType="num" p14:bounceEnd="60000">
                                          <p:cBhvr additive="base">
                                            <p:cTn id="74" dur="500" fill="hold"/>
                                            <p:tgtEl>
                                              <p:spTgt spid="22"/>
                                            </p:tgtEl>
                                            <p:attrNameLst>
                                              <p:attrName>ppt_y</p:attrName>
                                            </p:attrNameLst>
                                          </p:cBhvr>
                                          <p:tavLst>
                                            <p:tav tm="0">
                                              <p:val>
                                                <p:strVal val="#ppt_y"/>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fade">
                                          <p:cBhvr>
                                            <p:cTn id="82" dur="1000"/>
                                            <p:tgtEl>
                                              <p:spTgt spid="29"/>
                                            </p:tgtEl>
                                          </p:cBhvr>
                                        </p:animEffect>
                                        <p:anim calcmode="lin" valueType="num">
                                          <p:cBhvr>
                                            <p:cTn id="83" dur="1000" fill="hold"/>
                                            <p:tgtEl>
                                              <p:spTgt spid="29"/>
                                            </p:tgtEl>
                                            <p:attrNameLst>
                                              <p:attrName>ppt_x</p:attrName>
                                            </p:attrNameLst>
                                          </p:cBhvr>
                                          <p:tavLst>
                                            <p:tav tm="0">
                                              <p:val>
                                                <p:strVal val="#ppt_x"/>
                                              </p:val>
                                            </p:tav>
                                            <p:tav tm="100000">
                                              <p:val>
                                                <p:strVal val="#ppt_x"/>
                                              </p:val>
                                            </p:tav>
                                          </p:tavLst>
                                        </p:anim>
                                        <p:anim calcmode="lin" valueType="num">
                                          <p:cBhvr>
                                            <p:cTn id="84" dur="1000" fill="hold"/>
                                            <p:tgtEl>
                                              <p:spTgt spid="29"/>
                                            </p:tgtEl>
                                            <p:attrNameLst>
                                              <p:attrName>ppt_y</p:attrName>
                                            </p:attrNameLst>
                                          </p:cBhvr>
                                          <p:tavLst>
                                            <p:tav tm="0">
                                              <p:val>
                                                <p:strVal val="#ppt_y+.1"/>
                                              </p:val>
                                            </p:tav>
                                            <p:tav tm="100000">
                                              <p:val>
                                                <p:strVal val="#ppt_y"/>
                                              </p:val>
                                            </p:tav>
                                          </p:tavLst>
                                        </p:anim>
                                      </p:childTnLst>
                                    </p:cTn>
                                  </p:par>
                                </p:childTnLst>
                              </p:cTn>
                            </p:par>
                            <p:par>
                              <p:cTn id="85" fill="hold">
                                <p:stCondLst>
                                  <p:cond delay="5500"/>
                                </p:stCondLst>
                                <p:childTnLst>
                                  <p:par>
                                    <p:cTn id="86" presetID="2" presetClass="entr" presetSubtype="2" fill="hold" grpId="0" nodeType="afterEffect" p14:presetBounceEnd="60000">
                                      <p:stCondLst>
                                        <p:cond delay="0"/>
                                      </p:stCondLst>
                                      <p:childTnLst>
                                        <p:set>
                                          <p:cBhvr>
                                            <p:cTn id="87" dur="1" fill="hold">
                                              <p:stCondLst>
                                                <p:cond delay="0"/>
                                              </p:stCondLst>
                                            </p:cTn>
                                            <p:tgtEl>
                                              <p:spTgt spid="23"/>
                                            </p:tgtEl>
                                            <p:attrNameLst>
                                              <p:attrName>style.visibility</p:attrName>
                                            </p:attrNameLst>
                                          </p:cBhvr>
                                          <p:to>
                                            <p:strVal val="visible"/>
                                          </p:to>
                                        </p:set>
                                        <p:anim calcmode="lin" valueType="num" p14:bounceEnd="60000">
                                          <p:cBhvr additive="base">
                                            <p:cTn id="88" dur="500" fill="hold"/>
                                            <p:tgtEl>
                                              <p:spTgt spid="23"/>
                                            </p:tgtEl>
                                            <p:attrNameLst>
                                              <p:attrName>ppt_x</p:attrName>
                                            </p:attrNameLst>
                                          </p:cBhvr>
                                          <p:tavLst>
                                            <p:tav tm="0">
                                              <p:val>
                                                <p:strVal val="1+#ppt_w/2"/>
                                              </p:val>
                                            </p:tav>
                                            <p:tav tm="100000">
                                              <p:val>
                                                <p:strVal val="#ppt_x"/>
                                              </p:val>
                                            </p:tav>
                                          </p:tavLst>
                                        </p:anim>
                                        <p:anim calcmode="lin" valueType="num" p14:bounceEnd="60000">
                                          <p:cBhvr additive="base">
                                            <p:cTn id="89" dur="500" fill="hold"/>
                                            <p:tgtEl>
                                              <p:spTgt spid="23"/>
                                            </p:tgtEl>
                                            <p:attrNameLst>
                                              <p:attrName>ppt_y</p:attrName>
                                            </p:attrNameLst>
                                          </p:cBhvr>
                                          <p:tavLst>
                                            <p:tav tm="0">
                                              <p:val>
                                                <p:strVal val="#ppt_y"/>
                                              </p:val>
                                            </p:tav>
                                            <p:tav tm="100000">
                                              <p:val>
                                                <p:strVal val="#ppt_y"/>
                                              </p:val>
                                            </p:tav>
                                          </p:tavLst>
                                        </p:anim>
                                      </p:childTnLst>
                                    </p:cTn>
                                  </p:par>
                                  <p:par>
                                    <p:cTn id="90" presetID="2" presetClass="entr" presetSubtype="2" fill="hold" grpId="0" nodeType="withEffect" p14:presetBounceEnd="60000">
                                      <p:stCondLst>
                                        <p:cond delay="0"/>
                                      </p:stCondLst>
                                      <p:childTnLst>
                                        <p:set>
                                          <p:cBhvr>
                                            <p:cTn id="91" dur="1" fill="hold">
                                              <p:stCondLst>
                                                <p:cond delay="0"/>
                                              </p:stCondLst>
                                            </p:cTn>
                                            <p:tgtEl>
                                              <p:spTgt spid="24"/>
                                            </p:tgtEl>
                                            <p:attrNameLst>
                                              <p:attrName>style.visibility</p:attrName>
                                            </p:attrNameLst>
                                          </p:cBhvr>
                                          <p:to>
                                            <p:strVal val="visible"/>
                                          </p:to>
                                        </p:set>
                                        <p:anim calcmode="lin" valueType="num" p14:bounceEnd="60000">
                                          <p:cBhvr additive="base">
                                            <p:cTn id="92" dur="500" fill="hold"/>
                                            <p:tgtEl>
                                              <p:spTgt spid="24"/>
                                            </p:tgtEl>
                                            <p:attrNameLst>
                                              <p:attrName>ppt_x</p:attrName>
                                            </p:attrNameLst>
                                          </p:cBhvr>
                                          <p:tavLst>
                                            <p:tav tm="0">
                                              <p:val>
                                                <p:strVal val="1+#ppt_w/2"/>
                                              </p:val>
                                            </p:tav>
                                            <p:tav tm="100000">
                                              <p:val>
                                                <p:strVal val="#ppt_x"/>
                                              </p:val>
                                            </p:tav>
                                          </p:tavLst>
                                        </p:anim>
                                        <p:anim calcmode="lin" valueType="num" p14:bounceEnd="60000">
                                          <p:cBhvr additive="base">
                                            <p:cTn id="93" dur="500" fill="hold"/>
                                            <p:tgtEl>
                                              <p:spTgt spid="24"/>
                                            </p:tgtEl>
                                            <p:attrNameLst>
                                              <p:attrName>ppt_y</p:attrName>
                                            </p:attrNameLst>
                                          </p:cBhvr>
                                          <p:tavLst>
                                            <p:tav tm="0">
                                              <p:val>
                                                <p:strVal val="#ppt_y"/>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Effect transition="in" filter="fade">
                                          <p:cBhvr>
                                            <p:cTn id="96" dur="1000"/>
                                            <p:tgtEl>
                                              <p:spTgt spid="17"/>
                                            </p:tgtEl>
                                          </p:cBhvr>
                                        </p:animEffect>
                                        <p:anim calcmode="lin" valueType="num">
                                          <p:cBhvr>
                                            <p:cTn id="97" dur="1000" fill="hold"/>
                                            <p:tgtEl>
                                              <p:spTgt spid="17"/>
                                            </p:tgtEl>
                                            <p:attrNameLst>
                                              <p:attrName>ppt_x</p:attrName>
                                            </p:attrNameLst>
                                          </p:cBhvr>
                                          <p:tavLst>
                                            <p:tav tm="0">
                                              <p:val>
                                                <p:strVal val="#ppt_x"/>
                                              </p:val>
                                            </p:tav>
                                            <p:tav tm="100000">
                                              <p:val>
                                                <p:strVal val="#ppt_x"/>
                                              </p:val>
                                            </p:tav>
                                          </p:tavLst>
                                        </p:anim>
                                        <p:anim calcmode="lin" valueType="num">
                                          <p:cBhvr>
                                            <p:cTn id="98" dur="1000" fill="hold"/>
                                            <p:tgtEl>
                                              <p:spTgt spid="17"/>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6000"/>
                                </p:stCondLst>
                                <p:childTnLst>
                                  <p:par>
                                    <p:cTn id="105" presetID="2" presetClass="entr" presetSubtype="2" fill="hold" grpId="0" nodeType="afterEffect" p14:presetBounceEnd="60000">
                                      <p:stCondLst>
                                        <p:cond delay="0"/>
                                      </p:stCondLst>
                                      <p:childTnLst>
                                        <p:set>
                                          <p:cBhvr>
                                            <p:cTn id="106" dur="1" fill="hold">
                                              <p:stCondLst>
                                                <p:cond delay="0"/>
                                              </p:stCondLst>
                                            </p:cTn>
                                            <p:tgtEl>
                                              <p:spTgt spid="25"/>
                                            </p:tgtEl>
                                            <p:attrNameLst>
                                              <p:attrName>style.visibility</p:attrName>
                                            </p:attrNameLst>
                                          </p:cBhvr>
                                          <p:to>
                                            <p:strVal val="visible"/>
                                          </p:to>
                                        </p:set>
                                        <p:anim calcmode="lin" valueType="num" p14:bounceEnd="60000">
                                          <p:cBhvr additive="base">
                                            <p:cTn id="107" dur="500" fill="hold"/>
                                            <p:tgtEl>
                                              <p:spTgt spid="25"/>
                                            </p:tgtEl>
                                            <p:attrNameLst>
                                              <p:attrName>ppt_x</p:attrName>
                                            </p:attrNameLst>
                                          </p:cBhvr>
                                          <p:tavLst>
                                            <p:tav tm="0">
                                              <p:val>
                                                <p:strVal val="1+#ppt_w/2"/>
                                              </p:val>
                                            </p:tav>
                                            <p:tav tm="100000">
                                              <p:val>
                                                <p:strVal val="#ppt_x"/>
                                              </p:val>
                                            </p:tav>
                                          </p:tavLst>
                                        </p:anim>
                                        <p:anim calcmode="lin" valueType="num" p14:bounceEnd="60000">
                                          <p:cBhvr additive="base">
                                            <p:cTn id="108" dur="500" fill="hold"/>
                                            <p:tgtEl>
                                              <p:spTgt spid="25"/>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14:presetBounceEnd="60000">
                                      <p:stCondLst>
                                        <p:cond delay="0"/>
                                      </p:stCondLst>
                                      <p:childTnLst>
                                        <p:set>
                                          <p:cBhvr>
                                            <p:cTn id="110" dur="1" fill="hold">
                                              <p:stCondLst>
                                                <p:cond delay="0"/>
                                              </p:stCondLst>
                                            </p:cTn>
                                            <p:tgtEl>
                                              <p:spTgt spid="26"/>
                                            </p:tgtEl>
                                            <p:attrNameLst>
                                              <p:attrName>style.visibility</p:attrName>
                                            </p:attrNameLst>
                                          </p:cBhvr>
                                          <p:to>
                                            <p:strVal val="visible"/>
                                          </p:to>
                                        </p:set>
                                        <p:anim calcmode="lin" valueType="num" p14:bounceEnd="60000">
                                          <p:cBhvr additive="base">
                                            <p:cTn id="111" dur="500" fill="hold"/>
                                            <p:tgtEl>
                                              <p:spTgt spid="26"/>
                                            </p:tgtEl>
                                            <p:attrNameLst>
                                              <p:attrName>ppt_x</p:attrName>
                                            </p:attrNameLst>
                                          </p:cBhvr>
                                          <p:tavLst>
                                            <p:tav tm="0">
                                              <p:val>
                                                <p:strVal val="1+#ppt_w/2"/>
                                              </p:val>
                                            </p:tav>
                                            <p:tav tm="100000">
                                              <p:val>
                                                <p:strVal val="#ppt_x"/>
                                              </p:val>
                                            </p:tav>
                                          </p:tavLst>
                                        </p:anim>
                                        <p:anim calcmode="lin" valueType="num" p14:bounceEnd="60000">
                                          <p:cBhvr additive="base">
                                            <p:cTn id="112" dur="500" fill="hold"/>
                                            <p:tgtEl>
                                              <p:spTgt spid="26"/>
                                            </p:tgtEl>
                                            <p:attrNameLst>
                                              <p:attrName>ppt_y</p:attrName>
                                            </p:attrNameLst>
                                          </p:cBhvr>
                                          <p:tavLst>
                                            <p:tav tm="0">
                                              <p:val>
                                                <p:strVal val="#ppt_y"/>
                                              </p:val>
                                            </p:tav>
                                            <p:tav tm="100000">
                                              <p:val>
                                                <p:strVal val="#ppt_y"/>
                                              </p:val>
                                            </p:tav>
                                          </p:tavLst>
                                        </p:anim>
                                      </p:childTnLst>
                                    </p:cTn>
                                  </p:par>
                                </p:childTnLst>
                              </p:cTn>
                            </p:par>
                            <p:par>
                              <p:cTn id="113" fill="hold">
                                <p:stCondLst>
                                  <p:cond delay="6500"/>
                                </p:stCondLst>
                                <p:childTnLst>
                                  <p:par>
                                    <p:cTn id="114" presetID="10" presetClass="entr" presetSubtype="0" fill="hold" grpId="0" nodeType="afterEffect">
                                      <p:stCondLst>
                                        <p:cond delay="0"/>
                                      </p:stCondLst>
                                      <p:childTnLst>
                                        <p:set>
                                          <p:cBhvr>
                                            <p:cTn id="115" dur="1" fill="hold">
                                              <p:stCondLst>
                                                <p:cond delay="0"/>
                                              </p:stCondLst>
                                            </p:cTn>
                                            <p:tgtEl>
                                              <p:spTgt spid="31"/>
                                            </p:tgtEl>
                                            <p:attrNameLst>
                                              <p:attrName>style.visibility</p:attrName>
                                            </p:attrNameLst>
                                          </p:cBhvr>
                                          <p:to>
                                            <p:strVal val="visible"/>
                                          </p:to>
                                        </p:set>
                                        <p:animEffect transition="in" filter="fade">
                                          <p:cBhvr>
                                            <p:cTn id="116"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13" grpId="0" animBg="1"/>
          <p:bldP spid="14" grpId="0" animBg="1"/>
          <p:bldP spid="15" grpId="0" animBg="1"/>
          <p:bldP spid="16" grpId="0" animBg="1"/>
          <p:bldP spid="17" grpId="0" animBg="1"/>
          <p:bldP spid="18" grpId="0" animBg="1"/>
          <p:bldP spid="19" grpId="0"/>
          <p:bldP spid="20" grpId="0"/>
          <p:bldP spid="21" grpId="0"/>
          <p:bldP spid="22" grpId="0"/>
          <p:bldP spid="23" grpId="0"/>
          <p:bldP spid="24" grpId="0"/>
          <p:bldP spid="25" grpId="0"/>
          <p:bldP spid="26" grpId="0"/>
          <p:bldP spid="27" grpId="0"/>
          <p:bldP spid="28" grpId="0"/>
          <p:bldP spid="29" grpId="0"/>
          <p:bldP spid="30" grpId="0"/>
          <p:bldP spid="3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ppt_x</p:attrName>
                                            </p:attrNameLst>
                                          </p:cBhvr>
                                          <p:tavLst>
                                            <p:tav tm="0">
                                              <p:val>
                                                <p:strVal val="#ppt_x-#ppt_w*1.125000"/>
                                              </p:val>
                                            </p:tav>
                                            <p:tav tm="100000">
                                              <p:val>
                                                <p:strVal val="#ppt_x"/>
                                              </p:val>
                                            </p:tav>
                                          </p:tavLst>
                                        </p:anim>
                                        <p:animEffect transition="in" filter="wipe(right)">
                                          <p:cBhvr>
                                            <p:cTn id="8" dur="500"/>
                                            <p:tgtEl>
                                              <p:spTgt spid="2"/>
                                            </p:tgtEl>
                                          </p:cBhvr>
                                        </p:animEffect>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1000"/>
                                            <p:tgtEl>
                                              <p:spTgt spid="14"/>
                                            </p:tgtEl>
                                          </p:cBhvr>
                                        </p:animEffect>
                                        <p:anim calcmode="lin" valueType="num">
                                          <p:cBhvr>
                                            <p:cTn id="18" dur="1000" fill="hold"/>
                                            <p:tgtEl>
                                              <p:spTgt spid="14"/>
                                            </p:tgtEl>
                                            <p:attrNameLst>
                                              <p:attrName>ppt_x</p:attrName>
                                            </p:attrNameLst>
                                          </p:cBhvr>
                                          <p:tavLst>
                                            <p:tav tm="0">
                                              <p:val>
                                                <p:strVal val="#ppt_x"/>
                                              </p:val>
                                            </p:tav>
                                            <p:tav tm="100000">
                                              <p:val>
                                                <p:strVal val="#ppt_x"/>
                                              </p:val>
                                            </p:tav>
                                          </p:tavLst>
                                        </p:anim>
                                        <p:anim calcmode="lin" valueType="num">
                                          <p:cBhvr>
                                            <p:cTn id="19" dur="1000" fill="hold"/>
                                            <p:tgtEl>
                                              <p:spTgt spid="14"/>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00"/>
                                            <p:tgtEl>
                                              <p:spTgt spid="3"/>
                                            </p:tgtEl>
                                          </p:cBhvr>
                                        </p:animEffect>
                                      </p:childTnLst>
                                    </p:cTn>
                                  </p:par>
                                </p:childTnLst>
                              </p:cTn>
                            </p:par>
                            <p:par>
                              <p:cTn id="24" fill="hold">
                                <p:stCondLst>
                                  <p:cond delay="2000"/>
                                </p:stCondLst>
                                <p:childTnLst>
                                  <p:par>
                                    <p:cTn id="25" presetID="16" presetClass="entr" presetSubtype="37" fill="hold"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barn(outVertical)">
                                          <p:cBhvr>
                                            <p:cTn id="27" dur="500"/>
                                            <p:tgtEl>
                                              <p:spTgt spid="4"/>
                                            </p:tgtEl>
                                          </p:cBhvr>
                                        </p:animEffect>
                                      </p:childTnLst>
                                    </p:cTn>
                                  </p:par>
                                </p:childTnLst>
                              </p:cTn>
                            </p:par>
                            <p:par>
                              <p:cTn id="28" fill="hold">
                                <p:stCondLst>
                                  <p:cond delay="2500"/>
                                </p:stCondLst>
                                <p:childTnLst>
                                  <p:par>
                                    <p:cTn id="29" presetID="16" presetClass="entr" presetSubtype="37" fill="hold"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barn(outVertical)">
                                          <p:cBhvr>
                                            <p:cTn id="31" dur="500"/>
                                            <p:tgtEl>
                                              <p:spTgt spid="7"/>
                                            </p:tgtEl>
                                          </p:cBhvr>
                                        </p:animEffect>
                                      </p:childTnLst>
                                    </p:cTn>
                                  </p:par>
                                </p:childTnLst>
                              </p:cTn>
                            </p:par>
                            <p:par>
                              <p:cTn id="32" fill="hold">
                                <p:stCondLst>
                                  <p:cond delay="3000"/>
                                </p:stCondLst>
                                <p:childTnLst>
                                  <p:par>
                                    <p:cTn id="33" presetID="16" presetClass="entr" presetSubtype="37" fill="hold"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barn(outVertical)">
                                          <p:cBhvr>
                                            <p:cTn id="35" dur="500"/>
                                            <p:tgtEl>
                                              <p:spTgt spid="10"/>
                                            </p:tgtEl>
                                          </p:cBhvr>
                                        </p:animEffect>
                                      </p:childTnLst>
                                    </p:cTn>
                                  </p:par>
                                </p:childTnLst>
                              </p:cTn>
                            </p:par>
                            <p:par>
                              <p:cTn id="36" fill="hold">
                                <p:stCondLst>
                                  <p:cond delay="3500"/>
                                </p:stCondLst>
                                <p:childTnLst>
                                  <p:par>
                                    <p:cTn id="37" presetID="42" presetClass="entr" presetSubtype="0"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1000"/>
                                            <p:tgtEl>
                                              <p:spTgt spid="16"/>
                                            </p:tgtEl>
                                          </p:cBhvr>
                                        </p:animEffect>
                                        <p:anim calcmode="lin" valueType="num">
                                          <p:cBhvr>
                                            <p:cTn id="40" dur="1000" fill="hold"/>
                                            <p:tgtEl>
                                              <p:spTgt spid="16"/>
                                            </p:tgtEl>
                                            <p:attrNameLst>
                                              <p:attrName>ppt_x</p:attrName>
                                            </p:attrNameLst>
                                          </p:cBhvr>
                                          <p:tavLst>
                                            <p:tav tm="0">
                                              <p:val>
                                                <p:strVal val="#ppt_x"/>
                                              </p:val>
                                            </p:tav>
                                            <p:tav tm="100000">
                                              <p:val>
                                                <p:strVal val="#ppt_x"/>
                                              </p:val>
                                            </p:tav>
                                          </p:tavLst>
                                        </p:anim>
                                        <p:anim calcmode="lin" valueType="num">
                                          <p:cBhvr>
                                            <p:cTn id="41" dur="1000" fill="hold"/>
                                            <p:tgtEl>
                                              <p:spTgt spid="16"/>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27"/>
                                            </p:tgtEl>
                                            <p:attrNameLst>
                                              <p:attrName>style.visibility</p:attrName>
                                            </p:attrNameLst>
                                          </p:cBhvr>
                                          <p:to>
                                            <p:strVal val="visible"/>
                                          </p:to>
                                        </p:set>
                                        <p:animEffect transition="in" filter="fade">
                                          <p:cBhvr>
                                            <p:cTn id="44" dur="1000"/>
                                            <p:tgtEl>
                                              <p:spTgt spid="27"/>
                                            </p:tgtEl>
                                          </p:cBhvr>
                                        </p:animEffect>
                                        <p:anim calcmode="lin" valueType="num">
                                          <p:cBhvr>
                                            <p:cTn id="45" dur="1000" fill="hold"/>
                                            <p:tgtEl>
                                              <p:spTgt spid="27"/>
                                            </p:tgtEl>
                                            <p:attrNameLst>
                                              <p:attrName>ppt_x</p:attrName>
                                            </p:attrNameLst>
                                          </p:cBhvr>
                                          <p:tavLst>
                                            <p:tav tm="0">
                                              <p:val>
                                                <p:strVal val="#ppt_x"/>
                                              </p:val>
                                            </p:tav>
                                            <p:tav tm="100000">
                                              <p:val>
                                                <p:strVal val="#ppt_x"/>
                                              </p:val>
                                            </p:tav>
                                          </p:tavLst>
                                        </p:anim>
                                        <p:anim calcmode="lin" valueType="num">
                                          <p:cBhvr>
                                            <p:cTn id="46" dur="1000" fill="hold"/>
                                            <p:tgtEl>
                                              <p:spTgt spid="27"/>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 presetClass="entr" presetSubtype="8"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0-#ppt_w/2"/>
                                              </p:val>
                                            </p:tav>
                                            <p:tav tm="100000">
                                              <p:val>
                                                <p:strVal val="#ppt_x"/>
                                              </p:val>
                                            </p:tav>
                                          </p:tavLst>
                                        </p:anim>
                                        <p:anim calcmode="lin" valueType="num">
                                          <p:cBhvr additive="base">
                                            <p:cTn id="51" dur="500" fill="hold"/>
                                            <p:tgtEl>
                                              <p:spTgt spid="19"/>
                                            </p:tgtEl>
                                            <p:attrNameLst>
                                              <p:attrName>ppt_y</p:attrName>
                                            </p:attrNameLst>
                                          </p:cBhvr>
                                          <p:tavLst>
                                            <p:tav tm="0">
                                              <p:val>
                                                <p:strVal val="#ppt_y"/>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20"/>
                                            </p:tgtEl>
                                            <p:attrNameLst>
                                              <p:attrName>style.visibility</p:attrName>
                                            </p:attrNameLst>
                                          </p:cBhvr>
                                          <p:to>
                                            <p:strVal val="visible"/>
                                          </p:to>
                                        </p:set>
                                        <p:anim calcmode="lin" valueType="num">
                                          <p:cBhvr additive="base">
                                            <p:cTn id="54" dur="500" fill="hold"/>
                                            <p:tgtEl>
                                              <p:spTgt spid="20"/>
                                            </p:tgtEl>
                                            <p:attrNameLst>
                                              <p:attrName>ppt_x</p:attrName>
                                            </p:attrNameLst>
                                          </p:cBhvr>
                                          <p:tavLst>
                                            <p:tav tm="0">
                                              <p:val>
                                                <p:strVal val="#ppt_x"/>
                                              </p:val>
                                            </p:tav>
                                            <p:tav tm="100000">
                                              <p:val>
                                                <p:strVal val="#ppt_x"/>
                                              </p:val>
                                            </p:tav>
                                          </p:tavLst>
                                        </p:anim>
                                        <p:anim calcmode="lin" valueType="num">
                                          <p:cBhvr additive="base">
                                            <p:cTn id="55" dur="500" fill="hold"/>
                                            <p:tgtEl>
                                              <p:spTgt spid="20"/>
                                            </p:tgtEl>
                                            <p:attrNameLst>
                                              <p:attrName>ppt_y</p:attrName>
                                            </p:attrNameLst>
                                          </p:cBhvr>
                                          <p:tavLst>
                                            <p:tav tm="0">
                                              <p:val>
                                                <p:strVal val="1+#ppt_h/2"/>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1000" fill="hold"/>
                                            <p:tgtEl>
                                              <p:spTgt spid="18"/>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28"/>
                                            </p:tgtEl>
                                            <p:attrNameLst>
                                              <p:attrName>style.visibility</p:attrName>
                                            </p:attrNameLst>
                                          </p:cBhvr>
                                          <p:to>
                                            <p:strVal val="visible"/>
                                          </p:to>
                                        </p:set>
                                        <p:animEffect transition="in" filter="fade">
                                          <p:cBhvr>
                                            <p:cTn id="63" dur="1000"/>
                                            <p:tgtEl>
                                              <p:spTgt spid="28"/>
                                            </p:tgtEl>
                                          </p:cBhvr>
                                        </p:animEffect>
                                        <p:anim calcmode="lin" valueType="num">
                                          <p:cBhvr>
                                            <p:cTn id="64" dur="1000" fill="hold"/>
                                            <p:tgtEl>
                                              <p:spTgt spid="28"/>
                                            </p:tgtEl>
                                            <p:attrNameLst>
                                              <p:attrName>ppt_x</p:attrName>
                                            </p:attrNameLst>
                                          </p:cBhvr>
                                          <p:tavLst>
                                            <p:tav tm="0">
                                              <p:val>
                                                <p:strVal val="#ppt_x"/>
                                              </p:val>
                                            </p:tav>
                                            <p:tav tm="100000">
                                              <p:val>
                                                <p:strVal val="#ppt_x"/>
                                              </p:val>
                                            </p:tav>
                                          </p:tavLst>
                                        </p:anim>
                                        <p:anim calcmode="lin" valueType="num">
                                          <p:cBhvr>
                                            <p:cTn id="65" dur="1000" fill="hold"/>
                                            <p:tgtEl>
                                              <p:spTgt spid="28"/>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2" presetClass="entr" presetSubtype="8" fill="hold" grpId="0" nodeType="afterEffect">
                                      <p:stCondLst>
                                        <p:cond delay="0"/>
                                      </p:stCondLst>
                                      <p:childTnLst>
                                        <p:set>
                                          <p:cBhvr>
                                            <p:cTn id="68" dur="1" fill="hold">
                                              <p:stCondLst>
                                                <p:cond delay="0"/>
                                              </p:stCondLst>
                                            </p:cTn>
                                            <p:tgtEl>
                                              <p:spTgt spid="21"/>
                                            </p:tgtEl>
                                            <p:attrNameLst>
                                              <p:attrName>style.visibility</p:attrName>
                                            </p:attrNameLst>
                                          </p:cBhvr>
                                          <p:to>
                                            <p:strVal val="visible"/>
                                          </p:to>
                                        </p:set>
                                        <p:anim calcmode="lin" valueType="num">
                                          <p:cBhvr additive="base">
                                            <p:cTn id="69" dur="500" fill="hold"/>
                                            <p:tgtEl>
                                              <p:spTgt spid="21"/>
                                            </p:tgtEl>
                                            <p:attrNameLst>
                                              <p:attrName>ppt_x</p:attrName>
                                            </p:attrNameLst>
                                          </p:cBhvr>
                                          <p:tavLst>
                                            <p:tav tm="0">
                                              <p:val>
                                                <p:strVal val="0-#ppt_w/2"/>
                                              </p:val>
                                            </p:tav>
                                            <p:tav tm="100000">
                                              <p:val>
                                                <p:strVal val="#ppt_x"/>
                                              </p:val>
                                            </p:tav>
                                          </p:tavLst>
                                        </p:anim>
                                        <p:anim calcmode="lin" valueType="num">
                                          <p:cBhvr additive="base">
                                            <p:cTn id="70" dur="500" fill="hold"/>
                                            <p:tgtEl>
                                              <p:spTgt spid="21"/>
                                            </p:tgtEl>
                                            <p:attrNameLst>
                                              <p:attrName>ppt_y</p:attrName>
                                            </p:attrNameLst>
                                          </p:cBhvr>
                                          <p:tavLst>
                                            <p:tav tm="0">
                                              <p:val>
                                                <p:strVal val="#ppt_y"/>
                                              </p:val>
                                            </p:tav>
                                            <p:tav tm="100000">
                                              <p:val>
                                                <p:strVal val="#ppt_y"/>
                                              </p:val>
                                            </p:tav>
                                          </p:tavLst>
                                        </p:anim>
                                      </p:childTnLst>
                                    </p:cTn>
                                  </p:par>
                                  <p:par>
                                    <p:cTn id="71" presetID="2" presetClass="entr" presetSubtype="8" fill="hold" grpId="0" nodeType="withEffect">
                                      <p:stCondLst>
                                        <p:cond delay="0"/>
                                      </p:stCondLst>
                                      <p:childTnLst>
                                        <p:set>
                                          <p:cBhvr>
                                            <p:cTn id="72" dur="1" fill="hold">
                                              <p:stCondLst>
                                                <p:cond delay="0"/>
                                              </p:stCondLst>
                                            </p:cTn>
                                            <p:tgtEl>
                                              <p:spTgt spid="22"/>
                                            </p:tgtEl>
                                            <p:attrNameLst>
                                              <p:attrName>style.visibility</p:attrName>
                                            </p:attrNameLst>
                                          </p:cBhvr>
                                          <p:to>
                                            <p:strVal val="visible"/>
                                          </p:to>
                                        </p:set>
                                        <p:anim calcmode="lin" valueType="num">
                                          <p:cBhvr additive="base">
                                            <p:cTn id="73" dur="500" fill="hold"/>
                                            <p:tgtEl>
                                              <p:spTgt spid="22"/>
                                            </p:tgtEl>
                                            <p:attrNameLst>
                                              <p:attrName>ppt_x</p:attrName>
                                            </p:attrNameLst>
                                          </p:cBhvr>
                                          <p:tavLst>
                                            <p:tav tm="0">
                                              <p:val>
                                                <p:strVal val="0-#ppt_w/2"/>
                                              </p:val>
                                            </p:tav>
                                            <p:tav tm="100000">
                                              <p:val>
                                                <p:strVal val="#ppt_x"/>
                                              </p:val>
                                            </p:tav>
                                          </p:tavLst>
                                        </p:anim>
                                        <p:anim calcmode="lin" valueType="num">
                                          <p:cBhvr additive="base">
                                            <p:cTn id="74" dur="500" fill="hold"/>
                                            <p:tgtEl>
                                              <p:spTgt spid="22"/>
                                            </p:tgtEl>
                                            <p:attrNameLst>
                                              <p:attrName>ppt_y</p:attrName>
                                            </p:attrNameLst>
                                          </p:cBhvr>
                                          <p:tavLst>
                                            <p:tav tm="0">
                                              <p:val>
                                                <p:strVal val="#ppt_y"/>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fade">
                                          <p:cBhvr>
                                            <p:cTn id="82" dur="1000"/>
                                            <p:tgtEl>
                                              <p:spTgt spid="29"/>
                                            </p:tgtEl>
                                          </p:cBhvr>
                                        </p:animEffect>
                                        <p:anim calcmode="lin" valueType="num">
                                          <p:cBhvr>
                                            <p:cTn id="83" dur="1000" fill="hold"/>
                                            <p:tgtEl>
                                              <p:spTgt spid="29"/>
                                            </p:tgtEl>
                                            <p:attrNameLst>
                                              <p:attrName>ppt_x</p:attrName>
                                            </p:attrNameLst>
                                          </p:cBhvr>
                                          <p:tavLst>
                                            <p:tav tm="0">
                                              <p:val>
                                                <p:strVal val="#ppt_x"/>
                                              </p:val>
                                            </p:tav>
                                            <p:tav tm="100000">
                                              <p:val>
                                                <p:strVal val="#ppt_x"/>
                                              </p:val>
                                            </p:tav>
                                          </p:tavLst>
                                        </p:anim>
                                        <p:anim calcmode="lin" valueType="num">
                                          <p:cBhvr>
                                            <p:cTn id="84" dur="1000" fill="hold"/>
                                            <p:tgtEl>
                                              <p:spTgt spid="29"/>
                                            </p:tgtEl>
                                            <p:attrNameLst>
                                              <p:attrName>ppt_y</p:attrName>
                                            </p:attrNameLst>
                                          </p:cBhvr>
                                          <p:tavLst>
                                            <p:tav tm="0">
                                              <p:val>
                                                <p:strVal val="#ppt_y+.1"/>
                                              </p:val>
                                            </p:tav>
                                            <p:tav tm="100000">
                                              <p:val>
                                                <p:strVal val="#ppt_y"/>
                                              </p:val>
                                            </p:tav>
                                          </p:tavLst>
                                        </p:anim>
                                      </p:childTnLst>
                                    </p:cTn>
                                  </p:par>
                                </p:childTnLst>
                              </p:cTn>
                            </p:par>
                            <p:par>
                              <p:cTn id="85" fill="hold">
                                <p:stCondLst>
                                  <p:cond delay="5500"/>
                                </p:stCondLst>
                                <p:childTnLst>
                                  <p:par>
                                    <p:cTn id="86" presetID="2" presetClass="entr" presetSubtype="2" fill="hold" grpId="0" nodeType="afterEffect">
                                      <p:stCondLst>
                                        <p:cond delay="0"/>
                                      </p:stCondLst>
                                      <p:childTnLst>
                                        <p:set>
                                          <p:cBhvr>
                                            <p:cTn id="87" dur="1" fill="hold">
                                              <p:stCondLst>
                                                <p:cond delay="0"/>
                                              </p:stCondLst>
                                            </p:cTn>
                                            <p:tgtEl>
                                              <p:spTgt spid="23"/>
                                            </p:tgtEl>
                                            <p:attrNameLst>
                                              <p:attrName>style.visibility</p:attrName>
                                            </p:attrNameLst>
                                          </p:cBhvr>
                                          <p:to>
                                            <p:strVal val="visible"/>
                                          </p:to>
                                        </p:set>
                                        <p:anim calcmode="lin" valueType="num">
                                          <p:cBhvr additive="base">
                                            <p:cTn id="88" dur="500" fill="hold"/>
                                            <p:tgtEl>
                                              <p:spTgt spid="23"/>
                                            </p:tgtEl>
                                            <p:attrNameLst>
                                              <p:attrName>ppt_x</p:attrName>
                                            </p:attrNameLst>
                                          </p:cBhvr>
                                          <p:tavLst>
                                            <p:tav tm="0">
                                              <p:val>
                                                <p:strVal val="1+#ppt_w/2"/>
                                              </p:val>
                                            </p:tav>
                                            <p:tav tm="100000">
                                              <p:val>
                                                <p:strVal val="#ppt_x"/>
                                              </p:val>
                                            </p:tav>
                                          </p:tavLst>
                                        </p:anim>
                                        <p:anim calcmode="lin" valueType="num">
                                          <p:cBhvr additive="base">
                                            <p:cTn id="89" dur="500" fill="hold"/>
                                            <p:tgtEl>
                                              <p:spTgt spid="23"/>
                                            </p:tgtEl>
                                            <p:attrNameLst>
                                              <p:attrName>ppt_y</p:attrName>
                                            </p:attrNameLst>
                                          </p:cBhvr>
                                          <p:tavLst>
                                            <p:tav tm="0">
                                              <p:val>
                                                <p:strVal val="#ppt_y"/>
                                              </p:val>
                                            </p:tav>
                                            <p:tav tm="100000">
                                              <p:val>
                                                <p:strVal val="#ppt_y"/>
                                              </p:val>
                                            </p:tav>
                                          </p:tavLst>
                                        </p:anim>
                                      </p:childTnLst>
                                    </p:cTn>
                                  </p:par>
                                  <p:par>
                                    <p:cTn id="90" presetID="2" presetClass="entr" presetSubtype="2" fill="hold" grpId="0" nodeType="withEffect">
                                      <p:stCondLst>
                                        <p:cond delay="0"/>
                                      </p:stCondLst>
                                      <p:childTnLst>
                                        <p:set>
                                          <p:cBhvr>
                                            <p:cTn id="91" dur="1" fill="hold">
                                              <p:stCondLst>
                                                <p:cond delay="0"/>
                                              </p:stCondLst>
                                            </p:cTn>
                                            <p:tgtEl>
                                              <p:spTgt spid="24"/>
                                            </p:tgtEl>
                                            <p:attrNameLst>
                                              <p:attrName>style.visibility</p:attrName>
                                            </p:attrNameLst>
                                          </p:cBhvr>
                                          <p:to>
                                            <p:strVal val="visible"/>
                                          </p:to>
                                        </p:set>
                                        <p:anim calcmode="lin" valueType="num">
                                          <p:cBhvr additive="base">
                                            <p:cTn id="92" dur="500" fill="hold"/>
                                            <p:tgtEl>
                                              <p:spTgt spid="24"/>
                                            </p:tgtEl>
                                            <p:attrNameLst>
                                              <p:attrName>ppt_x</p:attrName>
                                            </p:attrNameLst>
                                          </p:cBhvr>
                                          <p:tavLst>
                                            <p:tav tm="0">
                                              <p:val>
                                                <p:strVal val="1+#ppt_w/2"/>
                                              </p:val>
                                            </p:tav>
                                            <p:tav tm="100000">
                                              <p:val>
                                                <p:strVal val="#ppt_x"/>
                                              </p:val>
                                            </p:tav>
                                          </p:tavLst>
                                        </p:anim>
                                        <p:anim calcmode="lin" valueType="num">
                                          <p:cBhvr additive="base">
                                            <p:cTn id="93" dur="500" fill="hold"/>
                                            <p:tgtEl>
                                              <p:spTgt spid="24"/>
                                            </p:tgtEl>
                                            <p:attrNameLst>
                                              <p:attrName>ppt_y</p:attrName>
                                            </p:attrNameLst>
                                          </p:cBhvr>
                                          <p:tavLst>
                                            <p:tav tm="0">
                                              <p:val>
                                                <p:strVal val="#ppt_y"/>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Effect transition="in" filter="fade">
                                          <p:cBhvr>
                                            <p:cTn id="96" dur="1000"/>
                                            <p:tgtEl>
                                              <p:spTgt spid="17"/>
                                            </p:tgtEl>
                                          </p:cBhvr>
                                        </p:animEffect>
                                        <p:anim calcmode="lin" valueType="num">
                                          <p:cBhvr>
                                            <p:cTn id="97" dur="1000" fill="hold"/>
                                            <p:tgtEl>
                                              <p:spTgt spid="17"/>
                                            </p:tgtEl>
                                            <p:attrNameLst>
                                              <p:attrName>ppt_x</p:attrName>
                                            </p:attrNameLst>
                                          </p:cBhvr>
                                          <p:tavLst>
                                            <p:tav tm="0">
                                              <p:val>
                                                <p:strVal val="#ppt_x"/>
                                              </p:val>
                                            </p:tav>
                                            <p:tav tm="100000">
                                              <p:val>
                                                <p:strVal val="#ppt_x"/>
                                              </p:val>
                                            </p:tav>
                                          </p:tavLst>
                                        </p:anim>
                                        <p:anim calcmode="lin" valueType="num">
                                          <p:cBhvr>
                                            <p:cTn id="98" dur="1000" fill="hold"/>
                                            <p:tgtEl>
                                              <p:spTgt spid="17"/>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6000"/>
                                </p:stCondLst>
                                <p:childTnLst>
                                  <p:par>
                                    <p:cTn id="105" presetID="2" presetClass="entr" presetSubtype="2" fill="hold" grpId="0" nodeType="afterEffect">
                                      <p:stCondLst>
                                        <p:cond delay="0"/>
                                      </p:stCondLst>
                                      <p:childTnLst>
                                        <p:set>
                                          <p:cBhvr>
                                            <p:cTn id="106" dur="1" fill="hold">
                                              <p:stCondLst>
                                                <p:cond delay="0"/>
                                              </p:stCondLst>
                                            </p:cTn>
                                            <p:tgtEl>
                                              <p:spTgt spid="25"/>
                                            </p:tgtEl>
                                            <p:attrNameLst>
                                              <p:attrName>style.visibility</p:attrName>
                                            </p:attrNameLst>
                                          </p:cBhvr>
                                          <p:to>
                                            <p:strVal val="visible"/>
                                          </p:to>
                                        </p:set>
                                        <p:anim calcmode="lin" valueType="num">
                                          <p:cBhvr additive="base">
                                            <p:cTn id="107" dur="500" fill="hold"/>
                                            <p:tgtEl>
                                              <p:spTgt spid="25"/>
                                            </p:tgtEl>
                                            <p:attrNameLst>
                                              <p:attrName>ppt_x</p:attrName>
                                            </p:attrNameLst>
                                          </p:cBhvr>
                                          <p:tavLst>
                                            <p:tav tm="0">
                                              <p:val>
                                                <p:strVal val="1+#ppt_w/2"/>
                                              </p:val>
                                            </p:tav>
                                            <p:tav tm="100000">
                                              <p:val>
                                                <p:strVal val="#ppt_x"/>
                                              </p:val>
                                            </p:tav>
                                          </p:tavLst>
                                        </p:anim>
                                        <p:anim calcmode="lin" valueType="num">
                                          <p:cBhvr additive="base">
                                            <p:cTn id="108" dur="500" fill="hold"/>
                                            <p:tgtEl>
                                              <p:spTgt spid="25"/>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6"/>
                                            </p:tgtEl>
                                            <p:attrNameLst>
                                              <p:attrName>style.visibility</p:attrName>
                                            </p:attrNameLst>
                                          </p:cBhvr>
                                          <p:to>
                                            <p:strVal val="visible"/>
                                          </p:to>
                                        </p:set>
                                        <p:anim calcmode="lin" valueType="num">
                                          <p:cBhvr additive="base">
                                            <p:cTn id="111" dur="500" fill="hold"/>
                                            <p:tgtEl>
                                              <p:spTgt spid="26"/>
                                            </p:tgtEl>
                                            <p:attrNameLst>
                                              <p:attrName>ppt_x</p:attrName>
                                            </p:attrNameLst>
                                          </p:cBhvr>
                                          <p:tavLst>
                                            <p:tav tm="0">
                                              <p:val>
                                                <p:strVal val="1+#ppt_w/2"/>
                                              </p:val>
                                            </p:tav>
                                            <p:tav tm="100000">
                                              <p:val>
                                                <p:strVal val="#ppt_x"/>
                                              </p:val>
                                            </p:tav>
                                          </p:tavLst>
                                        </p:anim>
                                        <p:anim calcmode="lin" valueType="num">
                                          <p:cBhvr additive="base">
                                            <p:cTn id="112" dur="500" fill="hold"/>
                                            <p:tgtEl>
                                              <p:spTgt spid="26"/>
                                            </p:tgtEl>
                                            <p:attrNameLst>
                                              <p:attrName>ppt_y</p:attrName>
                                            </p:attrNameLst>
                                          </p:cBhvr>
                                          <p:tavLst>
                                            <p:tav tm="0">
                                              <p:val>
                                                <p:strVal val="#ppt_y"/>
                                              </p:val>
                                            </p:tav>
                                            <p:tav tm="100000">
                                              <p:val>
                                                <p:strVal val="#ppt_y"/>
                                              </p:val>
                                            </p:tav>
                                          </p:tavLst>
                                        </p:anim>
                                      </p:childTnLst>
                                    </p:cTn>
                                  </p:par>
                                </p:childTnLst>
                              </p:cTn>
                            </p:par>
                            <p:par>
                              <p:cTn id="113" fill="hold">
                                <p:stCondLst>
                                  <p:cond delay="6500"/>
                                </p:stCondLst>
                                <p:childTnLst>
                                  <p:par>
                                    <p:cTn id="114" presetID="10" presetClass="entr" presetSubtype="0" fill="hold" grpId="0" nodeType="afterEffect">
                                      <p:stCondLst>
                                        <p:cond delay="0"/>
                                      </p:stCondLst>
                                      <p:childTnLst>
                                        <p:set>
                                          <p:cBhvr>
                                            <p:cTn id="115" dur="1" fill="hold">
                                              <p:stCondLst>
                                                <p:cond delay="0"/>
                                              </p:stCondLst>
                                            </p:cTn>
                                            <p:tgtEl>
                                              <p:spTgt spid="31"/>
                                            </p:tgtEl>
                                            <p:attrNameLst>
                                              <p:attrName>style.visibility</p:attrName>
                                            </p:attrNameLst>
                                          </p:cBhvr>
                                          <p:to>
                                            <p:strVal val="visible"/>
                                          </p:to>
                                        </p:set>
                                        <p:animEffect transition="in" filter="fade">
                                          <p:cBhvr>
                                            <p:cTn id="116"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13" grpId="0" animBg="1"/>
          <p:bldP spid="14" grpId="0" animBg="1"/>
          <p:bldP spid="15" grpId="0" animBg="1"/>
          <p:bldP spid="16" grpId="0" animBg="1"/>
          <p:bldP spid="17" grpId="0" animBg="1"/>
          <p:bldP spid="18" grpId="0" animBg="1"/>
          <p:bldP spid="19" grpId="0"/>
          <p:bldP spid="20" grpId="0"/>
          <p:bldP spid="21" grpId="0"/>
          <p:bldP spid="22" grpId="0"/>
          <p:bldP spid="23" grpId="0"/>
          <p:bldP spid="24" grpId="0"/>
          <p:bldP spid="25" grpId="0"/>
          <p:bldP spid="26" grpId="0"/>
          <p:bldP spid="27" grpId="0"/>
          <p:bldP spid="28" grpId="0"/>
          <p:bldP spid="29" grpId="0"/>
          <p:bldP spid="30" grpId="0"/>
          <p:bldP spid="31" grpId="0"/>
        </p:bldLst>
      </p:timing>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0"/>
          <p:cNvSpPr txBox="1"/>
          <p:nvPr/>
        </p:nvSpPr>
        <p:spPr>
          <a:xfrm>
            <a:off x="368739" y="226993"/>
            <a:ext cx="2082388" cy="523220"/>
          </a:xfrm>
          <a:prstGeom prst="rect">
            <a:avLst/>
          </a:prstGeom>
          <a:noFill/>
        </p:spPr>
        <p:txBody>
          <a:bodyPr wrap="square" rtlCol="0">
            <a:spAutoFit/>
          </a:bodyPr>
          <a:lstStyle/>
          <a:p>
            <a:pPr algn="ctr" defTabSz="914400"/>
            <a:r>
              <a:rPr lang="zh-CN" altLang="en-US" sz="2800" b="1" spc="300" dirty="0" smtClean="0">
                <a:solidFill>
                  <a:schemeClr val="bg1"/>
                </a:solidFill>
                <a:cs typeface="+mn-ea"/>
                <a:sym typeface="+mn-lt"/>
              </a:rPr>
              <a:t>创新力</a:t>
            </a:r>
            <a:endParaRPr lang="zh-CN" altLang="en-US" sz="2800" b="1" spc="300" dirty="0">
              <a:solidFill>
                <a:schemeClr val="bg1"/>
              </a:solidFill>
              <a:cs typeface="+mn-ea"/>
              <a:sym typeface="+mn-lt"/>
            </a:endParaRPr>
          </a:p>
        </p:txBody>
      </p:sp>
      <p:sp>
        <p:nvSpPr>
          <p:cNvPr id="3" name="燕尾形 2"/>
          <p:cNvSpPr/>
          <p:nvPr/>
        </p:nvSpPr>
        <p:spPr>
          <a:xfrm>
            <a:off x="1406617" y="2786214"/>
            <a:ext cx="663809" cy="996996"/>
          </a:xfrm>
          <a:prstGeom prst="chevron">
            <a:avLst/>
          </a:prstGeom>
          <a:solidFill>
            <a:srgbClr val="EA4345"/>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prstClr val="white"/>
              </a:solidFill>
              <a:effectLst/>
              <a:uLnTx/>
              <a:uFillTx/>
              <a:cs typeface="+mn-ea"/>
              <a:sym typeface="+mn-lt"/>
            </a:endParaRPr>
          </a:p>
        </p:txBody>
      </p:sp>
      <p:sp>
        <p:nvSpPr>
          <p:cNvPr id="4" name="燕尾形 3"/>
          <p:cNvSpPr/>
          <p:nvPr/>
        </p:nvSpPr>
        <p:spPr>
          <a:xfrm>
            <a:off x="2370506" y="2786214"/>
            <a:ext cx="663809" cy="996996"/>
          </a:xfrm>
          <a:prstGeom prst="chevron">
            <a:avLst/>
          </a:prstGeom>
          <a:solidFill>
            <a:srgbClr val="029489"/>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prstClr val="white"/>
              </a:solidFill>
              <a:effectLst/>
              <a:uLnTx/>
              <a:uFillTx/>
              <a:cs typeface="+mn-ea"/>
              <a:sym typeface="+mn-lt"/>
            </a:endParaRPr>
          </a:p>
        </p:txBody>
      </p:sp>
      <p:sp>
        <p:nvSpPr>
          <p:cNvPr id="5" name="燕尾形 4"/>
          <p:cNvSpPr/>
          <p:nvPr/>
        </p:nvSpPr>
        <p:spPr>
          <a:xfrm>
            <a:off x="3341461" y="2786214"/>
            <a:ext cx="663809" cy="996996"/>
          </a:xfrm>
          <a:prstGeom prst="chevron">
            <a:avLst/>
          </a:prstGeom>
          <a:solidFill>
            <a:srgbClr val="F37743"/>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defRPr/>
            </a:pPr>
            <a:endParaRPr kumimoji="0" lang="zh-CN" altLang="en-US" sz="8625" b="1" i="0" u="none" strike="noStrike" kern="0" cap="none" spc="0" normalizeH="0" baseline="0" noProof="0" smtClean="0">
              <a:ln>
                <a:noFill/>
              </a:ln>
              <a:solidFill>
                <a:prstClr val="white"/>
              </a:solidFill>
              <a:effectLst/>
              <a:uLnTx/>
              <a:uFillTx/>
              <a:cs typeface="+mn-ea"/>
              <a:sym typeface="+mn-lt"/>
            </a:endParaRPr>
          </a:p>
        </p:txBody>
      </p:sp>
      <p:sp>
        <p:nvSpPr>
          <p:cNvPr id="6" name="燕尾形 5"/>
          <p:cNvSpPr/>
          <p:nvPr/>
        </p:nvSpPr>
        <p:spPr>
          <a:xfrm>
            <a:off x="4441492" y="2784121"/>
            <a:ext cx="663809" cy="996996"/>
          </a:xfrm>
          <a:prstGeom prst="chevron">
            <a:avLst/>
          </a:prstGeom>
          <a:solidFill>
            <a:srgbClr val="004960"/>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prstClr val="white"/>
              </a:solidFill>
              <a:effectLst/>
              <a:uLnTx/>
              <a:uFillTx/>
              <a:cs typeface="+mn-ea"/>
              <a:sym typeface="+mn-lt"/>
            </a:endParaRPr>
          </a:p>
        </p:txBody>
      </p:sp>
      <p:cxnSp>
        <p:nvCxnSpPr>
          <p:cNvPr id="7" name="直接箭头连接符 6"/>
          <p:cNvCxnSpPr/>
          <p:nvPr/>
        </p:nvCxnSpPr>
        <p:spPr>
          <a:xfrm flipV="1">
            <a:off x="1566687" y="1982111"/>
            <a:ext cx="0" cy="804102"/>
          </a:xfrm>
          <a:prstGeom prst="straightConnector1">
            <a:avLst/>
          </a:prstGeom>
          <a:noFill/>
          <a:ln w="12700" cap="flat" cmpd="sng" algn="ctr">
            <a:solidFill>
              <a:sysClr val="windowText" lastClr="000000">
                <a:lumMod val="65000"/>
                <a:lumOff val="35000"/>
              </a:sysClr>
            </a:solidFill>
            <a:prstDash val="solid"/>
            <a:miter lim="800000"/>
            <a:tailEnd type="arrow"/>
          </a:ln>
          <a:effectLst/>
        </p:spPr>
      </p:cxnSp>
      <p:cxnSp>
        <p:nvCxnSpPr>
          <p:cNvPr id="8" name="直接箭头连接符 7"/>
          <p:cNvCxnSpPr/>
          <p:nvPr/>
        </p:nvCxnSpPr>
        <p:spPr>
          <a:xfrm>
            <a:off x="2595322" y="3787435"/>
            <a:ext cx="0" cy="796270"/>
          </a:xfrm>
          <a:prstGeom prst="straightConnector1">
            <a:avLst/>
          </a:prstGeom>
          <a:noFill/>
          <a:ln w="12700" cap="flat" cmpd="sng" algn="ctr">
            <a:solidFill>
              <a:sysClr val="windowText" lastClr="000000">
                <a:lumMod val="65000"/>
                <a:lumOff val="35000"/>
              </a:sysClr>
            </a:solidFill>
            <a:prstDash val="solid"/>
            <a:miter lim="800000"/>
            <a:tailEnd type="arrow"/>
          </a:ln>
          <a:effectLst/>
        </p:spPr>
      </p:cxnSp>
      <p:cxnSp>
        <p:nvCxnSpPr>
          <p:cNvPr id="9" name="直接箭头连接符 8"/>
          <p:cNvCxnSpPr/>
          <p:nvPr/>
        </p:nvCxnSpPr>
        <p:spPr>
          <a:xfrm flipV="1">
            <a:off x="3484162" y="2371067"/>
            <a:ext cx="0" cy="415148"/>
          </a:xfrm>
          <a:prstGeom prst="straightConnector1">
            <a:avLst/>
          </a:prstGeom>
          <a:noFill/>
          <a:ln w="12700" cap="flat" cmpd="sng" algn="ctr">
            <a:solidFill>
              <a:sysClr val="windowText" lastClr="000000">
                <a:lumMod val="65000"/>
                <a:lumOff val="35000"/>
              </a:sysClr>
            </a:solidFill>
            <a:prstDash val="solid"/>
            <a:miter lim="800000"/>
            <a:tailEnd type="arrow"/>
          </a:ln>
          <a:effectLst/>
        </p:spPr>
      </p:cxnSp>
      <p:cxnSp>
        <p:nvCxnSpPr>
          <p:cNvPr id="10" name="直接箭头连接符 9"/>
          <p:cNvCxnSpPr/>
          <p:nvPr/>
        </p:nvCxnSpPr>
        <p:spPr>
          <a:xfrm>
            <a:off x="4637375" y="3787436"/>
            <a:ext cx="0" cy="544267"/>
          </a:xfrm>
          <a:prstGeom prst="straightConnector1">
            <a:avLst/>
          </a:prstGeom>
          <a:noFill/>
          <a:ln w="12700" cap="flat" cmpd="sng" algn="ctr">
            <a:solidFill>
              <a:sysClr val="windowText" lastClr="000000">
                <a:lumMod val="65000"/>
                <a:lumOff val="35000"/>
              </a:sysClr>
            </a:solidFill>
            <a:prstDash val="solid"/>
            <a:miter lim="800000"/>
            <a:tailEnd type="arrow"/>
          </a:ln>
          <a:effectLst/>
        </p:spPr>
      </p:cxnSp>
      <p:sp>
        <p:nvSpPr>
          <p:cNvPr id="11" name="五边形 10"/>
          <p:cNvSpPr/>
          <p:nvPr/>
        </p:nvSpPr>
        <p:spPr>
          <a:xfrm>
            <a:off x="872283" y="2779829"/>
            <a:ext cx="4950672" cy="1001222"/>
          </a:xfrm>
          <a:prstGeom prst="homePlate">
            <a:avLst/>
          </a:prstGeom>
          <a:noFill/>
          <a:ln w="9525" cap="flat" cmpd="sng" algn="ctr">
            <a:solidFill>
              <a:sysClr val="windowText" lastClr="000000">
                <a:lumMod val="50000"/>
                <a:lumOff val="50000"/>
              </a:sysClr>
            </a:solidFill>
            <a:prstDash val="solid"/>
            <a:miter lim="800000"/>
          </a:ln>
          <a:effectLst/>
        </p:spPr>
        <p:txBody>
          <a:bodyPr lIns="59336" tIns="29668" rIns="59336" bIns="29668" rtlCol="0" anchor="ctr"/>
          <a:lstStyle/>
          <a:p>
            <a:pPr marL="0" marR="0" lvl="0" indent="0" algn="ctr" defTabSz="685800" eaLnBrk="1" fontAlgn="auto" latinLnBrk="0" hangingPunct="1">
              <a:lnSpc>
                <a:spcPct val="100000"/>
              </a:lnSpc>
              <a:spcBef>
                <a:spcPts val="0"/>
              </a:spcBef>
              <a:spcAft>
                <a:spcPts val="0"/>
              </a:spcAft>
              <a:buClrTx/>
              <a:buSzTx/>
              <a:buFontTx/>
              <a:buNone/>
              <a:defRPr/>
            </a:pPr>
            <a:endParaRPr kumimoji="0" lang="zh-CN" altLang="en-US" sz="1015" b="0" i="0" u="none" strike="noStrike" kern="0" cap="none" spc="0" normalizeH="0" baseline="0" noProof="0" smtClean="0">
              <a:ln>
                <a:noFill/>
              </a:ln>
              <a:solidFill>
                <a:prstClr val="white"/>
              </a:solidFill>
              <a:effectLst/>
              <a:uLnTx/>
              <a:uFillTx/>
              <a:cs typeface="+mn-ea"/>
              <a:sym typeface="+mn-lt"/>
            </a:endParaRPr>
          </a:p>
        </p:txBody>
      </p:sp>
      <p:grpSp>
        <p:nvGrpSpPr>
          <p:cNvPr id="12" name="组合 11"/>
          <p:cNvGrpSpPr/>
          <p:nvPr/>
        </p:nvGrpSpPr>
        <p:grpSpPr>
          <a:xfrm>
            <a:off x="1183648" y="1703409"/>
            <a:ext cx="831977" cy="253916"/>
            <a:chOff x="474311" y="1388641"/>
            <a:chExt cx="1282700" cy="390970"/>
          </a:xfrm>
          <a:solidFill>
            <a:srgbClr val="ED7D31"/>
          </a:solidFill>
        </p:grpSpPr>
        <p:sp>
          <p:nvSpPr>
            <p:cNvPr id="13" name="圆角矩形 12"/>
            <p:cNvSpPr/>
            <p:nvPr/>
          </p:nvSpPr>
          <p:spPr>
            <a:xfrm>
              <a:off x="474311" y="1391965"/>
              <a:ext cx="1282700" cy="369979"/>
            </a:xfrm>
            <a:prstGeom prst="roundRect">
              <a:avLst/>
            </a:prstGeom>
            <a:solidFill>
              <a:srgbClr val="EA4345"/>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prstClr val="white"/>
                </a:solidFill>
                <a:effectLst/>
                <a:uLnTx/>
                <a:uFillTx/>
                <a:cs typeface="+mn-ea"/>
                <a:sym typeface="+mn-lt"/>
              </a:endParaRPr>
            </a:p>
          </p:txBody>
        </p:sp>
        <p:sp>
          <p:nvSpPr>
            <p:cNvPr id="14" name="矩形 13"/>
            <p:cNvSpPr/>
            <p:nvPr/>
          </p:nvSpPr>
          <p:spPr>
            <a:xfrm>
              <a:off x="661905" y="1388641"/>
              <a:ext cx="907509" cy="390970"/>
            </a:xfrm>
            <a:prstGeom prst="rect">
              <a:avLst/>
            </a:prstGeom>
            <a:noFill/>
          </p:spPr>
          <p:txBody>
            <a:bodyPr wrap="none">
              <a:spAutoFit/>
            </a:bodyPr>
            <a:lstStyle/>
            <a:p>
              <a:pPr marL="0" marR="0" lvl="0" indent="0" defTabSz="685800" eaLnBrk="1" fontAlgn="auto" latinLnBrk="0" hangingPunct="1">
                <a:lnSpc>
                  <a:spcPct val="100000"/>
                </a:lnSpc>
                <a:spcBef>
                  <a:spcPts val="0"/>
                </a:spcBef>
                <a:spcAft>
                  <a:spcPts val="0"/>
                </a:spcAft>
                <a:buClrTx/>
                <a:buSzTx/>
                <a:buFontTx/>
                <a:buNone/>
                <a:defRPr/>
              </a:pPr>
              <a:r>
                <a:rPr kumimoji="0" lang="zh-CN" altLang="en-US" sz="1050" b="0" i="0" u="none" strike="noStrike" kern="0" cap="none" spc="0" normalizeH="0" baseline="0" noProof="0" dirty="0" smtClean="0">
                  <a:ln>
                    <a:noFill/>
                  </a:ln>
                  <a:solidFill>
                    <a:prstClr val="white"/>
                  </a:solidFill>
                  <a:effectLst/>
                  <a:uLnTx/>
                  <a:uFillTx/>
                  <a:cs typeface="+mn-ea"/>
                  <a:sym typeface="+mn-lt"/>
                </a:rPr>
                <a:t>新理论</a:t>
              </a:r>
            </a:p>
          </p:txBody>
        </p:sp>
      </p:grpSp>
      <p:grpSp>
        <p:nvGrpSpPr>
          <p:cNvPr id="15" name="组合 14"/>
          <p:cNvGrpSpPr/>
          <p:nvPr/>
        </p:nvGrpSpPr>
        <p:grpSpPr>
          <a:xfrm>
            <a:off x="2237034" y="4581098"/>
            <a:ext cx="831977" cy="253916"/>
            <a:chOff x="474311" y="1377013"/>
            <a:chExt cx="1282700" cy="390970"/>
          </a:xfrm>
          <a:solidFill>
            <a:srgbClr val="A5A5A5"/>
          </a:solidFill>
        </p:grpSpPr>
        <p:sp>
          <p:nvSpPr>
            <p:cNvPr id="16" name="圆角矩形 15"/>
            <p:cNvSpPr/>
            <p:nvPr/>
          </p:nvSpPr>
          <p:spPr>
            <a:xfrm>
              <a:off x="474311" y="1393674"/>
              <a:ext cx="1282700" cy="369978"/>
            </a:xfrm>
            <a:prstGeom prst="roundRect">
              <a:avLst/>
            </a:prstGeom>
            <a:solidFill>
              <a:srgbClr val="029489"/>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prstClr val="white"/>
                </a:solidFill>
                <a:effectLst/>
                <a:uLnTx/>
                <a:uFillTx/>
                <a:cs typeface="+mn-ea"/>
                <a:sym typeface="+mn-lt"/>
              </a:endParaRPr>
            </a:p>
          </p:txBody>
        </p:sp>
        <p:sp>
          <p:nvSpPr>
            <p:cNvPr id="17" name="矩形 16"/>
            <p:cNvSpPr/>
            <p:nvPr/>
          </p:nvSpPr>
          <p:spPr>
            <a:xfrm>
              <a:off x="680091" y="1377013"/>
              <a:ext cx="907509" cy="390970"/>
            </a:xfrm>
            <a:prstGeom prst="rect">
              <a:avLst/>
            </a:prstGeom>
            <a:noFill/>
          </p:spPr>
          <p:txBody>
            <a:bodyPr wrap="none">
              <a:spAutoFit/>
            </a:bodyPr>
            <a:lstStyle/>
            <a:p>
              <a:pPr marL="0" marR="0" lvl="0" indent="0" defTabSz="685800" eaLnBrk="1" fontAlgn="auto" latinLnBrk="0" hangingPunct="1">
                <a:lnSpc>
                  <a:spcPct val="100000"/>
                </a:lnSpc>
                <a:spcBef>
                  <a:spcPts val="0"/>
                </a:spcBef>
                <a:spcAft>
                  <a:spcPts val="0"/>
                </a:spcAft>
                <a:buClrTx/>
                <a:buSzTx/>
                <a:buFontTx/>
                <a:buNone/>
                <a:defRPr/>
              </a:pPr>
              <a:r>
                <a:rPr kumimoji="0" lang="zh-CN" altLang="en-US" sz="1050" b="0" i="0" u="none" strike="noStrike" kern="0" cap="none" spc="0" normalizeH="0" baseline="0" noProof="0" dirty="0" smtClean="0">
                  <a:ln>
                    <a:noFill/>
                  </a:ln>
                  <a:solidFill>
                    <a:prstClr val="white"/>
                  </a:solidFill>
                  <a:effectLst/>
                  <a:uLnTx/>
                  <a:uFillTx/>
                  <a:cs typeface="+mn-ea"/>
                  <a:sym typeface="+mn-lt"/>
                </a:rPr>
                <a:t>新方法</a:t>
              </a:r>
            </a:p>
          </p:txBody>
        </p:sp>
      </p:grpSp>
      <p:grpSp>
        <p:nvGrpSpPr>
          <p:cNvPr id="18" name="组合 17"/>
          <p:cNvGrpSpPr/>
          <p:nvPr/>
        </p:nvGrpSpPr>
        <p:grpSpPr>
          <a:xfrm>
            <a:off x="3135526" y="2095175"/>
            <a:ext cx="831977" cy="254807"/>
            <a:chOff x="474311" y="1371310"/>
            <a:chExt cx="1282700" cy="392342"/>
          </a:xfrm>
          <a:solidFill>
            <a:srgbClr val="ED7D31"/>
          </a:solidFill>
        </p:grpSpPr>
        <p:sp>
          <p:nvSpPr>
            <p:cNvPr id="19" name="圆角矩形 18"/>
            <p:cNvSpPr/>
            <p:nvPr/>
          </p:nvSpPr>
          <p:spPr>
            <a:xfrm>
              <a:off x="474311" y="1393674"/>
              <a:ext cx="1282700" cy="369978"/>
            </a:xfrm>
            <a:prstGeom prst="roundRect">
              <a:avLst/>
            </a:prstGeom>
            <a:solidFill>
              <a:srgbClr val="F37743"/>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defRPr/>
              </a:pPr>
              <a:endParaRPr kumimoji="0" lang="zh-CN" altLang="en-US" sz="8625" b="1" i="0" u="none" strike="noStrike" kern="0" cap="none" spc="0" normalizeH="0" baseline="0" noProof="0" smtClean="0">
                <a:ln>
                  <a:noFill/>
                </a:ln>
                <a:solidFill>
                  <a:prstClr val="white"/>
                </a:solidFill>
                <a:effectLst/>
                <a:uLnTx/>
                <a:uFillTx/>
                <a:cs typeface="+mn-ea"/>
                <a:sym typeface="+mn-lt"/>
              </a:endParaRPr>
            </a:p>
          </p:txBody>
        </p:sp>
        <p:sp>
          <p:nvSpPr>
            <p:cNvPr id="20" name="矩形 19"/>
            <p:cNvSpPr/>
            <p:nvPr/>
          </p:nvSpPr>
          <p:spPr>
            <a:xfrm>
              <a:off x="661905" y="1371310"/>
              <a:ext cx="907509" cy="390970"/>
            </a:xfrm>
            <a:prstGeom prst="rect">
              <a:avLst/>
            </a:prstGeom>
            <a:noFill/>
          </p:spPr>
          <p:txBody>
            <a:bodyPr wrap="none">
              <a:spAutoFit/>
            </a:bodyPr>
            <a:lstStyle/>
            <a:p>
              <a:pPr marL="0" marR="0" lvl="0" indent="0" defTabSz="685800" eaLnBrk="1" fontAlgn="auto" latinLnBrk="0" hangingPunct="1">
                <a:lnSpc>
                  <a:spcPct val="100000"/>
                </a:lnSpc>
                <a:spcBef>
                  <a:spcPts val="0"/>
                </a:spcBef>
                <a:spcAft>
                  <a:spcPts val="0"/>
                </a:spcAft>
                <a:buClrTx/>
                <a:buSzTx/>
                <a:buFontTx/>
                <a:buNone/>
                <a:defRPr/>
              </a:pPr>
              <a:r>
                <a:rPr kumimoji="0" lang="zh-CN" altLang="en-US" sz="1050" b="0" i="0" u="none" strike="noStrike" kern="0" cap="none" spc="0" normalizeH="0" baseline="0" noProof="0" dirty="0" smtClean="0">
                  <a:ln>
                    <a:noFill/>
                  </a:ln>
                  <a:solidFill>
                    <a:prstClr val="white"/>
                  </a:solidFill>
                  <a:effectLst/>
                  <a:uLnTx/>
                  <a:uFillTx/>
                  <a:cs typeface="+mn-ea"/>
                  <a:sym typeface="+mn-lt"/>
                </a:rPr>
                <a:t>新思想</a:t>
              </a:r>
            </a:p>
          </p:txBody>
        </p:sp>
      </p:grpSp>
      <p:grpSp>
        <p:nvGrpSpPr>
          <p:cNvPr id="21" name="组合 20"/>
          <p:cNvGrpSpPr/>
          <p:nvPr/>
        </p:nvGrpSpPr>
        <p:grpSpPr>
          <a:xfrm>
            <a:off x="4273324" y="4351577"/>
            <a:ext cx="831977" cy="253916"/>
            <a:chOff x="474311" y="1377865"/>
            <a:chExt cx="1282701" cy="390971"/>
          </a:xfrm>
          <a:solidFill>
            <a:srgbClr val="4472C4"/>
          </a:solidFill>
        </p:grpSpPr>
        <p:sp>
          <p:nvSpPr>
            <p:cNvPr id="22" name="圆角矩形 21"/>
            <p:cNvSpPr/>
            <p:nvPr/>
          </p:nvSpPr>
          <p:spPr>
            <a:xfrm>
              <a:off x="474311" y="1393672"/>
              <a:ext cx="1282701" cy="369978"/>
            </a:xfrm>
            <a:prstGeom prst="roundRect">
              <a:avLst/>
            </a:prstGeom>
            <a:solidFill>
              <a:srgbClr val="004960"/>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prstClr val="white"/>
                </a:solidFill>
                <a:effectLst/>
                <a:uLnTx/>
                <a:uFillTx/>
                <a:cs typeface="+mn-ea"/>
                <a:sym typeface="+mn-lt"/>
              </a:endParaRPr>
            </a:p>
          </p:txBody>
        </p:sp>
        <p:sp>
          <p:nvSpPr>
            <p:cNvPr id="23" name="矩形 22"/>
            <p:cNvSpPr/>
            <p:nvPr/>
          </p:nvSpPr>
          <p:spPr>
            <a:xfrm>
              <a:off x="644522" y="1377865"/>
              <a:ext cx="907510" cy="390971"/>
            </a:xfrm>
            <a:prstGeom prst="rect">
              <a:avLst/>
            </a:prstGeom>
            <a:noFill/>
          </p:spPr>
          <p:txBody>
            <a:bodyPr wrap="none">
              <a:spAutoFit/>
            </a:bodyPr>
            <a:lstStyle/>
            <a:p>
              <a:pPr marL="0" marR="0" lvl="0" indent="0" defTabSz="685800" eaLnBrk="1" fontAlgn="auto" latinLnBrk="0" hangingPunct="1">
                <a:lnSpc>
                  <a:spcPct val="100000"/>
                </a:lnSpc>
                <a:spcBef>
                  <a:spcPts val="0"/>
                </a:spcBef>
                <a:spcAft>
                  <a:spcPts val="0"/>
                </a:spcAft>
                <a:buClrTx/>
                <a:buSzTx/>
                <a:buFontTx/>
                <a:buNone/>
                <a:defRPr/>
              </a:pPr>
              <a:r>
                <a:rPr kumimoji="0" lang="zh-CN" altLang="en-US" sz="1050" b="0" i="0" u="none" strike="noStrike" kern="0" cap="none" spc="0" normalizeH="0" baseline="0" noProof="0" dirty="0" smtClean="0">
                  <a:ln>
                    <a:noFill/>
                  </a:ln>
                  <a:solidFill>
                    <a:prstClr val="white"/>
                  </a:solidFill>
                  <a:effectLst/>
                  <a:uLnTx/>
                  <a:uFillTx/>
                  <a:cs typeface="+mn-ea"/>
                  <a:sym typeface="+mn-lt"/>
                </a:rPr>
                <a:t>新发明</a:t>
              </a:r>
            </a:p>
          </p:txBody>
        </p:sp>
      </p:grpSp>
      <p:grpSp>
        <p:nvGrpSpPr>
          <p:cNvPr id="24" name="组合 23"/>
          <p:cNvGrpSpPr/>
          <p:nvPr/>
        </p:nvGrpSpPr>
        <p:grpSpPr>
          <a:xfrm>
            <a:off x="6294387" y="1749394"/>
            <a:ext cx="831977" cy="264120"/>
            <a:chOff x="474311" y="1393674"/>
            <a:chExt cx="1282700" cy="406682"/>
          </a:xfrm>
          <a:solidFill>
            <a:srgbClr val="ED7D31"/>
          </a:solidFill>
        </p:grpSpPr>
        <p:sp>
          <p:nvSpPr>
            <p:cNvPr id="25" name="圆角矩形 24"/>
            <p:cNvSpPr/>
            <p:nvPr/>
          </p:nvSpPr>
          <p:spPr>
            <a:xfrm>
              <a:off x="474311" y="1393674"/>
              <a:ext cx="1282700" cy="369978"/>
            </a:xfrm>
            <a:prstGeom prst="roundRect">
              <a:avLst/>
            </a:prstGeom>
            <a:solidFill>
              <a:srgbClr val="EA4345"/>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prstClr val="white"/>
                </a:solidFill>
                <a:effectLst/>
                <a:uLnTx/>
                <a:uFillTx/>
                <a:cs typeface="+mn-ea"/>
                <a:sym typeface="+mn-lt"/>
              </a:endParaRPr>
            </a:p>
          </p:txBody>
        </p:sp>
        <p:sp>
          <p:nvSpPr>
            <p:cNvPr id="26" name="矩形 25"/>
            <p:cNvSpPr/>
            <p:nvPr/>
          </p:nvSpPr>
          <p:spPr>
            <a:xfrm>
              <a:off x="612959" y="1409386"/>
              <a:ext cx="907509" cy="390970"/>
            </a:xfrm>
            <a:prstGeom prst="rect">
              <a:avLst/>
            </a:prstGeom>
            <a:noFill/>
          </p:spPr>
          <p:txBody>
            <a:bodyPr wrap="none">
              <a:spAutoFit/>
            </a:bodyPr>
            <a:lstStyle/>
            <a:p>
              <a:pPr lvl="0" defTabSz="685800"/>
              <a:r>
                <a:rPr lang="zh-CN" altLang="en-US" sz="1050" kern="0" dirty="0">
                  <a:solidFill>
                    <a:prstClr val="white"/>
                  </a:solidFill>
                  <a:cs typeface="+mn-ea"/>
                  <a:sym typeface="+mn-lt"/>
                </a:rPr>
                <a:t>新理论</a:t>
              </a:r>
            </a:p>
          </p:txBody>
        </p:sp>
      </p:grpSp>
      <p:grpSp>
        <p:nvGrpSpPr>
          <p:cNvPr id="27" name="组合 26"/>
          <p:cNvGrpSpPr/>
          <p:nvPr/>
        </p:nvGrpSpPr>
        <p:grpSpPr>
          <a:xfrm>
            <a:off x="6294387" y="2547555"/>
            <a:ext cx="831977" cy="264120"/>
            <a:chOff x="474311" y="1393674"/>
            <a:chExt cx="1282700" cy="406682"/>
          </a:xfrm>
          <a:solidFill>
            <a:srgbClr val="A5A5A5"/>
          </a:solidFill>
        </p:grpSpPr>
        <p:sp>
          <p:nvSpPr>
            <p:cNvPr id="28" name="圆角矩形 27"/>
            <p:cNvSpPr/>
            <p:nvPr/>
          </p:nvSpPr>
          <p:spPr>
            <a:xfrm>
              <a:off x="474311" y="1393674"/>
              <a:ext cx="1282700" cy="369978"/>
            </a:xfrm>
            <a:prstGeom prst="roundRect">
              <a:avLst/>
            </a:prstGeom>
            <a:solidFill>
              <a:srgbClr val="029489"/>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prstClr val="white"/>
                </a:solidFill>
                <a:effectLst/>
                <a:uLnTx/>
                <a:uFillTx/>
                <a:cs typeface="+mn-ea"/>
                <a:sym typeface="+mn-lt"/>
              </a:endParaRPr>
            </a:p>
          </p:txBody>
        </p:sp>
        <p:sp>
          <p:nvSpPr>
            <p:cNvPr id="29" name="矩形 28"/>
            <p:cNvSpPr/>
            <p:nvPr/>
          </p:nvSpPr>
          <p:spPr>
            <a:xfrm>
              <a:off x="612959" y="1409386"/>
              <a:ext cx="907509" cy="390970"/>
            </a:xfrm>
            <a:prstGeom prst="rect">
              <a:avLst/>
            </a:prstGeom>
            <a:noFill/>
            <a:ln>
              <a:noFill/>
            </a:ln>
            <a:effectLst>
              <a:outerShdw blurRad="254000" dist="63500" dir="5400000" algn="t" rotWithShape="0">
                <a:srgbClr val="56586B">
                  <a:alpha val="40000"/>
                </a:srgbClr>
              </a:outerShdw>
            </a:effectLst>
          </p:spPr>
          <p:txBody>
            <a:bodyPr wrap="none">
              <a:spAutoFit/>
            </a:bodyPr>
            <a:lstStyle/>
            <a:p>
              <a:pPr lvl="0" defTabSz="685800"/>
              <a:r>
                <a:rPr lang="zh-CN" altLang="en-US" sz="1050" kern="0" dirty="0">
                  <a:solidFill>
                    <a:prstClr val="white"/>
                  </a:solidFill>
                  <a:cs typeface="+mn-ea"/>
                  <a:sym typeface="+mn-lt"/>
                </a:rPr>
                <a:t>新方法</a:t>
              </a:r>
            </a:p>
          </p:txBody>
        </p:sp>
      </p:grpSp>
      <p:grpSp>
        <p:nvGrpSpPr>
          <p:cNvPr id="30" name="组合 29"/>
          <p:cNvGrpSpPr/>
          <p:nvPr/>
        </p:nvGrpSpPr>
        <p:grpSpPr>
          <a:xfrm>
            <a:off x="6294387" y="3369328"/>
            <a:ext cx="831977" cy="264120"/>
            <a:chOff x="474311" y="1393674"/>
            <a:chExt cx="1282700" cy="406682"/>
          </a:xfrm>
          <a:solidFill>
            <a:srgbClr val="FFC000"/>
          </a:solidFill>
        </p:grpSpPr>
        <p:sp>
          <p:nvSpPr>
            <p:cNvPr id="31" name="圆角矩形 30"/>
            <p:cNvSpPr/>
            <p:nvPr/>
          </p:nvSpPr>
          <p:spPr>
            <a:xfrm>
              <a:off x="474311" y="1393674"/>
              <a:ext cx="1282700" cy="369978"/>
            </a:xfrm>
            <a:prstGeom prst="roundRect">
              <a:avLst/>
            </a:prstGeom>
            <a:solidFill>
              <a:srgbClr val="F37743"/>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defRPr/>
              </a:pPr>
              <a:endParaRPr kumimoji="0" lang="zh-CN" altLang="en-US" sz="8625" b="1" i="0" u="none" strike="noStrike" kern="0" cap="none" spc="0" normalizeH="0" baseline="0" noProof="0" smtClean="0">
                <a:ln>
                  <a:noFill/>
                </a:ln>
                <a:solidFill>
                  <a:prstClr val="white"/>
                </a:solidFill>
                <a:effectLst/>
                <a:uLnTx/>
                <a:uFillTx/>
                <a:cs typeface="+mn-ea"/>
                <a:sym typeface="+mn-lt"/>
              </a:endParaRPr>
            </a:p>
          </p:txBody>
        </p:sp>
        <p:sp>
          <p:nvSpPr>
            <p:cNvPr id="32" name="矩形 31"/>
            <p:cNvSpPr/>
            <p:nvPr/>
          </p:nvSpPr>
          <p:spPr>
            <a:xfrm>
              <a:off x="612959" y="1409386"/>
              <a:ext cx="907509" cy="390970"/>
            </a:xfrm>
            <a:prstGeom prst="rect">
              <a:avLst/>
            </a:prstGeom>
            <a:noFill/>
            <a:ln>
              <a:noFill/>
            </a:ln>
            <a:effectLst>
              <a:outerShdw blurRad="254000" dist="63500" dir="5400000" algn="t" rotWithShape="0">
                <a:srgbClr val="56586B">
                  <a:alpha val="40000"/>
                </a:srgbClr>
              </a:outerShdw>
            </a:effectLst>
          </p:spPr>
          <p:txBody>
            <a:bodyPr wrap="none">
              <a:spAutoFit/>
            </a:bodyPr>
            <a:lstStyle/>
            <a:p>
              <a:pPr lvl="0" defTabSz="685800"/>
              <a:r>
                <a:rPr lang="zh-CN" altLang="en-US" sz="1050" kern="0" dirty="0">
                  <a:solidFill>
                    <a:prstClr val="white"/>
                  </a:solidFill>
                  <a:cs typeface="+mn-ea"/>
                  <a:sym typeface="+mn-lt"/>
                </a:rPr>
                <a:t>新思想</a:t>
              </a:r>
            </a:p>
          </p:txBody>
        </p:sp>
      </p:grpSp>
      <p:grpSp>
        <p:nvGrpSpPr>
          <p:cNvPr id="33" name="组合 32"/>
          <p:cNvGrpSpPr/>
          <p:nvPr/>
        </p:nvGrpSpPr>
        <p:grpSpPr>
          <a:xfrm>
            <a:off x="6294387" y="4214876"/>
            <a:ext cx="831977" cy="270056"/>
            <a:chOff x="474311" y="1393674"/>
            <a:chExt cx="1282700" cy="415822"/>
          </a:xfrm>
          <a:solidFill>
            <a:srgbClr val="4472C4"/>
          </a:solidFill>
        </p:grpSpPr>
        <p:sp>
          <p:nvSpPr>
            <p:cNvPr id="34" name="圆角矩形 33"/>
            <p:cNvSpPr/>
            <p:nvPr/>
          </p:nvSpPr>
          <p:spPr>
            <a:xfrm>
              <a:off x="474311" y="1393674"/>
              <a:ext cx="1282700" cy="369978"/>
            </a:xfrm>
            <a:prstGeom prst="roundRect">
              <a:avLst/>
            </a:prstGeom>
            <a:solidFill>
              <a:srgbClr val="004960"/>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prstClr val="white"/>
                </a:solidFill>
                <a:effectLst/>
                <a:uLnTx/>
                <a:uFillTx/>
                <a:cs typeface="+mn-ea"/>
                <a:sym typeface="+mn-lt"/>
              </a:endParaRPr>
            </a:p>
          </p:txBody>
        </p:sp>
        <p:sp>
          <p:nvSpPr>
            <p:cNvPr id="35" name="矩形 34"/>
            <p:cNvSpPr/>
            <p:nvPr/>
          </p:nvSpPr>
          <p:spPr>
            <a:xfrm>
              <a:off x="510366" y="1409386"/>
              <a:ext cx="1246645" cy="400110"/>
            </a:xfrm>
            <a:prstGeom prst="rect">
              <a:avLst/>
            </a:prstGeom>
            <a:noFill/>
            <a:ln w="12700" cap="flat" cmpd="sng" algn="ctr">
              <a:noFill/>
              <a:prstDash val="solid"/>
              <a:miter lim="800000"/>
            </a:ln>
            <a:effectLst/>
          </p:spPr>
          <p:txBody>
            <a:bodyPr rtlCol="0" anchor="ctr"/>
            <a:lstStyle/>
            <a:p>
              <a:pPr lvl="0" algn="ctr" defTabSz="685800"/>
              <a:r>
                <a:rPr lang="zh-CN" altLang="en-US" sz="1050" kern="0" dirty="0">
                  <a:solidFill>
                    <a:prstClr val="white"/>
                  </a:solidFill>
                  <a:cs typeface="+mn-ea"/>
                  <a:sym typeface="+mn-lt"/>
                </a:rPr>
                <a:t>新发明</a:t>
              </a:r>
            </a:p>
          </p:txBody>
        </p:sp>
      </p:grpSp>
      <p:sp>
        <p:nvSpPr>
          <p:cNvPr id="36" name="TextBox 3073"/>
          <p:cNvSpPr txBox="1"/>
          <p:nvPr/>
        </p:nvSpPr>
        <p:spPr>
          <a:xfrm>
            <a:off x="6256377" y="2022701"/>
            <a:ext cx="2458998" cy="516131"/>
          </a:xfrm>
          <a:prstGeom prst="rect">
            <a:avLst/>
          </a:prstGeom>
          <a:noFill/>
        </p:spPr>
        <p:txBody>
          <a:bodyPr wrap="square" lIns="59336" tIns="29668" rIns="59336" bIns="29668" rtlCol="0">
            <a:spAutoFit/>
          </a:bodyPr>
          <a:lstStyle/>
          <a:p>
            <a:pPr lvl="0" defTabSz="914400">
              <a:lnSpc>
                <a:spcPct val="150000"/>
              </a:lnSpc>
            </a:pPr>
            <a:r>
              <a:rPr lang="zh-CN" altLang="en-US" sz="1050" dirty="0">
                <a:solidFill>
                  <a:prstClr val="black">
                    <a:lumMod val="75000"/>
                    <a:lumOff val="25000"/>
                  </a:prstClr>
                </a:solidFill>
                <a:cs typeface="+mn-ea"/>
                <a:sym typeface="+mn-lt"/>
              </a:rPr>
              <a:t>在这里输入你的内容，或者通过复制粘贴你的文本。在这里输入你的</a:t>
            </a:r>
            <a:r>
              <a:rPr lang="zh-CN" altLang="en-US" sz="1050" dirty="0" smtClean="0">
                <a:solidFill>
                  <a:prstClr val="black">
                    <a:lumMod val="75000"/>
                    <a:lumOff val="25000"/>
                  </a:prstClr>
                </a:solidFill>
                <a:cs typeface="+mn-ea"/>
                <a:sym typeface="+mn-lt"/>
              </a:rPr>
              <a:t>内容。</a:t>
            </a:r>
            <a:endParaRPr lang="zh-CN" altLang="en-US" sz="1050" dirty="0">
              <a:solidFill>
                <a:prstClr val="black">
                  <a:lumMod val="75000"/>
                  <a:lumOff val="25000"/>
                </a:prstClr>
              </a:solidFill>
              <a:cs typeface="+mn-ea"/>
              <a:sym typeface="+mn-lt"/>
            </a:endParaRPr>
          </a:p>
        </p:txBody>
      </p:sp>
      <p:sp>
        <p:nvSpPr>
          <p:cNvPr id="37" name="TextBox 3073"/>
          <p:cNvSpPr txBox="1"/>
          <p:nvPr/>
        </p:nvSpPr>
        <p:spPr>
          <a:xfrm>
            <a:off x="6256377" y="2844800"/>
            <a:ext cx="2458997" cy="516131"/>
          </a:xfrm>
          <a:prstGeom prst="rect">
            <a:avLst/>
          </a:prstGeom>
          <a:noFill/>
        </p:spPr>
        <p:txBody>
          <a:bodyPr wrap="square" lIns="59336" tIns="29668" rIns="59336" bIns="29668" rtlCol="0">
            <a:spAutoFit/>
          </a:bodyPr>
          <a:lstStyle/>
          <a:p>
            <a:pPr lvl="0" defTabSz="914400">
              <a:lnSpc>
                <a:spcPct val="150000"/>
              </a:lnSpc>
            </a:pPr>
            <a:r>
              <a:rPr lang="zh-CN" altLang="en-US" sz="1050" dirty="0">
                <a:solidFill>
                  <a:prstClr val="black">
                    <a:lumMod val="75000"/>
                    <a:lumOff val="25000"/>
                  </a:prstClr>
                </a:solidFill>
                <a:cs typeface="+mn-ea"/>
                <a:sym typeface="+mn-lt"/>
              </a:rPr>
              <a:t>在这里输入你的内容，或者通过复制粘贴你的文本。在这里输入你的内容。</a:t>
            </a:r>
          </a:p>
        </p:txBody>
      </p:sp>
      <p:sp>
        <p:nvSpPr>
          <p:cNvPr id="38" name="TextBox 3073"/>
          <p:cNvSpPr txBox="1"/>
          <p:nvPr/>
        </p:nvSpPr>
        <p:spPr>
          <a:xfrm>
            <a:off x="6256378" y="3676308"/>
            <a:ext cx="2458996" cy="516131"/>
          </a:xfrm>
          <a:prstGeom prst="rect">
            <a:avLst/>
          </a:prstGeom>
          <a:noFill/>
        </p:spPr>
        <p:txBody>
          <a:bodyPr wrap="square" lIns="59336" tIns="29668" rIns="59336" bIns="29668" rtlCol="0">
            <a:spAutoFit/>
          </a:bodyPr>
          <a:lstStyle/>
          <a:p>
            <a:pPr lvl="0" defTabSz="914400">
              <a:lnSpc>
                <a:spcPct val="150000"/>
              </a:lnSpc>
            </a:pPr>
            <a:r>
              <a:rPr lang="zh-CN" altLang="en-US" sz="1050" dirty="0">
                <a:solidFill>
                  <a:prstClr val="black">
                    <a:lumMod val="75000"/>
                    <a:lumOff val="25000"/>
                  </a:prstClr>
                </a:solidFill>
                <a:cs typeface="+mn-ea"/>
                <a:sym typeface="+mn-lt"/>
              </a:rPr>
              <a:t>在这里输入你的内容，或者通过复制粘贴你的文本。在这里输入你的内容。</a:t>
            </a:r>
          </a:p>
        </p:txBody>
      </p:sp>
      <p:sp>
        <p:nvSpPr>
          <p:cNvPr id="39" name="TextBox 3073"/>
          <p:cNvSpPr txBox="1"/>
          <p:nvPr/>
        </p:nvSpPr>
        <p:spPr>
          <a:xfrm>
            <a:off x="6256377" y="4559234"/>
            <a:ext cx="2458997" cy="516131"/>
          </a:xfrm>
          <a:prstGeom prst="rect">
            <a:avLst/>
          </a:prstGeom>
          <a:noFill/>
        </p:spPr>
        <p:txBody>
          <a:bodyPr wrap="square" lIns="59336" tIns="29668" rIns="59336" bIns="29668" rtlCol="0">
            <a:spAutoFit/>
          </a:bodyPr>
          <a:lstStyle/>
          <a:p>
            <a:pPr lvl="0" defTabSz="914400">
              <a:lnSpc>
                <a:spcPct val="150000"/>
              </a:lnSpc>
            </a:pPr>
            <a:r>
              <a:rPr lang="zh-CN" altLang="en-US" sz="1050" dirty="0">
                <a:solidFill>
                  <a:prstClr val="black">
                    <a:lumMod val="75000"/>
                    <a:lumOff val="25000"/>
                  </a:prstClr>
                </a:solidFill>
                <a:cs typeface="+mn-ea"/>
                <a:sym typeface="+mn-lt"/>
              </a:rPr>
              <a:t>在这里输入你的内容，或者通过复制粘贴你的文本。在这里输入你的内容。</a:t>
            </a:r>
          </a:p>
        </p:txBody>
      </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ppt_x</p:attrName>
                                        </p:attrNameLst>
                                      </p:cBhvr>
                                      <p:tavLst>
                                        <p:tav tm="0">
                                          <p:val>
                                            <p:strVal val="#ppt_x-#ppt_w*1.125000"/>
                                          </p:val>
                                        </p:tav>
                                        <p:tav tm="100000">
                                          <p:val>
                                            <p:strVal val="#ppt_x"/>
                                          </p:val>
                                        </p:tav>
                                      </p:tavLst>
                                    </p:anim>
                                    <p:animEffect transition="in" filter="wipe(right)">
                                      <p:cBhvr>
                                        <p:cTn id="8" dur="500"/>
                                        <p:tgtEl>
                                          <p:spTgt spid="2"/>
                                        </p:tgtEl>
                                      </p:cBhvr>
                                    </p:animEffect>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75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0-#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par>
                                <p:cTn id="24" presetID="2" presetClass="entr" presetSubtype="8" fill="hold" grpId="0" nodeType="with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additive="base">
                                        <p:cTn id="26" dur="500" fill="hold"/>
                                        <p:tgtEl>
                                          <p:spTgt spid="4"/>
                                        </p:tgtEl>
                                        <p:attrNameLst>
                                          <p:attrName>ppt_x</p:attrName>
                                        </p:attrNameLst>
                                      </p:cBhvr>
                                      <p:tavLst>
                                        <p:tav tm="0">
                                          <p:val>
                                            <p:strVal val="0-#ppt_w/2"/>
                                          </p:val>
                                        </p:tav>
                                        <p:tav tm="100000">
                                          <p:val>
                                            <p:strVal val="#ppt_x"/>
                                          </p:val>
                                        </p:tav>
                                      </p:tavLst>
                                    </p:anim>
                                    <p:anim calcmode="lin" valueType="num">
                                      <p:cBhvr additive="base">
                                        <p:cTn id="27"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randombar(horizontal)">
                                      <p:cBhvr>
                                        <p:cTn id="32" dur="500"/>
                                        <p:tgtEl>
                                          <p:spTgt spid="12"/>
                                        </p:tgtEl>
                                      </p:cBhvr>
                                    </p:animEffect>
                                  </p:childTnLst>
                                </p:cTn>
                              </p:par>
                              <p:par>
                                <p:cTn id="33" presetID="10" presetClass="entr" presetSubtype="0" fill="hold" nodeType="with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50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randombar(horizontal)">
                                      <p:cBhvr>
                                        <p:cTn id="40" dur="500"/>
                                        <p:tgtEl>
                                          <p:spTgt spid="15"/>
                                        </p:tgtEl>
                                      </p:cBhvr>
                                    </p:animEffect>
                                  </p:childTnLst>
                                </p:cTn>
                              </p:par>
                              <p:par>
                                <p:cTn id="41" presetID="2" presetClass="entr" presetSubtype="8" fill="hold" grpId="0" nodeType="withEffect">
                                  <p:stCondLst>
                                    <p:cond delay="0"/>
                                  </p:stCondLst>
                                  <p:childTnLst>
                                    <p:set>
                                      <p:cBhvr>
                                        <p:cTn id="42" dur="1" fill="hold">
                                          <p:stCondLst>
                                            <p:cond delay="0"/>
                                          </p:stCondLst>
                                        </p:cTn>
                                        <p:tgtEl>
                                          <p:spTgt spid="5"/>
                                        </p:tgtEl>
                                        <p:attrNameLst>
                                          <p:attrName>style.visibility</p:attrName>
                                        </p:attrNameLst>
                                      </p:cBhvr>
                                      <p:to>
                                        <p:strVal val="visible"/>
                                      </p:to>
                                    </p:set>
                                    <p:anim calcmode="lin" valueType="num">
                                      <p:cBhvr additive="base">
                                        <p:cTn id="43" dur="500" fill="hold"/>
                                        <p:tgtEl>
                                          <p:spTgt spid="5"/>
                                        </p:tgtEl>
                                        <p:attrNameLst>
                                          <p:attrName>ppt_x</p:attrName>
                                        </p:attrNameLst>
                                      </p:cBhvr>
                                      <p:tavLst>
                                        <p:tav tm="0">
                                          <p:val>
                                            <p:strVal val="0-#ppt_w/2"/>
                                          </p:val>
                                        </p:tav>
                                        <p:tav tm="100000">
                                          <p:val>
                                            <p:strVal val="#ppt_x"/>
                                          </p:val>
                                        </p:tav>
                                      </p:tavLst>
                                    </p:anim>
                                    <p:anim calcmode="lin" valueType="num">
                                      <p:cBhvr additive="base">
                                        <p:cTn id="44" dur="500" fill="hold"/>
                                        <p:tgtEl>
                                          <p:spTgt spid="5"/>
                                        </p:tgtEl>
                                        <p:attrNameLst>
                                          <p:attrName>ppt_y</p:attrName>
                                        </p:attrNameLst>
                                      </p:cBhvr>
                                      <p:tavLst>
                                        <p:tav tm="0">
                                          <p:val>
                                            <p:strVal val="#ppt_y"/>
                                          </p:val>
                                        </p:tav>
                                        <p:tav tm="100000">
                                          <p:val>
                                            <p:strVal val="#ppt_y"/>
                                          </p:val>
                                        </p:tav>
                                      </p:tavLst>
                                    </p:anim>
                                  </p:childTnLst>
                                </p:cTn>
                              </p:par>
                              <p:par>
                                <p:cTn id="45" presetID="10" presetClass="entr" presetSubtype="0" fill="hold" nodeType="with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500"/>
                                        <p:tgtEl>
                                          <p:spTgt spid="9"/>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nodeType="click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randombar(horizontal)">
                                      <p:cBhvr>
                                        <p:cTn id="52" dur="500"/>
                                        <p:tgtEl>
                                          <p:spTgt spid="18"/>
                                        </p:tgtEl>
                                      </p:cBhvr>
                                    </p:animEffect>
                                  </p:childTnLst>
                                </p:cTn>
                              </p:par>
                            </p:childTnLst>
                          </p:cTn>
                        </p:par>
                      </p:childTnLst>
                    </p:cTn>
                  </p:par>
                  <p:par>
                    <p:cTn id="53" fill="hold">
                      <p:stCondLst>
                        <p:cond delay="indefinite"/>
                      </p:stCondLst>
                      <p:childTnLst>
                        <p:par>
                          <p:cTn id="54" fill="hold">
                            <p:stCondLst>
                              <p:cond delay="0"/>
                            </p:stCondLst>
                            <p:childTnLst>
                              <p:par>
                                <p:cTn id="55" presetID="2" presetClass="entr" presetSubtype="8" fill="hold" grpId="0" nodeType="click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additive="base">
                                        <p:cTn id="57" dur="500" fill="hold"/>
                                        <p:tgtEl>
                                          <p:spTgt spid="6"/>
                                        </p:tgtEl>
                                        <p:attrNameLst>
                                          <p:attrName>ppt_x</p:attrName>
                                        </p:attrNameLst>
                                      </p:cBhvr>
                                      <p:tavLst>
                                        <p:tav tm="0">
                                          <p:val>
                                            <p:strVal val="0-#ppt_w/2"/>
                                          </p:val>
                                        </p:tav>
                                        <p:tav tm="100000">
                                          <p:val>
                                            <p:strVal val="#ppt_x"/>
                                          </p:val>
                                        </p:tav>
                                      </p:tavLst>
                                    </p:anim>
                                    <p:anim calcmode="lin" valueType="num">
                                      <p:cBhvr additive="base">
                                        <p:cTn id="5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10"/>
                                        </p:tgtEl>
                                        <p:attrNameLst>
                                          <p:attrName>style.visibility</p:attrName>
                                        </p:attrNameLst>
                                      </p:cBhvr>
                                      <p:to>
                                        <p:strVal val="visible"/>
                                      </p:to>
                                    </p:set>
                                    <p:animEffect transition="in" filter="fade">
                                      <p:cBhvr>
                                        <p:cTn id="63" dur="500"/>
                                        <p:tgtEl>
                                          <p:spTgt spid="10"/>
                                        </p:tgtEl>
                                      </p:cBhvr>
                                    </p:animEffect>
                                  </p:childTnLst>
                                </p:cTn>
                              </p:par>
                            </p:childTnLst>
                          </p:cTn>
                        </p:par>
                      </p:childTnLst>
                    </p:cTn>
                  </p:par>
                  <p:par>
                    <p:cTn id="64" fill="hold">
                      <p:stCondLst>
                        <p:cond delay="indefinite"/>
                      </p:stCondLst>
                      <p:childTnLst>
                        <p:par>
                          <p:cTn id="65" fill="hold">
                            <p:stCondLst>
                              <p:cond delay="0"/>
                            </p:stCondLst>
                            <p:childTnLst>
                              <p:par>
                                <p:cTn id="66" presetID="14" presetClass="entr" presetSubtype="10" fill="hold" nodeType="clickEffect">
                                  <p:stCondLst>
                                    <p:cond delay="0"/>
                                  </p:stCondLst>
                                  <p:childTnLst>
                                    <p:set>
                                      <p:cBhvr>
                                        <p:cTn id="67" dur="1" fill="hold">
                                          <p:stCondLst>
                                            <p:cond delay="0"/>
                                          </p:stCondLst>
                                        </p:cTn>
                                        <p:tgtEl>
                                          <p:spTgt spid="21"/>
                                        </p:tgtEl>
                                        <p:attrNameLst>
                                          <p:attrName>style.visibility</p:attrName>
                                        </p:attrNameLst>
                                      </p:cBhvr>
                                      <p:to>
                                        <p:strVal val="visible"/>
                                      </p:to>
                                    </p:set>
                                    <p:animEffect transition="in" filter="randombar(horizontal)">
                                      <p:cBhvr>
                                        <p:cTn id="68" dur="500"/>
                                        <p:tgtEl>
                                          <p:spTgt spid="21"/>
                                        </p:tgtEl>
                                      </p:cBhvr>
                                    </p:animEffect>
                                  </p:childTnLst>
                                </p:cTn>
                              </p:par>
                            </p:childTnLst>
                          </p:cTn>
                        </p:par>
                      </p:childTnLst>
                    </p:cTn>
                  </p:par>
                  <p:par>
                    <p:cTn id="69" fill="hold">
                      <p:stCondLst>
                        <p:cond delay="indefinite"/>
                      </p:stCondLst>
                      <p:childTnLst>
                        <p:par>
                          <p:cTn id="70" fill="hold">
                            <p:stCondLst>
                              <p:cond delay="0"/>
                            </p:stCondLst>
                            <p:childTnLst>
                              <p:par>
                                <p:cTn id="71" presetID="12" presetClass="entr" presetSubtype="8" fill="hold" nodeType="click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additive="base">
                                        <p:cTn id="73" dur="500"/>
                                        <p:tgtEl>
                                          <p:spTgt spid="24"/>
                                        </p:tgtEl>
                                        <p:attrNameLst>
                                          <p:attrName>ppt_x</p:attrName>
                                        </p:attrNameLst>
                                      </p:cBhvr>
                                      <p:tavLst>
                                        <p:tav tm="0">
                                          <p:val>
                                            <p:strVal val="#ppt_x-#ppt_w*1.125000"/>
                                          </p:val>
                                        </p:tav>
                                        <p:tav tm="100000">
                                          <p:val>
                                            <p:strVal val="#ppt_x"/>
                                          </p:val>
                                        </p:tav>
                                      </p:tavLst>
                                    </p:anim>
                                    <p:animEffect transition="in" filter="wipe(right)">
                                      <p:cBhvr>
                                        <p:cTn id="74" dur="500"/>
                                        <p:tgtEl>
                                          <p:spTgt spid="24"/>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grpId="0" nodeType="click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childTnLst>
                          </p:cTn>
                        </p:par>
                      </p:childTnLst>
                    </p:cTn>
                  </p:par>
                  <p:par>
                    <p:cTn id="80" fill="hold">
                      <p:stCondLst>
                        <p:cond delay="indefinite"/>
                      </p:stCondLst>
                      <p:childTnLst>
                        <p:par>
                          <p:cTn id="81" fill="hold">
                            <p:stCondLst>
                              <p:cond delay="0"/>
                            </p:stCondLst>
                            <p:childTnLst>
                              <p:par>
                                <p:cTn id="82" presetID="12" presetClass="entr" presetSubtype="8" fill="hold" nodeType="click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additive="base">
                                        <p:cTn id="84" dur="500"/>
                                        <p:tgtEl>
                                          <p:spTgt spid="27"/>
                                        </p:tgtEl>
                                        <p:attrNameLst>
                                          <p:attrName>ppt_x</p:attrName>
                                        </p:attrNameLst>
                                      </p:cBhvr>
                                      <p:tavLst>
                                        <p:tav tm="0">
                                          <p:val>
                                            <p:strVal val="#ppt_x-#ppt_w*1.125000"/>
                                          </p:val>
                                        </p:tav>
                                        <p:tav tm="100000">
                                          <p:val>
                                            <p:strVal val="#ppt_x"/>
                                          </p:val>
                                        </p:tav>
                                      </p:tavLst>
                                    </p:anim>
                                    <p:animEffect transition="in" filter="wipe(right)">
                                      <p:cBhvr>
                                        <p:cTn id="85" dur="500"/>
                                        <p:tgtEl>
                                          <p:spTgt spid="27"/>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8" fill="hold" grpId="0" nodeType="clickEffect">
                                  <p:stCondLst>
                                    <p:cond delay="0"/>
                                  </p:stCondLst>
                                  <p:childTnLst>
                                    <p:set>
                                      <p:cBhvr>
                                        <p:cTn id="89" dur="1" fill="hold">
                                          <p:stCondLst>
                                            <p:cond delay="0"/>
                                          </p:stCondLst>
                                        </p:cTn>
                                        <p:tgtEl>
                                          <p:spTgt spid="37"/>
                                        </p:tgtEl>
                                        <p:attrNameLst>
                                          <p:attrName>style.visibility</p:attrName>
                                        </p:attrNameLst>
                                      </p:cBhvr>
                                      <p:to>
                                        <p:strVal val="visible"/>
                                      </p:to>
                                    </p:set>
                                    <p:animEffect transition="in" filter="wipe(left)">
                                      <p:cBhvr>
                                        <p:cTn id="90" dur="500"/>
                                        <p:tgtEl>
                                          <p:spTgt spid="37"/>
                                        </p:tgtEl>
                                      </p:cBhvr>
                                    </p:animEffect>
                                  </p:childTnLst>
                                </p:cTn>
                              </p:par>
                            </p:childTnLst>
                          </p:cTn>
                        </p:par>
                      </p:childTnLst>
                    </p:cTn>
                  </p:par>
                  <p:par>
                    <p:cTn id="91" fill="hold">
                      <p:stCondLst>
                        <p:cond delay="indefinite"/>
                      </p:stCondLst>
                      <p:childTnLst>
                        <p:par>
                          <p:cTn id="92" fill="hold">
                            <p:stCondLst>
                              <p:cond delay="0"/>
                            </p:stCondLst>
                            <p:childTnLst>
                              <p:par>
                                <p:cTn id="93" presetID="12" presetClass="entr" presetSubtype="8" fill="hold" nodeType="clickEffect">
                                  <p:stCondLst>
                                    <p:cond delay="0"/>
                                  </p:stCondLst>
                                  <p:childTnLst>
                                    <p:set>
                                      <p:cBhvr>
                                        <p:cTn id="94" dur="1" fill="hold">
                                          <p:stCondLst>
                                            <p:cond delay="0"/>
                                          </p:stCondLst>
                                        </p:cTn>
                                        <p:tgtEl>
                                          <p:spTgt spid="30"/>
                                        </p:tgtEl>
                                        <p:attrNameLst>
                                          <p:attrName>style.visibility</p:attrName>
                                        </p:attrNameLst>
                                      </p:cBhvr>
                                      <p:to>
                                        <p:strVal val="visible"/>
                                      </p:to>
                                    </p:set>
                                    <p:anim calcmode="lin" valueType="num">
                                      <p:cBhvr additive="base">
                                        <p:cTn id="95" dur="500"/>
                                        <p:tgtEl>
                                          <p:spTgt spid="30"/>
                                        </p:tgtEl>
                                        <p:attrNameLst>
                                          <p:attrName>ppt_x</p:attrName>
                                        </p:attrNameLst>
                                      </p:cBhvr>
                                      <p:tavLst>
                                        <p:tav tm="0">
                                          <p:val>
                                            <p:strVal val="#ppt_x-#ppt_w*1.125000"/>
                                          </p:val>
                                        </p:tav>
                                        <p:tav tm="100000">
                                          <p:val>
                                            <p:strVal val="#ppt_x"/>
                                          </p:val>
                                        </p:tav>
                                      </p:tavLst>
                                    </p:anim>
                                    <p:animEffect transition="in" filter="wipe(right)">
                                      <p:cBhvr>
                                        <p:cTn id="96" dur="500"/>
                                        <p:tgtEl>
                                          <p:spTgt spid="30"/>
                                        </p:tgtEl>
                                      </p:cBhvr>
                                    </p:animEffect>
                                  </p:childTnLst>
                                </p:cTn>
                              </p:par>
                            </p:childTnLst>
                          </p:cTn>
                        </p:par>
                      </p:childTnLst>
                    </p:cTn>
                  </p:par>
                  <p:par>
                    <p:cTn id="97" fill="hold">
                      <p:stCondLst>
                        <p:cond delay="indefinite"/>
                      </p:stCondLst>
                      <p:childTnLst>
                        <p:par>
                          <p:cTn id="98" fill="hold">
                            <p:stCondLst>
                              <p:cond delay="0"/>
                            </p:stCondLst>
                            <p:childTnLst>
                              <p:par>
                                <p:cTn id="99" presetID="22" presetClass="entr" presetSubtype="8" fill="hold" grpId="0" nodeType="clickEffect">
                                  <p:stCondLst>
                                    <p:cond delay="0"/>
                                  </p:stCondLst>
                                  <p:childTnLst>
                                    <p:set>
                                      <p:cBhvr>
                                        <p:cTn id="100" dur="1" fill="hold">
                                          <p:stCondLst>
                                            <p:cond delay="0"/>
                                          </p:stCondLst>
                                        </p:cTn>
                                        <p:tgtEl>
                                          <p:spTgt spid="38"/>
                                        </p:tgtEl>
                                        <p:attrNameLst>
                                          <p:attrName>style.visibility</p:attrName>
                                        </p:attrNameLst>
                                      </p:cBhvr>
                                      <p:to>
                                        <p:strVal val="visible"/>
                                      </p:to>
                                    </p:set>
                                    <p:animEffect transition="in" filter="wipe(left)">
                                      <p:cBhvr>
                                        <p:cTn id="101" dur="500"/>
                                        <p:tgtEl>
                                          <p:spTgt spid="38"/>
                                        </p:tgtEl>
                                      </p:cBhvr>
                                    </p:animEffect>
                                  </p:childTnLst>
                                </p:cTn>
                              </p:par>
                            </p:childTnLst>
                          </p:cTn>
                        </p:par>
                      </p:childTnLst>
                    </p:cTn>
                  </p:par>
                  <p:par>
                    <p:cTn id="102" fill="hold">
                      <p:stCondLst>
                        <p:cond delay="indefinite"/>
                      </p:stCondLst>
                      <p:childTnLst>
                        <p:par>
                          <p:cTn id="103" fill="hold">
                            <p:stCondLst>
                              <p:cond delay="0"/>
                            </p:stCondLst>
                            <p:childTnLst>
                              <p:par>
                                <p:cTn id="104" presetID="12" presetClass="entr" presetSubtype="8" fill="hold" nodeType="click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500"/>
                                        <p:tgtEl>
                                          <p:spTgt spid="33"/>
                                        </p:tgtEl>
                                        <p:attrNameLst>
                                          <p:attrName>ppt_x</p:attrName>
                                        </p:attrNameLst>
                                      </p:cBhvr>
                                      <p:tavLst>
                                        <p:tav tm="0">
                                          <p:val>
                                            <p:strVal val="#ppt_x-#ppt_w*1.125000"/>
                                          </p:val>
                                        </p:tav>
                                        <p:tav tm="100000">
                                          <p:val>
                                            <p:strVal val="#ppt_x"/>
                                          </p:val>
                                        </p:tav>
                                      </p:tavLst>
                                    </p:anim>
                                    <p:animEffect transition="in" filter="wipe(right)">
                                      <p:cBhvr>
                                        <p:cTn id="107" dur="500"/>
                                        <p:tgtEl>
                                          <p:spTgt spid="33"/>
                                        </p:tgtEl>
                                      </p:cBhvr>
                                    </p:animEffect>
                                  </p:childTnLst>
                                </p:cTn>
                              </p:par>
                            </p:childTnLst>
                          </p:cTn>
                        </p:par>
                      </p:childTnLst>
                    </p:cTn>
                  </p:par>
                  <p:par>
                    <p:cTn id="108" fill="hold">
                      <p:stCondLst>
                        <p:cond delay="indefinite"/>
                      </p:stCondLst>
                      <p:childTnLst>
                        <p:par>
                          <p:cTn id="109" fill="hold">
                            <p:stCondLst>
                              <p:cond delay="0"/>
                            </p:stCondLst>
                            <p:childTnLst>
                              <p:par>
                                <p:cTn id="110" presetID="22" presetClass="entr" presetSubtype="8" fill="hold" grpId="0" nodeType="clickEffect">
                                  <p:stCondLst>
                                    <p:cond delay="0"/>
                                  </p:stCondLst>
                                  <p:childTnLst>
                                    <p:set>
                                      <p:cBhvr>
                                        <p:cTn id="111" dur="1" fill="hold">
                                          <p:stCondLst>
                                            <p:cond delay="0"/>
                                          </p:stCondLst>
                                        </p:cTn>
                                        <p:tgtEl>
                                          <p:spTgt spid="39"/>
                                        </p:tgtEl>
                                        <p:attrNameLst>
                                          <p:attrName>style.visibility</p:attrName>
                                        </p:attrNameLst>
                                      </p:cBhvr>
                                      <p:to>
                                        <p:strVal val="visible"/>
                                      </p:to>
                                    </p:set>
                                    <p:animEffect transition="in" filter="wipe(left)">
                                      <p:cBhvr>
                                        <p:cTn id="112"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P spid="6" grpId="0" animBg="1"/>
      <p:bldP spid="11" grpId="0" animBg="1"/>
      <p:bldP spid="36" grpId="0"/>
      <p:bldP spid="37" grpId="0"/>
      <p:bldP spid="38" grpId="0"/>
      <p:bldP spid="3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文字"/>
          <p:cNvSpPr txBox="1"/>
          <p:nvPr/>
        </p:nvSpPr>
        <p:spPr>
          <a:xfrm>
            <a:off x="777382" y="3327585"/>
            <a:ext cx="7697027" cy="923330"/>
          </a:xfrm>
          <a:prstGeom prst="rect">
            <a:avLst/>
          </a:prstGeom>
          <a:noFill/>
        </p:spPr>
        <p:txBody>
          <a:bodyPr wrap="square" rtlCol="0">
            <a:spAutoFit/>
          </a:bodyPr>
          <a:lstStyle/>
          <a:p>
            <a:pPr algn="ctr" defTabSz="914400"/>
            <a:r>
              <a:rPr lang="zh-CN" altLang="en-US" sz="5400" dirty="0" smtClean="0">
                <a:solidFill>
                  <a:schemeClr val="tx1">
                    <a:lumMod val="85000"/>
                    <a:lumOff val="15000"/>
                  </a:schemeClr>
                </a:solidFill>
                <a:latin typeface="方正正黑简体" panose="02000000000000000000" pitchFamily="2" charset="-122"/>
                <a:ea typeface="方正正黑简体" panose="02000000000000000000" pitchFamily="2" charset="-122"/>
                <a:cs typeface="+mn-ea"/>
                <a:sym typeface="+mn-lt"/>
              </a:rPr>
              <a:t>完整框架岗位</a:t>
            </a:r>
            <a:r>
              <a:rPr lang="zh-CN" altLang="en-US" sz="5400" dirty="0">
                <a:solidFill>
                  <a:schemeClr val="tx1">
                    <a:lumMod val="85000"/>
                    <a:lumOff val="15000"/>
                  </a:schemeClr>
                </a:solidFill>
                <a:latin typeface="方正正黑简体" panose="02000000000000000000" pitchFamily="2" charset="-122"/>
                <a:ea typeface="方正正黑简体" panose="02000000000000000000" pitchFamily="2" charset="-122"/>
                <a:cs typeface="+mn-ea"/>
                <a:sym typeface="+mn-lt"/>
              </a:rPr>
              <a:t>竞聘报告</a:t>
            </a:r>
          </a:p>
        </p:txBody>
      </p:sp>
      <p:sp>
        <p:nvSpPr>
          <p:cNvPr id="34" name="TextBox 16"/>
          <p:cNvSpPr txBox="1"/>
          <p:nvPr/>
        </p:nvSpPr>
        <p:spPr>
          <a:xfrm>
            <a:off x="1896554" y="4239803"/>
            <a:ext cx="5428024" cy="338554"/>
          </a:xfrm>
          <a:prstGeom prst="rect">
            <a:avLst/>
          </a:prstGeom>
          <a:noFill/>
        </p:spPr>
        <p:txBody>
          <a:bodyPr wrap="square" rtlCol="0">
            <a:spAutoFit/>
          </a:bodyPr>
          <a:lstStyle/>
          <a:p>
            <a:pPr algn="ctr" defTabSz="914400"/>
            <a:r>
              <a:rPr lang="zh-CN" altLang="en-US" dirty="0">
                <a:solidFill>
                  <a:schemeClr val="tx1">
                    <a:lumMod val="85000"/>
                    <a:lumOff val="15000"/>
                  </a:schemeClr>
                </a:solidFill>
                <a:cs typeface="+mn-ea"/>
                <a:sym typeface="+mn-lt"/>
              </a:rPr>
              <a:t>适合岗位竞聘</a:t>
            </a:r>
            <a:r>
              <a:rPr lang="en-US" altLang="zh-CN" dirty="0">
                <a:solidFill>
                  <a:schemeClr val="tx1">
                    <a:lumMod val="85000"/>
                    <a:lumOff val="15000"/>
                  </a:schemeClr>
                </a:solidFill>
                <a:cs typeface="+mn-ea"/>
                <a:sym typeface="+mn-lt"/>
              </a:rPr>
              <a:t>/</a:t>
            </a:r>
            <a:r>
              <a:rPr lang="zh-CN" altLang="en-US" dirty="0">
                <a:solidFill>
                  <a:schemeClr val="tx1">
                    <a:lumMod val="85000"/>
                    <a:lumOff val="15000"/>
                  </a:schemeClr>
                </a:solidFill>
                <a:cs typeface="+mn-ea"/>
                <a:sym typeface="+mn-lt"/>
              </a:rPr>
              <a:t>求职报告</a:t>
            </a:r>
            <a:r>
              <a:rPr lang="en-US" altLang="zh-CN" dirty="0">
                <a:solidFill>
                  <a:schemeClr val="tx1">
                    <a:lumMod val="85000"/>
                    <a:lumOff val="15000"/>
                  </a:schemeClr>
                </a:solidFill>
                <a:cs typeface="+mn-ea"/>
                <a:sym typeface="+mn-lt"/>
              </a:rPr>
              <a:t>/</a:t>
            </a:r>
            <a:r>
              <a:rPr lang="zh-CN" altLang="en-US" dirty="0">
                <a:solidFill>
                  <a:schemeClr val="tx1">
                    <a:lumMod val="85000"/>
                    <a:lumOff val="15000"/>
                  </a:schemeClr>
                </a:solidFill>
                <a:cs typeface="+mn-ea"/>
                <a:sym typeface="+mn-lt"/>
              </a:rPr>
              <a:t>个人简历</a:t>
            </a:r>
            <a:r>
              <a:rPr lang="en-US" altLang="zh-CN" dirty="0">
                <a:solidFill>
                  <a:schemeClr val="tx1">
                    <a:lumMod val="85000"/>
                    <a:lumOff val="15000"/>
                  </a:schemeClr>
                </a:solidFill>
                <a:cs typeface="+mn-ea"/>
                <a:sym typeface="+mn-lt"/>
              </a:rPr>
              <a:t>/</a:t>
            </a:r>
            <a:r>
              <a:rPr lang="zh-CN" altLang="en-US" dirty="0">
                <a:solidFill>
                  <a:schemeClr val="tx1">
                    <a:lumMod val="85000"/>
                    <a:lumOff val="15000"/>
                  </a:schemeClr>
                </a:solidFill>
                <a:cs typeface="+mn-ea"/>
                <a:sym typeface="+mn-lt"/>
              </a:rPr>
              <a:t>晋升演说</a:t>
            </a:r>
            <a:r>
              <a:rPr lang="en-US" altLang="zh-CN" dirty="0">
                <a:solidFill>
                  <a:schemeClr val="tx1">
                    <a:lumMod val="85000"/>
                    <a:lumOff val="15000"/>
                  </a:schemeClr>
                </a:solidFill>
                <a:cs typeface="+mn-ea"/>
                <a:sym typeface="+mn-lt"/>
              </a:rPr>
              <a:t>/</a:t>
            </a:r>
            <a:r>
              <a:rPr lang="zh-CN" altLang="en-US" dirty="0">
                <a:solidFill>
                  <a:schemeClr val="tx1">
                    <a:lumMod val="85000"/>
                    <a:lumOff val="15000"/>
                  </a:schemeClr>
                </a:solidFill>
                <a:cs typeface="+mn-ea"/>
                <a:sym typeface="+mn-lt"/>
              </a:rPr>
              <a:t>述职报告</a:t>
            </a:r>
          </a:p>
        </p:txBody>
      </p:sp>
      <p:grpSp>
        <p:nvGrpSpPr>
          <p:cNvPr id="36" name="组合 35"/>
          <p:cNvGrpSpPr/>
          <p:nvPr/>
        </p:nvGrpSpPr>
        <p:grpSpPr>
          <a:xfrm>
            <a:off x="2571442" y="4878517"/>
            <a:ext cx="2227136" cy="397175"/>
            <a:chOff x="2571442" y="4899780"/>
            <a:chExt cx="2227136" cy="397175"/>
          </a:xfrm>
        </p:grpSpPr>
        <p:sp>
          <p:nvSpPr>
            <p:cNvPr id="35" name="圆角矩形 34"/>
            <p:cNvSpPr/>
            <p:nvPr/>
          </p:nvSpPr>
          <p:spPr>
            <a:xfrm>
              <a:off x="2805501" y="4899780"/>
              <a:ext cx="1766498" cy="397175"/>
            </a:xfrm>
            <a:prstGeom prst="roundRect">
              <a:avLst/>
            </a:prstGeom>
            <a:noFill/>
            <a:ln w="12700">
              <a:solidFill>
                <a:srgbClr val="0049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2" name="TextBox 82"/>
            <p:cNvSpPr txBox="1"/>
            <p:nvPr/>
          </p:nvSpPr>
          <p:spPr>
            <a:xfrm>
              <a:off x="2571442" y="4944480"/>
              <a:ext cx="2227136" cy="307777"/>
            </a:xfrm>
            <a:prstGeom prst="rect">
              <a:avLst/>
            </a:prstGeom>
            <a:noFill/>
          </p:spPr>
          <p:txBody>
            <a:bodyPr wrap="square" rtlCol="0">
              <a:spAutoFit/>
            </a:bodyPr>
            <a:lstStyle/>
            <a:p>
              <a:pPr algn="ctr" defTabSz="914400"/>
              <a:r>
                <a:rPr lang="zh-CN" altLang="en-US" sz="1400" dirty="0">
                  <a:solidFill>
                    <a:schemeClr val="tx1">
                      <a:lumMod val="85000"/>
                      <a:lumOff val="15000"/>
                    </a:schemeClr>
                  </a:solidFill>
                  <a:cs typeface="+mn-ea"/>
                  <a:sym typeface="+mn-lt"/>
                </a:rPr>
                <a:t>目标岗位：部门经理</a:t>
              </a:r>
            </a:p>
          </p:txBody>
        </p:sp>
      </p:grpSp>
      <p:grpSp>
        <p:nvGrpSpPr>
          <p:cNvPr id="38" name="组合 37"/>
          <p:cNvGrpSpPr/>
          <p:nvPr/>
        </p:nvGrpSpPr>
        <p:grpSpPr>
          <a:xfrm>
            <a:off x="4680700" y="4868365"/>
            <a:ext cx="2227136" cy="397175"/>
            <a:chOff x="4680700" y="4889628"/>
            <a:chExt cx="2227136" cy="397175"/>
          </a:xfrm>
        </p:grpSpPr>
        <p:sp>
          <p:nvSpPr>
            <p:cNvPr id="33" name="TextBox 91"/>
            <p:cNvSpPr txBox="1"/>
            <p:nvPr/>
          </p:nvSpPr>
          <p:spPr>
            <a:xfrm>
              <a:off x="4680700" y="4934328"/>
              <a:ext cx="2227136" cy="307777"/>
            </a:xfrm>
            <a:prstGeom prst="rect">
              <a:avLst/>
            </a:prstGeom>
            <a:noFill/>
          </p:spPr>
          <p:txBody>
            <a:bodyPr wrap="square" rtlCol="0">
              <a:spAutoFit/>
            </a:bodyPr>
            <a:lstStyle/>
            <a:p>
              <a:pPr algn="ctr" defTabSz="914400"/>
              <a:r>
                <a:rPr lang="zh-CN" altLang="en-US" sz="1400" dirty="0">
                  <a:solidFill>
                    <a:schemeClr val="tx1">
                      <a:lumMod val="85000"/>
                      <a:lumOff val="15000"/>
                    </a:schemeClr>
                  </a:solidFill>
                  <a:cs typeface="+mn-ea"/>
                  <a:sym typeface="+mn-lt"/>
                </a:rPr>
                <a:t>竞聘人</a:t>
              </a:r>
              <a:r>
                <a:rPr lang="zh-CN" altLang="en-US" sz="1400" dirty="0" smtClean="0">
                  <a:solidFill>
                    <a:schemeClr val="tx1">
                      <a:lumMod val="85000"/>
                      <a:lumOff val="15000"/>
                    </a:schemeClr>
                  </a:solidFill>
                  <a:cs typeface="+mn-ea"/>
                  <a:sym typeface="+mn-lt"/>
                </a:rPr>
                <a:t>：第一</a:t>
              </a:r>
              <a:r>
                <a:rPr lang="en-US" altLang="zh-CN" sz="1400" dirty="0" smtClean="0">
                  <a:solidFill>
                    <a:schemeClr val="tx1">
                      <a:lumMod val="85000"/>
                      <a:lumOff val="15000"/>
                    </a:schemeClr>
                  </a:solidFill>
                  <a:cs typeface="+mn-ea"/>
                  <a:sym typeface="+mn-lt"/>
                </a:rPr>
                <a:t>PPT</a:t>
              </a:r>
              <a:endParaRPr lang="zh-CN" altLang="en-US" sz="1400" dirty="0">
                <a:solidFill>
                  <a:schemeClr val="tx1">
                    <a:lumMod val="85000"/>
                    <a:lumOff val="15000"/>
                  </a:schemeClr>
                </a:solidFill>
                <a:cs typeface="+mn-ea"/>
                <a:sym typeface="+mn-lt"/>
              </a:endParaRPr>
            </a:p>
          </p:txBody>
        </p:sp>
        <p:sp>
          <p:nvSpPr>
            <p:cNvPr id="37" name="圆角矩形 36"/>
            <p:cNvSpPr/>
            <p:nvPr/>
          </p:nvSpPr>
          <p:spPr>
            <a:xfrm>
              <a:off x="4923889" y="4889628"/>
              <a:ext cx="1766498" cy="397175"/>
            </a:xfrm>
            <a:prstGeom prst="roundRect">
              <a:avLst/>
            </a:prstGeom>
            <a:noFill/>
            <a:ln w="12700">
              <a:solidFill>
                <a:srgbClr val="0049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39" name="任意多边形 38"/>
          <p:cNvSpPr/>
          <p:nvPr/>
        </p:nvSpPr>
        <p:spPr>
          <a:xfrm>
            <a:off x="-38100" y="1537670"/>
            <a:ext cx="9448800" cy="525090"/>
          </a:xfrm>
          <a:custGeom>
            <a:avLst/>
            <a:gdLst>
              <a:gd name="connsiteX0" fmla="*/ 0 w 12598400"/>
              <a:gd name="connsiteY0" fmla="*/ 1059474 h 1961762"/>
              <a:gd name="connsiteX1" fmla="*/ 1574800 w 12598400"/>
              <a:gd name="connsiteY1" fmla="*/ 221274 h 1961762"/>
              <a:gd name="connsiteX2" fmla="*/ 3441700 w 12598400"/>
              <a:gd name="connsiteY2" fmla="*/ 1961174 h 1961762"/>
              <a:gd name="connsiteX3" fmla="*/ 8940800 w 12598400"/>
              <a:gd name="connsiteY3" fmla="*/ 5374 h 1961762"/>
              <a:gd name="connsiteX4" fmla="*/ 11303000 w 12598400"/>
              <a:gd name="connsiteY4" fmla="*/ 1376974 h 1961762"/>
              <a:gd name="connsiteX5" fmla="*/ 12598400 w 12598400"/>
              <a:gd name="connsiteY5" fmla="*/ 1288074 h 1961762"/>
              <a:gd name="connsiteX0-1" fmla="*/ 0 w 12598400"/>
              <a:gd name="connsiteY0-2" fmla="*/ 1059474 h 1961762"/>
              <a:gd name="connsiteX1-3" fmla="*/ 1320800 w 12598400"/>
              <a:gd name="connsiteY1-4" fmla="*/ 221273 h 1961762"/>
              <a:gd name="connsiteX2-5" fmla="*/ 3441700 w 12598400"/>
              <a:gd name="connsiteY2-6" fmla="*/ 1961174 h 1961762"/>
              <a:gd name="connsiteX3-7" fmla="*/ 8940800 w 12598400"/>
              <a:gd name="connsiteY3-8" fmla="*/ 5374 h 1961762"/>
              <a:gd name="connsiteX4-9" fmla="*/ 11303000 w 12598400"/>
              <a:gd name="connsiteY4-10" fmla="*/ 1376974 h 1961762"/>
              <a:gd name="connsiteX5-11" fmla="*/ 12598400 w 12598400"/>
              <a:gd name="connsiteY5-12" fmla="*/ 1288074 h 1961762"/>
              <a:gd name="connsiteX0-13" fmla="*/ 0 w 12598400"/>
              <a:gd name="connsiteY0-14" fmla="*/ 1068645 h 2389813"/>
              <a:gd name="connsiteX1-15" fmla="*/ 1320800 w 12598400"/>
              <a:gd name="connsiteY1-16" fmla="*/ 230444 h 2389813"/>
              <a:gd name="connsiteX2-17" fmla="*/ 4203700 w 12598400"/>
              <a:gd name="connsiteY2-18" fmla="*/ 2389329 h 2389813"/>
              <a:gd name="connsiteX3-19" fmla="*/ 8940800 w 12598400"/>
              <a:gd name="connsiteY3-20" fmla="*/ 14545 h 2389813"/>
              <a:gd name="connsiteX4-21" fmla="*/ 11303000 w 12598400"/>
              <a:gd name="connsiteY4-22" fmla="*/ 1386145 h 2389813"/>
              <a:gd name="connsiteX5-23" fmla="*/ 12598400 w 12598400"/>
              <a:gd name="connsiteY5-24" fmla="*/ 1297245 h 2389813"/>
              <a:gd name="connsiteX0-25" fmla="*/ 0 w 12598400"/>
              <a:gd name="connsiteY0-26" fmla="*/ 1253444 h 2575771"/>
              <a:gd name="connsiteX1-27" fmla="*/ 1320800 w 12598400"/>
              <a:gd name="connsiteY1-28" fmla="*/ 415243 h 2575771"/>
              <a:gd name="connsiteX2-29" fmla="*/ 4203700 w 12598400"/>
              <a:gd name="connsiteY2-30" fmla="*/ 2574128 h 2575771"/>
              <a:gd name="connsiteX3-31" fmla="*/ 8140700 w 12598400"/>
              <a:gd name="connsiteY3-32" fmla="*/ 13130 h 2575771"/>
              <a:gd name="connsiteX4-33" fmla="*/ 11303000 w 12598400"/>
              <a:gd name="connsiteY4-34" fmla="*/ 1570944 h 2575771"/>
              <a:gd name="connsiteX5-35" fmla="*/ 12598400 w 12598400"/>
              <a:gd name="connsiteY5-36" fmla="*/ 1482044 h 2575771"/>
              <a:gd name="connsiteX0-37" fmla="*/ 0 w 12598400"/>
              <a:gd name="connsiteY0-38" fmla="*/ 1244064 h 2566387"/>
              <a:gd name="connsiteX1-39" fmla="*/ 1320800 w 12598400"/>
              <a:gd name="connsiteY1-40" fmla="*/ 405863 h 2566387"/>
              <a:gd name="connsiteX2-41" fmla="*/ 4203700 w 12598400"/>
              <a:gd name="connsiteY2-42" fmla="*/ 2564748 h 2566387"/>
              <a:gd name="connsiteX3-43" fmla="*/ 8140700 w 12598400"/>
              <a:gd name="connsiteY3-44" fmla="*/ 3750 h 2566387"/>
              <a:gd name="connsiteX4-45" fmla="*/ 11404600 w 12598400"/>
              <a:gd name="connsiteY4-46" fmla="*/ 1980545 h 2566387"/>
              <a:gd name="connsiteX5-47" fmla="*/ 12598400 w 12598400"/>
              <a:gd name="connsiteY5-48" fmla="*/ 1472664 h 256638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2598400" h="2566387">
                <a:moveTo>
                  <a:pt x="0" y="1244064"/>
                </a:moveTo>
                <a:cubicBezTo>
                  <a:pt x="500591" y="749822"/>
                  <a:pt x="620183" y="185749"/>
                  <a:pt x="1320800" y="405863"/>
                </a:cubicBezTo>
                <a:cubicBezTo>
                  <a:pt x="2021417" y="625977"/>
                  <a:pt x="3067050" y="2631767"/>
                  <a:pt x="4203700" y="2564748"/>
                </a:cubicBezTo>
                <a:cubicBezTo>
                  <a:pt x="5340350" y="2497729"/>
                  <a:pt x="6940550" y="101117"/>
                  <a:pt x="8140700" y="3750"/>
                </a:cubicBezTo>
                <a:cubicBezTo>
                  <a:pt x="9340850" y="-93617"/>
                  <a:pt x="10661650" y="1735726"/>
                  <a:pt x="11404600" y="1980545"/>
                </a:cubicBezTo>
                <a:cubicBezTo>
                  <a:pt x="12147550" y="2225364"/>
                  <a:pt x="12255500" y="1624005"/>
                  <a:pt x="12598400" y="1472664"/>
                </a:cubicBezTo>
              </a:path>
            </a:pathLst>
          </a:custGeom>
          <a:noFill/>
          <a:ln w="12700" cap="flat" cmpd="sng" algn="ctr">
            <a:solidFill>
              <a:srgbClr val="EA4345"/>
            </a:solidFill>
            <a:prstDash val="solid"/>
            <a:round/>
            <a:headEnd type="none" w="med" len="med"/>
            <a:tailEnd type="none" w="med" len="med"/>
          </a:ln>
          <a:effectLst/>
        </p:spPr>
        <p:txBody>
          <a:bodyPr rot="0" spcFirstLastPara="0" vertOverflow="overflow" horzOverflow="overflow" vert="horz" wrap="square" lIns="68580" tIns="34290" rIns="68580" bIns="34290" numCol="1" spcCol="0" rtlCol="0" fromWordArt="0" anchor="ctr" anchorCtr="0" forceAA="0" compatLnSpc="1">
            <a:noAutofit/>
          </a:bodyPr>
          <a:lstStyle/>
          <a:p>
            <a:pPr algn="ctr" defTabSz="685800"/>
            <a:endParaRPr lang="zh-CN" altLang="en-US" sz="1015">
              <a:solidFill>
                <a:prstClr val="black"/>
              </a:solidFill>
              <a:cs typeface="+mn-ea"/>
              <a:sym typeface="+mn-lt"/>
            </a:endParaRPr>
          </a:p>
        </p:txBody>
      </p:sp>
      <p:sp>
        <p:nvSpPr>
          <p:cNvPr id="40" name="任意多边形 39"/>
          <p:cNvSpPr/>
          <p:nvPr/>
        </p:nvSpPr>
        <p:spPr>
          <a:xfrm>
            <a:off x="-57150" y="1709333"/>
            <a:ext cx="9191625" cy="512866"/>
          </a:xfrm>
          <a:custGeom>
            <a:avLst/>
            <a:gdLst>
              <a:gd name="connsiteX0" fmla="*/ 0 w 12255500"/>
              <a:gd name="connsiteY0" fmla="*/ 764016 h 764016"/>
              <a:gd name="connsiteX1" fmla="*/ 1955800 w 12255500"/>
              <a:gd name="connsiteY1" fmla="*/ 497316 h 764016"/>
              <a:gd name="connsiteX2" fmla="*/ 3987800 w 12255500"/>
              <a:gd name="connsiteY2" fmla="*/ 2016 h 764016"/>
              <a:gd name="connsiteX3" fmla="*/ 8509000 w 12255500"/>
              <a:gd name="connsiteY3" fmla="*/ 700516 h 764016"/>
              <a:gd name="connsiteX4" fmla="*/ 12255500 w 12255500"/>
              <a:gd name="connsiteY4" fmla="*/ 40116 h 764016"/>
              <a:gd name="connsiteX0-1" fmla="*/ 0 w 12255500"/>
              <a:gd name="connsiteY0-2" fmla="*/ 762025 h 762025"/>
              <a:gd name="connsiteX1-3" fmla="*/ 1879600 w 12255500"/>
              <a:gd name="connsiteY1-4" fmla="*/ 673125 h 762025"/>
              <a:gd name="connsiteX2-5" fmla="*/ 3987800 w 12255500"/>
              <a:gd name="connsiteY2-6" fmla="*/ 25 h 762025"/>
              <a:gd name="connsiteX3-7" fmla="*/ 8509000 w 12255500"/>
              <a:gd name="connsiteY3-8" fmla="*/ 698525 h 762025"/>
              <a:gd name="connsiteX4-9" fmla="*/ 12255500 w 12255500"/>
              <a:gd name="connsiteY4-10" fmla="*/ 38125 h 762025"/>
              <a:gd name="connsiteX0-11" fmla="*/ 0 w 12255500"/>
              <a:gd name="connsiteY0-12" fmla="*/ 635024 h 703112"/>
              <a:gd name="connsiteX1-13" fmla="*/ 1879600 w 12255500"/>
              <a:gd name="connsiteY1-14" fmla="*/ 673124 h 703112"/>
              <a:gd name="connsiteX2-15" fmla="*/ 3987800 w 12255500"/>
              <a:gd name="connsiteY2-16" fmla="*/ 24 h 703112"/>
              <a:gd name="connsiteX3-17" fmla="*/ 8509000 w 12255500"/>
              <a:gd name="connsiteY3-18" fmla="*/ 698524 h 703112"/>
              <a:gd name="connsiteX4-19" fmla="*/ 12255500 w 12255500"/>
              <a:gd name="connsiteY4-20" fmla="*/ 38124 h 703112"/>
              <a:gd name="connsiteX0-21" fmla="*/ 0 w 12255500"/>
              <a:gd name="connsiteY0-22" fmla="*/ 635024 h 732866"/>
              <a:gd name="connsiteX1-23" fmla="*/ 1879600 w 12255500"/>
              <a:gd name="connsiteY1-24" fmla="*/ 673124 h 732866"/>
              <a:gd name="connsiteX2-25" fmla="*/ 3987800 w 12255500"/>
              <a:gd name="connsiteY2-26" fmla="*/ 24 h 732866"/>
              <a:gd name="connsiteX3-27" fmla="*/ 8509000 w 12255500"/>
              <a:gd name="connsiteY3-28" fmla="*/ 698524 h 732866"/>
              <a:gd name="connsiteX4-29" fmla="*/ 12255500 w 12255500"/>
              <a:gd name="connsiteY4-30" fmla="*/ 38124 h 732866"/>
              <a:gd name="connsiteX0-31" fmla="*/ 0 w 12255500"/>
              <a:gd name="connsiteY0-32" fmla="*/ 596900 h 683821"/>
              <a:gd name="connsiteX1-33" fmla="*/ 1879600 w 12255500"/>
              <a:gd name="connsiteY1-34" fmla="*/ 635000 h 683821"/>
              <a:gd name="connsiteX2-35" fmla="*/ 4356100 w 12255500"/>
              <a:gd name="connsiteY2-36" fmla="*/ 114300 h 683821"/>
              <a:gd name="connsiteX3-37" fmla="*/ 8509000 w 12255500"/>
              <a:gd name="connsiteY3-38" fmla="*/ 660400 h 683821"/>
              <a:gd name="connsiteX4-39" fmla="*/ 12255500 w 12255500"/>
              <a:gd name="connsiteY4-40" fmla="*/ 0 h 68382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255500" h="683821">
                <a:moveTo>
                  <a:pt x="0" y="596900"/>
                </a:moveTo>
                <a:cubicBezTo>
                  <a:pt x="391583" y="692150"/>
                  <a:pt x="1153583" y="715433"/>
                  <a:pt x="1879600" y="635000"/>
                </a:cubicBezTo>
                <a:cubicBezTo>
                  <a:pt x="2605617" y="554567"/>
                  <a:pt x="3251200" y="110067"/>
                  <a:pt x="4356100" y="114300"/>
                </a:cubicBezTo>
                <a:cubicBezTo>
                  <a:pt x="5461000" y="118533"/>
                  <a:pt x="7192433" y="679450"/>
                  <a:pt x="8509000" y="660400"/>
                </a:cubicBezTo>
                <a:cubicBezTo>
                  <a:pt x="9825567" y="641350"/>
                  <a:pt x="11071225" y="333375"/>
                  <a:pt x="12255500" y="0"/>
                </a:cubicBezTo>
              </a:path>
            </a:pathLst>
          </a:custGeom>
          <a:noFill/>
          <a:ln w="12700" cap="flat" cmpd="sng" algn="ctr">
            <a:solidFill>
              <a:srgbClr val="029489"/>
            </a:solidFill>
            <a:prstDash val="solid"/>
            <a:round/>
            <a:headEnd type="none" w="med" len="med"/>
            <a:tailEnd type="none" w="med" len="med"/>
          </a:ln>
          <a:effectLst/>
        </p:spPr>
        <p:txBody>
          <a:bodyPr rot="0" spcFirstLastPara="0" vertOverflow="overflow" horzOverflow="overflow" vert="horz" wrap="square" lIns="68580" tIns="34290" rIns="68580" bIns="34290" numCol="1" spcCol="0" rtlCol="0" fromWordArt="0" anchor="ctr" anchorCtr="0" forceAA="0" compatLnSpc="1">
            <a:noAutofit/>
          </a:bodyPr>
          <a:lstStyle/>
          <a:p>
            <a:pPr algn="ctr" defTabSz="685800"/>
            <a:endParaRPr lang="zh-CN" altLang="en-US" sz="1015" dirty="0">
              <a:solidFill>
                <a:prstClr val="black"/>
              </a:solidFill>
              <a:cs typeface="+mn-ea"/>
              <a:sym typeface="+mn-lt"/>
            </a:endParaRPr>
          </a:p>
        </p:txBody>
      </p:sp>
      <p:sp>
        <p:nvSpPr>
          <p:cNvPr id="42" name="任意多边形 41"/>
          <p:cNvSpPr/>
          <p:nvPr/>
        </p:nvSpPr>
        <p:spPr bwMode="auto">
          <a:xfrm>
            <a:off x="6114824" y="1097677"/>
            <a:ext cx="137159" cy="162819"/>
          </a:xfrm>
          <a:custGeom>
            <a:avLst/>
            <a:gdLst>
              <a:gd name="connsiteX0" fmla="*/ 123825 w 161925"/>
              <a:gd name="connsiteY0" fmla="*/ 0 h 200025"/>
              <a:gd name="connsiteX1" fmla="*/ 0 w 161925"/>
              <a:gd name="connsiteY1" fmla="*/ 200025 h 200025"/>
              <a:gd name="connsiteX2" fmla="*/ 161925 w 161925"/>
              <a:gd name="connsiteY2" fmla="*/ 152400 h 200025"/>
              <a:gd name="connsiteX3" fmla="*/ 123825 w 161925"/>
              <a:gd name="connsiteY3" fmla="*/ 0 h 200025"/>
            </a:gdLst>
            <a:ahLst/>
            <a:cxnLst>
              <a:cxn ang="0">
                <a:pos x="connsiteX0" y="connsiteY0"/>
              </a:cxn>
              <a:cxn ang="0">
                <a:pos x="connsiteX1" y="connsiteY1"/>
              </a:cxn>
              <a:cxn ang="0">
                <a:pos x="connsiteX2" y="connsiteY2"/>
              </a:cxn>
              <a:cxn ang="0">
                <a:pos x="connsiteX3" y="connsiteY3"/>
              </a:cxn>
            </a:cxnLst>
            <a:rect l="l" t="t" r="r" b="b"/>
            <a:pathLst>
              <a:path w="161925" h="200025">
                <a:moveTo>
                  <a:pt x="123825" y="0"/>
                </a:moveTo>
                <a:lnTo>
                  <a:pt x="0" y="200025"/>
                </a:lnTo>
                <a:lnTo>
                  <a:pt x="161925" y="152400"/>
                </a:lnTo>
                <a:lnTo>
                  <a:pt x="123825" y="0"/>
                </a:lnTo>
                <a:close/>
              </a:path>
            </a:pathLst>
          </a:custGeom>
          <a:solidFill>
            <a:srgbClr val="029489"/>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lstStyle/>
          <a:p>
            <a:pPr defTabSz="685800" fontAlgn="base">
              <a:spcBef>
                <a:spcPct val="0"/>
              </a:spcBef>
              <a:spcAft>
                <a:spcPct val="0"/>
              </a:spcAft>
            </a:pPr>
            <a:endParaRPr lang="zh-CN" altLang="en-US" sz="1350">
              <a:solidFill>
                <a:prstClr val="black"/>
              </a:solidFill>
              <a:cs typeface="+mn-ea"/>
              <a:sym typeface="+mn-lt"/>
            </a:endParaRPr>
          </a:p>
        </p:txBody>
      </p:sp>
      <p:sp>
        <p:nvSpPr>
          <p:cNvPr id="43" name="任意多边形 42"/>
          <p:cNvSpPr/>
          <p:nvPr/>
        </p:nvSpPr>
        <p:spPr bwMode="auto">
          <a:xfrm>
            <a:off x="1343610" y="1322071"/>
            <a:ext cx="86360" cy="87870"/>
          </a:xfrm>
          <a:custGeom>
            <a:avLst/>
            <a:gdLst>
              <a:gd name="connsiteX0" fmla="*/ 0 w 161925"/>
              <a:gd name="connsiteY0" fmla="*/ 9525 h 171450"/>
              <a:gd name="connsiteX1" fmla="*/ 161925 w 161925"/>
              <a:gd name="connsiteY1" fmla="*/ 171450 h 171450"/>
              <a:gd name="connsiteX2" fmla="*/ 161925 w 161925"/>
              <a:gd name="connsiteY2" fmla="*/ 0 h 171450"/>
              <a:gd name="connsiteX3" fmla="*/ 0 w 161925"/>
              <a:gd name="connsiteY3" fmla="*/ 9525 h 171450"/>
            </a:gdLst>
            <a:ahLst/>
            <a:cxnLst>
              <a:cxn ang="0">
                <a:pos x="connsiteX0" y="connsiteY0"/>
              </a:cxn>
              <a:cxn ang="0">
                <a:pos x="connsiteX1" y="connsiteY1"/>
              </a:cxn>
              <a:cxn ang="0">
                <a:pos x="connsiteX2" y="connsiteY2"/>
              </a:cxn>
              <a:cxn ang="0">
                <a:pos x="connsiteX3" y="connsiteY3"/>
              </a:cxn>
            </a:cxnLst>
            <a:rect l="l" t="t" r="r" b="b"/>
            <a:pathLst>
              <a:path w="161925" h="171450">
                <a:moveTo>
                  <a:pt x="0" y="9525"/>
                </a:moveTo>
                <a:lnTo>
                  <a:pt x="161925" y="171450"/>
                </a:lnTo>
                <a:lnTo>
                  <a:pt x="161925" y="0"/>
                </a:lnTo>
                <a:lnTo>
                  <a:pt x="0" y="9525"/>
                </a:lnTo>
                <a:close/>
              </a:path>
            </a:pathLst>
          </a:custGeom>
          <a:solidFill>
            <a:srgbClr val="004960"/>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lstStyle/>
          <a:p>
            <a:pPr defTabSz="685800" fontAlgn="base">
              <a:spcBef>
                <a:spcPct val="0"/>
              </a:spcBef>
              <a:spcAft>
                <a:spcPct val="0"/>
              </a:spcAft>
            </a:pPr>
            <a:endParaRPr lang="zh-CN" altLang="en-US" sz="1350">
              <a:solidFill>
                <a:prstClr val="black"/>
              </a:solidFill>
              <a:cs typeface="+mn-ea"/>
              <a:sym typeface="+mn-lt"/>
            </a:endParaRPr>
          </a:p>
        </p:txBody>
      </p:sp>
      <p:sp>
        <p:nvSpPr>
          <p:cNvPr id="44" name="任意多边形 43"/>
          <p:cNvSpPr/>
          <p:nvPr/>
        </p:nvSpPr>
        <p:spPr bwMode="auto">
          <a:xfrm rot="14641503">
            <a:off x="713721" y="1939541"/>
            <a:ext cx="39575" cy="97790"/>
          </a:xfrm>
          <a:custGeom>
            <a:avLst/>
            <a:gdLst>
              <a:gd name="connsiteX0" fmla="*/ 0 w 161925"/>
              <a:gd name="connsiteY0" fmla="*/ 9525 h 171450"/>
              <a:gd name="connsiteX1" fmla="*/ 161925 w 161925"/>
              <a:gd name="connsiteY1" fmla="*/ 171450 h 171450"/>
              <a:gd name="connsiteX2" fmla="*/ 161925 w 161925"/>
              <a:gd name="connsiteY2" fmla="*/ 0 h 171450"/>
              <a:gd name="connsiteX3" fmla="*/ 0 w 161925"/>
              <a:gd name="connsiteY3" fmla="*/ 9525 h 171450"/>
            </a:gdLst>
            <a:ahLst/>
            <a:cxnLst>
              <a:cxn ang="0">
                <a:pos x="connsiteX0" y="connsiteY0"/>
              </a:cxn>
              <a:cxn ang="0">
                <a:pos x="connsiteX1" y="connsiteY1"/>
              </a:cxn>
              <a:cxn ang="0">
                <a:pos x="connsiteX2" y="connsiteY2"/>
              </a:cxn>
              <a:cxn ang="0">
                <a:pos x="connsiteX3" y="connsiteY3"/>
              </a:cxn>
            </a:cxnLst>
            <a:rect l="l" t="t" r="r" b="b"/>
            <a:pathLst>
              <a:path w="161925" h="171450">
                <a:moveTo>
                  <a:pt x="0" y="9525"/>
                </a:moveTo>
                <a:lnTo>
                  <a:pt x="161925" y="171450"/>
                </a:lnTo>
                <a:lnTo>
                  <a:pt x="161925" y="0"/>
                </a:lnTo>
                <a:lnTo>
                  <a:pt x="0" y="9525"/>
                </a:lnTo>
                <a:close/>
              </a:path>
            </a:pathLst>
          </a:custGeom>
          <a:solidFill>
            <a:srgbClr val="F37743"/>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lstStyle/>
          <a:p>
            <a:pPr defTabSz="685800" fontAlgn="base">
              <a:spcBef>
                <a:spcPct val="0"/>
              </a:spcBef>
              <a:spcAft>
                <a:spcPct val="0"/>
              </a:spcAft>
            </a:pPr>
            <a:endParaRPr lang="zh-CN" altLang="en-US" sz="1350">
              <a:solidFill>
                <a:prstClr val="black"/>
              </a:solidFill>
              <a:cs typeface="+mn-ea"/>
              <a:sym typeface="+mn-lt"/>
            </a:endParaRPr>
          </a:p>
        </p:txBody>
      </p:sp>
      <p:sp>
        <p:nvSpPr>
          <p:cNvPr id="45" name="任意多边形 44"/>
          <p:cNvSpPr/>
          <p:nvPr/>
        </p:nvSpPr>
        <p:spPr bwMode="auto">
          <a:xfrm>
            <a:off x="8652224" y="1918575"/>
            <a:ext cx="86360" cy="87870"/>
          </a:xfrm>
          <a:custGeom>
            <a:avLst/>
            <a:gdLst>
              <a:gd name="connsiteX0" fmla="*/ 0 w 161925"/>
              <a:gd name="connsiteY0" fmla="*/ 9525 h 171450"/>
              <a:gd name="connsiteX1" fmla="*/ 161925 w 161925"/>
              <a:gd name="connsiteY1" fmla="*/ 171450 h 171450"/>
              <a:gd name="connsiteX2" fmla="*/ 161925 w 161925"/>
              <a:gd name="connsiteY2" fmla="*/ 0 h 171450"/>
              <a:gd name="connsiteX3" fmla="*/ 0 w 161925"/>
              <a:gd name="connsiteY3" fmla="*/ 9525 h 171450"/>
            </a:gdLst>
            <a:ahLst/>
            <a:cxnLst>
              <a:cxn ang="0">
                <a:pos x="connsiteX0" y="connsiteY0"/>
              </a:cxn>
              <a:cxn ang="0">
                <a:pos x="connsiteX1" y="connsiteY1"/>
              </a:cxn>
              <a:cxn ang="0">
                <a:pos x="connsiteX2" y="connsiteY2"/>
              </a:cxn>
              <a:cxn ang="0">
                <a:pos x="connsiteX3" y="connsiteY3"/>
              </a:cxn>
            </a:cxnLst>
            <a:rect l="l" t="t" r="r" b="b"/>
            <a:pathLst>
              <a:path w="161925" h="171450">
                <a:moveTo>
                  <a:pt x="0" y="9525"/>
                </a:moveTo>
                <a:lnTo>
                  <a:pt x="161925" y="171450"/>
                </a:lnTo>
                <a:lnTo>
                  <a:pt x="161925" y="0"/>
                </a:lnTo>
                <a:lnTo>
                  <a:pt x="0" y="9525"/>
                </a:lnTo>
                <a:close/>
              </a:path>
            </a:pathLst>
          </a:custGeom>
          <a:solidFill>
            <a:srgbClr val="EA4345"/>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lstStyle/>
          <a:p>
            <a:pPr defTabSz="685800" fontAlgn="base">
              <a:spcBef>
                <a:spcPct val="0"/>
              </a:spcBef>
              <a:spcAft>
                <a:spcPct val="0"/>
              </a:spcAft>
            </a:pPr>
            <a:endParaRPr lang="zh-CN" altLang="en-US" sz="1350">
              <a:solidFill>
                <a:prstClr val="black"/>
              </a:solidFill>
              <a:cs typeface="+mn-ea"/>
              <a:sym typeface="+mn-lt"/>
            </a:endParaRPr>
          </a:p>
        </p:txBody>
      </p:sp>
      <p:sp>
        <p:nvSpPr>
          <p:cNvPr id="46" name="任意多边形 45"/>
          <p:cNvSpPr/>
          <p:nvPr/>
        </p:nvSpPr>
        <p:spPr bwMode="auto">
          <a:xfrm flipH="1" flipV="1">
            <a:off x="2332981" y="2717460"/>
            <a:ext cx="187472" cy="156769"/>
          </a:xfrm>
          <a:custGeom>
            <a:avLst/>
            <a:gdLst>
              <a:gd name="connsiteX0" fmla="*/ 123825 w 161925"/>
              <a:gd name="connsiteY0" fmla="*/ 0 h 200025"/>
              <a:gd name="connsiteX1" fmla="*/ 0 w 161925"/>
              <a:gd name="connsiteY1" fmla="*/ 200025 h 200025"/>
              <a:gd name="connsiteX2" fmla="*/ 161925 w 161925"/>
              <a:gd name="connsiteY2" fmla="*/ 152400 h 200025"/>
              <a:gd name="connsiteX3" fmla="*/ 123825 w 161925"/>
              <a:gd name="connsiteY3" fmla="*/ 0 h 200025"/>
            </a:gdLst>
            <a:ahLst/>
            <a:cxnLst>
              <a:cxn ang="0">
                <a:pos x="connsiteX0" y="connsiteY0"/>
              </a:cxn>
              <a:cxn ang="0">
                <a:pos x="connsiteX1" y="connsiteY1"/>
              </a:cxn>
              <a:cxn ang="0">
                <a:pos x="connsiteX2" y="connsiteY2"/>
              </a:cxn>
              <a:cxn ang="0">
                <a:pos x="connsiteX3" y="connsiteY3"/>
              </a:cxn>
            </a:cxnLst>
            <a:rect l="l" t="t" r="r" b="b"/>
            <a:pathLst>
              <a:path w="161925" h="200025">
                <a:moveTo>
                  <a:pt x="123825" y="0"/>
                </a:moveTo>
                <a:lnTo>
                  <a:pt x="0" y="200025"/>
                </a:lnTo>
                <a:lnTo>
                  <a:pt x="161925" y="152400"/>
                </a:lnTo>
                <a:lnTo>
                  <a:pt x="123825" y="0"/>
                </a:lnTo>
                <a:close/>
              </a:path>
            </a:pathLst>
          </a:custGeom>
          <a:solidFill>
            <a:srgbClr val="F37743"/>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lstStyle/>
          <a:p>
            <a:pPr defTabSz="685800" fontAlgn="base">
              <a:spcBef>
                <a:spcPct val="0"/>
              </a:spcBef>
              <a:spcAft>
                <a:spcPct val="0"/>
              </a:spcAft>
            </a:pPr>
            <a:endParaRPr lang="zh-CN" altLang="en-US" sz="1350">
              <a:solidFill>
                <a:prstClr val="black"/>
              </a:solidFill>
              <a:cs typeface="+mn-ea"/>
              <a:sym typeface="+mn-lt"/>
            </a:endParaRPr>
          </a:p>
        </p:txBody>
      </p:sp>
      <p:sp>
        <p:nvSpPr>
          <p:cNvPr id="47" name="任意多边形 46"/>
          <p:cNvSpPr/>
          <p:nvPr/>
        </p:nvSpPr>
        <p:spPr bwMode="auto">
          <a:xfrm rot="4279635" flipH="1" flipV="1">
            <a:off x="3349879" y="1022182"/>
            <a:ext cx="134519" cy="122172"/>
          </a:xfrm>
          <a:custGeom>
            <a:avLst/>
            <a:gdLst>
              <a:gd name="connsiteX0" fmla="*/ 0 w 219075"/>
              <a:gd name="connsiteY0" fmla="*/ 152400 h 190500"/>
              <a:gd name="connsiteX1" fmla="*/ 171450 w 219075"/>
              <a:gd name="connsiteY1" fmla="*/ 0 h 190500"/>
              <a:gd name="connsiteX2" fmla="*/ 219075 w 219075"/>
              <a:gd name="connsiteY2" fmla="*/ 190500 h 190500"/>
              <a:gd name="connsiteX3" fmla="*/ 0 w 219075"/>
              <a:gd name="connsiteY3" fmla="*/ 152400 h 190500"/>
            </a:gdLst>
            <a:ahLst/>
            <a:cxnLst>
              <a:cxn ang="0">
                <a:pos x="connsiteX0" y="connsiteY0"/>
              </a:cxn>
              <a:cxn ang="0">
                <a:pos x="connsiteX1" y="connsiteY1"/>
              </a:cxn>
              <a:cxn ang="0">
                <a:pos x="connsiteX2" y="connsiteY2"/>
              </a:cxn>
              <a:cxn ang="0">
                <a:pos x="connsiteX3" y="connsiteY3"/>
              </a:cxn>
            </a:cxnLst>
            <a:rect l="l" t="t" r="r" b="b"/>
            <a:pathLst>
              <a:path w="219075" h="190500">
                <a:moveTo>
                  <a:pt x="0" y="152400"/>
                </a:moveTo>
                <a:lnTo>
                  <a:pt x="171450" y="0"/>
                </a:lnTo>
                <a:lnTo>
                  <a:pt x="219075" y="190500"/>
                </a:lnTo>
                <a:lnTo>
                  <a:pt x="0" y="152400"/>
                </a:lnTo>
                <a:close/>
              </a:path>
            </a:pathLst>
          </a:custGeom>
          <a:solidFill>
            <a:srgbClr val="EA4345"/>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lstStyle/>
          <a:p>
            <a:pPr defTabSz="685800" fontAlgn="base">
              <a:spcBef>
                <a:spcPct val="0"/>
              </a:spcBef>
              <a:spcAft>
                <a:spcPct val="0"/>
              </a:spcAft>
            </a:pPr>
            <a:endParaRPr lang="zh-CN" altLang="en-US" sz="1350">
              <a:solidFill>
                <a:prstClr val="black"/>
              </a:solidFill>
              <a:cs typeface="+mn-ea"/>
              <a:sym typeface="+mn-lt"/>
            </a:endParaRPr>
          </a:p>
        </p:txBody>
      </p:sp>
      <p:sp>
        <p:nvSpPr>
          <p:cNvPr id="2" name="椭圆 1"/>
          <p:cNvSpPr/>
          <p:nvPr/>
        </p:nvSpPr>
        <p:spPr>
          <a:xfrm>
            <a:off x="3401168" y="673057"/>
            <a:ext cx="2376264" cy="2376264"/>
          </a:xfrm>
          <a:prstGeom prst="ellipse">
            <a:avLst/>
          </a:prstGeom>
          <a:solidFill>
            <a:srgbClr val="EA4345"/>
          </a:solidFill>
          <a:ln w="19050" cap="flat" cmpd="sng" algn="ctr">
            <a:solidFill>
              <a:sysClr val="window" lastClr="FFFFFF">
                <a:lumMod val="65000"/>
              </a:sysClr>
            </a:solidFill>
            <a:prstDash val="solid"/>
          </a:ln>
          <a:effectLst>
            <a:innerShdw blurRad="50800" dist="50800" dir="16200000">
              <a:prstClr val="black">
                <a:alpha val="30000"/>
              </a:prstClr>
            </a:innerShdw>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defRPr/>
            </a:pPr>
            <a:endParaRPr kumimoji="0" lang="zh-CN" altLang="en-US" sz="1015" b="0" i="0" u="none" strike="noStrike" kern="0" cap="none" spc="0" normalizeH="0" baseline="0" noProof="0" smtClean="0">
              <a:ln>
                <a:noFill/>
              </a:ln>
              <a:solidFill>
                <a:prstClr val="white"/>
              </a:solidFill>
              <a:effectLst/>
              <a:uLnTx/>
              <a:uFillTx/>
              <a:cs typeface="+mn-ea"/>
              <a:sym typeface="+mn-lt"/>
            </a:endParaRPr>
          </a:p>
        </p:txBody>
      </p:sp>
      <p:sp>
        <p:nvSpPr>
          <p:cNvPr id="3" name="椭圆 2"/>
          <p:cNvSpPr/>
          <p:nvPr/>
        </p:nvSpPr>
        <p:spPr>
          <a:xfrm>
            <a:off x="3651302" y="923109"/>
            <a:ext cx="1875998" cy="1875998"/>
          </a:xfrm>
          <a:prstGeom prst="ellipse">
            <a:avLst/>
          </a:prstGeom>
          <a:solidFill>
            <a:srgbClr val="029489"/>
          </a:solidFill>
          <a:ln w="19050" cap="flat" cmpd="sng" algn="ctr">
            <a:noFill/>
            <a:prstDash val="solid"/>
          </a:ln>
          <a:effectLst>
            <a:outerShdw blurRad="76200" dist="76200" dir="5400000" algn="tl" rotWithShape="0">
              <a:prstClr val="black">
                <a:alpha val="30000"/>
              </a:prstClr>
            </a:outerShdw>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defRPr/>
            </a:pPr>
            <a:endParaRPr kumimoji="0" lang="zh-CN" altLang="en-US" sz="1015" b="0" i="0" u="none" strike="noStrike" kern="0" cap="none" spc="0" normalizeH="0" baseline="0" noProof="0" smtClean="0">
              <a:ln>
                <a:noFill/>
              </a:ln>
              <a:solidFill>
                <a:prstClr val="black"/>
              </a:solidFill>
              <a:effectLst/>
              <a:uLnTx/>
              <a:uFillTx/>
              <a:cs typeface="+mn-ea"/>
              <a:sym typeface="+mn-lt"/>
            </a:endParaRPr>
          </a:p>
        </p:txBody>
      </p:sp>
      <p:sp>
        <p:nvSpPr>
          <p:cNvPr id="4" name="椭圆 3"/>
          <p:cNvSpPr/>
          <p:nvPr/>
        </p:nvSpPr>
        <p:spPr>
          <a:xfrm>
            <a:off x="3804205" y="1076011"/>
            <a:ext cx="1570193" cy="1570193"/>
          </a:xfrm>
          <a:prstGeom prst="ellipse">
            <a:avLst/>
          </a:prstGeom>
          <a:gradFill flip="none" rotWithShape="1">
            <a:gsLst>
              <a:gs pos="0">
                <a:sysClr val="window" lastClr="FFFFFF">
                  <a:lumMod val="95000"/>
                </a:sysClr>
              </a:gs>
              <a:gs pos="100000">
                <a:sysClr val="window" lastClr="FFFFFF"/>
              </a:gs>
            </a:gsLst>
            <a:lin ang="16200000" scaled="1"/>
            <a:tileRect/>
          </a:gradFill>
          <a:ln w="19050" cap="flat" cmpd="sng" algn="ctr">
            <a:solidFill>
              <a:sysClr val="window" lastClr="FFFFFF">
                <a:lumMod val="75000"/>
              </a:sysClr>
            </a:solidFill>
            <a:prstDash val="solid"/>
          </a:ln>
          <a:effectLst/>
        </p:spPr>
        <p:txBody>
          <a:bodyPr lIns="0" rIns="0" rtlCol="0" anchor="ctr"/>
          <a:lstStyle/>
          <a:p>
            <a:pPr marL="0" marR="0" lvl="0" indent="0" algn="ctr" defTabSz="685800" eaLnBrk="1" fontAlgn="auto" latinLnBrk="0" hangingPunct="1">
              <a:lnSpc>
                <a:spcPct val="100000"/>
              </a:lnSpc>
              <a:spcBef>
                <a:spcPts val="0"/>
              </a:spcBef>
              <a:spcAft>
                <a:spcPts val="0"/>
              </a:spcAft>
              <a:buClrTx/>
              <a:buSzTx/>
              <a:buFontTx/>
              <a:buNone/>
              <a:defRPr/>
            </a:pPr>
            <a:endParaRPr kumimoji="0" lang="zh-CN" altLang="en-US" sz="3600" b="0" i="0" u="none" strike="noStrike" kern="0" cap="none" spc="0" normalizeH="0" baseline="0" noProof="0" dirty="0" smtClean="0">
              <a:ln>
                <a:noFill/>
              </a:ln>
              <a:solidFill>
                <a:srgbClr val="F79646">
                  <a:lumMod val="75000"/>
                </a:srgbClr>
              </a:solidFill>
              <a:effectLst/>
              <a:uLnTx/>
              <a:uFillTx/>
              <a:cs typeface="+mn-ea"/>
              <a:sym typeface="+mn-lt"/>
            </a:endParaRPr>
          </a:p>
        </p:txBody>
      </p:sp>
      <p:grpSp>
        <p:nvGrpSpPr>
          <p:cNvPr id="5" name="组合 4"/>
          <p:cNvGrpSpPr/>
          <p:nvPr/>
        </p:nvGrpSpPr>
        <p:grpSpPr>
          <a:xfrm>
            <a:off x="4033940" y="1201715"/>
            <a:ext cx="1110722" cy="1445039"/>
            <a:chOff x="939800" y="1171575"/>
            <a:chExt cx="1603375" cy="2085976"/>
          </a:xfrm>
        </p:grpSpPr>
        <p:sp>
          <p:nvSpPr>
            <p:cNvPr id="6" name="Freeform 45"/>
            <p:cNvSpPr/>
            <p:nvPr/>
          </p:nvSpPr>
          <p:spPr bwMode="auto">
            <a:xfrm>
              <a:off x="1239838" y="1171575"/>
              <a:ext cx="1041400" cy="1035050"/>
            </a:xfrm>
            <a:custGeom>
              <a:avLst/>
              <a:gdLst>
                <a:gd name="T0" fmla="*/ 218 w 278"/>
                <a:gd name="T1" fmla="*/ 39 h 276"/>
                <a:gd name="T2" fmla="*/ 263 w 278"/>
                <a:gd name="T3" fmla="*/ 83 h 276"/>
                <a:gd name="T4" fmla="*/ 135 w 278"/>
                <a:gd name="T5" fmla="*/ 276 h 276"/>
                <a:gd name="T6" fmla="*/ 22 w 278"/>
                <a:gd name="T7" fmla="*/ 216 h 276"/>
                <a:gd name="T8" fmla="*/ 33 w 278"/>
                <a:gd name="T9" fmla="*/ 53 h 276"/>
                <a:gd name="T10" fmla="*/ 218 w 278"/>
                <a:gd name="T11" fmla="*/ 39 h 276"/>
              </a:gdLst>
              <a:ahLst/>
              <a:cxnLst>
                <a:cxn ang="0">
                  <a:pos x="T0" y="T1"/>
                </a:cxn>
                <a:cxn ang="0">
                  <a:pos x="T2" y="T3"/>
                </a:cxn>
                <a:cxn ang="0">
                  <a:pos x="T4" y="T5"/>
                </a:cxn>
                <a:cxn ang="0">
                  <a:pos x="T6" y="T7"/>
                </a:cxn>
                <a:cxn ang="0">
                  <a:pos x="T8" y="T9"/>
                </a:cxn>
                <a:cxn ang="0">
                  <a:pos x="T10" y="T11"/>
                </a:cxn>
              </a:cxnLst>
              <a:rect l="0" t="0" r="r" b="b"/>
              <a:pathLst>
                <a:path w="278" h="276">
                  <a:moveTo>
                    <a:pt x="218" y="39"/>
                  </a:moveTo>
                  <a:cubicBezTo>
                    <a:pt x="243" y="43"/>
                    <a:pt x="257" y="60"/>
                    <a:pt x="263" y="83"/>
                  </a:cubicBezTo>
                  <a:cubicBezTo>
                    <a:pt x="278" y="144"/>
                    <a:pt x="246" y="274"/>
                    <a:pt x="135" y="276"/>
                  </a:cubicBezTo>
                  <a:cubicBezTo>
                    <a:pt x="78" y="276"/>
                    <a:pt x="37" y="262"/>
                    <a:pt x="22" y="216"/>
                  </a:cubicBezTo>
                  <a:cubicBezTo>
                    <a:pt x="7" y="169"/>
                    <a:pt x="0" y="95"/>
                    <a:pt x="33" y="53"/>
                  </a:cubicBezTo>
                  <a:cubicBezTo>
                    <a:pt x="74" y="0"/>
                    <a:pt x="160" y="0"/>
                    <a:pt x="218" y="39"/>
                  </a:cubicBezTo>
                  <a:close/>
                </a:path>
              </a:pathLst>
            </a:custGeom>
            <a:solidFill>
              <a:srgbClr val="7C301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defTabSz="685800" eaLnBrk="1" fontAlgn="auto" latinLnBrk="0" hangingPunct="1">
                <a:lnSpc>
                  <a:spcPct val="100000"/>
                </a:lnSpc>
                <a:spcBef>
                  <a:spcPts val="0"/>
                </a:spcBef>
                <a:spcAft>
                  <a:spcPts val="0"/>
                </a:spcAft>
                <a:buClrTx/>
                <a:buSzTx/>
                <a:buFontTx/>
                <a:buNone/>
                <a:defRPr/>
              </a:pPr>
              <a:endParaRPr kumimoji="0" lang="zh-CN" altLang="en-US" sz="1015" b="0" i="0" u="none" strike="noStrike" kern="0" cap="none" spc="0" normalizeH="0" baseline="0" noProof="0" smtClean="0">
                <a:ln>
                  <a:noFill/>
                </a:ln>
                <a:solidFill>
                  <a:prstClr val="black"/>
                </a:solidFill>
                <a:effectLst/>
                <a:uLnTx/>
                <a:uFillTx/>
                <a:cs typeface="+mn-ea"/>
                <a:sym typeface="+mn-lt"/>
              </a:endParaRPr>
            </a:p>
          </p:txBody>
        </p:sp>
        <p:sp>
          <p:nvSpPr>
            <p:cNvPr id="7" name="Freeform 46"/>
            <p:cNvSpPr/>
            <p:nvPr/>
          </p:nvSpPr>
          <p:spPr bwMode="auto">
            <a:xfrm>
              <a:off x="939800" y="2470150"/>
              <a:ext cx="1603375" cy="787400"/>
            </a:xfrm>
            <a:custGeom>
              <a:avLst/>
              <a:gdLst>
                <a:gd name="T0" fmla="*/ 167 w 428"/>
                <a:gd name="T1" fmla="*/ 0 h 210"/>
                <a:gd name="T2" fmla="*/ 20 w 428"/>
                <a:gd name="T3" fmla="*/ 81 h 210"/>
                <a:gd name="T4" fmla="*/ 0 w 428"/>
                <a:gd name="T5" fmla="*/ 121 h 210"/>
                <a:gd name="T6" fmla="*/ 214 w 428"/>
                <a:gd name="T7" fmla="*/ 210 h 210"/>
                <a:gd name="T8" fmla="*/ 428 w 428"/>
                <a:gd name="T9" fmla="*/ 121 h 210"/>
                <a:gd name="T10" fmla="*/ 408 w 428"/>
                <a:gd name="T11" fmla="*/ 81 h 210"/>
                <a:gd name="T12" fmla="*/ 262 w 428"/>
                <a:gd name="T13" fmla="*/ 1 h 210"/>
                <a:gd name="T14" fmla="*/ 167 w 428"/>
                <a:gd name="T15" fmla="*/ 0 h 2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8" h="210">
                  <a:moveTo>
                    <a:pt x="167" y="0"/>
                  </a:moveTo>
                  <a:cubicBezTo>
                    <a:pt x="63" y="45"/>
                    <a:pt x="32" y="70"/>
                    <a:pt x="20" y="81"/>
                  </a:cubicBezTo>
                  <a:cubicBezTo>
                    <a:pt x="12" y="88"/>
                    <a:pt x="5" y="103"/>
                    <a:pt x="0" y="121"/>
                  </a:cubicBezTo>
                  <a:cubicBezTo>
                    <a:pt x="55" y="176"/>
                    <a:pt x="130" y="210"/>
                    <a:pt x="214" y="210"/>
                  </a:cubicBezTo>
                  <a:cubicBezTo>
                    <a:pt x="298" y="210"/>
                    <a:pt x="373" y="176"/>
                    <a:pt x="428" y="121"/>
                  </a:cubicBezTo>
                  <a:cubicBezTo>
                    <a:pt x="422" y="103"/>
                    <a:pt x="416" y="88"/>
                    <a:pt x="408" y="81"/>
                  </a:cubicBezTo>
                  <a:cubicBezTo>
                    <a:pt x="396" y="70"/>
                    <a:pt x="366" y="46"/>
                    <a:pt x="262" y="1"/>
                  </a:cubicBezTo>
                  <a:lnTo>
                    <a:pt x="167" y="0"/>
                  </a:lnTo>
                  <a:close/>
                </a:path>
              </a:pathLst>
            </a:custGeom>
            <a:solidFill>
              <a:srgbClr val="F8CC6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defTabSz="685800" eaLnBrk="1" fontAlgn="auto" latinLnBrk="0" hangingPunct="1">
                <a:lnSpc>
                  <a:spcPct val="100000"/>
                </a:lnSpc>
                <a:spcBef>
                  <a:spcPts val="0"/>
                </a:spcBef>
                <a:spcAft>
                  <a:spcPts val="0"/>
                </a:spcAft>
                <a:buClrTx/>
                <a:buSzTx/>
                <a:buFontTx/>
                <a:buNone/>
                <a:defRPr/>
              </a:pPr>
              <a:endParaRPr kumimoji="0" lang="zh-CN" altLang="en-US" sz="1015" b="0" i="0" u="none" strike="noStrike" kern="0" cap="none" spc="0" normalizeH="0" baseline="0" noProof="0" smtClean="0">
                <a:ln>
                  <a:noFill/>
                </a:ln>
                <a:solidFill>
                  <a:prstClr val="black"/>
                </a:solidFill>
                <a:effectLst/>
                <a:uLnTx/>
                <a:uFillTx/>
                <a:cs typeface="+mn-ea"/>
                <a:sym typeface="+mn-lt"/>
              </a:endParaRPr>
            </a:p>
          </p:txBody>
        </p:sp>
        <p:sp>
          <p:nvSpPr>
            <p:cNvPr id="8" name="Freeform 47"/>
            <p:cNvSpPr/>
            <p:nvPr/>
          </p:nvSpPr>
          <p:spPr bwMode="auto">
            <a:xfrm>
              <a:off x="1554163" y="1895475"/>
              <a:ext cx="374650" cy="792163"/>
            </a:xfrm>
            <a:custGeom>
              <a:avLst/>
              <a:gdLst>
                <a:gd name="T0" fmla="*/ 100 w 100"/>
                <a:gd name="T1" fmla="*/ 62 h 211"/>
                <a:gd name="T2" fmla="*/ 100 w 100"/>
                <a:gd name="T3" fmla="*/ 177 h 211"/>
                <a:gd name="T4" fmla="*/ 0 w 100"/>
                <a:gd name="T5" fmla="*/ 177 h 211"/>
                <a:gd name="T6" fmla="*/ 0 w 100"/>
                <a:gd name="T7" fmla="*/ 62 h 211"/>
                <a:gd name="T8" fmla="*/ 100 w 100"/>
                <a:gd name="T9" fmla="*/ 62 h 211"/>
              </a:gdLst>
              <a:ahLst/>
              <a:cxnLst>
                <a:cxn ang="0">
                  <a:pos x="T0" y="T1"/>
                </a:cxn>
                <a:cxn ang="0">
                  <a:pos x="T2" y="T3"/>
                </a:cxn>
                <a:cxn ang="0">
                  <a:pos x="T4" y="T5"/>
                </a:cxn>
                <a:cxn ang="0">
                  <a:pos x="T6" y="T7"/>
                </a:cxn>
                <a:cxn ang="0">
                  <a:pos x="T8" y="T9"/>
                </a:cxn>
              </a:cxnLst>
              <a:rect l="0" t="0" r="r" b="b"/>
              <a:pathLst>
                <a:path w="100" h="211">
                  <a:moveTo>
                    <a:pt x="100" y="62"/>
                  </a:moveTo>
                  <a:cubicBezTo>
                    <a:pt x="100" y="177"/>
                    <a:pt x="100" y="177"/>
                    <a:pt x="100" y="177"/>
                  </a:cubicBezTo>
                  <a:cubicBezTo>
                    <a:pt x="73" y="211"/>
                    <a:pt x="27" y="210"/>
                    <a:pt x="0" y="177"/>
                  </a:cubicBezTo>
                  <a:cubicBezTo>
                    <a:pt x="0" y="62"/>
                    <a:pt x="0" y="62"/>
                    <a:pt x="0" y="62"/>
                  </a:cubicBezTo>
                  <a:cubicBezTo>
                    <a:pt x="0" y="0"/>
                    <a:pt x="100" y="0"/>
                    <a:pt x="100" y="62"/>
                  </a:cubicBezTo>
                  <a:close/>
                </a:path>
              </a:pathLst>
            </a:custGeom>
            <a:solidFill>
              <a:srgbClr val="FBDCCB"/>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defTabSz="685800" eaLnBrk="1" fontAlgn="auto" latinLnBrk="0" hangingPunct="1">
                <a:lnSpc>
                  <a:spcPct val="100000"/>
                </a:lnSpc>
                <a:spcBef>
                  <a:spcPts val="0"/>
                </a:spcBef>
                <a:spcAft>
                  <a:spcPts val="0"/>
                </a:spcAft>
                <a:buClrTx/>
                <a:buSzTx/>
                <a:buFontTx/>
                <a:buNone/>
                <a:defRPr/>
              </a:pPr>
              <a:endParaRPr kumimoji="0" lang="zh-CN" altLang="en-US" sz="1015" b="0" i="0" u="none" strike="noStrike" kern="0" cap="none" spc="0" normalizeH="0" baseline="0" noProof="0" smtClean="0">
                <a:ln>
                  <a:noFill/>
                </a:ln>
                <a:solidFill>
                  <a:prstClr val="black"/>
                </a:solidFill>
                <a:effectLst/>
                <a:uLnTx/>
                <a:uFillTx/>
                <a:cs typeface="+mn-ea"/>
                <a:sym typeface="+mn-lt"/>
              </a:endParaRPr>
            </a:p>
          </p:txBody>
        </p:sp>
        <p:sp>
          <p:nvSpPr>
            <p:cNvPr id="9" name="Freeform 48"/>
            <p:cNvSpPr/>
            <p:nvPr/>
          </p:nvSpPr>
          <p:spPr bwMode="auto">
            <a:xfrm>
              <a:off x="1554163" y="1895475"/>
              <a:ext cx="374650" cy="604838"/>
            </a:xfrm>
            <a:custGeom>
              <a:avLst/>
              <a:gdLst>
                <a:gd name="T0" fmla="*/ 100 w 100"/>
                <a:gd name="T1" fmla="*/ 62 h 161"/>
                <a:gd name="T2" fmla="*/ 100 w 100"/>
                <a:gd name="T3" fmla="*/ 139 h 161"/>
                <a:gd name="T4" fmla="*/ 50 w 100"/>
                <a:gd name="T5" fmla="*/ 161 h 161"/>
                <a:gd name="T6" fmla="*/ 0 w 100"/>
                <a:gd name="T7" fmla="*/ 139 h 161"/>
                <a:gd name="T8" fmla="*/ 0 w 100"/>
                <a:gd name="T9" fmla="*/ 62 h 161"/>
                <a:gd name="T10" fmla="*/ 100 w 100"/>
                <a:gd name="T11" fmla="*/ 62 h 161"/>
              </a:gdLst>
              <a:ahLst/>
              <a:cxnLst>
                <a:cxn ang="0">
                  <a:pos x="T0" y="T1"/>
                </a:cxn>
                <a:cxn ang="0">
                  <a:pos x="T2" y="T3"/>
                </a:cxn>
                <a:cxn ang="0">
                  <a:pos x="T4" y="T5"/>
                </a:cxn>
                <a:cxn ang="0">
                  <a:pos x="T6" y="T7"/>
                </a:cxn>
                <a:cxn ang="0">
                  <a:pos x="T8" y="T9"/>
                </a:cxn>
                <a:cxn ang="0">
                  <a:pos x="T10" y="T11"/>
                </a:cxn>
              </a:cxnLst>
              <a:rect l="0" t="0" r="r" b="b"/>
              <a:pathLst>
                <a:path w="100" h="161">
                  <a:moveTo>
                    <a:pt x="100" y="62"/>
                  </a:moveTo>
                  <a:cubicBezTo>
                    <a:pt x="100" y="139"/>
                    <a:pt x="100" y="139"/>
                    <a:pt x="100" y="139"/>
                  </a:cubicBezTo>
                  <a:cubicBezTo>
                    <a:pt x="81" y="153"/>
                    <a:pt x="63" y="161"/>
                    <a:pt x="50" y="161"/>
                  </a:cubicBezTo>
                  <a:cubicBezTo>
                    <a:pt x="37" y="161"/>
                    <a:pt x="19" y="153"/>
                    <a:pt x="0" y="139"/>
                  </a:cubicBezTo>
                  <a:cubicBezTo>
                    <a:pt x="0" y="62"/>
                    <a:pt x="0" y="62"/>
                    <a:pt x="0" y="62"/>
                  </a:cubicBezTo>
                  <a:cubicBezTo>
                    <a:pt x="0" y="0"/>
                    <a:pt x="100" y="0"/>
                    <a:pt x="100" y="62"/>
                  </a:cubicBezTo>
                  <a:close/>
                </a:path>
              </a:pathLst>
            </a:custGeom>
            <a:solidFill>
              <a:srgbClr val="F3C3A8"/>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defTabSz="685800" eaLnBrk="1" fontAlgn="auto" latinLnBrk="0" hangingPunct="1">
                <a:lnSpc>
                  <a:spcPct val="100000"/>
                </a:lnSpc>
                <a:spcBef>
                  <a:spcPts val="0"/>
                </a:spcBef>
                <a:spcAft>
                  <a:spcPts val="0"/>
                </a:spcAft>
                <a:buClrTx/>
                <a:buSzTx/>
                <a:buFontTx/>
                <a:buNone/>
                <a:defRPr/>
              </a:pPr>
              <a:endParaRPr kumimoji="0" lang="zh-CN" altLang="en-US" sz="1015" b="0" i="0" u="none" strike="noStrike" kern="0" cap="none" spc="0" normalizeH="0" baseline="0" noProof="0" smtClean="0">
                <a:ln>
                  <a:noFill/>
                </a:ln>
                <a:solidFill>
                  <a:prstClr val="black"/>
                </a:solidFill>
                <a:effectLst/>
                <a:uLnTx/>
                <a:uFillTx/>
                <a:cs typeface="+mn-ea"/>
                <a:sym typeface="+mn-lt"/>
              </a:endParaRPr>
            </a:p>
          </p:txBody>
        </p:sp>
        <p:sp>
          <p:nvSpPr>
            <p:cNvPr id="10" name="Freeform 49"/>
            <p:cNvSpPr/>
            <p:nvPr/>
          </p:nvSpPr>
          <p:spPr bwMode="auto">
            <a:xfrm>
              <a:off x="1108075" y="1355725"/>
              <a:ext cx="1266825" cy="1073150"/>
            </a:xfrm>
            <a:custGeom>
              <a:avLst/>
              <a:gdLst>
                <a:gd name="T0" fmla="*/ 169 w 338"/>
                <a:gd name="T1" fmla="*/ 0 h 286"/>
                <a:gd name="T2" fmla="*/ 72 w 338"/>
                <a:gd name="T3" fmla="*/ 220 h 286"/>
                <a:gd name="T4" fmla="*/ 169 w 338"/>
                <a:gd name="T5" fmla="*/ 286 h 286"/>
                <a:gd name="T6" fmla="*/ 266 w 338"/>
                <a:gd name="T7" fmla="*/ 220 h 286"/>
                <a:gd name="T8" fmla="*/ 169 w 338"/>
                <a:gd name="T9" fmla="*/ 0 h 286"/>
              </a:gdLst>
              <a:ahLst/>
              <a:cxnLst>
                <a:cxn ang="0">
                  <a:pos x="T0" y="T1"/>
                </a:cxn>
                <a:cxn ang="0">
                  <a:pos x="T2" y="T3"/>
                </a:cxn>
                <a:cxn ang="0">
                  <a:pos x="T4" y="T5"/>
                </a:cxn>
                <a:cxn ang="0">
                  <a:pos x="T6" y="T7"/>
                </a:cxn>
                <a:cxn ang="0">
                  <a:pos x="T8" y="T9"/>
                </a:cxn>
              </a:cxnLst>
              <a:rect l="0" t="0" r="r" b="b"/>
              <a:pathLst>
                <a:path w="338" h="286">
                  <a:moveTo>
                    <a:pt x="169" y="0"/>
                  </a:moveTo>
                  <a:cubicBezTo>
                    <a:pt x="0" y="0"/>
                    <a:pt x="61" y="204"/>
                    <a:pt x="72" y="220"/>
                  </a:cubicBezTo>
                  <a:cubicBezTo>
                    <a:pt x="84" y="238"/>
                    <a:pt x="142" y="286"/>
                    <a:pt x="169" y="286"/>
                  </a:cubicBezTo>
                  <a:cubicBezTo>
                    <a:pt x="196" y="286"/>
                    <a:pt x="254" y="238"/>
                    <a:pt x="266" y="220"/>
                  </a:cubicBezTo>
                  <a:cubicBezTo>
                    <a:pt x="277" y="204"/>
                    <a:pt x="338" y="0"/>
                    <a:pt x="169" y="0"/>
                  </a:cubicBezTo>
                  <a:close/>
                </a:path>
              </a:pathLst>
            </a:custGeom>
            <a:solidFill>
              <a:srgbClr val="FBDCCB"/>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defTabSz="685800" eaLnBrk="1" fontAlgn="auto" latinLnBrk="0" hangingPunct="1">
                <a:lnSpc>
                  <a:spcPct val="100000"/>
                </a:lnSpc>
                <a:spcBef>
                  <a:spcPts val="0"/>
                </a:spcBef>
                <a:spcAft>
                  <a:spcPts val="0"/>
                </a:spcAft>
                <a:buClrTx/>
                <a:buSzTx/>
                <a:buFontTx/>
                <a:buNone/>
                <a:defRPr/>
              </a:pPr>
              <a:endParaRPr kumimoji="0" lang="zh-CN" altLang="en-US" sz="1015" b="0" i="0" u="none" strike="noStrike" kern="0" cap="none" spc="0" normalizeH="0" baseline="0" noProof="0" smtClean="0">
                <a:ln>
                  <a:noFill/>
                </a:ln>
                <a:solidFill>
                  <a:prstClr val="black"/>
                </a:solidFill>
                <a:effectLst/>
                <a:uLnTx/>
                <a:uFillTx/>
                <a:cs typeface="+mn-ea"/>
                <a:sym typeface="+mn-lt"/>
              </a:endParaRPr>
            </a:p>
          </p:txBody>
        </p:sp>
        <p:sp>
          <p:nvSpPr>
            <p:cNvPr id="11" name="Freeform 50"/>
            <p:cNvSpPr/>
            <p:nvPr/>
          </p:nvSpPr>
          <p:spPr bwMode="auto">
            <a:xfrm>
              <a:off x="1539875" y="2116138"/>
              <a:ext cx="404813" cy="139700"/>
            </a:xfrm>
            <a:custGeom>
              <a:avLst/>
              <a:gdLst>
                <a:gd name="T0" fmla="*/ 108 w 108"/>
                <a:gd name="T1" fmla="*/ 7 h 37"/>
                <a:gd name="T2" fmla="*/ 0 w 108"/>
                <a:gd name="T3" fmla="*/ 0 h 37"/>
                <a:gd name="T4" fmla="*/ 108 w 108"/>
                <a:gd name="T5" fmla="*/ 7 h 37"/>
              </a:gdLst>
              <a:ahLst/>
              <a:cxnLst>
                <a:cxn ang="0">
                  <a:pos x="T0" y="T1"/>
                </a:cxn>
                <a:cxn ang="0">
                  <a:pos x="T2" y="T3"/>
                </a:cxn>
                <a:cxn ang="0">
                  <a:pos x="T4" y="T5"/>
                </a:cxn>
              </a:cxnLst>
              <a:rect l="0" t="0" r="r" b="b"/>
              <a:pathLst>
                <a:path w="108" h="37">
                  <a:moveTo>
                    <a:pt x="108" y="7"/>
                  </a:moveTo>
                  <a:cubicBezTo>
                    <a:pt x="70" y="19"/>
                    <a:pt x="28" y="15"/>
                    <a:pt x="0" y="0"/>
                  </a:cubicBezTo>
                  <a:cubicBezTo>
                    <a:pt x="10" y="32"/>
                    <a:pt x="89" y="37"/>
                    <a:pt x="108" y="7"/>
                  </a:cubicBezTo>
                  <a:close/>
                </a:path>
              </a:pathLst>
            </a:custGeom>
            <a:solidFill>
              <a:srgbClr val="F3C3A8"/>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defTabSz="685800" eaLnBrk="1" fontAlgn="auto" latinLnBrk="0" hangingPunct="1">
                <a:lnSpc>
                  <a:spcPct val="100000"/>
                </a:lnSpc>
                <a:spcBef>
                  <a:spcPts val="0"/>
                </a:spcBef>
                <a:spcAft>
                  <a:spcPts val="0"/>
                </a:spcAft>
                <a:buClrTx/>
                <a:buSzTx/>
                <a:buFontTx/>
                <a:buNone/>
                <a:defRPr/>
              </a:pPr>
              <a:endParaRPr kumimoji="0" lang="zh-CN" altLang="en-US" sz="1015" b="0" i="0" u="none" strike="noStrike" kern="0" cap="none" spc="0" normalizeH="0" baseline="0" noProof="0" smtClean="0">
                <a:ln>
                  <a:noFill/>
                </a:ln>
                <a:solidFill>
                  <a:prstClr val="black"/>
                </a:solidFill>
                <a:effectLst/>
                <a:uLnTx/>
                <a:uFillTx/>
                <a:cs typeface="+mn-ea"/>
                <a:sym typeface="+mn-lt"/>
              </a:endParaRPr>
            </a:p>
          </p:txBody>
        </p:sp>
        <p:sp>
          <p:nvSpPr>
            <p:cNvPr id="12" name="Freeform 51"/>
            <p:cNvSpPr/>
            <p:nvPr/>
          </p:nvSpPr>
          <p:spPr bwMode="auto">
            <a:xfrm>
              <a:off x="1209675" y="1763713"/>
              <a:ext cx="157163" cy="230188"/>
            </a:xfrm>
            <a:custGeom>
              <a:avLst/>
              <a:gdLst>
                <a:gd name="T0" fmla="*/ 12 w 42"/>
                <a:gd name="T1" fmla="*/ 3 h 61"/>
                <a:gd name="T2" fmla="*/ 37 w 42"/>
                <a:gd name="T3" fmla="*/ 25 h 61"/>
                <a:gd name="T4" fmla="*/ 30 w 42"/>
                <a:gd name="T5" fmla="*/ 58 h 61"/>
                <a:gd name="T6" fmla="*/ 5 w 42"/>
                <a:gd name="T7" fmla="*/ 36 h 61"/>
                <a:gd name="T8" fmla="*/ 12 w 42"/>
                <a:gd name="T9" fmla="*/ 3 h 61"/>
              </a:gdLst>
              <a:ahLst/>
              <a:cxnLst>
                <a:cxn ang="0">
                  <a:pos x="T0" y="T1"/>
                </a:cxn>
                <a:cxn ang="0">
                  <a:pos x="T2" y="T3"/>
                </a:cxn>
                <a:cxn ang="0">
                  <a:pos x="T4" y="T5"/>
                </a:cxn>
                <a:cxn ang="0">
                  <a:pos x="T6" y="T7"/>
                </a:cxn>
                <a:cxn ang="0">
                  <a:pos x="T8" y="T9"/>
                </a:cxn>
              </a:cxnLst>
              <a:rect l="0" t="0" r="r" b="b"/>
              <a:pathLst>
                <a:path w="42" h="61">
                  <a:moveTo>
                    <a:pt x="12" y="3"/>
                  </a:moveTo>
                  <a:cubicBezTo>
                    <a:pt x="21" y="0"/>
                    <a:pt x="32" y="10"/>
                    <a:pt x="37" y="25"/>
                  </a:cubicBezTo>
                  <a:cubicBezTo>
                    <a:pt x="42" y="40"/>
                    <a:pt x="39" y="55"/>
                    <a:pt x="30" y="58"/>
                  </a:cubicBezTo>
                  <a:cubicBezTo>
                    <a:pt x="21" y="61"/>
                    <a:pt x="10" y="51"/>
                    <a:pt x="5" y="36"/>
                  </a:cubicBezTo>
                  <a:cubicBezTo>
                    <a:pt x="0" y="20"/>
                    <a:pt x="3" y="5"/>
                    <a:pt x="12" y="3"/>
                  </a:cubicBezTo>
                  <a:close/>
                </a:path>
              </a:pathLst>
            </a:custGeom>
            <a:solidFill>
              <a:srgbClr val="FBDCCB"/>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defTabSz="685800" eaLnBrk="1" fontAlgn="auto" latinLnBrk="0" hangingPunct="1">
                <a:lnSpc>
                  <a:spcPct val="100000"/>
                </a:lnSpc>
                <a:spcBef>
                  <a:spcPts val="0"/>
                </a:spcBef>
                <a:spcAft>
                  <a:spcPts val="0"/>
                </a:spcAft>
                <a:buClrTx/>
                <a:buSzTx/>
                <a:buFontTx/>
                <a:buNone/>
                <a:defRPr/>
              </a:pPr>
              <a:endParaRPr kumimoji="0" lang="zh-CN" altLang="en-US" sz="1015" b="0" i="0" u="none" strike="noStrike" kern="0" cap="none" spc="0" normalizeH="0" baseline="0" noProof="0" smtClean="0">
                <a:ln>
                  <a:noFill/>
                </a:ln>
                <a:solidFill>
                  <a:prstClr val="black"/>
                </a:solidFill>
                <a:effectLst/>
                <a:uLnTx/>
                <a:uFillTx/>
                <a:cs typeface="+mn-ea"/>
                <a:sym typeface="+mn-lt"/>
              </a:endParaRPr>
            </a:p>
          </p:txBody>
        </p:sp>
        <p:sp>
          <p:nvSpPr>
            <p:cNvPr id="13" name="Freeform 52"/>
            <p:cNvSpPr/>
            <p:nvPr/>
          </p:nvSpPr>
          <p:spPr bwMode="auto">
            <a:xfrm>
              <a:off x="2112963" y="1763713"/>
              <a:ext cx="157163" cy="230188"/>
            </a:xfrm>
            <a:custGeom>
              <a:avLst/>
              <a:gdLst>
                <a:gd name="T0" fmla="*/ 30 w 42"/>
                <a:gd name="T1" fmla="*/ 3 h 61"/>
                <a:gd name="T2" fmla="*/ 5 w 42"/>
                <a:gd name="T3" fmla="*/ 25 h 61"/>
                <a:gd name="T4" fmla="*/ 12 w 42"/>
                <a:gd name="T5" fmla="*/ 58 h 61"/>
                <a:gd name="T6" fmla="*/ 37 w 42"/>
                <a:gd name="T7" fmla="*/ 36 h 61"/>
                <a:gd name="T8" fmla="*/ 30 w 42"/>
                <a:gd name="T9" fmla="*/ 3 h 61"/>
              </a:gdLst>
              <a:ahLst/>
              <a:cxnLst>
                <a:cxn ang="0">
                  <a:pos x="T0" y="T1"/>
                </a:cxn>
                <a:cxn ang="0">
                  <a:pos x="T2" y="T3"/>
                </a:cxn>
                <a:cxn ang="0">
                  <a:pos x="T4" y="T5"/>
                </a:cxn>
                <a:cxn ang="0">
                  <a:pos x="T6" y="T7"/>
                </a:cxn>
                <a:cxn ang="0">
                  <a:pos x="T8" y="T9"/>
                </a:cxn>
              </a:cxnLst>
              <a:rect l="0" t="0" r="r" b="b"/>
              <a:pathLst>
                <a:path w="42" h="61">
                  <a:moveTo>
                    <a:pt x="30" y="3"/>
                  </a:moveTo>
                  <a:cubicBezTo>
                    <a:pt x="22" y="0"/>
                    <a:pt x="10" y="10"/>
                    <a:pt x="5" y="25"/>
                  </a:cubicBezTo>
                  <a:cubicBezTo>
                    <a:pt x="0" y="40"/>
                    <a:pt x="3" y="55"/>
                    <a:pt x="12" y="58"/>
                  </a:cubicBezTo>
                  <a:cubicBezTo>
                    <a:pt x="21" y="61"/>
                    <a:pt x="32" y="51"/>
                    <a:pt x="37" y="36"/>
                  </a:cubicBezTo>
                  <a:cubicBezTo>
                    <a:pt x="42" y="20"/>
                    <a:pt x="39" y="5"/>
                    <a:pt x="30" y="3"/>
                  </a:cubicBezTo>
                  <a:close/>
                </a:path>
              </a:pathLst>
            </a:custGeom>
            <a:solidFill>
              <a:srgbClr val="FBDCCB"/>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defTabSz="685800" eaLnBrk="1" fontAlgn="auto" latinLnBrk="0" hangingPunct="1">
                <a:lnSpc>
                  <a:spcPct val="100000"/>
                </a:lnSpc>
                <a:spcBef>
                  <a:spcPts val="0"/>
                </a:spcBef>
                <a:spcAft>
                  <a:spcPts val="0"/>
                </a:spcAft>
                <a:buClrTx/>
                <a:buSzTx/>
                <a:buFontTx/>
                <a:buNone/>
                <a:defRPr/>
              </a:pPr>
              <a:endParaRPr kumimoji="0" lang="zh-CN" altLang="en-US" sz="1015" b="0" i="0" u="none" strike="noStrike" kern="0" cap="none" spc="0" normalizeH="0" baseline="0" noProof="0" smtClean="0">
                <a:ln>
                  <a:noFill/>
                </a:ln>
                <a:solidFill>
                  <a:prstClr val="black"/>
                </a:solidFill>
                <a:effectLst/>
                <a:uLnTx/>
                <a:uFillTx/>
                <a:cs typeface="+mn-ea"/>
                <a:sym typeface="+mn-lt"/>
              </a:endParaRPr>
            </a:p>
          </p:txBody>
        </p:sp>
        <p:sp>
          <p:nvSpPr>
            <p:cNvPr id="14" name="Freeform 53"/>
            <p:cNvSpPr/>
            <p:nvPr/>
          </p:nvSpPr>
          <p:spPr bwMode="auto">
            <a:xfrm>
              <a:off x="1209675" y="1292225"/>
              <a:ext cx="1068388" cy="652463"/>
            </a:xfrm>
            <a:custGeom>
              <a:avLst/>
              <a:gdLst>
                <a:gd name="T0" fmla="*/ 225 w 285"/>
                <a:gd name="T1" fmla="*/ 67 h 174"/>
                <a:gd name="T2" fmla="*/ 174 w 285"/>
                <a:gd name="T3" fmla="*/ 63 h 174"/>
                <a:gd name="T4" fmla="*/ 145 w 285"/>
                <a:gd name="T5" fmla="*/ 70 h 174"/>
                <a:gd name="T6" fmla="*/ 106 w 285"/>
                <a:gd name="T7" fmla="*/ 70 h 174"/>
                <a:gd name="T8" fmla="*/ 26 w 285"/>
                <a:gd name="T9" fmla="*/ 174 h 174"/>
                <a:gd name="T10" fmla="*/ 140 w 285"/>
                <a:gd name="T11" fmla="*/ 5 h 174"/>
                <a:gd name="T12" fmla="*/ 257 w 285"/>
                <a:gd name="T13" fmla="*/ 171 h 174"/>
                <a:gd name="T14" fmla="*/ 225 w 285"/>
                <a:gd name="T15" fmla="*/ 67 h 1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5" h="174">
                  <a:moveTo>
                    <a:pt x="225" y="67"/>
                  </a:moveTo>
                  <a:cubicBezTo>
                    <a:pt x="195" y="86"/>
                    <a:pt x="160" y="79"/>
                    <a:pt x="174" y="63"/>
                  </a:cubicBezTo>
                  <a:cubicBezTo>
                    <a:pt x="187" y="47"/>
                    <a:pt x="172" y="58"/>
                    <a:pt x="145" y="70"/>
                  </a:cubicBezTo>
                  <a:cubicBezTo>
                    <a:pt x="118" y="82"/>
                    <a:pt x="88" y="80"/>
                    <a:pt x="106" y="70"/>
                  </a:cubicBezTo>
                  <a:cubicBezTo>
                    <a:pt x="128" y="58"/>
                    <a:pt x="41" y="50"/>
                    <a:pt x="26" y="174"/>
                  </a:cubicBezTo>
                  <a:cubicBezTo>
                    <a:pt x="0" y="84"/>
                    <a:pt x="43" y="9"/>
                    <a:pt x="140" y="5"/>
                  </a:cubicBezTo>
                  <a:cubicBezTo>
                    <a:pt x="243" y="0"/>
                    <a:pt x="285" y="82"/>
                    <a:pt x="257" y="171"/>
                  </a:cubicBezTo>
                  <a:cubicBezTo>
                    <a:pt x="259" y="123"/>
                    <a:pt x="247" y="91"/>
                    <a:pt x="225" y="67"/>
                  </a:cubicBezTo>
                  <a:close/>
                </a:path>
              </a:pathLst>
            </a:custGeom>
            <a:solidFill>
              <a:srgbClr val="7C301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defTabSz="685800" eaLnBrk="1" fontAlgn="auto" latinLnBrk="0" hangingPunct="1">
                <a:lnSpc>
                  <a:spcPct val="100000"/>
                </a:lnSpc>
                <a:spcBef>
                  <a:spcPts val="0"/>
                </a:spcBef>
                <a:spcAft>
                  <a:spcPts val="0"/>
                </a:spcAft>
                <a:buClrTx/>
                <a:buSzTx/>
                <a:buFontTx/>
                <a:buNone/>
                <a:defRPr/>
              </a:pPr>
              <a:endParaRPr kumimoji="0" lang="zh-CN" altLang="en-US" sz="1015" b="0" i="0" u="none" strike="noStrike" kern="0" cap="none" spc="0" normalizeH="0" baseline="0" noProof="0" smtClean="0">
                <a:ln>
                  <a:noFill/>
                </a:ln>
                <a:solidFill>
                  <a:prstClr val="black"/>
                </a:solidFill>
                <a:effectLst/>
                <a:uLnTx/>
                <a:uFillTx/>
                <a:cs typeface="+mn-ea"/>
                <a:sym typeface="+mn-lt"/>
              </a:endParaRPr>
            </a:p>
          </p:txBody>
        </p:sp>
        <p:sp>
          <p:nvSpPr>
            <p:cNvPr id="15" name="Freeform 54"/>
            <p:cNvSpPr/>
            <p:nvPr/>
          </p:nvSpPr>
          <p:spPr bwMode="auto">
            <a:xfrm>
              <a:off x="1400175" y="2465388"/>
              <a:ext cx="341313" cy="341313"/>
            </a:xfrm>
            <a:custGeom>
              <a:avLst/>
              <a:gdLst>
                <a:gd name="T0" fmla="*/ 85 w 215"/>
                <a:gd name="T1" fmla="*/ 0 h 215"/>
                <a:gd name="T2" fmla="*/ 0 w 215"/>
                <a:gd name="T3" fmla="*/ 45 h 215"/>
                <a:gd name="T4" fmla="*/ 123 w 215"/>
                <a:gd name="T5" fmla="*/ 215 h 215"/>
                <a:gd name="T6" fmla="*/ 215 w 215"/>
                <a:gd name="T7" fmla="*/ 128 h 215"/>
                <a:gd name="T8" fmla="*/ 85 w 215"/>
                <a:gd name="T9" fmla="*/ 0 h 215"/>
              </a:gdLst>
              <a:ahLst/>
              <a:cxnLst>
                <a:cxn ang="0">
                  <a:pos x="T0" y="T1"/>
                </a:cxn>
                <a:cxn ang="0">
                  <a:pos x="T2" y="T3"/>
                </a:cxn>
                <a:cxn ang="0">
                  <a:pos x="T4" y="T5"/>
                </a:cxn>
                <a:cxn ang="0">
                  <a:pos x="T6" y="T7"/>
                </a:cxn>
                <a:cxn ang="0">
                  <a:pos x="T8" y="T9"/>
                </a:cxn>
              </a:cxnLst>
              <a:rect l="0" t="0" r="r" b="b"/>
              <a:pathLst>
                <a:path w="215" h="215">
                  <a:moveTo>
                    <a:pt x="85" y="0"/>
                  </a:moveTo>
                  <a:lnTo>
                    <a:pt x="0" y="45"/>
                  </a:lnTo>
                  <a:lnTo>
                    <a:pt x="123" y="215"/>
                  </a:lnTo>
                  <a:lnTo>
                    <a:pt x="215" y="128"/>
                  </a:lnTo>
                  <a:lnTo>
                    <a:pt x="85"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defTabSz="685800" eaLnBrk="1" fontAlgn="auto" latinLnBrk="0" hangingPunct="1">
                <a:lnSpc>
                  <a:spcPct val="100000"/>
                </a:lnSpc>
                <a:spcBef>
                  <a:spcPts val="0"/>
                </a:spcBef>
                <a:spcAft>
                  <a:spcPts val="0"/>
                </a:spcAft>
                <a:buClrTx/>
                <a:buSzTx/>
                <a:buFontTx/>
                <a:buNone/>
                <a:defRPr/>
              </a:pPr>
              <a:endParaRPr kumimoji="0" lang="zh-CN" altLang="en-US" sz="1015" b="0" i="0" u="none" strike="noStrike" kern="0" cap="none" spc="0" normalizeH="0" baseline="0" noProof="0" smtClean="0">
                <a:ln>
                  <a:noFill/>
                </a:ln>
                <a:solidFill>
                  <a:prstClr val="black"/>
                </a:solidFill>
                <a:effectLst/>
                <a:uLnTx/>
                <a:uFillTx/>
                <a:cs typeface="+mn-ea"/>
                <a:sym typeface="+mn-lt"/>
              </a:endParaRPr>
            </a:p>
          </p:txBody>
        </p:sp>
        <p:sp>
          <p:nvSpPr>
            <p:cNvPr id="16" name="Freeform 55"/>
            <p:cNvSpPr/>
            <p:nvPr/>
          </p:nvSpPr>
          <p:spPr bwMode="auto">
            <a:xfrm>
              <a:off x="1741488" y="2465388"/>
              <a:ext cx="341313" cy="341313"/>
            </a:xfrm>
            <a:custGeom>
              <a:avLst/>
              <a:gdLst>
                <a:gd name="T0" fmla="*/ 132 w 215"/>
                <a:gd name="T1" fmla="*/ 0 h 215"/>
                <a:gd name="T2" fmla="*/ 215 w 215"/>
                <a:gd name="T3" fmla="*/ 45 h 215"/>
                <a:gd name="T4" fmla="*/ 94 w 215"/>
                <a:gd name="T5" fmla="*/ 215 h 215"/>
                <a:gd name="T6" fmla="*/ 0 w 215"/>
                <a:gd name="T7" fmla="*/ 128 h 215"/>
                <a:gd name="T8" fmla="*/ 132 w 215"/>
                <a:gd name="T9" fmla="*/ 0 h 215"/>
              </a:gdLst>
              <a:ahLst/>
              <a:cxnLst>
                <a:cxn ang="0">
                  <a:pos x="T0" y="T1"/>
                </a:cxn>
                <a:cxn ang="0">
                  <a:pos x="T2" y="T3"/>
                </a:cxn>
                <a:cxn ang="0">
                  <a:pos x="T4" y="T5"/>
                </a:cxn>
                <a:cxn ang="0">
                  <a:pos x="T6" y="T7"/>
                </a:cxn>
                <a:cxn ang="0">
                  <a:pos x="T8" y="T9"/>
                </a:cxn>
              </a:cxnLst>
              <a:rect l="0" t="0" r="r" b="b"/>
              <a:pathLst>
                <a:path w="215" h="215">
                  <a:moveTo>
                    <a:pt x="132" y="0"/>
                  </a:moveTo>
                  <a:lnTo>
                    <a:pt x="215" y="45"/>
                  </a:lnTo>
                  <a:lnTo>
                    <a:pt x="94" y="215"/>
                  </a:lnTo>
                  <a:lnTo>
                    <a:pt x="0" y="128"/>
                  </a:lnTo>
                  <a:lnTo>
                    <a:pt x="132"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defTabSz="685800" eaLnBrk="1" fontAlgn="auto" latinLnBrk="0" hangingPunct="1">
                <a:lnSpc>
                  <a:spcPct val="100000"/>
                </a:lnSpc>
                <a:spcBef>
                  <a:spcPts val="0"/>
                </a:spcBef>
                <a:spcAft>
                  <a:spcPts val="0"/>
                </a:spcAft>
                <a:buClrTx/>
                <a:buSzTx/>
                <a:buFontTx/>
                <a:buNone/>
                <a:defRPr/>
              </a:pPr>
              <a:endParaRPr kumimoji="0" lang="zh-CN" altLang="en-US" sz="1015" b="0" i="0" u="none" strike="noStrike" kern="0" cap="none" spc="0" normalizeH="0" baseline="0" noProof="0" smtClean="0">
                <a:ln>
                  <a:noFill/>
                </a:ln>
                <a:solidFill>
                  <a:prstClr val="black"/>
                </a:solidFill>
                <a:effectLst/>
                <a:uLnTx/>
                <a:uFillTx/>
                <a:cs typeface="+mn-ea"/>
                <a:sym typeface="+mn-lt"/>
              </a:endParaRPr>
            </a:p>
          </p:txBody>
        </p:sp>
        <p:sp>
          <p:nvSpPr>
            <p:cNvPr id="17" name="Freeform 56"/>
            <p:cNvSpPr/>
            <p:nvPr/>
          </p:nvSpPr>
          <p:spPr bwMode="auto">
            <a:xfrm>
              <a:off x="1658938" y="2663825"/>
              <a:ext cx="165100" cy="150813"/>
            </a:xfrm>
            <a:custGeom>
              <a:avLst/>
              <a:gdLst>
                <a:gd name="T0" fmla="*/ 0 w 44"/>
                <a:gd name="T1" fmla="*/ 21 h 40"/>
                <a:gd name="T2" fmla="*/ 12 w 44"/>
                <a:gd name="T3" fmla="*/ 40 h 40"/>
                <a:gd name="T4" fmla="*/ 31 w 44"/>
                <a:gd name="T5" fmla="*/ 40 h 40"/>
                <a:gd name="T6" fmla="*/ 44 w 44"/>
                <a:gd name="T7" fmla="*/ 21 h 40"/>
                <a:gd name="T8" fmla="*/ 22 w 44"/>
                <a:gd name="T9" fmla="*/ 0 h 40"/>
                <a:gd name="T10" fmla="*/ 0 w 44"/>
                <a:gd name="T11" fmla="*/ 21 h 40"/>
              </a:gdLst>
              <a:ahLst/>
              <a:cxnLst>
                <a:cxn ang="0">
                  <a:pos x="T0" y="T1"/>
                </a:cxn>
                <a:cxn ang="0">
                  <a:pos x="T2" y="T3"/>
                </a:cxn>
                <a:cxn ang="0">
                  <a:pos x="T4" y="T5"/>
                </a:cxn>
                <a:cxn ang="0">
                  <a:pos x="T6" y="T7"/>
                </a:cxn>
                <a:cxn ang="0">
                  <a:pos x="T8" y="T9"/>
                </a:cxn>
                <a:cxn ang="0">
                  <a:pos x="T10" y="T11"/>
                </a:cxn>
              </a:cxnLst>
              <a:rect l="0" t="0" r="r" b="b"/>
              <a:pathLst>
                <a:path w="44" h="40">
                  <a:moveTo>
                    <a:pt x="0" y="21"/>
                  </a:moveTo>
                  <a:cubicBezTo>
                    <a:pt x="12" y="40"/>
                    <a:pt x="12" y="40"/>
                    <a:pt x="12" y="40"/>
                  </a:cubicBezTo>
                  <a:cubicBezTo>
                    <a:pt x="19" y="40"/>
                    <a:pt x="25" y="40"/>
                    <a:pt x="31" y="40"/>
                  </a:cubicBezTo>
                  <a:cubicBezTo>
                    <a:pt x="44" y="21"/>
                    <a:pt x="44" y="21"/>
                    <a:pt x="44" y="21"/>
                  </a:cubicBezTo>
                  <a:cubicBezTo>
                    <a:pt x="22" y="0"/>
                    <a:pt x="22" y="0"/>
                    <a:pt x="22" y="0"/>
                  </a:cubicBezTo>
                  <a:lnTo>
                    <a:pt x="0" y="21"/>
                  </a:lnTo>
                  <a:close/>
                </a:path>
              </a:pathLst>
            </a:custGeom>
            <a:solidFill>
              <a:srgbClr val="E83F6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defTabSz="685800" eaLnBrk="1" fontAlgn="auto" latinLnBrk="0" hangingPunct="1">
                <a:lnSpc>
                  <a:spcPct val="100000"/>
                </a:lnSpc>
                <a:spcBef>
                  <a:spcPts val="0"/>
                </a:spcBef>
                <a:spcAft>
                  <a:spcPts val="0"/>
                </a:spcAft>
                <a:buClrTx/>
                <a:buSzTx/>
                <a:buFontTx/>
                <a:buNone/>
                <a:defRPr/>
              </a:pPr>
              <a:endParaRPr kumimoji="0" lang="zh-CN" altLang="en-US" sz="1015" b="0" i="0" u="none" strike="noStrike" kern="0" cap="none" spc="0" normalizeH="0" baseline="0" noProof="0" smtClean="0">
                <a:ln>
                  <a:noFill/>
                </a:ln>
                <a:solidFill>
                  <a:prstClr val="black"/>
                </a:solidFill>
                <a:effectLst/>
                <a:uLnTx/>
                <a:uFillTx/>
                <a:cs typeface="+mn-ea"/>
                <a:sym typeface="+mn-lt"/>
              </a:endParaRPr>
            </a:p>
          </p:txBody>
        </p:sp>
        <p:sp>
          <p:nvSpPr>
            <p:cNvPr id="18" name="Freeform 57"/>
            <p:cNvSpPr/>
            <p:nvPr/>
          </p:nvSpPr>
          <p:spPr bwMode="auto">
            <a:xfrm>
              <a:off x="1644650" y="2814638"/>
              <a:ext cx="193675" cy="442913"/>
            </a:xfrm>
            <a:custGeom>
              <a:avLst/>
              <a:gdLst>
                <a:gd name="T0" fmla="*/ 16 w 52"/>
                <a:gd name="T1" fmla="*/ 0 h 118"/>
                <a:gd name="T2" fmla="*/ 0 w 52"/>
                <a:gd name="T3" fmla="*/ 117 h 118"/>
                <a:gd name="T4" fmla="*/ 26 w 52"/>
                <a:gd name="T5" fmla="*/ 118 h 118"/>
                <a:gd name="T6" fmla="*/ 52 w 52"/>
                <a:gd name="T7" fmla="*/ 117 h 118"/>
                <a:gd name="T8" fmla="*/ 35 w 52"/>
                <a:gd name="T9" fmla="*/ 0 h 118"/>
                <a:gd name="T10" fmla="*/ 16 w 52"/>
                <a:gd name="T11" fmla="*/ 0 h 118"/>
              </a:gdLst>
              <a:ahLst/>
              <a:cxnLst>
                <a:cxn ang="0">
                  <a:pos x="T0" y="T1"/>
                </a:cxn>
                <a:cxn ang="0">
                  <a:pos x="T2" y="T3"/>
                </a:cxn>
                <a:cxn ang="0">
                  <a:pos x="T4" y="T5"/>
                </a:cxn>
                <a:cxn ang="0">
                  <a:pos x="T6" y="T7"/>
                </a:cxn>
                <a:cxn ang="0">
                  <a:pos x="T8" y="T9"/>
                </a:cxn>
                <a:cxn ang="0">
                  <a:pos x="T10" y="T11"/>
                </a:cxn>
              </a:cxnLst>
              <a:rect l="0" t="0" r="r" b="b"/>
              <a:pathLst>
                <a:path w="52" h="118">
                  <a:moveTo>
                    <a:pt x="16" y="0"/>
                  </a:moveTo>
                  <a:cubicBezTo>
                    <a:pt x="0" y="117"/>
                    <a:pt x="0" y="117"/>
                    <a:pt x="0" y="117"/>
                  </a:cubicBezTo>
                  <a:cubicBezTo>
                    <a:pt x="8" y="118"/>
                    <a:pt x="17" y="118"/>
                    <a:pt x="26" y="118"/>
                  </a:cubicBezTo>
                  <a:cubicBezTo>
                    <a:pt x="35" y="118"/>
                    <a:pt x="44" y="118"/>
                    <a:pt x="52" y="117"/>
                  </a:cubicBezTo>
                  <a:cubicBezTo>
                    <a:pt x="35" y="0"/>
                    <a:pt x="35" y="0"/>
                    <a:pt x="35" y="0"/>
                  </a:cubicBezTo>
                  <a:lnTo>
                    <a:pt x="16" y="0"/>
                  </a:lnTo>
                  <a:close/>
                </a:path>
              </a:pathLst>
            </a:custGeom>
            <a:solidFill>
              <a:srgbClr val="E83F6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defTabSz="685800" eaLnBrk="1" fontAlgn="auto" latinLnBrk="0" hangingPunct="1">
                <a:lnSpc>
                  <a:spcPct val="100000"/>
                </a:lnSpc>
                <a:spcBef>
                  <a:spcPts val="0"/>
                </a:spcBef>
                <a:spcAft>
                  <a:spcPts val="0"/>
                </a:spcAft>
                <a:buClrTx/>
                <a:buSzTx/>
                <a:buFontTx/>
                <a:buNone/>
                <a:defRPr/>
              </a:pPr>
              <a:endParaRPr kumimoji="0" lang="zh-CN" altLang="en-US" sz="1015" b="0" i="0" u="none" strike="noStrike" kern="0" cap="none" spc="0" normalizeH="0" baseline="0" noProof="0" smtClean="0">
                <a:ln>
                  <a:noFill/>
                </a:ln>
                <a:solidFill>
                  <a:prstClr val="black"/>
                </a:solidFill>
                <a:effectLst/>
                <a:uLnTx/>
                <a:uFillTx/>
                <a:cs typeface="+mn-ea"/>
                <a:sym typeface="+mn-lt"/>
              </a:endParaRPr>
            </a:p>
          </p:txBody>
        </p:sp>
        <p:sp>
          <p:nvSpPr>
            <p:cNvPr id="19" name="Freeform 58"/>
            <p:cNvSpPr/>
            <p:nvPr/>
          </p:nvSpPr>
          <p:spPr bwMode="auto">
            <a:xfrm>
              <a:off x="1235075" y="3040063"/>
              <a:ext cx="15875" cy="104775"/>
            </a:xfrm>
            <a:custGeom>
              <a:avLst/>
              <a:gdLst>
                <a:gd name="T0" fmla="*/ 4 w 4"/>
                <a:gd name="T1" fmla="*/ 28 h 28"/>
                <a:gd name="T2" fmla="*/ 3 w 4"/>
                <a:gd name="T3" fmla="*/ 0 h 28"/>
                <a:gd name="T4" fmla="*/ 0 w 4"/>
                <a:gd name="T5" fmla="*/ 27 h 28"/>
                <a:gd name="T6" fmla="*/ 4 w 4"/>
                <a:gd name="T7" fmla="*/ 28 h 28"/>
              </a:gdLst>
              <a:ahLst/>
              <a:cxnLst>
                <a:cxn ang="0">
                  <a:pos x="T0" y="T1"/>
                </a:cxn>
                <a:cxn ang="0">
                  <a:pos x="T2" y="T3"/>
                </a:cxn>
                <a:cxn ang="0">
                  <a:pos x="T4" y="T5"/>
                </a:cxn>
                <a:cxn ang="0">
                  <a:pos x="T6" y="T7"/>
                </a:cxn>
              </a:cxnLst>
              <a:rect l="0" t="0" r="r" b="b"/>
              <a:pathLst>
                <a:path w="4" h="28">
                  <a:moveTo>
                    <a:pt x="4" y="28"/>
                  </a:moveTo>
                  <a:cubicBezTo>
                    <a:pt x="3" y="11"/>
                    <a:pt x="3" y="0"/>
                    <a:pt x="3" y="0"/>
                  </a:cubicBezTo>
                  <a:cubicBezTo>
                    <a:pt x="3" y="0"/>
                    <a:pt x="2" y="10"/>
                    <a:pt x="0" y="27"/>
                  </a:cubicBezTo>
                  <a:cubicBezTo>
                    <a:pt x="1" y="27"/>
                    <a:pt x="2" y="28"/>
                    <a:pt x="4" y="28"/>
                  </a:cubicBezTo>
                  <a:close/>
                </a:path>
              </a:pathLst>
            </a:custGeom>
            <a:solidFill>
              <a:srgbClr val="B78C3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defTabSz="685800" eaLnBrk="1" fontAlgn="auto" latinLnBrk="0" hangingPunct="1">
                <a:lnSpc>
                  <a:spcPct val="100000"/>
                </a:lnSpc>
                <a:spcBef>
                  <a:spcPts val="0"/>
                </a:spcBef>
                <a:spcAft>
                  <a:spcPts val="0"/>
                </a:spcAft>
                <a:buClrTx/>
                <a:buSzTx/>
                <a:buFontTx/>
                <a:buNone/>
                <a:defRPr/>
              </a:pPr>
              <a:endParaRPr kumimoji="0" lang="zh-CN" altLang="en-US" sz="1015" b="0" i="0" u="none" strike="noStrike" kern="0" cap="none" spc="0" normalizeH="0" baseline="0" noProof="0" smtClean="0">
                <a:ln>
                  <a:noFill/>
                </a:ln>
                <a:solidFill>
                  <a:prstClr val="black"/>
                </a:solidFill>
                <a:effectLst/>
                <a:uLnTx/>
                <a:uFillTx/>
                <a:cs typeface="+mn-ea"/>
                <a:sym typeface="+mn-lt"/>
              </a:endParaRPr>
            </a:p>
          </p:txBody>
        </p:sp>
        <p:sp>
          <p:nvSpPr>
            <p:cNvPr id="20" name="Freeform 59"/>
            <p:cNvSpPr/>
            <p:nvPr/>
          </p:nvSpPr>
          <p:spPr bwMode="auto">
            <a:xfrm>
              <a:off x="2232025" y="3040063"/>
              <a:ext cx="15875" cy="104775"/>
            </a:xfrm>
            <a:custGeom>
              <a:avLst/>
              <a:gdLst>
                <a:gd name="T0" fmla="*/ 0 w 4"/>
                <a:gd name="T1" fmla="*/ 28 h 28"/>
                <a:gd name="T2" fmla="*/ 0 w 4"/>
                <a:gd name="T3" fmla="*/ 0 h 28"/>
                <a:gd name="T4" fmla="*/ 4 w 4"/>
                <a:gd name="T5" fmla="*/ 27 h 28"/>
                <a:gd name="T6" fmla="*/ 0 w 4"/>
                <a:gd name="T7" fmla="*/ 28 h 28"/>
              </a:gdLst>
              <a:ahLst/>
              <a:cxnLst>
                <a:cxn ang="0">
                  <a:pos x="T0" y="T1"/>
                </a:cxn>
                <a:cxn ang="0">
                  <a:pos x="T2" y="T3"/>
                </a:cxn>
                <a:cxn ang="0">
                  <a:pos x="T4" y="T5"/>
                </a:cxn>
                <a:cxn ang="0">
                  <a:pos x="T6" y="T7"/>
                </a:cxn>
              </a:cxnLst>
              <a:rect l="0" t="0" r="r" b="b"/>
              <a:pathLst>
                <a:path w="4" h="28">
                  <a:moveTo>
                    <a:pt x="0" y="28"/>
                  </a:moveTo>
                  <a:cubicBezTo>
                    <a:pt x="0" y="11"/>
                    <a:pt x="0" y="0"/>
                    <a:pt x="0" y="0"/>
                  </a:cubicBezTo>
                  <a:cubicBezTo>
                    <a:pt x="0" y="0"/>
                    <a:pt x="2" y="10"/>
                    <a:pt x="4" y="27"/>
                  </a:cubicBezTo>
                  <a:cubicBezTo>
                    <a:pt x="3" y="27"/>
                    <a:pt x="1" y="28"/>
                    <a:pt x="0" y="28"/>
                  </a:cubicBezTo>
                  <a:close/>
                </a:path>
              </a:pathLst>
            </a:custGeom>
            <a:solidFill>
              <a:srgbClr val="B78C3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defTabSz="685800" eaLnBrk="1" fontAlgn="auto" latinLnBrk="0" hangingPunct="1">
                <a:lnSpc>
                  <a:spcPct val="100000"/>
                </a:lnSpc>
                <a:spcBef>
                  <a:spcPts val="0"/>
                </a:spcBef>
                <a:spcAft>
                  <a:spcPts val="0"/>
                </a:spcAft>
                <a:buClrTx/>
                <a:buSzTx/>
                <a:buFontTx/>
                <a:buNone/>
                <a:defRPr/>
              </a:pPr>
              <a:endParaRPr kumimoji="0" lang="zh-CN" altLang="en-US" sz="1015" b="0" i="0" u="none" strike="noStrike" kern="0" cap="none" spc="0" normalizeH="0" baseline="0" noProof="0" smtClean="0">
                <a:ln>
                  <a:noFill/>
                </a:ln>
                <a:solidFill>
                  <a:prstClr val="black"/>
                </a:solidFill>
                <a:effectLst/>
                <a:uLnTx/>
                <a:uFillTx/>
                <a:cs typeface="+mn-ea"/>
                <a:sym typeface="+mn-lt"/>
              </a:endParaRPr>
            </a:p>
          </p:txBody>
        </p:sp>
      </p:grpSp>
      <p:sp>
        <p:nvSpPr>
          <p:cNvPr id="41" name="任意多边形 40"/>
          <p:cNvSpPr/>
          <p:nvPr/>
        </p:nvSpPr>
        <p:spPr bwMode="auto">
          <a:xfrm rot="4279635">
            <a:off x="6017161" y="2487733"/>
            <a:ext cx="91106" cy="79223"/>
          </a:xfrm>
          <a:custGeom>
            <a:avLst/>
            <a:gdLst>
              <a:gd name="connsiteX0" fmla="*/ 0 w 219075"/>
              <a:gd name="connsiteY0" fmla="*/ 152400 h 190500"/>
              <a:gd name="connsiteX1" fmla="*/ 171450 w 219075"/>
              <a:gd name="connsiteY1" fmla="*/ 0 h 190500"/>
              <a:gd name="connsiteX2" fmla="*/ 219075 w 219075"/>
              <a:gd name="connsiteY2" fmla="*/ 190500 h 190500"/>
              <a:gd name="connsiteX3" fmla="*/ 0 w 219075"/>
              <a:gd name="connsiteY3" fmla="*/ 152400 h 190500"/>
            </a:gdLst>
            <a:ahLst/>
            <a:cxnLst>
              <a:cxn ang="0">
                <a:pos x="connsiteX0" y="connsiteY0"/>
              </a:cxn>
              <a:cxn ang="0">
                <a:pos x="connsiteX1" y="connsiteY1"/>
              </a:cxn>
              <a:cxn ang="0">
                <a:pos x="connsiteX2" y="connsiteY2"/>
              </a:cxn>
              <a:cxn ang="0">
                <a:pos x="connsiteX3" y="connsiteY3"/>
              </a:cxn>
            </a:cxnLst>
            <a:rect l="l" t="t" r="r" b="b"/>
            <a:pathLst>
              <a:path w="219075" h="190500">
                <a:moveTo>
                  <a:pt x="0" y="152400"/>
                </a:moveTo>
                <a:lnTo>
                  <a:pt x="171450" y="0"/>
                </a:lnTo>
                <a:lnTo>
                  <a:pt x="219075" y="190500"/>
                </a:lnTo>
                <a:lnTo>
                  <a:pt x="0" y="152400"/>
                </a:lnTo>
                <a:close/>
              </a:path>
            </a:pathLst>
          </a:custGeom>
          <a:solidFill>
            <a:srgbClr val="004960"/>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lstStyle/>
          <a:p>
            <a:pPr defTabSz="685800" fontAlgn="base">
              <a:spcBef>
                <a:spcPct val="0"/>
              </a:spcBef>
              <a:spcAft>
                <a:spcPct val="0"/>
              </a:spcAft>
            </a:pPr>
            <a:endParaRPr lang="zh-CN" altLang="en-US" sz="1350">
              <a:solidFill>
                <a:prstClr val="black"/>
              </a:solidFill>
              <a:cs typeface="+mn-ea"/>
              <a:sym typeface="+mn-lt"/>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airplan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750"/>
                                        <p:tgtEl>
                                          <p:spTgt spid="43"/>
                                        </p:tgtEl>
                                      </p:cBhvr>
                                    </p:animEffect>
                                  </p:childTnLst>
                                </p:cTn>
                              </p:par>
                              <p:par>
                                <p:cTn id="8" presetID="42" presetClass="path" presetSubtype="0" fill="hold" grpId="1" nodeType="withEffect">
                                  <p:stCondLst>
                                    <p:cond delay="0"/>
                                  </p:stCondLst>
                                  <p:childTnLst>
                                    <p:animMotion origin="layout" path="M -2.5E-6 -1.11111E-6 L -0.03055 -0.04583 " pathEditMode="relative" rAng="0" ptsTypes="AA">
                                      <p:cBhvr>
                                        <p:cTn id="9" dur="750" spd="-100000" fill="hold"/>
                                        <p:tgtEl>
                                          <p:spTgt spid="43"/>
                                        </p:tgtEl>
                                        <p:attrNameLst>
                                          <p:attrName>ppt_x</p:attrName>
                                          <p:attrName>ppt_y</p:attrName>
                                        </p:attrNameLst>
                                      </p:cBhvr>
                                      <p:rCtr x="-1528" y="-2306"/>
                                    </p:animMotion>
                                  </p:childTnLst>
                                </p:cTn>
                              </p:par>
                              <p:par>
                                <p:cTn id="10" presetID="10" presetClass="entr" presetSubtype="0" fill="hold" grpId="0" nodeType="withEffect">
                                  <p:stCondLst>
                                    <p:cond delay="250"/>
                                  </p:stCondLst>
                                  <p:childTnLst>
                                    <p:set>
                                      <p:cBhvr>
                                        <p:cTn id="11" dur="1" fill="hold">
                                          <p:stCondLst>
                                            <p:cond delay="0"/>
                                          </p:stCondLst>
                                        </p:cTn>
                                        <p:tgtEl>
                                          <p:spTgt spid="44"/>
                                        </p:tgtEl>
                                        <p:attrNameLst>
                                          <p:attrName>style.visibility</p:attrName>
                                        </p:attrNameLst>
                                      </p:cBhvr>
                                      <p:to>
                                        <p:strVal val="visible"/>
                                      </p:to>
                                    </p:set>
                                    <p:animEffect transition="in" filter="fade">
                                      <p:cBhvr>
                                        <p:cTn id="12" dur="750"/>
                                        <p:tgtEl>
                                          <p:spTgt spid="44"/>
                                        </p:tgtEl>
                                      </p:cBhvr>
                                    </p:animEffect>
                                  </p:childTnLst>
                                </p:cTn>
                              </p:par>
                              <p:par>
                                <p:cTn id="13" presetID="42" presetClass="path" presetSubtype="0" fill="hold" grpId="1" nodeType="withEffect">
                                  <p:stCondLst>
                                    <p:cond delay="250"/>
                                  </p:stCondLst>
                                  <p:childTnLst>
                                    <p:animMotion origin="layout" path="M 1.66667E-6 0 L -0.02899 0.03944 " pathEditMode="relative" rAng="0" ptsTypes="AA">
                                      <p:cBhvr>
                                        <p:cTn id="14" dur="750" spd="-100000" fill="hold"/>
                                        <p:tgtEl>
                                          <p:spTgt spid="44"/>
                                        </p:tgtEl>
                                        <p:attrNameLst>
                                          <p:attrName>ppt_x</p:attrName>
                                          <p:attrName>ppt_y</p:attrName>
                                        </p:attrNameLst>
                                      </p:cBhvr>
                                      <p:rCtr x="-1458" y="1972"/>
                                    </p:animMotion>
                                  </p:childTnLst>
                                </p:cTn>
                              </p:par>
                              <p:par>
                                <p:cTn id="15" presetID="10" presetClass="entr" presetSubtype="0" fill="hold" grpId="0" nodeType="with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750"/>
                                        <p:tgtEl>
                                          <p:spTgt spid="46"/>
                                        </p:tgtEl>
                                      </p:cBhvr>
                                    </p:animEffect>
                                  </p:childTnLst>
                                </p:cTn>
                              </p:par>
                              <p:par>
                                <p:cTn id="18" presetID="42" presetClass="path" presetSubtype="0" fill="hold" grpId="1" nodeType="withEffect">
                                  <p:stCondLst>
                                    <p:cond delay="0"/>
                                  </p:stCondLst>
                                  <p:childTnLst>
                                    <p:animMotion origin="layout" path="M -1.38889E-6 -1.11111E-6 L -0.04253 0.04667 " pathEditMode="relative" rAng="0" ptsTypes="AA">
                                      <p:cBhvr>
                                        <p:cTn id="19" dur="750" spd="-100000" fill="hold"/>
                                        <p:tgtEl>
                                          <p:spTgt spid="46"/>
                                        </p:tgtEl>
                                        <p:attrNameLst>
                                          <p:attrName>ppt_x</p:attrName>
                                          <p:attrName>ppt_y</p:attrName>
                                        </p:attrNameLst>
                                      </p:cBhvr>
                                      <p:rCtr x="-2135" y="2333"/>
                                    </p:animMotion>
                                  </p:childTnLst>
                                </p:cTn>
                              </p:par>
                              <p:par>
                                <p:cTn id="20" presetID="10" presetClass="entr" presetSubtype="0" fill="hold" grpId="0" nodeType="withEffect">
                                  <p:stCondLst>
                                    <p:cond delay="500"/>
                                  </p:stCondLst>
                                  <p:childTnLst>
                                    <p:set>
                                      <p:cBhvr>
                                        <p:cTn id="21" dur="1" fill="hold">
                                          <p:stCondLst>
                                            <p:cond delay="0"/>
                                          </p:stCondLst>
                                        </p:cTn>
                                        <p:tgtEl>
                                          <p:spTgt spid="47"/>
                                        </p:tgtEl>
                                        <p:attrNameLst>
                                          <p:attrName>style.visibility</p:attrName>
                                        </p:attrNameLst>
                                      </p:cBhvr>
                                      <p:to>
                                        <p:strVal val="visible"/>
                                      </p:to>
                                    </p:set>
                                    <p:animEffect transition="in" filter="fade">
                                      <p:cBhvr>
                                        <p:cTn id="22" dur="750"/>
                                        <p:tgtEl>
                                          <p:spTgt spid="47"/>
                                        </p:tgtEl>
                                      </p:cBhvr>
                                    </p:animEffect>
                                  </p:childTnLst>
                                </p:cTn>
                              </p:par>
                              <p:par>
                                <p:cTn id="23" presetID="42" presetClass="path" presetSubtype="0" fill="hold" grpId="1" nodeType="withEffect">
                                  <p:stCondLst>
                                    <p:cond delay="500"/>
                                  </p:stCondLst>
                                  <p:childTnLst>
                                    <p:animMotion origin="layout" path="M -1.11111E-6 1.11111E-6 L -0.01805 -0.04722 " pathEditMode="relative" rAng="0" ptsTypes="AA">
                                      <p:cBhvr>
                                        <p:cTn id="24" dur="750" spd="-100000" fill="hold"/>
                                        <p:tgtEl>
                                          <p:spTgt spid="47"/>
                                        </p:tgtEl>
                                        <p:attrNameLst>
                                          <p:attrName>ppt_x</p:attrName>
                                          <p:attrName>ppt_y</p:attrName>
                                        </p:attrNameLst>
                                      </p:cBhvr>
                                      <p:rCtr x="-903" y="-2361"/>
                                    </p:animMotion>
                                  </p:childTnLst>
                                </p:cTn>
                              </p:par>
                              <p:par>
                                <p:cTn id="25" presetID="10" presetClass="entr" presetSubtype="0" fill="hold" grpId="0" nodeType="withEffect">
                                  <p:stCondLst>
                                    <p:cond delay="250"/>
                                  </p:stCondLst>
                                  <p:childTnLst>
                                    <p:set>
                                      <p:cBhvr>
                                        <p:cTn id="26" dur="1" fill="hold">
                                          <p:stCondLst>
                                            <p:cond delay="0"/>
                                          </p:stCondLst>
                                        </p:cTn>
                                        <p:tgtEl>
                                          <p:spTgt spid="41"/>
                                        </p:tgtEl>
                                        <p:attrNameLst>
                                          <p:attrName>style.visibility</p:attrName>
                                        </p:attrNameLst>
                                      </p:cBhvr>
                                      <p:to>
                                        <p:strVal val="visible"/>
                                      </p:to>
                                    </p:set>
                                    <p:animEffect transition="in" filter="fade">
                                      <p:cBhvr>
                                        <p:cTn id="27" dur="750"/>
                                        <p:tgtEl>
                                          <p:spTgt spid="41"/>
                                        </p:tgtEl>
                                      </p:cBhvr>
                                    </p:animEffect>
                                  </p:childTnLst>
                                </p:cTn>
                              </p:par>
                              <p:par>
                                <p:cTn id="28" presetID="42" presetClass="path" presetSubtype="0" fill="hold" grpId="1" nodeType="withEffect">
                                  <p:stCondLst>
                                    <p:cond delay="250"/>
                                  </p:stCondLst>
                                  <p:childTnLst>
                                    <p:animMotion origin="layout" path="M -8.33333E-7 -4.44444E-6 L -8.33333E-7 0.00028 " pathEditMode="relative" rAng="0" ptsTypes="AA">
                                      <p:cBhvr>
                                        <p:cTn id="29" dur="750" spd="-100000" fill="hold"/>
                                        <p:tgtEl>
                                          <p:spTgt spid="41"/>
                                        </p:tgtEl>
                                        <p:attrNameLst>
                                          <p:attrName>ppt_x</p:attrName>
                                          <p:attrName>ppt_y</p:attrName>
                                        </p:attrNameLst>
                                      </p:cBhvr>
                                      <p:rCtr x="0" y="0"/>
                                    </p:animMotion>
                                  </p:childTnLst>
                                </p:cTn>
                              </p:par>
                              <p:par>
                                <p:cTn id="30" presetID="10"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750"/>
                                        <p:tgtEl>
                                          <p:spTgt spid="45"/>
                                        </p:tgtEl>
                                      </p:cBhvr>
                                    </p:animEffect>
                                  </p:childTnLst>
                                </p:cTn>
                              </p:par>
                              <p:par>
                                <p:cTn id="33" presetID="42" presetClass="path" presetSubtype="0" fill="hold" grpId="1" nodeType="withEffect">
                                  <p:stCondLst>
                                    <p:cond delay="0"/>
                                  </p:stCondLst>
                                  <p:childTnLst>
                                    <p:animMotion origin="layout" path="M 1.94444E-6 2.22222E-6 L 1.94444E-6 0.00028 " pathEditMode="relative" rAng="0" ptsTypes="AA">
                                      <p:cBhvr>
                                        <p:cTn id="34" dur="750" spd="-100000" fill="hold"/>
                                        <p:tgtEl>
                                          <p:spTgt spid="45"/>
                                        </p:tgtEl>
                                        <p:attrNameLst>
                                          <p:attrName>ppt_x</p:attrName>
                                          <p:attrName>ppt_y</p:attrName>
                                        </p:attrNameLst>
                                      </p:cBhvr>
                                      <p:rCtr x="0" y="0"/>
                                    </p:animMotion>
                                  </p:childTnLst>
                                </p:cTn>
                              </p:par>
                              <p:par>
                                <p:cTn id="35" presetID="10" presetClass="entr" presetSubtype="0" fill="hold" grpId="1" nodeType="withEffect">
                                  <p:stCondLst>
                                    <p:cond delay="500"/>
                                  </p:stCondLst>
                                  <p:childTnLst>
                                    <p:set>
                                      <p:cBhvr>
                                        <p:cTn id="36" dur="1" fill="hold">
                                          <p:stCondLst>
                                            <p:cond delay="0"/>
                                          </p:stCondLst>
                                        </p:cTn>
                                        <p:tgtEl>
                                          <p:spTgt spid="42"/>
                                        </p:tgtEl>
                                        <p:attrNameLst>
                                          <p:attrName>style.visibility</p:attrName>
                                        </p:attrNameLst>
                                      </p:cBhvr>
                                      <p:to>
                                        <p:strVal val="visible"/>
                                      </p:to>
                                    </p:set>
                                    <p:animEffect transition="in" filter="fade">
                                      <p:cBhvr>
                                        <p:cTn id="37" dur="750"/>
                                        <p:tgtEl>
                                          <p:spTgt spid="42"/>
                                        </p:tgtEl>
                                      </p:cBhvr>
                                    </p:animEffect>
                                  </p:childTnLst>
                                </p:cTn>
                              </p:par>
                              <p:par>
                                <p:cTn id="38" presetID="42" presetClass="path" presetSubtype="0" fill="hold" grpId="0" nodeType="withEffect">
                                  <p:stCondLst>
                                    <p:cond delay="500"/>
                                  </p:stCondLst>
                                  <p:childTnLst>
                                    <p:animMotion origin="layout" path="M 4.72222E-6 -3.33333E-6 L 0.03194 -0.05889 " pathEditMode="relative" rAng="0" ptsTypes="AA">
                                      <p:cBhvr>
                                        <p:cTn id="39" dur="750" spd="-100000" fill="hold"/>
                                        <p:tgtEl>
                                          <p:spTgt spid="42"/>
                                        </p:tgtEl>
                                        <p:attrNameLst>
                                          <p:attrName>ppt_x</p:attrName>
                                          <p:attrName>ppt_y</p:attrName>
                                        </p:attrNameLst>
                                      </p:cBhvr>
                                      <p:rCtr x="1597" y="-2944"/>
                                    </p:animMotion>
                                  </p:childTnLst>
                                </p:cTn>
                              </p:par>
                              <p:par>
                                <p:cTn id="40" presetID="22" presetClass="entr" presetSubtype="8" fill="hold" grpId="0" nodeType="withEffect">
                                  <p:stCondLst>
                                    <p:cond delay="0"/>
                                  </p:stCondLst>
                                  <p:childTnLst>
                                    <p:set>
                                      <p:cBhvr>
                                        <p:cTn id="41" dur="1" fill="hold">
                                          <p:stCondLst>
                                            <p:cond delay="0"/>
                                          </p:stCondLst>
                                        </p:cTn>
                                        <p:tgtEl>
                                          <p:spTgt spid="39"/>
                                        </p:tgtEl>
                                        <p:attrNameLst>
                                          <p:attrName>style.visibility</p:attrName>
                                        </p:attrNameLst>
                                      </p:cBhvr>
                                      <p:to>
                                        <p:strVal val="visible"/>
                                      </p:to>
                                    </p:set>
                                    <p:animEffect transition="in" filter="wipe(left)">
                                      <p:cBhvr>
                                        <p:cTn id="42" dur="1250"/>
                                        <p:tgtEl>
                                          <p:spTgt spid="39"/>
                                        </p:tgtEl>
                                      </p:cBhvr>
                                    </p:animEffect>
                                  </p:childTnLst>
                                </p:cTn>
                              </p:par>
                              <p:par>
                                <p:cTn id="43" presetID="22" presetClass="entr" presetSubtype="2" fill="hold" grpId="0" nodeType="with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wipe(right)">
                                      <p:cBhvr>
                                        <p:cTn id="45" dur="1250"/>
                                        <p:tgtEl>
                                          <p:spTgt spid="40"/>
                                        </p:tgtEl>
                                      </p:cBhvr>
                                    </p:animEffect>
                                  </p:childTnLst>
                                </p:cTn>
                              </p:par>
                            </p:childTnLst>
                          </p:cTn>
                        </p:par>
                        <p:par>
                          <p:cTn id="46" fill="hold">
                            <p:stCondLst>
                              <p:cond delay="1000"/>
                            </p:stCondLst>
                            <p:childTnLst>
                              <p:par>
                                <p:cTn id="47" presetID="23" presetClass="entr" presetSubtype="272"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strVal val="2/3*#ppt_w"/>
                                          </p:val>
                                        </p:tav>
                                        <p:tav tm="100000">
                                          <p:val>
                                            <p:strVal val="#ppt_w"/>
                                          </p:val>
                                        </p:tav>
                                      </p:tavLst>
                                    </p:anim>
                                    <p:anim calcmode="lin" valueType="num">
                                      <p:cBhvr>
                                        <p:cTn id="50" dur="500" fill="hold"/>
                                        <p:tgtEl>
                                          <p:spTgt spid="2"/>
                                        </p:tgtEl>
                                        <p:attrNameLst>
                                          <p:attrName>ppt_h</p:attrName>
                                        </p:attrNameLst>
                                      </p:cBhvr>
                                      <p:tavLst>
                                        <p:tav tm="0">
                                          <p:val>
                                            <p:strVal val="2/3*#ppt_h"/>
                                          </p:val>
                                        </p:tav>
                                        <p:tav tm="100000">
                                          <p:val>
                                            <p:strVal val="#ppt_h"/>
                                          </p:val>
                                        </p:tav>
                                      </p:tavLst>
                                    </p:anim>
                                  </p:childTnLst>
                                </p:cTn>
                              </p:par>
                              <p:par>
                                <p:cTn id="51" presetID="23" presetClass="entr" presetSubtype="32" fill="hold" grpId="0" nodeType="with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strVal val="4*#ppt_w"/>
                                          </p:val>
                                        </p:tav>
                                        <p:tav tm="100000">
                                          <p:val>
                                            <p:strVal val="#ppt_w"/>
                                          </p:val>
                                        </p:tav>
                                      </p:tavLst>
                                    </p:anim>
                                    <p:anim calcmode="lin" valueType="num">
                                      <p:cBhvr>
                                        <p:cTn id="54" dur="500" fill="hold"/>
                                        <p:tgtEl>
                                          <p:spTgt spid="3"/>
                                        </p:tgtEl>
                                        <p:attrNameLst>
                                          <p:attrName>ppt_h</p:attrName>
                                        </p:attrNameLst>
                                      </p:cBhvr>
                                      <p:tavLst>
                                        <p:tav tm="0">
                                          <p:val>
                                            <p:strVal val="4*#ppt_h"/>
                                          </p:val>
                                        </p:tav>
                                        <p:tav tm="100000">
                                          <p:val>
                                            <p:strVal val="#ppt_h"/>
                                          </p:val>
                                        </p:tav>
                                      </p:tavLst>
                                    </p:anim>
                                  </p:childTnLst>
                                </p:cTn>
                              </p:par>
                              <p:par>
                                <p:cTn id="55" presetID="23" presetClass="entr" presetSubtype="288" fill="hold" grpId="0" nodeType="withEffect">
                                  <p:stCondLst>
                                    <p:cond delay="0"/>
                                  </p:stCondLst>
                                  <p:childTnLst>
                                    <p:set>
                                      <p:cBhvr>
                                        <p:cTn id="56" dur="1" fill="hold">
                                          <p:stCondLst>
                                            <p:cond delay="0"/>
                                          </p:stCondLst>
                                        </p:cTn>
                                        <p:tgtEl>
                                          <p:spTgt spid="4"/>
                                        </p:tgtEl>
                                        <p:attrNameLst>
                                          <p:attrName>style.visibility</p:attrName>
                                        </p:attrNameLst>
                                      </p:cBhvr>
                                      <p:to>
                                        <p:strVal val="visible"/>
                                      </p:to>
                                    </p:set>
                                    <p:anim calcmode="lin" valueType="num">
                                      <p:cBhvr>
                                        <p:cTn id="57" dur="500" fill="hold"/>
                                        <p:tgtEl>
                                          <p:spTgt spid="4"/>
                                        </p:tgtEl>
                                        <p:attrNameLst>
                                          <p:attrName>ppt_w</p:attrName>
                                        </p:attrNameLst>
                                      </p:cBhvr>
                                      <p:tavLst>
                                        <p:tav tm="0">
                                          <p:val>
                                            <p:strVal val="4/3*#ppt_w"/>
                                          </p:val>
                                        </p:tav>
                                        <p:tav tm="100000">
                                          <p:val>
                                            <p:strVal val="#ppt_w"/>
                                          </p:val>
                                        </p:tav>
                                      </p:tavLst>
                                    </p:anim>
                                    <p:anim calcmode="lin" valueType="num">
                                      <p:cBhvr>
                                        <p:cTn id="58" dur="500" fill="hold"/>
                                        <p:tgtEl>
                                          <p:spTgt spid="4"/>
                                        </p:tgtEl>
                                        <p:attrNameLst>
                                          <p:attrName>ppt_h</p:attrName>
                                        </p:attrNameLst>
                                      </p:cBhvr>
                                      <p:tavLst>
                                        <p:tav tm="0">
                                          <p:val>
                                            <p:strVal val="4/3*#ppt_h"/>
                                          </p:val>
                                        </p:tav>
                                        <p:tav tm="100000">
                                          <p:val>
                                            <p:strVal val="#ppt_h"/>
                                          </p:val>
                                        </p:tav>
                                      </p:tavLst>
                                    </p:anim>
                                  </p:childTnLst>
                                </p:cTn>
                              </p:par>
                            </p:childTnLst>
                          </p:cTn>
                        </p:par>
                        <p:par>
                          <p:cTn id="59" fill="hold">
                            <p:stCondLst>
                              <p:cond delay="1500"/>
                            </p:stCondLst>
                            <p:childTnLst>
                              <p:par>
                                <p:cTn id="60" presetID="14" presetClass="entr" presetSubtype="10" fill="hold" nodeType="afterEffect">
                                  <p:stCondLst>
                                    <p:cond delay="0"/>
                                  </p:stCondLst>
                                  <p:childTnLst>
                                    <p:set>
                                      <p:cBhvr>
                                        <p:cTn id="61" dur="1" fill="hold">
                                          <p:stCondLst>
                                            <p:cond delay="0"/>
                                          </p:stCondLst>
                                        </p:cTn>
                                        <p:tgtEl>
                                          <p:spTgt spid="5"/>
                                        </p:tgtEl>
                                        <p:attrNameLst>
                                          <p:attrName>style.visibility</p:attrName>
                                        </p:attrNameLst>
                                      </p:cBhvr>
                                      <p:to>
                                        <p:strVal val="visible"/>
                                      </p:to>
                                    </p:set>
                                    <p:animEffect transition="in" filter="randombar(horizontal)">
                                      <p:cBhvr>
                                        <p:cTn id="62" dur="500"/>
                                        <p:tgtEl>
                                          <p:spTgt spid="5"/>
                                        </p:tgtEl>
                                      </p:cBhvr>
                                    </p:animEffect>
                                  </p:childTnLst>
                                </p:cTn>
                              </p:par>
                            </p:childTnLst>
                          </p:cTn>
                        </p:par>
                        <p:par>
                          <p:cTn id="63" fill="hold">
                            <p:stCondLst>
                              <p:cond delay="2000"/>
                            </p:stCondLst>
                            <p:childTnLst>
                              <p:par>
                                <p:cTn id="64" presetID="22" presetClass="entr" presetSubtype="8"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wipe(left)">
                                      <p:cBhvr>
                                        <p:cTn id="66" dur="1750"/>
                                        <p:tgtEl>
                                          <p:spTgt spid="31"/>
                                        </p:tgtEl>
                                      </p:cBhvr>
                                    </p:animEffect>
                                  </p:childTnLst>
                                </p:cTn>
                              </p:par>
                            </p:childTnLst>
                          </p:cTn>
                        </p:par>
                        <p:par>
                          <p:cTn id="67" fill="hold">
                            <p:stCondLst>
                              <p:cond delay="4000"/>
                            </p:stCondLst>
                            <p:childTnLst>
                              <p:par>
                                <p:cTn id="68" presetID="56" presetClass="entr" presetSubtype="0" fill="hold" grpId="0" nodeType="afterEffect">
                                  <p:stCondLst>
                                    <p:cond delay="0"/>
                                  </p:stCondLst>
                                  <p:iterate type="lt">
                                    <p:tmPct val="7500"/>
                                  </p:iterate>
                                  <p:childTnLst>
                                    <p:set>
                                      <p:cBhvr>
                                        <p:cTn id="69" dur="1" fill="hold">
                                          <p:stCondLst>
                                            <p:cond delay="0"/>
                                          </p:stCondLst>
                                        </p:cTn>
                                        <p:tgtEl>
                                          <p:spTgt spid="34"/>
                                        </p:tgtEl>
                                        <p:attrNameLst>
                                          <p:attrName>style.visibility</p:attrName>
                                        </p:attrNameLst>
                                      </p:cBhvr>
                                      <p:to>
                                        <p:strVal val="visible"/>
                                      </p:to>
                                    </p:set>
                                    <p:anim by="(-#ppt_w*2)" calcmode="lin" valueType="num">
                                      <p:cBhvr rctx="PPT">
                                        <p:cTn id="70" dur="500" autoRev="1" fill="hold">
                                          <p:stCondLst>
                                            <p:cond delay="0"/>
                                          </p:stCondLst>
                                        </p:cTn>
                                        <p:tgtEl>
                                          <p:spTgt spid="34"/>
                                        </p:tgtEl>
                                        <p:attrNameLst>
                                          <p:attrName>ppt_w</p:attrName>
                                        </p:attrNameLst>
                                      </p:cBhvr>
                                    </p:anim>
                                    <p:anim by="(#ppt_w*0.50)" calcmode="lin" valueType="num">
                                      <p:cBhvr>
                                        <p:cTn id="71" dur="500" decel="50000" autoRev="1" fill="hold">
                                          <p:stCondLst>
                                            <p:cond delay="0"/>
                                          </p:stCondLst>
                                        </p:cTn>
                                        <p:tgtEl>
                                          <p:spTgt spid="34"/>
                                        </p:tgtEl>
                                        <p:attrNameLst>
                                          <p:attrName>ppt_x</p:attrName>
                                        </p:attrNameLst>
                                      </p:cBhvr>
                                    </p:anim>
                                    <p:anim from="(-#ppt_h/2)" to="(#ppt_y)" calcmode="lin" valueType="num">
                                      <p:cBhvr>
                                        <p:cTn id="72" dur="1000" fill="hold">
                                          <p:stCondLst>
                                            <p:cond delay="0"/>
                                          </p:stCondLst>
                                        </p:cTn>
                                        <p:tgtEl>
                                          <p:spTgt spid="34"/>
                                        </p:tgtEl>
                                        <p:attrNameLst>
                                          <p:attrName>ppt_y</p:attrName>
                                        </p:attrNameLst>
                                      </p:cBhvr>
                                    </p:anim>
                                    <p:animRot by="21600000">
                                      <p:cBhvr>
                                        <p:cTn id="73" dur="1000" fill="hold">
                                          <p:stCondLst>
                                            <p:cond delay="0"/>
                                          </p:stCondLst>
                                        </p:cTn>
                                        <p:tgtEl>
                                          <p:spTgt spid="34"/>
                                        </p:tgtEl>
                                        <p:attrNameLst>
                                          <p:attrName>r</p:attrName>
                                        </p:attrNameLst>
                                      </p:cBhvr>
                                    </p:animRot>
                                  </p:childTnLst>
                                </p:cTn>
                              </p:par>
                            </p:childTnLst>
                          </p:cTn>
                        </p:par>
                        <p:par>
                          <p:cTn id="74" fill="hold">
                            <p:stCondLst>
                              <p:cond delay="5625"/>
                            </p:stCondLst>
                            <p:childTnLst>
                              <p:par>
                                <p:cTn id="75" presetID="2" presetClass="entr" presetSubtype="12" decel="100000" fill="hold" nodeType="afterEffect">
                                  <p:stCondLst>
                                    <p:cond delay="0"/>
                                  </p:stCondLst>
                                  <p:childTnLst>
                                    <p:set>
                                      <p:cBhvr>
                                        <p:cTn id="76" dur="1" fill="hold">
                                          <p:stCondLst>
                                            <p:cond delay="0"/>
                                          </p:stCondLst>
                                        </p:cTn>
                                        <p:tgtEl>
                                          <p:spTgt spid="36"/>
                                        </p:tgtEl>
                                        <p:attrNameLst>
                                          <p:attrName>style.visibility</p:attrName>
                                        </p:attrNameLst>
                                      </p:cBhvr>
                                      <p:to>
                                        <p:strVal val="visible"/>
                                      </p:to>
                                    </p:set>
                                    <p:anim calcmode="lin" valueType="num">
                                      <p:cBhvr additive="base">
                                        <p:cTn id="77" dur="1225" fill="hold"/>
                                        <p:tgtEl>
                                          <p:spTgt spid="36"/>
                                        </p:tgtEl>
                                        <p:attrNameLst>
                                          <p:attrName>ppt_x</p:attrName>
                                        </p:attrNameLst>
                                      </p:cBhvr>
                                      <p:tavLst>
                                        <p:tav tm="0">
                                          <p:val>
                                            <p:strVal val="0-#ppt_w/2"/>
                                          </p:val>
                                        </p:tav>
                                        <p:tav tm="100000">
                                          <p:val>
                                            <p:strVal val="#ppt_x"/>
                                          </p:val>
                                        </p:tav>
                                      </p:tavLst>
                                    </p:anim>
                                    <p:anim calcmode="lin" valueType="num">
                                      <p:cBhvr additive="base">
                                        <p:cTn id="78" dur="1225" fill="hold"/>
                                        <p:tgtEl>
                                          <p:spTgt spid="36"/>
                                        </p:tgtEl>
                                        <p:attrNameLst>
                                          <p:attrName>ppt_y</p:attrName>
                                        </p:attrNameLst>
                                      </p:cBhvr>
                                      <p:tavLst>
                                        <p:tav tm="0">
                                          <p:val>
                                            <p:strVal val="1+#ppt_h/2"/>
                                          </p:val>
                                        </p:tav>
                                        <p:tav tm="100000">
                                          <p:val>
                                            <p:strVal val="#ppt_y"/>
                                          </p:val>
                                        </p:tav>
                                      </p:tavLst>
                                    </p:anim>
                                  </p:childTnLst>
                                </p:cTn>
                              </p:par>
                              <p:par>
                                <p:cTn id="79" presetID="2" presetClass="entr" presetSubtype="6" decel="100000"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additive="base">
                                        <p:cTn id="81" dur="1225" fill="hold"/>
                                        <p:tgtEl>
                                          <p:spTgt spid="38"/>
                                        </p:tgtEl>
                                        <p:attrNameLst>
                                          <p:attrName>ppt_x</p:attrName>
                                        </p:attrNameLst>
                                      </p:cBhvr>
                                      <p:tavLst>
                                        <p:tav tm="0">
                                          <p:val>
                                            <p:strVal val="1+#ppt_w/2"/>
                                          </p:val>
                                        </p:tav>
                                        <p:tav tm="100000">
                                          <p:val>
                                            <p:strVal val="#ppt_x"/>
                                          </p:val>
                                        </p:tav>
                                      </p:tavLst>
                                    </p:anim>
                                    <p:anim calcmode="lin" valueType="num">
                                      <p:cBhvr additive="base">
                                        <p:cTn id="82" dur="1225" fill="hold"/>
                                        <p:tgtEl>
                                          <p:spTgt spid="38"/>
                                        </p:tgtEl>
                                        <p:attrNameLst>
                                          <p:attrName>ppt_y</p:attrName>
                                        </p:attrNameLst>
                                      </p:cBhvr>
                                      <p:tavLst>
                                        <p:tav tm="0">
                                          <p:val>
                                            <p:strVal val="1+#ppt_h/2"/>
                                          </p:val>
                                        </p:tav>
                                        <p:tav tm="100000">
                                          <p:val>
                                            <p:strVal val="#ppt_y"/>
                                          </p:val>
                                        </p:tav>
                                      </p:tavLst>
                                    </p:anim>
                                  </p:childTnLst>
                                </p:cTn>
                              </p:par>
                              <p:par>
                                <p:cTn id="83" presetID="8" presetClass="emph" presetSubtype="0" fill="hold" grpId="2" nodeType="withEffect">
                                  <p:stCondLst>
                                    <p:cond delay="0"/>
                                  </p:stCondLst>
                                  <p:childTnLst>
                                    <p:animRot by="21600000">
                                      <p:cBhvr>
                                        <p:cTn id="84" dur="2000" fill="hold"/>
                                        <p:tgtEl>
                                          <p:spTgt spid="43"/>
                                        </p:tgtEl>
                                        <p:attrNameLst>
                                          <p:attrName>r</p:attrName>
                                        </p:attrNameLst>
                                      </p:cBhvr>
                                    </p:animRot>
                                  </p:childTnLst>
                                </p:cTn>
                              </p:par>
                              <p:par>
                                <p:cTn id="85" presetID="8" presetClass="emph" presetSubtype="0" fill="hold" grpId="2" nodeType="withEffect">
                                  <p:stCondLst>
                                    <p:cond delay="0"/>
                                  </p:stCondLst>
                                  <p:childTnLst>
                                    <p:animRot by="21600000">
                                      <p:cBhvr>
                                        <p:cTn id="86" dur="2000" fill="hold"/>
                                        <p:tgtEl>
                                          <p:spTgt spid="44"/>
                                        </p:tgtEl>
                                        <p:attrNameLst>
                                          <p:attrName>r</p:attrName>
                                        </p:attrNameLst>
                                      </p:cBhvr>
                                    </p:animRot>
                                  </p:childTnLst>
                                </p:cTn>
                              </p:par>
                              <p:par>
                                <p:cTn id="87" presetID="8" presetClass="emph" presetSubtype="0" fill="hold" grpId="2" nodeType="withEffect">
                                  <p:stCondLst>
                                    <p:cond delay="0"/>
                                  </p:stCondLst>
                                  <p:childTnLst>
                                    <p:animRot by="21600000">
                                      <p:cBhvr>
                                        <p:cTn id="88" dur="2000" fill="hold"/>
                                        <p:tgtEl>
                                          <p:spTgt spid="46"/>
                                        </p:tgtEl>
                                        <p:attrNameLst>
                                          <p:attrName>r</p:attrName>
                                        </p:attrNameLst>
                                      </p:cBhvr>
                                    </p:animRot>
                                  </p:childTnLst>
                                </p:cTn>
                              </p:par>
                              <p:par>
                                <p:cTn id="89" presetID="8" presetClass="emph" presetSubtype="0" fill="hold" grpId="2" nodeType="withEffect">
                                  <p:stCondLst>
                                    <p:cond delay="0"/>
                                  </p:stCondLst>
                                  <p:childTnLst>
                                    <p:animRot by="21600000">
                                      <p:cBhvr>
                                        <p:cTn id="90" dur="2000" fill="hold"/>
                                        <p:tgtEl>
                                          <p:spTgt spid="47"/>
                                        </p:tgtEl>
                                        <p:attrNameLst>
                                          <p:attrName>r</p:attrName>
                                        </p:attrNameLst>
                                      </p:cBhvr>
                                    </p:animRot>
                                  </p:childTnLst>
                                </p:cTn>
                              </p:par>
                              <p:par>
                                <p:cTn id="91" presetID="8" presetClass="emph" presetSubtype="0" fill="hold" grpId="2" nodeType="withEffect">
                                  <p:stCondLst>
                                    <p:cond delay="0"/>
                                  </p:stCondLst>
                                  <p:childTnLst>
                                    <p:animRot by="21600000">
                                      <p:cBhvr>
                                        <p:cTn id="92" dur="2000" fill="hold"/>
                                        <p:tgtEl>
                                          <p:spTgt spid="41"/>
                                        </p:tgtEl>
                                        <p:attrNameLst>
                                          <p:attrName>r</p:attrName>
                                        </p:attrNameLst>
                                      </p:cBhvr>
                                    </p:animRot>
                                  </p:childTnLst>
                                </p:cTn>
                              </p:par>
                              <p:par>
                                <p:cTn id="93" presetID="8" presetClass="emph" presetSubtype="0" fill="hold" grpId="2" nodeType="withEffect">
                                  <p:stCondLst>
                                    <p:cond delay="0"/>
                                  </p:stCondLst>
                                  <p:childTnLst>
                                    <p:animRot by="21600000">
                                      <p:cBhvr>
                                        <p:cTn id="94" dur="2000" fill="hold"/>
                                        <p:tgtEl>
                                          <p:spTgt spid="45"/>
                                        </p:tgtEl>
                                        <p:attrNameLst>
                                          <p:attrName>r</p:attrName>
                                        </p:attrNameLst>
                                      </p:cBhvr>
                                    </p:animRot>
                                  </p:childTnLst>
                                </p:cTn>
                              </p:par>
                              <p:par>
                                <p:cTn id="95" presetID="8" presetClass="emph" presetSubtype="0" fill="hold" grpId="2" nodeType="withEffect">
                                  <p:stCondLst>
                                    <p:cond delay="0"/>
                                  </p:stCondLst>
                                  <p:childTnLst>
                                    <p:animRot by="21600000">
                                      <p:cBhvr>
                                        <p:cTn id="96" dur="2000" fill="hold"/>
                                        <p:tgtEl>
                                          <p:spTgt spid="4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4" grpId="0"/>
      <p:bldP spid="39" grpId="0" animBg="1"/>
      <p:bldP spid="40" grpId="0" animBg="1"/>
      <p:bldP spid="42" grpId="0" animBg="1"/>
      <p:bldP spid="42" grpId="1" animBg="1"/>
      <p:bldP spid="42" grpId="2" animBg="1"/>
      <p:bldP spid="43" grpId="0" animBg="1"/>
      <p:bldP spid="43" grpId="1" animBg="1"/>
      <p:bldP spid="43" grpId="2" animBg="1"/>
      <p:bldP spid="44" grpId="0" animBg="1"/>
      <p:bldP spid="44" grpId="1" animBg="1"/>
      <p:bldP spid="44" grpId="2" animBg="1"/>
      <p:bldP spid="45" grpId="0" animBg="1"/>
      <p:bldP spid="45" grpId="1" animBg="1"/>
      <p:bldP spid="45" grpId="2" animBg="1"/>
      <p:bldP spid="46" grpId="0" animBg="1"/>
      <p:bldP spid="46" grpId="1" animBg="1"/>
      <p:bldP spid="46" grpId="2" animBg="1"/>
      <p:bldP spid="47" grpId="0" animBg="1"/>
      <p:bldP spid="47" grpId="1" animBg="1"/>
      <p:bldP spid="47" grpId="2" animBg="1"/>
      <p:bldP spid="2" grpId="0" animBg="1"/>
      <p:bldP spid="3" grpId="0" animBg="1"/>
      <p:bldP spid="4" grpId="0" animBg="1"/>
      <p:bldP spid="41" grpId="0" animBg="1"/>
      <p:bldP spid="41" grpId="1" animBg="1"/>
      <p:bldP spid="41" grpId="2"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0"/>
          <p:cNvSpPr txBox="1"/>
          <p:nvPr/>
        </p:nvSpPr>
        <p:spPr>
          <a:xfrm>
            <a:off x="368739" y="226993"/>
            <a:ext cx="2082388" cy="523220"/>
          </a:xfrm>
          <a:prstGeom prst="rect">
            <a:avLst/>
          </a:prstGeom>
          <a:noFill/>
        </p:spPr>
        <p:txBody>
          <a:bodyPr wrap="square" rtlCol="0">
            <a:spAutoFit/>
          </a:bodyPr>
          <a:lstStyle/>
          <a:p>
            <a:pPr algn="ctr" defTabSz="914400"/>
            <a:r>
              <a:rPr lang="zh-CN" altLang="en-US" sz="2800" b="1" spc="300" dirty="0" smtClean="0">
                <a:solidFill>
                  <a:schemeClr val="bg1"/>
                </a:solidFill>
                <a:cs typeface="+mn-ea"/>
                <a:sym typeface="+mn-lt"/>
              </a:rPr>
              <a:t>协调技能</a:t>
            </a:r>
            <a:endParaRPr lang="zh-CN" altLang="en-US" sz="2800" b="1" spc="300" dirty="0">
              <a:solidFill>
                <a:schemeClr val="bg1"/>
              </a:solidFill>
              <a:cs typeface="+mn-ea"/>
              <a:sym typeface="+mn-lt"/>
            </a:endParaRPr>
          </a:p>
        </p:txBody>
      </p:sp>
      <p:sp>
        <p:nvSpPr>
          <p:cNvPr id="3" name="任意多边形 2"/>
          <p:cNvSpPr/>
          <p:nvPr/>
        </p:nvSpPr>
        <p:spPr>
          <a:xfrm>
            <a:off x="5661297" y="2565392"/>
            <a:ext cx="1093811" cy="1093812"/>
          </a:xfrm>
          <a:custGeom>
            <a:avLst/>
            <a:gdLst>
              <a:gd name="connsiteX0" fmla="*/ 1102132 w 2204265"/>
              <a:gd name="connsiteY0" fmla="*/ 321083 h 2204265"/>
              <a:gd name="connsiteX1" fmla="*/ 311557 w 2204265"/>
              <a:gd name="connsiteY1" fmla="*/ 1111658 h 2204265"/>
              <a:gd name="connsiteX2" fmla="*/ 1102132 w 2204265"/>
              <a:gd name="connsiteY2" fmla="*/ 1902233 h 2204265"/>
              <a:gd name="connsiteX3" fmla="*/ 1892707 w 2204265"/>
              <a:gd name="connsiteY3" fmla="*/ 1111658 h 2204265"/>
              <a:gd name="connsiteX4" fmla="*/ 1102132 w 2204265"/>
              <a:gd name="connsiteY4" fmla="*/ 321083 h 2204265"/>
              <a:gd name="connsiteX5" fmla="*/ 977042 w 2204265"/>
              <a:gd name="connsiteY5" fmla="*/ 0 h 2204265"/>
              <a:gd name="connsiteX6" fmla="*/ 1227224 w 2204265"/>
              <a:gd name="connsiteY6" fmla="*/ 0 h 2204265"/>
              <a:gd name="connsiteX7" fmla="*/ 1276006 w 2204265"/>
              <a:gd name="connsiteY7" fmla="*/ 227584 h 2204265"/>
              <a:gd name="connsiteX8" fmla="*/ 1287791 w 2204265"/>
              <a:gd name="connsiteY8" fmla="*/ 229382 h 2204265"/>
              <a:gd name="connsiteX9" fmla="*/ 1387705 w 2204265"/>
              <a:gd name="connsiteY9" fmla="*/ 259057 h 2204265"/>
              <a:gd name="connsiteX10" fmla="*/ 1544868 w 2204265"/>
              <a:gd name="connsiteY10" fmla="*/ 85113 h 2204265"/>
              <a:gd name="connsiteX11" fmla="*/ 1761531 w 2204265"/>
              <a:gd name="connsiteY11" fmla="*/ 210203 h 2204265"/>
              <a:gd name="connsiteX12" fmla="*/ 1691902 w 2204265"/>
              <a:gd name="connsiteY12" fmla="*/ 425756 h 2204265"/>
              <a:gd name="connsiteX13" fmla="*/ 1705003 w 2204265"/>
              <a:gd name="connsiteY13" fmla="*/ 435309 h 2204265"/>
              <a:gd name="connsiteX14" fmla="*/ 1774668 w 2204265"/>
              <a:gd name="connsiteY14" fmla="*/ 502325 h 2204265"/>
              <a:gd name="connsiteX15" fmla="*/ 1782142 w 2204265"/>
              <a:gd name="connsiteY15" fmla="*/ 511190 h 2204265"/>
              <a:gd name="connsiteX16" fmla="*/ 1994063 w 2204265"/>
              <a:gd name="connsiteY16" fmla="*/ 442735 h 2204265"/>
              <a:gd name="connsiteX17" fmla="*/ 2119154 w 2204265"/>
              <a:gd name="connsiteY17" fmla="*/ 659399 h 2204265"/>
              <a:gd name="connsiteX18" fmla="*/ 1961265 w 2204265"/>
              <a:gd name="connsiteY18" fmla="*/ 802053 h 2204265"/>
              <a:gd name="connsiteX19" fmla="*/ 1974042 w 2204265"/>
              <a:gd name="connsiteY19" fmla="*/ 833752 h 2204265"/>
              <a:gd name="connsiteX20" fmla="*/ 1999140 w 2204265"/>
              <a:gd name="connsiteY20" fmla="*/ 933073 h 2204265"/>
              <a:gd name="connsiteX21" fmla="*/ 2204265 w 2204265"/>
              <a:gd name="connsiteY21" fmla="*/ 977042 h 2204265"/>
              <a:gd name="connsiteX22" fmla="*/ 2204265 w 2204265"/>
              <a:gd name="connsiteY22" fmla="*/ 1227224 h 2204265"/>
              <a:gd name="connsiteX23" fmla="*/ 2012137 w 2204265"/>
              <a:gd name="connsiteY23" fmla="*/ 1268406 h 2204265"/>
              <a:gd name="connsiteX24" fmla="*/ 2004638 w 2204265"/>
              <a:gd name="connsiteY24" fmla="*/ 1317545 h 2204265"/>
              <a:gd name="connsiteX25" fmla="*/ 1985237 w 2204265"/>
              <a:gd name="connsiteY25" fmla="*/ 1394985 h 2204265"/>
              <a:gd name="connsiteX26" fmla="*/ 1977636 w 2204265"/>
              <a:gd name="connsiteY26" fmla="*/ 1417004 h 2204265"/>
              <a:gd name="connsiteX27" fmla="*/ 2119154 w 2204265"/>
              <a:gd name="connsiteY27" fmla="*/ 1544868 h 2204265"/>
              <a:gd name="connsiteX28" fmla="*/ 1994063 w 2204265"/>
              <a:gd name="connsiteY28" fmla="*/ 1761531 h 2204265"/>
              <a:gd name="connsiteX29" fmla="*/ 1820151 w 2204265"/>
              <a:gd name="connsiteY29" fmla="*/ 1705353 h 2204265"/>
              <a:gd name="connsiteX30" fmla="*/ 1798711 w 2204265"/>
              <a:gd name="connsiteY30" fmla="*/ 1734758 h 2204265"/>
              <a:gd name="connsiteX31" fmla="*/ 1731696 w 2204265"/>
              <a:gd name="connsiteY31" fmla="*/ 1804423 h 2204265"/>
              <a:gd name="connsiteX32" fmla="*/ 1706998 w 2204265"/>
              <a:gd name="connsiteY32" fmla="*/ 1825242 h 2204265"/>
              <a:gd name="connsiteX33" fmla="*/ 1761531 w 2204265"/>
              <a:gd name="connsiteY33" fmla="*/ 1994062 h 2204265"/>
              <a:gd name="connsiteX34" fmla="*/ 1544868 w 2204265"/>
              <a:gd name="connsiteY34" fmla="*/ 2119153 h 2204265"/>
              <a:gd name="connsiteX35" fmla="*/ 1429863 w 2204265"/>
              <a:gd name="connsiteY35" fmla="*/ 1991868 h 2204265"/>
              <a:gd name="connsiteX36" fmla="*/ 1400268 w 2204265"/>
              <a:gd name="connsiteY36" fmla="*/ 2003797 h 2204265"/>
              <a:gd name="connsiteX37" fmla="*/ 1262745 w 2204265"/>
              <a:gd name="connsiteY37" fmla="*/ 2038549 h 2204265"/>
              <a:gd name="connsiteX38" fmla="*/ 1227224 w 2204265"/>
              <a:gd name="connsiteY38" fmla="*/ 2204265 h 2204265"/>
              <a:gd name="connsiteX39" fmla="*/ 977042 w 2204265"/>
              <a:gd name="connsiteY39" fmla="*/ 2204265 h 2204265"/>
              <a:gd name="connsiteX40" fmla="*/ 941447 w 2204265"/>
              <a:gd name="connsiteY40" fmla="*/ 2038203 h 2204265"/>
              <a:gd name="connsiteX41" fmla="*/ 916475 w 2204265"/>
              <a:gd name="connsiteY41" fmla="*/ 2034392 h 2204265"/>
              <a:gd name="connsiteX42" fmla="*/ 774169 w 2204265"/>
              <a:gd name="connsiteY42" fmla="*/ 1992127 h 2204265"/>
              <a:gd name="connsiteX43" fmla="*/ 659399 w 2204265"/>
              <a:gd name="connsiteY43" fmla="*/ 2119153 h 2204265"/>
              <a:gd name="connsiteX44" fmla="*/ 442735 w 2204265"/>
              <a:gd name="connsiteY44" fmla="*/ 1994062 h 2204265"/>
              <a:gd name="connsiteX45" fmla="*/ 496981 w 2204265"/>
              <a:gd name="connsiteY45" fmla="*/ 1826130 h 2204265"/>
              <a:gd name="connsiteX46" fmla="*/ 391274 w 2204265"/>
              <a:gd name="connsiteY46" fmla="*/ 1717869 h 2204265"/>
              <a:gd name="connsiteX47" fmla="*/ 382878 w 2204265"/>
              <a:gd name="connsiteY47" fmla="*/ 1705753 h 2204265"/>
              <a:gd name="connsiteX48" fmla="*/ 210204 w 2204265"/>
              <a:gd name="connsiteY48" fmla="*/ 1761531 h 2204265"/>
              <a:gd name="connsiteX49" fmla="*/ 85113 w 2204265"/>
              <a:gd name="connsiteY49" fmla="*/ 1544868 h 2204265"/>
              <a:gd name="connsiteX50" fmla="*/ 226733 w 2204265"/>
              <a:gd name="connsiteY50" fmla="*/ 1416912 h 2204265"/>
              <a:gd name="connsiteX51" fmla="*/ 212821 w 2204265"/>
              <a:gd name="connsiteY51" fmla="*/ 1373126 h 2204265"/>
              <a:gd name="connsiteX52" fmla="*/ 191748 w 2204265"/>
              <a:gd name="connsiteY52" fmla="*/ 1268325 h 2204265"/>
              <a:gd name="connsiteX53" fmla="*/ 0 w 2204265"/>
              <a:gd name="connsiteY53" fmla="*/ 1227224 h 2204265"/>
              <a:gd name="connsiteX54" fmla="*/ 0 w 2204265"/>
              <a:gd name="connsiteY54" fmla="*/ 977042 h 2204265"/>
              <a:gd name="connsiteX55" fmla="*/ 203220 w 2204265"/>
              <a:gd name="connsiteY55" fmla="*/ 933481 h 2204265"/>
              <a:gd name="connsiteX56" fmla="*/ 212821 w 2204265"/>
              <a:gd name="connsiteY56" fmla="*/ 890649 h 2204265"/>
              <a:gd name="connsiteX57" fmla="*/ 243470 w 2204265"/>
              <a:gd name="connsiteY57" fmla="*/ 802476 h 2204265"/>
              <a:gd name="connsiteX58" fmla="*/ 85113 w 2204265"/>
              <a:gd name="connsiteY58" fmla="*/ 659399 h 2204265"/>
              <a:gd name="connsiteX59" fmla="*/ 210204 w 2204265"/>
              <a:gd name="connsiteY59" fmla="*/ 442735 h 2204265"/>
              <a:gd name="connsiteX60" fmla="*/ 423776 w 2204265"/>
              <a:gd name="connsiteY60" fmla="*/ 511723 h 2204265"/>
              <a:gd name="connsiteX61" fmla="*/ 470557 w 2204265"/>
              <a:gd name="connsiteY61" fmla="*/ 461243 h 2204265"/>
              <a:gd name="connsiteX62" fmla="*/ 512656 w 2204265"/>
              <a:gd name="connsiteY62" fmla="*/ 426662 h 2204265"/>
              <a:gd name="connsiteX63" fmla="*/ 442735 w 2204265"/>
              <a:gd name="connsiteY63" fmla="*/ 210203 h 2204265"/>
              <a:gd name="connsiteX64" fmla="*/ 659399 w 2204265"/>
              <a:gd name="connsiteY64" fmla="*/ 85113 h 2204265"/>
              <a:gd name="connsiteX65" fmla="*/ 815299 w 2204265"/>
              <a:gd name="connsiteY65" fmla="*/ 257661 h 2204265"/>
              <a:gd name="connsiteX66" fmla="*/ 916475 w 2204265"/>
              <a:gd name="connsiteY66" fmla="*/ 229382 h 2204265"/>
              <a:gd name="connsiteX67" fmla="*/ 928259 w 2204265"/>
              <a:gd name="connsiteY67" fmla="*/ 227584 h 2204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2204265" h="2204265">
                <a:moveTo>
                  <a:pt x="1102132" y="321083"/>
                </a:moveTo>
                <a:cubicBezTo>
                  <a:pt x="665509" y="321083"/>
                  <a:pt x="311557" y="675035"/>
                  <a:pt x="311557" y="1111658"/>
                </a:cubicBezTo>
                <a:cubicBezTo>
                  <a:pt x="311557" y="1548281"/>
                  <a:pt x="665509" y="1902233"/>
                  <a:pt x="1102132" y="1902233"/>
                </a:cubicBezTo>
                <a:cubicBezTo>
                  <a:pt x="1538755" y="1902233"/>
                  <a:pt x="1892707" y="1548281"/>
                  <a:pt x="1892707" y="1111658"/>
                </a:cubicBezTo>
                <a:cubicBezTo>
                  <a:pt x="1892707" y="675035"/>
                  <a:pt x="1538755" y="321083"/>
                  <a:pt x="1102132" y="321083"/>
                </a:cubicBezTo>
                <a:close/>
                <a:moveTo>
                  <a:pt x="977042" y="0"/>
                </a:moveTo>
                <a:lnTo>
                  <a:pt x="1227224" y="0"/>
                </a:lnTo>
                <a:lnTo>
                  <a:pt x="1276006" y="227584"/>
                </a:lnTo>
                <a:lnTo>
                  <a:pt x="1287791" y="229382"/>
                </a:lnTo>
                <a:lnTo>
                  <a:pt x="1387705" y="259057"/>
                </a:lnTo>
                <a:lnTo>
                  <a:pt x="1544868" y="85113"/>
                </a:lnTo>
                <a:lnTo>
                  <a:pt x="1761531" y="210203"/>
                </a:lnTo>
                <a:lnTo>
                  <a:pt x="1691902" y="425756"/>
                </a:lnTo>
                <a:lnTo>
                  <a:pt x="1705003" y="435309"/>
                </a:lnTo>
                <a:cubicBezTo>
                  <a:pt x="1729378" y="456423"/>
                  <a:pt x="1752634" y="478795"/>
                  <a:pt x="1774668" y="502325"/>
                </a:cubicBezTo>
                <a:lnTo>
                  <a:pt x="1782142" y="511190"/>
                </a:lnTo>
                <a:lnTo>
                  <a:pt x="1994063" y="442735"/>
                </a:lnTo>
                <a:lnTo>
                  <a:pt x="2119154" y="659399"/>
                </a:lnTo>
                <a:lnTo>
                  <a:pt x="1961265" y="802053"/>
                </a:lnTo>
                <a:lnTo>
                  <a:pt x="1974042" y="833752"/>
                </a:lnTo>
                <a:lnTo>
                  <a:pt x="1999140" y="933073"/>
                </a:lnTo>
                <a:lnTo>
                  <a:pt x="2204265" y="977042"/>
                </a:lnTo>
                <a:lnTo>
                  <a:pt x="2204265" y="1227224"/>
                </a:lnTo>
                <a:lnTo>
                  <a:pt x="2012137" y="1268406"/>
                </a:lnTo>
                <a:lnTo>
                  <a:pt x="2004638" y="1317545"/>
                </a:lnTo>
                <a:cubicBezTo>
                  <a:pt x="1999269" y="1343782"/>
                  <a:pt x="1992785" y="1369612"/>
                  <a:pt x="1985237" y="1394985"/>
                </a:cubicBezTo>
                <a:lnTo>
                  <a:pt x="1977636" y="1417004"/>
                </a:lnTo>
                <a:lnTo>
                  <a:pt x="2119154" y="1544868"/>
                </a:lnTo>
                <a:lnTo>
                  <a:pt x="1994063" y="1761531"/>
                </a:lnTo>
                <a:lnTo>
                  <a:pt x="1820151" y="1705353"/>
                </a:lnTo>
                <a:lnTo>
                  <a:pt x="1798711" y="1734758"/>
                </a:lnTo>
                <a:cubicBezTo>
                  <a:pt x="1777597" y="1759133"/>
                  <a:pt x="1755225" y="1782388"/>
                  <a:pt x="1731696" y="1804423"/>
                </a:cubicBezTo>
                <a:lnTo>
                  <a:pt x="1706998" y="1825242"/>
                </a:lnTo>
                <a:lnTo>
                  <a:pt x="1761531" y="1994062"/>
                </a:lnTo>
                <a:lnTo>
                  <a:pt x="1544868" y="2119153"/>
                </a:lnTo>
                <a:lnTo>
                  <a:pt x="1429863" y="1991868"/>
                </a:lnTo>
                <a:lnTo>
                  <a:pt x="1400268" y="2003797"/>
                </a:lnTo>
                <a:lnTo>
                  <a:pt x="1262745" y="2038549"/>
                </a:lnTo>
                <a:lnTo>
                  <a:pt x="1227224" y="2204265"/>
                </a:lnTo>
                <a:lnTo>
                  <a:pt x="977042" y="2204265"/>
                </a:lnTo>
                <a:lnTo>
                  <a:pt x="941447" y="2038203"/>
                </a:lnTo>
                <a:lnTo>
                  <a:pt x="916475" y="2034392"/>
                </a:lnTo>
                <a:lnTo>
                  <a:pt x="774169" y="1992127"/>
                </a:lnTo>
                <a:lnTo>
                  <a:pt x="659399" y="2119153"/>
                </a:lnTo>
                <a:lnTo>
                  <a:pt x="442735" y="1994062"/>
                </a:lnTo>
                <a:lnTo>
                  <a:pt x="496981" y="1826130"/>
                </a:lnTo>
                <a:lnTo>
                  <a:pt x="391274" y="1717869"/>
                </a:lnTo>
                <a:lnTo>
                  <a:pt x="382878" y="1705753"/>
                </a:lnTo>
                <a:lnTo>
                  <a:pt x="210204" y="1761531"/>
                </a:lnTo>
                <a:lnTo>
                  <a:pt x="85113" y="1544868"/>
                </a:lnTo>
                <a:lnTo>
                  <a:pt x="226733" y="1416912"/>
                </a:lnTo>
                <a:lnTo>
                  <a:pt x="212821" y="1373126"/>
                </a:lnTo>
                <a:lnTo>
                  <a:pt x="191748" y="1268325"/>
                </a:lnTo>
                <a:lnTo>
                  <a:pt x="0" y="1227224"/>
                </a:lnTo>
                <a:lnTo>
                  <a:pt x="0" y="977042"/>
                </a:lnTo>
                <a:lnTo>
                  <a:pt x="203220" y="933481"/>
                </a:lnTo>
                <a:lnTo>
                  <a:pt x="212821" y="890649"/>
                </a:lnTo>
                <a:lnTo>
                  <a:pt x="243470" y="802476"/>
                </a:lnTo>
                <a:lnTo>
                  <a:pt x="85113" y="659399"/>
                </a:lnTo>
                <a:lnTo>
                  <a:pt x="210204" y="442735"/>
                </a:lnTo>
                <a:lnTo>
                  <a:pt x="423776" y="511723"/>
                </a:lnTo>
                <a:lnTo>
                  <a:pt x="470557" y="461243"/>
                </a:lnTo>
                <a:lnTo>
                  <a:pt x="512656" y="426662"/>
                </a:lnTo>
                <a:lnTo>
                  <a:pt x="442735" y="210203"/>
                </a:lnTo>
                <a:lnTo>
                  <a:pt x="659399" y="85113"/>
                </a:lnTo>
                <a:lnTo>
                  <a:pt x="815299" y="257661"/>
                </a:lnTo>
                <a:lnTo>
                  <a:pt x="916475" y="229382"/>
                </a:lnTo>
                <a:lnTo>
                  <a:pt x="928259" y="227584"/>
                </a:lnTo>
                <a:close/>
              </a:path>
            </a:pathLst>
          </a:custGeom>
          <a:solidFill>
            <a:schemeClr val="bg1">
              <a:lumMod val="85000"/>
            </a:schemeClr>
          </a:solidFill>
          <a:ln w="1587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rgbClr val="FFFFFF"/>
              </a:solidFill>
              <a:effectLst/>
              <a:uLnTx/>
              <a:uFillTx/>
              <a:cs typeface="+mn-ea"/>
              <a:sym typeface="+mn-lt"/>
            </a:endParaRPr>
          </a:p>
        </p:txBody>
      </p:sp>
      <p:sp>
        <p:nvSpPr>
          <p:cNvPr id="4" name="椭圆 3"/>
          <p:cNvSpPr/>
          <p:nvPr/>
        </p:nvSpPr>
        <p:spPr>
          <a:xfrm>
            <a:off x="5800087" y="2704183"/>
            <a:ext cx="816231" cy="816231"/>
          </a:xfrm>
          <a:prstGeom prst="ellipse">
            <a:avLst/>
          </a:prstGeom>
          <a:solidFill>
            <a:srgbClr val="2F5898"/>
          </a:solidFill>
          <a:ln>
            <a:noFill/>
          </a:ln>
          <a:effectLst/>
          <a:scene3d>
            <a:camera prst="orthographicFront">
              <a:rot lat="0" lon="0" rev="0"/>
            </a:camera>
            <a:lightRig rig="threePt" dir="t">
              <a:rot lat="0" lon="0" rev="1200000"/>
            </a:lightRig>
          </a:scene3d>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rgbClr val="FFFFFF"/>
              </a:solidFill>
              <a:effectLst/>
              <a:uLnTx/>
              <a:uFillTx/>
              <a:cs typeface="+mn-ea"/>
              <a:sym typeface="+mn-lt"/>
            </a:endParaRPr>
          </a:p>
        </p:txBody>
      </p:sp>
      <p:sp>
        <p:nvSpPr>
          <p:cNvPr id="5" name="任意多边形 4"/>
          <p:cNvSpPr/>
          <p:nvPr/>
        </p:nvSpPr>
        <p:spPr>
          <a:xfrm>
            <a:off x="4609321" y="2159507"/>
            <a:ext cx="1093811" cy="1093812"/>
          </a:xfrm>
          <a:custGeom>
            <a:avLst/>
            <a:gdLst>
              <a:gd name="connsiteX0" fmla="*/ 1102132 w 2204265"/>
              <a:gd name="connsiteY0" fmla="*/ 321083 h 2204265"/>
              <a:gd name="connsiteX1" fmla="*/ 311557 w 2204265"/>
              <a:gd name="connsiteY1" fmla="*/ 1111658 h 2204265"/>
              <a:gd name="connsiteX2" fmla="*/ 1102132 w 2204265"/>
              <a:gd name="connsiteY2" fmla="*/ 1902233 h 2204265"/>
              <a:gd name="connsiteX3" fmla="*/ 1892707 w 2204265"/>
              <a:gd name="connsiteY3" fmla="*/ 1111658 h 2204265"/>
              <a:gd name="connsiteX4" fmla="*/ 1102132 w 2204265"/>
              <a:gd name="connsiteY4" fmla="*/ 321083 h 2204265"/>
              <a:gd name="connsiteX5" fmla="*/ 977042 w 2204265"/>
              <a:gd name="connsiteY5" fmla="*/ 0 h 2204265"/>
              <a:gd name="connsiteX6" fmla="*/ 1227224 w 2204265"/>
              <a:gd name="connsiteY6" fmla="*/ 0 h 2204265"/>
              <a:gd name="connsiteX7" fmla="*/ 1276006 w 2204265"/>
              <a:gd name="connsiteY7" fmla="*/ 227584 h 2204265"/>
              <a:gd name="connsiteX8" fmla="*/ 1287791 w 2204265"/>
              <a:gd name="connsiteY8" fmla="*/ 229382 h 2204265"/>
              <a:gd name="connsiteX9" fmla="*/ 1387705 w 2204265"/>
              <a:gd name="connsiteY9" fmla="*/ 259057 h 2204265"/>
              <a:gd name="connsiteX10" fmla="*/ 1544868 w 2204265"/>
              <a:gd name="connsiteY10" fmla="*/ 85113 h 2204265"/>
              <a:gd name="connsiteX11" fmla="*/ 1761531 w 2204265"/>
              <a:gd name="connsiteY11" fmla="*/ 210203 h 2204265"/>
              <a:gd name="connsiteX12" fmla="*/ 1691902 w 2204265"/>
              <a:gd name="connsiteY12" fmla="*/ 425756 h 2204265"/>
              <a:gd name="connsiteX13" fmla="*/ 1705003 w 2204265"/>
              <a:gd name="connsiteY13" fmla="*/ 435309 h 2204265"/>
              <a:gd name="connsiteX14" fmla="*/ 1774668 w 2204265"/>
              <a:gd name="connsiteY14" fmla="*/ 502325 h 2204265"/>
              <a:gd name="connsiteX15" fmla="*/ 1782142 w 2204265"/>
              <a:gd name="connsiteY15" fmla="*/ 511190 h 2204265"/>
              <a:gd name="connsiteX16" fmla="*/ 1994063 w 2204265"/>
              <a:gd name="connsiteY16" fmla="*/ 442735 h 2204265"/>
              <a:gd name="connsiteX17" fmla="*/ 2119154 w 2204265"/>
              <a:gd name="connsiteY17" fmla="*/ 659399 h 2204265"/>
              <a:gd name="connsiteX18" fmla="*/ 1961265 w 2204265"/>
              <a:gd name="connsiteY18" fmla="*/ 802053 h 2204265"/>
              <a:gd name="connsiteX19" fmla="*/ 1974042 w 2204265"/>
              <a:gd name="connsiteY19" fmla="*/ 833752 h 2204265"/>
              <a:gd name="connsiteX20" fmla="*/ 1999140 w 2204265"/>
              <a:gd name="connsiteY20" fmla="*/ 933073 h 2204265"/>
              <a:gd name="connsiteX21" fmla="*/ 2204265 w 2204265"/>
              <a:gd name="connsiteY21" fmla="*/ 977042 h 2204265"/>
              <a:gd name="connsiteX22" fmla="*/ 2204265 w 2204265"/>
              <a:gd name="connsiteY22" fmla="*/ 1227224 h 2204265"/>
              <a:gd name="connsiteX23" fmla="*/ 2012137 w 2204265"/>
              <a:gd name="connsiteY23" fmla="*/ 1268406 h 2204265"/>
              <a:gd name="connsiteX24" fmla="*/ 2004638 w 2204265"/>
              <a:gd name="connsiteY24" fmla="*/ 1317545 h 2204265"/>
              <a:gd name="connsiteX25" fmla="*/ 1985237 w 2204265"/>
              <a:gd name="connsiteY25" fmla="*/ 1394985 h 2204265"/>
              <a:gd name="connsiteX26" fmla="*/ 1977636 w 2204265"/>
              <a:gd name="connsiteY26" fmla="*/ 1417004 h 2204265"/>
              <a:gd name="connsiteX27" fmla="*/ 2119154 w 2204265"/>
              <a:gd name="connsiteY27" fmla="*/ 1544868 h 2204265"/>
              <a:gd name="connsiteX28" fmla="*/ 1994063 w 2204265"/>
              <a:gd name="connsiteY28" fmla="*/ 1761531 h 2204265"/>
              <a:gd name="connsiteX29" fmla="*/ 1820151 w 2204265"/>
              <a:gd name="connsiteY29" fmla="*/ 1705353 h 2204265"/>
              <a:gd name="connsiteX30" fmla="*/ 1798711 w 2204265"/>
              <a:gd name="connsiteY30" fmla="*/ 1734758 h 2204265"/>
              <a:gd name="connsiteX31" fmla="*/ 1731696 w 2204265"/>
              <a:gd name="connsiteY31" fmla="*/ 1804423 h 2204265"/>
              <a:gd name="connsiteX32" fmla="*/ 1706998 w 2204265"/>
              <a:gd name="connsiteY32" fmla="*/ 1825242 h 2204265"/>
              <a:gd name="connsiteX33" fmla="*/ 1761531 w 2204265"/>
              <a:gd name="connsiteY33" fmla="*/ 1994062 h 2204265"/>
              <a:gd name="connsiteX34" fmla="*/ 1544868 w 2204265"/>
              <a:gd name="connsiteY34" fmla="*/ 2119153 h 2204265"/>
              <a:gd name="connsiteX35" fmla="*/ 1429863 w 2204265"/>
              <a:gd name="connsiteY35" fmla="*/ 1991868 h 2204265"/>
              <a:gd name="connsiteX36" fmla="*/ 1400268 w 2204265"/>
              <a:gd name="connsiteY36" fmla="*/ 2003797 h 2204265"/>
              <a:gd name="connsiteX37" fmla="*/ 1262745 w 2204265"/>
              <a:gd name="connsiteY37" fmla="*/ 2038549 h 2204265"/>
              <a:gd name="connsiteX38" fmla="*/ 1227224 w 2204265"/>
              <a:gd name="connsiteY38" fmla="*/ 2204265 h 2204265"/>
              <a:gd name="connsiteX39" fmla="*/ 977042 w 2204265"/>
              <a:gd name="connsiteY39" fmla="*/ 2204265 h 2204265"/>
              <a:gd name="connsiteX40" fmla="*/ 941447 w 2204265"/>
              <a:gd name="connsiteY40" fmla="*/ 2038203 h 2204265"/>
              <a:gd name="connsiteX41" fmla="*/ 916475 w 2204265"/>
              <a:gd name="connsiteY41" fmla="*/ 2034392 h 2204265"/>
              <a:gd name="connsiteX42" fmla="*/ 774169 w 2204265"/>
              <a:gd name="connsiteY42" fmla="*/ 1992127 h 2204265"/>
              <a:gd name="connsiteX43" fmla="*/ 659399 w 2204265"/>
              <a:gd name="connsiteY43" fmla="*/ 2119153 h 2204265"/>
              <a:gd name="connsiteX44" fmla="*/ 442735 w 2204265"/>
              <a:gd name="connsiteY44" fmla="*/ 1994062 h 2204265"/>
              <a:gd name="connsiteX45" fmla="*/ 496981 w 2204265"/>
              <a:gd name="connsiteY45" fmla="*/ 1826130 h 2204265"/>
              <a:gd name="connsiteX46" fmla="*/ 391274 w 2204265"/>
              <a:gd name="connsiteY46" fmla="*/ 1717869 h 2204265"/>
              <a:gd name="connsiteX47" fmla="*/ 382878 w 2204265"/>
              <a:gd name="connsiteY47" fmla="*/ 1705753 h 2204265"/>
              <a:gd name="connsiteX48" fmla="*/ 210204 w 2204265"/>
              <a:gd name="connsiteY48" fmla="*/ 1761531 h 2204265"/>
              <a:gd name="connsiteX49" fmla="*/ 85113 w 2204265"/>
              <a:gd name="connsiteY49" fmla="*/ 1544868 h 2204265"/>
              <a:gd name="connsiteX50" fmla="*/ 226733 w 2204265"/>
              <a:gd name="connsiteY50" fmla="*/ 1416912 h 2204265"/>
              <a:gd name="connsiteX51" fmla="*/ 212821 w 2204265"/>
              <a:gd name="connsiteY51" fmla="*/ 1373126 h 2204265"/>
              <a:gd name="connsiteX52" fmla="*/ 191748 w 2204265"/>
              <a:gd name="connsiteY52" fmla="*/ 1268325 h 2204265"/>
              <a:gd name="connsiteX53" fmla="*/ 0 w 2204265"/>
              <a:gd name="connsiteY53" fmla="*/ 1227224 h 2204265"/>
              <a:gd name="connsiteX54" fmla="*/ 0 w 2204265"/>
              <a:gd name="connsiteY54" fmla="*/ 977042 h 2204265"/>
              <a:gd name="connsiteX55" fmla="*/ 203220 w 2204265"/>
              <a:gd name="connsiteY55" fmla="*/ 933481 h 2204265"/>
              <a:gd name="connsiteX56" fmla="*/ 212821 w 2204265"/>
              <a:gd name="connsiteY56" fmla="*/ 890649 h 2204265"/>
              <a:gd name="connsiteX57" fmla="*/ 243470 w 2204265"/>
              <a:gd name="connsiteY57" fmla="*/ 802476 h 2204265"/>
              <a:gd name="connsiteX58" fmla="*/ 85113 w 2204265"/>
              <a:gd name="connsiteY58" fmla="*/ 659399 h 2204265"/>
              <a:gd name="connsiteX59" fmla="*/ 210204 w 2204265"/>
              <a:gd name="connsiteY59" fmla="*/ 442735 h 2204265"/>
              <a:gd name="connsiteX60" fmla="*/ 423776 w 2204265"/>
              <a:gd name="connsiteY60" fmla="*/ 511723 h 2204265"/>
              <a:gd name="connsiteX61" fmla="*/ 470557 w 2204265"/>
              <a:gd name="connsiteY61" fmla="*/ 461243 h 2204265"/>
              <a:gd name="connsiteX62" fmla="*/ 512656 w 2204265"/>
              <a:gd name="connsiteY62" fmla="*/ 426662 h 2204265"/>
              <a:gd name="connsiteX63" fmla="*/ 442735 w 2204265"/>
              <a:gd name="connsiteY63" fmla="*/ 210203 h 2204265"/>
              <a:gd name="connsiteX64" fmla="*/ 659399 w 2204265"/>
              <a:gd name="connsiteY64" fmla="*/ 85113 h 2204265"/>
              <a:gd name="connsiteX65" fmla="*/ 815299 w 2204265"/>
              <a:gd name="connsiteY65" fmla="*/ 257661 h 2204265"/>
              <a:gd name="connsiteX66" fmla="*/ 916475 w 2204265"/>
              <a:gd name="connsiteY66" fmla="*/ 229382 h 2204265"/>
              <a:gd name="connsiteX67" fmla="*/ 928259 w 2204265"/>
              <a:gd name="connsiteY67" fmla="*/ 227584 h 2204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2204265" h="2204265">
                <a:moveTo>
                  <a:pt x="1102132" y="321083"/>
                </a:moveTo>
                <a:cubicBezTo>
                  <a:pt x="665509" y="321083"/>
                  <a:pt x="311557" y="675035"/>
                  <a:pt x="311557" y="1111658"/>
                </a:cubicBezTo>
                <a:cubicBezTo>
                  <a:pt x="311557" y="1548281"/>
                  <a:pt x="665509" y="1902233"/>
                  <a:pt x="1102132" y="1902233"/>
                </a:cubicBezTo>
                <a:cubicBezTo>
                  <a:pt x="1538755" y="1902233"/>
                  <a:pt x="1892707" y="1548281"/>
                  <a:pt x="1892707" y="1111658"/>
                </a:cubicBezTo>
                <a:cubicBezTo>
                  <a:pt x="1892707" y="675035"/>
                  <a:pt x="1538755" y="321083"/>
                  <a:pt x="1102132" y="321083"/>
                </a:cubicBezTo>
                <a:close/>
                <a:moveTo>
                  <a:pt x="977042" y="0"/>
                </a:moveTo>
                <a:lnTo>
                  <a:pt x="1227224" y="0"/>
                </a:lnTo>
                <a:lnTo>
                  <a:pt x="1276006" y="227584"/>
                </a:lnTo>
                <a:lnTo>
                  <a:pt x="1287791" y="229382"/>
                </a:lnTo>
                <a:lnTo>
                  <a:pt x="1387705" y="259057"/>
                </a:lnTo>
                <a:lnTo>
                  <a:pt x="1544868" y="85113"/>
                </a:lnTo>
                <a:lnTo>
                  <a:pt x="1761531" y="210203"/>
                </a:lnTo>
                <a:lnTo>
                  <a:pt x="1691902" y="425756"/>
                </a:lnTo>
                <a:lnTo>
                  <a:pt x="1705003" y="435309"/>
                </a:lnTo>
                <a:cubicBezTo>
                  <a:pt x="1729378" y="456423"/>
                  <a:pt x="1752634" y="478795"/>
                  <a:pt x="1774668" y="502325"/>
                </a:cubicBezTo>
                <a:lnTo>
                  <a:pt x="1782142" y="511190"/>
                </a:lnTo>
                <a:lnTo>
                  <a:pt x="1994063" y="442735"/>
                </a:lnTo>
                <a:lnTo>
                  <a:pt x="2119154" y="659399"/>
                </a:lnTo>
                <a:lnTo>
                  <a:pt x="1961265" y="802053"/>
                </a:lnTo>
                <a:lnTo>
                  <a:pt x="1974042" y="833752"/>
                </a:lnTo>
                <a:lnTo>
                  <a:pt x="1999140" y="933073"/>
                </a:lnTo>
                <a:lnTo>
                  <a:pt x="2204265" y="977042"/>
                </a:lnTo>
                <a:lnTo>
                  <a:pt x="2204265" y="1227224"/>
                </a:lnTo>
                <a:lnTo>
                  <a:pt x="2012137" y="1268406"/>
                </a:lnTo>
                <a:lnTo>
                  <a:pt x="2004638" y="1317545"/>
                </a:lnTo>
                <a:cubicBezTo>
                  <a:pt x="1999269" y="1343782"/>
                  <a:pt x="1992785" y="1369612"/>
                  <a:pt x="1985237" y="1394985"/>
                </a:cubicBezTo>
                <a:lnTo>
                  <a:pt x="1977636" y="1417004"/>
                </a:lnTo>
                <a:lnTo>
                  <a:pt x="2119154" y="1544868"/>
                </a:lnTo>
                <a:lnTo>
                  <a:pt x="1994063" y="1761531"/>
                </a:lnTo>
                <a:lnTo>
                  <a:pt x="1820151" y="1705353"/>
                </a:lnTo>
                <a:lnTo>
                  <a:pt x="1798711" y="1734758"/>
                </a:lnTo>
                <a:cubicBezTo>
                  <a:pt x="1777597" y="1759133"/>
                  <a:pt x="1755225" y="1782388"/>
                  <a:pt x="1731696" y="1804423"/>
                </a:cubicBezTo>
                <a:lnTo>
                  <a:pt x="1706998" y="1825242"/>
                </a:lnTo>
                <a:lnTo>
                  <a:pt x="1761531" y="1994062"/>
                </a:lnTo>
                <a:lnTo>
                  <a:pt x="1544868" y="2119153"/>
                </a:lnTo>
                <a:lnTo>
                  <a:pt x="1429863" y="1991868"/>
                </a:lnTo>
                <a:lnTo>
                  <a:pt x="1400268" y="2003797"/>
                </a:lnTo>
                <a:lnTo>
                  <a:pt x="1262745" y="2038549"/>
                </a:lnTo>
                <a:lnTo>
                  <a:pt x="1227224" y="2204265"/>
                </a:lnTo>
                <a:lnTo>
                  <a:pt x="977042" y="2204265"/>
                </a:lnTo>
                <a:lnTo>
                  <a:pt x="941447" y="2038203"/>
                </a:lnTo>
                <a:lnTo>
                  <a:pt x="916475" y="2034392"/>
                </a:lnTo>
                <a:lnTo>
                  <a:pt x="774169" y="1992127"/>
                </a:lnTo>
                <a:lnTo>
                  <a:pt x="659399" y="2119153"/>
                </a:lnTo>
                <a:lnTo>
                  <a:pt x="442735" y="1994062"/>
                </a:lnTo>
                <a:lnTo>
                  <a:pt x="496981" y="1826130"/>
                </a:lnTo>
                <a:lnTo>
                  <a:pt x="391274" y="1717869"/>
                </a:lnTo>
                <a:lnTo>
                  <a:pt x="382878" y="1705753"/>
                </a:lnTo>
                <a:lnTo>
                  <a:pt x="210204" y="1761531"/>
                </a:lnTo>
                <a:lnTo>
                  <a:pt x="85113" y="1544868"/>
                </a:lnTo>
                <a:lnTo>
                  <a:pt x="226733" y="1416912"/>
                </a:lnTo>
                <a:lnTo>
                  <a:pt x="212821" y="1373126"/>
                </a:lnTo>
                <a:lnTo>
                  <a:pt x="191748" y="1268325"/>
                </a:lnTo>
                <a:lnTo>
                  <a:pt x="0" y="1227224"/>
                </a:lnTo>
                <a:lnTo>
                  <a:pt x="0" y="977042"/>
                </a:lnTo>
                <a:lnTo>
                  <a:pt x="203220" y="933481"/>
                </a:lnTo>
                <a:lnTo>
                  <a:pt x="212821" y="890649"/>
                </a:lnTo>
                <a:lnTo>
                  <a:pt x="243470" y="802476"/>
                </a:lnTo>
                <a:lnTo>
                  <a:pt x="85113" y="659399"/>
                </a:lnTo>
                <a:lnTo>
                  <a:pt x="210204" y="442735"/>
                </a:lnTo>
                <a:lnTo>
                  <a:pt x="423776" y="511723"/>
                </a:lnTo>
                <a:lnTo>
                  <a:pt x="470557" y="461243"/>
                </a:lnTo>
                <a:lnTo>
                  <a:pt x="512656" y="426662"/>
                </a:lnTo>
                <a:lnTo>
                  <a:pt x="442735" y="210203"/>
                </a:lnTo>
                <a:lnTo>
                  <a:pt x="659399" y="85113"/>
                </a:lnTo>
                <a:lnTo>
                  <a:pt x="815299" y="257661"/>
                </a:lnTo>
                <a:lnTo>
                  <a:pt x="916475" y="229382"/>
                </a:lnTo>
                <a:lnTo>
                  <a:pt x="928259" y="227584"/>
                </a:lnTo>
                <a:close/>
              </a:path>
            </a:pathLst>
          </a:custGeom>
          <a:solidFill>
            <a:schemeClr val="bg1">
              <a:lumMod val="85000"/>
            </a:schemeClr>
          </a:solidFill>
          <a:ln w="1587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rgbClr val="FFFFFF"/>
              </a:solidFill>
              <a:effectLst/>
              <a:uLnTx/>
              <a:uFillTx/>
              <a:cs typeface="+mn-ea"/>
              <a:sym typeface="+mn-lt"/>
            </a:endParaRPr>
          </a:p>
        </p:txBody>
      </p:sp>
      <p:sp>
        <p:nvSpPr>
          <p:cNvPr id="6" name="椭圆 5"/>
          <p:cNvSpPr/>
          <p:nvPr/>
        </p:nvSpPr>
        <p:spPr>
          <a:xfrm>
            <a:off x="4748111" y="2298298"/>
            <a:ext cx="816231" cy="816231"/>
          </a:xfrm>
          <a:prstGeom prst="ellipse">
            <a:avLst/>
          </a:prstGeom>
          <a:solidFill>
            <a:srgbClr val="004960"/>
          </a:solidFill>
          <a:ln>
            <a:noFill/>
          </a:ln>
          <a:effectLst/>
          <a:scene3d>
            <a:camera prst="orthographicFront">
              <a:rot lat="0" lon="0" rev="0"/>
            </a:camera>
            <a:lightRig rig="threePt" dir="t">
              <a:rot lat="0" lon="0" rev="1200000"/>
            </a:lightRig>
          </a:scene3d>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rgbClr val="FFFFFF"/>
              </a:solidFill>
              <a:effectLst/>
              <a:uLnTx/>
              <a:uFillTx/>
              <a:cs typeface="+mn-ea"/>
              <a:sym typeface="+mn-lt"/>
            </a:endParaRPr>
          </a:p>
        </p:txBody>
      </p:sp>
      <p:sp>
        <p:nvSpPr>
          <p:cNvPr id="7" name="任意多边形 6"/>
          <p:cNvSpPr/>
          <p:nvPr/>
        </p:nvSpPr>
        <p:spPr>
          <a:xfrm>
            <a:off x="3755023" y="2894972"/>
            <a:ext cx="1093811" cy="1093812"/>
          </a:xfrm>
          <a:custGeom>
            <a:avLst/>
            <a:gdLst>
              <a:gd name="connsiteX0" fmla="*/ 1102132 w 2204265"/>
              <a:gd name="connsiteY0" fmla="*/ 321083 h 2204265"/>
              <a:gd name="connsiteX1" fmla="*/ 311557 w 2204265"/>
              <a:gd name="connsiteY1" fmla="*/ 1111658 h 2204265"/>
              <a:gd name="connsiteX2" fmla="*/ 1102132 w 2204265"/>
              <a:gd name="connsiteY2" fmla="*/ 1902233 h 2204265"/>
              <a:gd name="connsiteX3" fmla="*/ 1892707 w 2204265"/>
              <a:gd name="connsiteY3" fmla="*/ 1111658 h 2204265"/>
              <a:gd name="connsiteX4" fmla="*/ 1102132 w 2204265"/>
              <a:gd name="connsiteY4" fmla="*/ 321083 h 2204265"/>
              <a:gd name="connsiteX5" fmla="*/ 977042 w 2204265"/>
              <a:gd name="connsiteY5" fmla="*/ 0 h 2204265"/>
              <a:gd name="connsiteX6" fmla="*/ 1227224 w 2204265"/>
              <a:gd name="connsiteY6" fmla="*/ 0 h 2204265"/>
              <a:gd name="connsiteX7" fmla="*/ 1276006 w 2204265"/>
              <a:gd name="connsiteY7" fmla="*/ 227584 h 2204265"/>
              <a:gd name="connsiteX8" fmla="*/ 1287791 w 2204265"/>
              <a:gd name="connsiteY8" fmla="*/ 229382 h 2204265"/>
              <a:gd name="connsiteX9" fmla="*/ 1387705 w 2204265"/>
              <a:gd name="connsiteY9" fmla="*/ 259057 h 2204265"/>
              <a:gd name="connsiteX10" fmla="*/ 1544868 w 2204265"/>
              <a:gd name="connsiteY10" fmla="*/ 85113 h 2204265"/>
              <a:gd name="connsiteX11" fmla="*/ 1761531 w 2204265"/>
              <a:gd name="connsiteY11" fmla="*/ 210203 h 2204265"/>
              <a:gd name="connsiteX12" fmla="*/ 1691902 w 2204265"/>
              <a:gd name="connsiteY12" fmla="*/ 425756 h 2204265"/>
              <a:gd name="connsiteX13" fmla="*/ 1705003 w 2204265"/>
              <a:gd name="connsiteY13" fmla="*/ 435309 h 2204265"/>
              <a:gd name="connsiteX14" fmla="*/ 1774668 w 2204265"/>
              <a:gd name="connsiteY14" fmla="*/ 502325 h 2204265"/>
              <a:gd name="connsiteX15" fmla="*/ 1782142 w 2204265"/>
              <a:gd name="connsiteY15" fmla="*/ 511190 h 2204265"/>
              <a:gd name="connsiteX16" fmla="*/ 1994063 w 2204265"/>
              <a:gd name="connsiteY16" fmla="*/ 442735 h 2204265"/>
              <a:gd name="connsiteX17" fmla="*/ 2119154 w 2204265"/>
              <a:gd name="connsiteY17" fmla="*/ 659399 h 2204265"/>
              <a:gd name="connsiteX18" fmla="*/ 1961265 w 2204265"/>
              <a:gd name="connsiteY18" fmla="*/ 802053 h 2204265"/>
              <a:gd name="connsiteX19" fmla="*/ 1974042 w 2204265"/>
              <a:gd name="connsiteY19" fmla="*/ 833752 h 2204265"/>
              <a:gd name="connsiteX20" fmla="*/ 1999140 w 2204265"/>
              <a:gd name="connsiteY20" fmla="*/ 933073 h 2204265"/>
              <a:gd name="connsiteX21" fmla="*/ 2204265 w 2204265"/>
              <a:gd name="connsiteY21" fmla="*/ 977042 h 2204265"/>
              <a:gd name="connsiteX22" fmla="*/ 2204265 w 2204265"/>
              <a:gd name="connsiteY22" fmla="*/ 1227224 h 2204265"/>
              <a:gd name="connsiteX23" fmla="*/ 2012137 w 2204265"/>
              <a:gd name="connsiteY23" fmla="*/ 1268406 h 2204265"/>
              <a:gd name="connsiteX24" fmla="*/ 2004638 w 2204265"/>
              <a:gd name="connsiteY24" fmla="*/ 1317545 h 2204265"/>
              <a:gd name="connsiteX25" fmla="*/ 1985237 w 2204265"/>
              <a:gd name="connsiteY25" fmla="*/ 1394985 h 2204265"/>
              <a:gd name="connsiteX26" fmla="*/ 1977636 w 2204265"/>
              <a:gd name="connsiteY26" fmla="*/ 1417004 h 2204265"/>
              <a:gd name="connsiteX27" fmla="*/ 2119154 w 2204265"/>
              <a:gd name="connsiteY27" fmla="*/ 1544868 h 2204265"/>
              <a:gd name="connsiteX28" fmla="*/ 1994063 w 2204265"/>
              <a:gd name="connsiteY28" fmla="*/ 1761531 h 2204265"/>
              <a:gd name="connsiteX29" fmla="*/ 1820151 w 2204265"/>
              <a:gd name="connsiteY29" fmla="*/ 1705353 h 2204265"/>
              <a:gd name="connsiteX30" fmla="*/ 1798711 w 2204265"/>
              <a:gd name="connsiteY30" fmla="*/ 1734758 h 2204265"/>
              <a:gd name="connsiteX31" fmla="*/ 1731696 w 2204265"/>
              <a:gd name="connsiteY31" fmla="*/ 1804423 h 2204265"/>
              <a:gd name="connsiteX32" fmla="*/ 1706998 w 2204265"/>
              <a:gd name="connsiteY32" fmla="*/ 1825242 h 2204265"/>
              <a:gd name="connsiteX33" fmla="*/ 1761531 w 2204265"/>
              <a:gd name="connsiteY33" fmla="*/ 1994062 h 2204265"/>
              <a:gd name="connsiteX34" fmla="*/ 1544868 w 2204265"/>
              <a:gd name="connsiteY34" fmla="*/ 2119153 h 2204265"/>
              <a:gd name="connsiteX35" fmla="*/ 1429863 w 2204265"/>
              <a:gd name="connsiteY35" fmla="*/ 1991868 h 2204265"/>
              <a:gd name="connsiteX36" fmla="*/ 1400268 w 2204265"/>
              <a:gd name="connsiteY36" fmla="*/ 2003797 h 2204265"/>
              <a:gd name="connsiteX37" fmla="*/ 1262745 w 2204265"/>
              <a:gd name="connsiteY37" fmla="*/ 2038549 h 2204265"/>
              <a:gd name="connsiteX38" fmla="*/ 1227224 w 2204265"/>
              <a:gd name="connsiteY38" fmla="*/ 2204265 h 2204265"/>
              <a:gd name="connsiteX39" fmla="*/ 977042 w 2204265"/>
              <a:gd name="connsiteY39" fmla="*/ 2204265 h 2204265"/>
              <a:gd name="connsiteX40" fmla="*/ 941447 w 2204265"/>
              <a:gd name="connsiteY40" fmla="*/ 2038203 h 2204265"/>
              <a:gd name="connsiteX41" fmla="*/ 916475 w 2204265"/>
              <a:gd name="connsiteY41" fmla="*/ 2034392 h 2204265"/>
              <a:gd name="connsiteX42" fmla="*/ 774169 w 2204265"/>
              <a:gd name="connsiteY42" fmla="*/ 1992127 h 2204265"/>
              <a:gd name="connsiteX43" fmla="*/ 659399 w 2204265"/>
              <a:gd name="connsiteY43" fmla="*/ 2119153 h 2204265"/>
              <a:gd name="connsiteX44" fmla="*/ 442735 w 2204265"/>
              <a:gd name="connsiteY44" fmla="*/ 1994062 h 2204265"/>
              <a:gd name="connsiteX45" fmla="*/ 496981 w 2204265"/>
              <a:gd name="connsiteY45" fmla="*/ 1826130 h 2204265"/>
              <a:gd name="connsiteX46" fmla="*/ 391274 w 2204265"/>
              <a:gd name="connsiteY46" fmla="*/ 1717869 h 2204265"/>
              <a:gd name="connsiteX47" fmla="*/ 382878 w 2204265"/>
              <a:gd name="connsiteY47" fmla="*/ 1705753 h 2204265"/>
              <a:gd name="connsiteX48" fmla="*/ 210204 w 2204265"/>
              <a:gd name="connsiteY48" fmla="*/ 1761531 h 2204265"/>
              <a:gd name="connsiteX49" fmla="*/ 85113 w 2204265"/>
              <a:gd name="connsiteY49" fmla="*/ 1544868 h 2204265"/>
              <a:gd name="connsiteX50" fmla="*/ 226733 w 2204265"/>
              <a:gd name="connsiteY50" fmla="*/ 1416912 h 2204265"/>
              <a:gd name="connsiteX51" fmla="*/ 212821 w 2204265"/>
              <a:gd name="connsiteY51" fmla="*/ 1373126 h 2204265"/>
              <a:gd name="connsiteX52" fmla="*/ 191748 w 2204265"/>
              <a:gd name="connsiteY52" fmla="*/ 1268325 h 2204265"/>
              <a:gd name="connsiteX53" fmla="*/ 0 w 2204265"/>
              <a:gd name="connsiteY53" fmla="*/ 1227224 h 2204265"/>
              <a:gd name="connsiteX54" fmla="*/ 0 w 2204265"/>
              <a:gd name="connsiteY54" fmla="*/ 977042 h 2204265"/>
              <a:gd name="connsiteX55" fmla="*/ 203220 w 2204265"/>
              <a:gd name="connsiteY55" fmla="*/ 933481 h 2204265"/>
              <a:gd name="connsiteX56" fmla="*/ 212821 w 2204265"/>
              <a:gd name="connsiteY56" fmla="*/ 890649 h 2204265"/>
              <a:gd name="connsiteX57" fmla="*/ 243470 w 2204265"/>
              <a:gd name="connsiteY57" fmla="*/ 802476 h 2204265"/>
              <a:gd name="connsiteX58" fmla="*/ 85113 w 2204265"/>
              <a:gd name="connsiteY58" fmla="*/ 659399 h 2204265"/>
              <a:gd name="connsiteX59" fmla="*/ 210204 w 2204265"/>
              <a:gd name="connsiteY59" fmla="*/ 442735 h 2204265"/>
              <a:gd name="connsiteX60" fmla="*/ 423776 w 2204265"/>
              <a:gd name="connsiteY60" fmla="*/ 511723 h 2204265"/>
              <a:gd name="connsiteX61" fmla="*/ 470557 w 2204265"/>
              <a:gd name="connsiteY61" fmla="*/ 461243 h 2204265"/>
              <a:gd name="connsiteX62" fmla="*/ 512656 w 2204265"/>
              <a:gd name="connsiteY62" fmla="*/ 426662 h 2204265"/>
              <a:gd name="connsiteX63" fmla="*/ 442735 w 2204265"/>
              <a:gd name="connsiteY63" fmla="*/ 210203 h 2204265"/>
              <a:gd name="connsiteX64" fmla="*/ 659399 w 2204265"/>
              <a:gd name="connsiteY64" fmla="*/ 85113 h 2204265"/>
              <a:gd name="connsiteX65" fmla="*/ 815299 w 2204265"/>
              <a:gd name="connsiteY65" fmla="*/ 257661 h 2204265"/>
              <a:gd name="connsiteX66" fmla="*/ 916475 w 2204265"/>
              <a:gd name="connsiteY66" fmla="*/ 229382 h 2204265"/>
              <a:gd name="connsiteX67" fmla="*/ 928259 w 2204265"/>
              <a:gd name="connsiteY67" fmla="*/ 227584 h 2204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2204265" h="2204265">
                <a:moveTo>
                  <a:pt x="1102132" y="321083"/>
                </a:moveTo>
                <a:cubicBezTo>
                  <a:pt x="665509" y="321083"/>
                  <a:pt x="311557" y="675035"/>
                  <a:pt x="311557" y="1111658"/>
                </a:cubicBezTo>
                <a:cubicBezTo>
                  <a:pt x="311557" y="1548281"/>
                  <a:pt x="665509" y="1902233"/>
                  <a:pt x="1102132" y="1902233"/>
                </a:cubicBezTo>
                <a:cubicBezTo>
                  <a:pt x="1538755" y="1902233"/>
                  <a:pt x="1892707" y="1548281"/>
                  <a:pt x="1892707" y="1111658"/>
                </a:cubicBezTo>
                <a:cubicBezTo>
                  <a:pt x="1892707" y="675035"/>
                  <a:pt x="1538755" y="321083"/>
                  <a:pt x="1102132" y="321083"/>
                </a:cubicBezTo>
                <a:close/>
                <a:moveTo>
                  <a:pt x="977042" y="0"/>
                </a:moveTo>
                <a:lnTo>
                  <a:pt x="1227224" y="0"/>
                </a:lnTo>
                <a:lnTo>
                  <a:pt x="1276006" y="227584"/>
                </a:lnTo>
                <a:lnTo>
                  <a:pt x="1287791" y="229382"/>
                </a:lnTo>
                <a:lnTo>
                  <a:pt x="1387705" y="259057"/>
                </a:lnTo>
                <a:lnTo>
                  <a:pt x="1544868" y="85113"/>
                </a:lnTo>
                <a:lnTo>
                  <a:pt x="1761531" y="210203"/>
                </a:lnTo>
                <a:lnTo>
                  <a:pt x="1691902" y="425756"/>
                </a:lnTo>
                <a:lnTo>
                  <a:pt x="1705003" y="435309"/>
                </a:lnTo>
                <a:cubicBezTo>
                  <a:pt x="1729378" y="456423"/>
                  <a:pt x="1752634" y="478795"/>
                  <a:pt x="1774668" y="502325"/>
                </a:cubicBezTo>
                <a:lnTo>
                  <a:pt x="1782142" y="511190"/>
                </a:lnTo>
                <a:lnTo>
                  <a:pt x="1994063" y="442735"/>
                </a:lnTo>
                <a:lnTo>
                  <a:pt x="2119154" y="659399"/>
                </a:lnTo>
                <a:lnTo>
                  <a:pt x="1961265" y="802053"/>
                </a:lnTo>
                <a:lnTo>
                  <a:pt x="1974042" y="833752"/>
                </a:lnTo>
                <a:lnTo>
                  <a:pt x="1999140" y="933073"/>
                </a:lnTo>
                <a:lnTo>
                  <a:pt x="2204265" y="977042"/>
                </a:lnTo>
                <a:lnTo>
                  <a:pt x="2204265" y="1227224"/>
                </a:lnTo>
                <a:lnTo>
                  <a:pt x="2012137" y="1268406"/>
                </a:lnTo>
                <a:lnTo>
                  <a:pt x="2004638" y="1317545"/>
                </a:lnTo>
                <a:cubicBezTo>
                  <a:pt x="1999269" y="1343782"/>
                  <a:pt x="1992785" y="1369612"/>
                  <a:pt x="1985237" y="1394985"/>
                </a:cubicBezTo>
                <a:lnTo>
                  <a:pt x="1977636" y="1417004"/>
                </a:lnTo>
                <a:lnTo>
                  <a:pt x="2119154" y="1544868"/>
                </a:lnTo>
                <a:lnTo>
                  <a:pt x="1994063" y="1761531"/>
                </a:lnTo>
                <a:lnTo>
                  <a:pt x="1820151" y="1705353"/>
                </a:lnTo>
                <a:lnTo>
                  <a:pt x="1798711" y="1734758"/>
                </a:lnTo>
                <a:cubicBezTo>
                  <a:pt x="1777597" y="1759133"/>
                  <a:pt x="1755225" y="1782388"/>
                  <a:pt x="1731696" y="1804423"/>
                </a:cubicBezTo>
                <a:lnTo>
                  <a:pt x="1706998" y="1825242"/>
                </a:lnTo>
                <a:lnTo>
                  <a:pt x="1761531" y="1994062"/>
                </a:lnTo>
                <a:lnTo>
                  <a:pt x="1544868" y="2119153"/>
                </a:lnTo>
                <a:lnTo>
                  <a:pt x="1429863" y="1991868"/>
                </a:lnTo>
                <a:lnTo>
                  <a:pt x="1400268" y="2003797"/>
                </a:lnTo>
                <a:lnTo>
                  <a:pt x="1262745" y="2038549"/>
                </a:lnTo>
                <a:lnTo>
                  <a:pt x="1227224" y="2204265"/>
                </a:lnTo>
                <a:lnTo>
                  <a:pt x="977042" y="2204265"/>
                </a:lnTo>
                <a:lnTo>
                  <a:pt x="941447" y="2038203"/>
                </a:lnTo>
                <a:lnTo>
                  <a:pt x="916475" y="2034392"/>
                </a:lnTo>
                <a:lnTo>
                  <a:pt x="774169" y="1992127"/>
                </a:lnTo>
                <a:lnTo>
                  <a:pt x="659399" y="2119153"/>
                </a:lnTo>
                <a:lnTo>
                  <a:pt x="442735" y="1994062"/>
                </a:lnTo>
                <a:lnTo>
                  <a:pt x="496981" y="1826130"/>
                </a:lnTo>
                <a:lnTo>
                  <a:pt x="391274" y="1717869"/>
                </a:lnTo>
                <a:lnTo>
                  <a:pt x="382878" y="1705753"/>
                </a:lnTo>
                <a:lnTo>
                  <a:pt x="210204" y="1761531"/>
                </a:lnTo>
                <a:lnTo>
                  <a:pt x="85113" y="1544868"/>
                </a:lnTo>
                <a:lnTo>
                  <a:pt x="226733" y="1416912"/>
                </a:lnTo>
                <a:lnTo>
                  <a:pt x="212821" y="1373126"/>
                </a:lnTo>
                <a:lnTo>
                  <a:pt x="191748" y="1268325"/>
                </a:lnTo>
                <a:lnTo>
                  <a:pt x="0" y="1227224"/>
                </a:lnTo>
                <a:lnTo>
                  <a:pt x="0" y="977042"/>
                </a:lnTo>
                <a:lnTo>
                  <a:pt x="203220" y="933481"/>
                </a:lnTo>
                <a:lnTo>
                  <a:pt x="212821" y="890649"/>
                </a:lnTo>
                <a:lnTo>
                  <a:pt x="243470" y="802476"/>
                </a:lnTo>
                <a:lnTo>
                  <a:pt x="85113" y="659399"/>
                </a:lnTo>
                <a:lnTo>
                  <a:pt x="210204" y="442735"/>
                </a:lnTo>
                <a:lnTo>
                  <a:pt x="423776" y="511723"/>
                </a:lnTo>
                <a:lnTo>
                  <a:pt x="470557" y="461243"/>
                </a:lnTo>
                <a:lnTo>
                  <a:pt x="512656" y="426662"/>
                </a:lnTo>
                <a:lnTo>
                  <a:pt x="442735" y="210203"/>
                </a:lnTo>
                <a:lnTo>
                  <a:pt x="659399" y="85113"/>
                </a:lnTo>
                <a:lnTo>
                  <a:pt x="815299" y="257661"/>
                </a:lnTo>
                <a:lnTo>
                  <a:pt x="916475" y="229382"/>
                </a:lnTo>
                <a:lnTo>
                  <a:pt x="928259" y="227584"/>
                </a:lnTo>
                <a:close/>
              </a:path>
            </a:pathLst>
          </a:custGeom>
          <a:solidFill>
            <a:schemeClr val="bg1">
              <a:lumMod val="85000"/>
            </a:schemeClr>
          </a:solidFill>
          <a:ln w="1587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rgbClr val="FFFFFF"/>
              </a:solidFill>
              <a:effectLst/>
              <a:uLnTx/>
              <a:uFillTx/>
              <a:cs typeface="+mn-ea"/>
              <a:sym typeface="+mn-lt"/>
            </a:endParaRPr>
          </a:p>
        </p:txBody>
      </p:sp>
      <p:sp>
        <p:nvSpPr>
          <p:cNvPr id="8" name="椭圆 7"/>
          <p:cNvSpPr/>
          <p:nvPr/>
        </p:nvSpPr>
        <p:spPr>
          <a:xfrm>
            <a:off x="3893812" y="3033762"/>
            <a:ext cx="816231" cy="816231"/>
          </a:xfrm>
          <a:prstGeom prst="ellipse">
            <a:avLst/>
          </a:prstGeom>
          <a:solidFill>
            <a:srgbClr val="F37743"/>
          </a:solidFill>
          <a:ln>
            <a:noFill/>
          </a:ln>
          <a:effectLst/>
          <a:scene3d>
            <a:camera prst="orthographicFront">
              <a:rot lat="0" lon="0" rev="0"/>
            </a:camera>
            <a:lightRig rig="threePt" dir="t">
              <a:rot lat="0" lon="0" rev="1200000"/>
            </a:lightRig>
          </a:scene3d>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rgbClr val="FFFFFF"/>
              </a:solidFill>
              <a:effectLst/>
              <a:uLnTx/>
              <a:uFillTx/>
              <a:cs typeface="+mn-ea"/>
              <a:sym typeface="+mn-lt"/>
            </a:endParaRPr>
          </a:p>
        </p:txBody>
      </p:sp>
      <p:sp>
        <p:nvSpPr>
          <p:cNvPr id="9" name="任意多边形 8"/>
          <p:cNvSpPr/>
          <p:nvPr/>
        </p:nvSpPr>
        <p:spPr>
          <a:xfrm>
            <a:off x="3066428" y="2018486"/>
            <a:ext cx="1093811" cy="1093812"/>
          </a:xfrm>
          <a:custGeom>
            <a:avLst/>
            <a:gdLst>
              <a:gd name="connsiteX0" fmla="*/ 1102132 w 2204265"/>
              <a:gd name="connsiteY0" fmla="*/ 321083 h 2204265"/>
              <a:gd name="connsiteX1" fmla="*/ 311557 w 2204265"/>
              <a:gd name="connsiteY1" fmla="*/ 1111658 h 2204265"/>
              <a:gd name="connsiteX2" fmla="*/ 1102132 w 2204265"/>
              <a:gd name="connsiteY2" fmla="*/ 1902233 h 2204265"/>
              <a:gd name="connsiteX3" fmla="*/ 1892707 w 2204265"/>
              <a:gd name="connsiteY3" fmla="*/ 1111658 h 2204265"/>
              <a:gd name="connsiteX4" fmla="*/ 1102132 w 2204265"/>
              <a:gd name="connsiteY4" fmla="*/ 321083 h 2204265"/>
              <a:gd name="connsiteX5" fmla="*/ 977042 w 2204265"/>
              <a:gd name="connsiteY5" fmla="*/ 0 h 2204265"/>
              <a:gd name="connsiteX6" fmla="*/ 1227224 w 2204265"/>
              <a:gd name="connsiteY6" fmla="*/ 0 h 2204265"/>
              <a:gd name="connsiteX7" fmla="*/ 1276006 w 2204265"/>
              <a:gd name="connsiteY7" fmla="*/ 227584 h 2204265"/>
              <a:gd name="connsiteX8" fmla="*/ 1287791 w 2204265"/>
              <a:gd name="connsiteY8" fmla="*/ 229382 h 2204265"/>
              <a:gd name="connsiteX9" fmla="*/ 1387705 w 2204265"/>
              <a:gd name="connsiteY9" fmla="*/ 259057 h 2204265"/>
              <a:gd name="connsiteX10" fmla="*/ 1544868 w 2204265"/>
              <a:gd name="connsiteY10" fmla="*/ 85113 h 2204265"/>
              <a:gd name="connsiteX11" fmla="*/ 1761531 w 2204265"/>
              <a:gd name="connsiteY11" fmla="*/ 210203 h 2204265"/>
              <a:gd name="connsiteX12" fmla="*/ 1691902 w 2204265"/>
              <a:gd name="connsiteY12" fmla="*/ 425756 h 2204265"/>
              <a:gd name="connsiteX13" fmla="*/ 1705003 w 2204265"/>
              <a:gd name="connsiteY13" fmla="*/ 435309 h 2204265"/>
              <a:gd name="connsiteX14" fmla="*/ 1774668 w 2204265"/>
              <a:gd name="connsiteY14" fmla="*/ 502325 h 2204265"/>
              <a:gd name="connsiteX15" fmla="*/ 1782142 w 2204265"/>
              <a:gd name="connsiteY15" fmla="*/ 511190 h 2204265"/>
              <a:gd name="connsiteX16" fmla="*/ 1994063 w 2204265"/>
              <a:gd name="connsiteY16" fmla="*/ 442735 h 2204265"/>
              <a:gd name="connsiteX17" fmla="*/ 2119154 w 2204265"/>
              <a:gd name="connsiteY17" fmla="*/ 659399 h 2204265"/>
              <a:gd name="connsiteX18" fmla="*/ 1961265 w 2204265"/>
              <a:gd name="connsiteY18" fmla="*/ 802053 h 2204265"/>
              <a:gd name="connsiteX19" fmla="*/ 1974042 w 2204265"/>
              <a:gd name="connsiteY19" fmla="*/ 833752 h 2204265"/>
              <a:gd name="connsiteX20" fmla="*/ 1999140 w 2204265"/>
              <a:gd name="connsiteY20" fmla="*/ 933073 h 2204265"/>
              <a:gd name="connsiteX21" fmla="*/ 2204265 w 2204265"/>
              <a:gd name="connsiteY21" fmla="*/ 977042 h 2204265"/>
              <a:gd name="connsiteX22" fmla="*/ 2204265 w 2204265"/>
              <a:gd name="connsiteY22" fmla="*/ 1227224 h 2204265"/>
              <a:gd name="connsiteX23" fmla="*/ 2012137 w 2204265"/>
              <a:gd name="connsiteY23" fmla="*/ 1268406 h 2204265"/>
              <a:gd name="connsiteX24" fmla="*/ 2004638 w 2204265"/>
              <a:gd name="connsiteY24" fmla="*/ 1317545 h 2204265"/>
              <a:gd name="connsiteX25" fmla="*/ 1985237 w 2204265"/>
              <a:gd name="connsiteY25" fmla="*/ 1394985 h 2204265"/>
              <a:gd name="connsiteX26" fmla="*/ 1977636 w 2204265"/>
              <a:gd name="connsiteY26" fmla="*/ 1417004 h 2204265"/>
              <a:gd name="connsiteX27" fmla="*/ 2119154 w 2204265"/>
              <a:gd name="connsiteY27" fmla="*/ 1544868 h 2204265"/>
              <a:gd name="connsiteX28" fmla="*/ 1994063 w 2204265"/>
              <a:gd name="connsiteY28" fmla="*/ 1761531 h 2204265"/>
              <a:gd name="connsiteX29" fmla="*/ 1820151 w 2204265"/>
              <a:gd name="connsiteY29" fmla="*/ 1705353 h 2204265"/>
              <a:gd name="connsiteX30" fmla="*/ 1798711 w 2204265"/>
              <a:gd name="connsiteY30" fmla="*/ 1734758 h 2204265"/>
              <a:gd name="connsiteX31" fmla="*/ 1731696 w 2204265"/>
              <a:gd name="connsiteY31" fmla="*/ 1804423 h 2204265"/>
              <a:gd name="connsiteX32" fmla="*/ 1706998 w 2204265"/>
              <a:gd name="connsiteY32" fmla="*/ 1825242 h 2204265"/>
              <a:gd name="connsiteX33" fmla="*/ 1761531 w 2204265"/>
              <a:gd name="connsiteY33" fmla="*/ 1994062 h 2204265"/>
              <a:gd name="connsiteX34" fmla="*/ 1544868 w 2204265"/>
              <a:gd name="connsiteY34" fmla="*/ 2119153 h 2204265"/>
              <a:gd name="connsiteX35" fmla="*/ 1429863 w 2204265"/>
              <a:gd name="connsiteY35" fmla="*/ 1991868 h 2204265"/>
              <a:gd name="connsiteX36" fmla="*/ 1400268 w 2204265"/>
              <a:gd name="connsiteY36" fmla="*/ 2003797 h 2204265"/>
              <a:gd name="connsiteX37" fmla="*/ 1262745 w 2204265"/>
              <a:gd name="connsiteY37" fmla="*/ 2038549 h 2204265"/>
              <a:gd name="connsiteX38" fmla="*/ 1227224 w 2204265"/>
              <a:gd name="connsiteY38" fmla="*/ 2204265 h 2204265"/>
              <a:gd name="connsiteX39" fmla="*/ 977042 w 2204265"/>
              <a:gd name="connsiteY39" fmla="*/ 2204265 h 2204265"/>
              <a:gd name="connsiteX40" fmla="*/ 941447 w 2204265"/>
              <a:gd name="connsiteY40" fmla="*/ 2038203 h 2204265"/>
              <a:gd name="connsiteX41" fmla="*/ 916475 w 2204265"/>
              <a:gd name="connsiteY41" fmla="*/ 2034392 h 2204265"/>
              <a:gd name="connsiteX42" fmla="*/ 774169 w 2204265"/>
              <a:gd name="connsiteY42" fmla="*/ 1992127 h 2204265"/>
              <a:gd name="connsiteX43" fmla="*/ 659399 w 2204265"/>
              <a:gd name="connsiteY43" fmla="*/ 2119153 h 2204265"/>
              <a:gd name="connsiteX44" fmla="*/ 442735 w 2204265"/>
              <a:gd name="connsiteY44" fmla="*/ 1994062 h 2204265"/>
              <a:gd name="connsiteX45" fmla="*/ 496981 w 2204265"/>
              <a:gd name="connsiteY45" fmla="*/ 1826130 h 2204265"/>
              <a:gd name="connsiteX46" fmla="*/ 391274 w 2204265"/>
              <a:gd name="connsiteY46" fmla="*/ 1717869 h 2204265"/>
              <a:gd name="connsiteX47" fmla="*/ 382878 w 2204265"/>
              <a:gd name="connsiteY47" fmla="*/ 1705753 h 2204265"/>
              <a:gd name="connsiteX48" fmla="*/ 210204 w 2204265"/>
              <a:gd name="connsiteY48" fmla="*/ 1761531 h 2204265"/>
              <a:gd name="connsiteX49" fmla="*/ 85113 w 2204265"/>
              <a:gd name="connsiteY49" fmla="*/ 1544868 h 2204265"/>
              <a:gd name="connsiteX50" fmla="*/ 226733 w 2204265"/>
              <a:gd name="connsiteY50" fmla="*/ 1416912 h 2204265"/>
              <a:gd name="connsiteX51" fmla="*/ 212821 w 2204265"/>
              <a:gd name="connsiteY51" fmla="*/ 1373126 h 2204265"/>
              <a:gd name="connsiteX52" fmla="*/ 191748 w 2204265"/>
              <a:gd name="connsiteY52" fmla="*/ 1268325 h 2204265"/>
              <a:gd name="connsiteX53" fmla="*/ 0 w 2204265"/>
              <a:gd name="connsiteY53" fmla="*/ 1227224 h 2204265"/>
              <a:gd name="connsiteX54" fmla="*/ 0 w 2204265"/>
              <a:gd name="connsiteY54" fmla="*/ 977042 h 2204265"/>
              <a:gd name="connsiteX55" fmla="*/ 203220 w 2204265"/>
              <a:gd name="connsiteY55" fmla="*/ 933481 h 2204265"/>
              <a:gd name="connsiteX56" fmla="*/ 212821 w 2204265"/>
              <a:gd name="connsiteY56" fmla="*/ 890649 h 2204265"/>
              <a:gd name="connsiteX57" fmla="*/ 243470 w 2204265"/>
              <a:gd name="connsiteY57" fmla="*/ 802476 h 2204265"/>
              <a:gd name="connsiteX58" fmla="*/ 85113 w 2204265"/>
              <a:gd name="connsiteY58" fmla="*/ 659399 h 2204265"/>
              <a:gd name="connsiteX59" fmla="*/ 210204 w 2204265"/>
              <a:gd name="connsiteY59" fmla="*/ 442735 h 2204265"/>
              <a:gd name="connsiteX60" fmla="*/ 423776 w 2204265"/>
              <a:gd name="connsiteY60" fmla="*/ 511723 h 2204265"/>
              <a:gd name="connsiteX61" fmla="*/ 470557 w 2204265"/>
              <a:gd name="connsiteY61" fmla="*/ 461243 h 2204265"/>
              <a:gd name="connsiteX62" fmla="*/ 512656 w 2204265"/>
              <a:gd name="connsiteY62" fmla="*/ 426662 h 2204265"/>
              <a:gd name="connsiteX63" fmla="*/ 442735 w 2204265"/>
              <a:gd name="connsiteY63" fmla="*/ 210203 h 2204265"/>
              <a:gd name="connsiteX64" fmla="*/ 659399 w 2204265"/>
              <a:gd name="connsiteY64" fmla="*/ 85113 h 2204265"/>
              <a:gd name="connsiteX65" fmla="*/ 815299 w 2204265"/>
              <a:gd name="connsiteY65" fmla="*/ 257661 h 2204265"/>
              <a:gd name="connsiteX66" fmla="*/ 916475 w 2204265"/>
              <a:gd name="connsiteY66" fmla="*/ 229382 h 2204265"/>
              <a:gd name="connsiteX67" fmla="*/ 928259 w 2204265"/>
              <a:gd name="connsiteY67" fmla="*/ 227584 h 2204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2204265" h="2204265">
                <a:moveTo>
                  <a:pt x="1102132" y="321083"/>
                </a:moveTo>
                <a:cubicBezTo>
                  <a:pt x="665509" y="321083"/>
                  <a:pt x="311557" y="675035"/>
                  <a:pt x="311557" y="1111658"/>
                </a:cubicBezTo>
                <a:cubicBezTo>
                  <a:pt x="311557" y="1548281"/>
                  <a:pt x="665509" y="1902233"/>
                  <a:pt x="1102132" y="1902233"/>
                </a:cubicBezTo>
                <a:cubicBezTo>
                  <a:pt x="1538755" y="1902233"/>
                  <a:pt x="1892707" y="1548281"/>
                  <a:pt x="1892707" y="1111658"/>
                </a:cubicBezTo>
                <a:cubicBezTo>
                  <a:pt x="1892707" y="675035"/>
                  <a:pt x="1538755" y="321083"/>
                  <a:pt x="1102132" y="321083"/>
                </a:cubicBezTo>
                <a:close/>
                <a:moveTo>
                  <a:pt x="977042" y="0"/>
                </a:moveTo>
                <a:lnTo>
                  <a:pt x="1227224" y="0"/>
                </a:lnTo>
                <a:lnTo>
                  <a:pt x="1276006" y="227584"/>
                </a:lnTo>
                <a:lnTo>
                  <a:pt x="1287791" y="229382"/>
                </a:lnTo>
                <a:lnTo>
                  <a:pt x="1387705" y="259057"/>
                </a:lnTo>
                <a:lnTo>
                  <a:pt x="1544868" y="85113"/>
                </a:lnTo>
                <a:lnTo>
                  <a:pt x="1761531" y="210203"/>
                </a:lnTo>
                <a:lnTo>
                  <a:pt x="1691902" y="425756"/>
                </a:lnTo>
                <a:lnTo>
                  <a:pt x="1705003" y="435309"/>
                </a:lnTo>
                <a:cubicBezTo>
                  <a:pt x="1729378" y="456423"/>
                  <a:pt x="1752634" y="478795"/>
                  <a:pt x="1774668" y="502325"/>
                </a:cubicBezTo>
                <a:lnTo>
                  <a:pt x="1782142" y="511190"/>
                </a:lnTo>
                <a:lnTo>
                  <a:pt x="1994063" y="442735"/>
                </a:lnTo>
                <a:lnTo>
                  <a:pt x="2119154" y="659399"/>
                </a:lnTo>
                <a:lnTo>
                  <a:pt x="1961265" y="802053"/>
                </a:lnTo>
                <a:lnTo>
                  <a:pt x="1974042" y="833752"/>
                </a:lnTo>
                <a:lnTo>
                  <a:pt x="1999140" y="933073"/>
                </a:lnTo>
                <a:lnTo>
                  <a:pt x="2204265" y="977042"/>
                </a:lnTo>
                <a:lnTo>
                  <a:pt x="2204265" y="1227224"/>
                </a:lnTo>
                <a:lnTo>
                  <a:pt x="2012137" y="1268406"/>
                </a:lnTo>
                <a:lnTo>
                  <a:pt x="2004638" y="1317545"/>
                </a:lnTo>
                <a:cubicBezTo>
                  <a:pt x="1999269" y="1343782"/>
                  <a:pt x="1992785" y="1369612"/>
                  <a:pt x="1985237" y="1394985"/>
                </a:cubicBezTo>
                <a:lnTo>
                  <a:pt x="1977636" y="1417004"/>
                </a:lnTo>
                <a:lnTo>
                  <a:pt x="2119154" y="1544868"/>
                </a:lnTo>
                <a:lnTo>
                  <a:pt x="1994063" y="1761531"/>
                </a:lnTo>
                <a:lnTo>
                  <a:pt x="1820151" y="1705353"/>
                </a:lnTo>
                <a:lnTo>
                  <a:pt x="1798711" y="1734758"/>
                </a:lnTo>
                <a:cubicBezTo>
                  <a:pt x="1777597" y="1759133"/>
                  <a:pt x="1755225" y="1782388"/>
                  <a:pt x="1731696" y="1804423"/>
                </a:cubicBezTo>
                <a:lnTo>
                  <a:pt x="1706998" y="1825242"/>
                </a:lnTo>
                <a:lnTo>
                  <a:pt x="1761531" y="1994062"/>
                </a:lnTo>
                <a:lnTo>
                  <a:pt x="1544868" y="2119153"/>
                </a:lnTo>
                <a:lnTo>
                  <a:pt x="1429863" y="1991868"/>
                </a:lnTo>
                <a:lnTo>
                  <a:pt x="1400268" y="2003797"/>
                </a:lnTo>
                <a:lnTo>
                  <a:pt x="1262745" y="2038549"/>
                </a:lnTo>
                <a:lnTo>
                  <a:pt x="1227224" y="2204265"/>
                </a:lnTo>
                <a:lnTo>
                  <a:pt x="977042" y="2204265"/>
                </a:lnTo>
                <a:lnTo>
                  <a:pt x="941447" y="2038203"/>
                </a:lnTo>
                <a:lnTo>
                  <a:pt x="916475" y="2034392"/>
                </a:lnTo>
                <a:lnTo>
                  <a:pt x="774169" y="1992127"/>
                </a:lnTo>
                <a:lnTo>
                  <a:pt x="659399" y="2119153"/>
                </a:lnTo>
                <a:lnTo>
                  <a:pt x="442735" y="1994062"/>
                </a:lnTo>
                <a:lnTo>
                  <a:pt x="496981" y="1826130"/>
                </a:lnTo>
                <a:lnTo>
                  <a:pt x="391274" y="1717869"/>
                </a:lnTo>
                <a:lnTo>
                  <a:pt x="382878" y="1705753"/>
                </a:lnTo>
                <a:lnTo>
                  <a:pt x="210204" y="1761531"/>
                </a:lnTo>
                <a:lnTo>
                  <a:pt x="85113" y="1544868"/>
                </a:lnTo>
                <a:lnTo>
                  <a:pt x="226733" y="1416912"/>
                </a:lnTo>
                <a:lnTo>
                  <a:pt x="212821" y="1373126"/>
                </a:lnTo>
                <a:lnTo>
                  <a:pt x="191748" y="1268325"/>
                </a:lnTo>
                <a:lnTo>
                  <a:pt x="0" y="1227224"/>
                </a:lnTo>
                <a:lnTo>
                  <a:pt x="0" y="977042"/>
                </a:lnTo>
                <a:lnTo>
                  <a:pt x="203220" y="933481"/>
                </a:lnTo>
                <a:lnTo>
                  <a:pt x="212821" y="890649"/>
                </a:lnTo>
                <a:lnTo>
                  <a:pt x="243470" y="802476"/>
                </a:lnTo>
                <a:lnTo>
                  <a:pt x="85113" y="659399"/>
                </a:lnTo>
                <a:lnTo>
                  <a:pt x="210204" y="442735"/>
                </a:lnTo>
                <a:lnTo>
                  <a:pt x="423776" y="511723"/>
                </a:lnTo>
                <a:lnTo>
                  <a:pt x="470557" y="461243"/>
                </a:lnTo>
                <a:lnTo>
                  <a:pt x="512656" y="426662"/>
                </a:lnTo>
                <a:lnTo>
                  <a:pt x="442735" y="210203"/>
                </a:lnTo>
                <a:lnTo>
                  <a:pt x="659399" y="85113"/>
                </a:lnTo>
                <a:lnTo>
                  <a:pt x="815299" y="257661"/>
                </a:lnTo>
                <a:lnTo>
                  <a:pt x="916475" y="229382"/>
                </a:lnTo>
                <a:lnTo>
                  <a:pt x="928259" y="227584"/>
                </a:lnTo>
                <a:close/>
              </a:path>
            </a:pathLst>
          </a:custGeom>
          <a:solidFill>
            <a:schemeClr val="bg1">
              <a:lumMod val="85000"/>
            </a:schemeClr>
          </a:solidFill>
          <a:ln w="1587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rgbClr val="FFFFFF"/>
              </a:solidFill>
              <a:effectLst/>
              <a:uLnTx/>
              <a:uFillTx/>
              <a:cs typeface="+mn-ea"/>
              <a:sym typeface="+mn-lt"/>
            </a:endParaRPr>
          </a:p>
        </p:txBody>
      </p:sp>
      <p:sp>
        <p:nvSpPr>
          <p:cNvPr id="10" name="椭圆 9"/>
          <p:cNvSpPr/>
          <p:nvPr/>
        </p:nvSpPr>
        <p:spPr>
          <a:xfrm>
            <a:off x="3205218" y="2157277"/>
            <a:ext cx="816231" cy="816231"/>
          </a:xfrm>
          <a:prstGeom prst="ellipse">
            <a:avLst/>
          </a:prstGeom>
          <a:solidFill>
            <a:srgbClr val="029489"/>
          </a:solidFill>
          <a:ln>
            <a:noFill/>
          </a:ln>
          <a:effectLst/>
          <a:scene3d>
            <a:camera prst="orthographicFront">
              <a:rot lat="0" lon="0" rev="0"/>
            </a:camera>
            <a:lightRig rig="threePt" dir="t">
              <a:rot lat="0" lon="0" rev="1200000"/>
            </a:lightRig>
          </a:scene3d>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rgbClr val="FFFFFF"/>
              </a:solidFill>
              <a:effectLst/>
              <a:uLnTx/>
              <a:uFillTx/>
              <a:cs typeface="+mn-ea"/>
              <a:sym typeface="+mn-lt"/>
            </a:endParaRPr>
          </a:p>
        </p:txBody>
      </p:sp>
      <p:sp>
        <p:nvSpPr>
          <p:cNvPr id="11" name="任意多边形 10"/>
          <p:cNvSpPr/>
          <p:nvPr/>
        </p:nvSpPr>
        <p:spPr>
          <a:xfrm>
            <a:off x="2378789" y="2864811"/>
            <a:ext cx="1093811" cy="1093812"/>
          </a:xfrm>
          <a:custGeom>
            <a:avLst/>
            <a:gdLst>
              <a:gd name="connsiteX0" fmla="*/ 1102132 w 2204265"/>
              <a:gd name="connsiteY0" fmla="*/ 321083 h 2204265"/>
              <a:gd name="connsiteX1" fmla="*/ 311557 w 2204265"/>
              <a:gd name="connsiteY1" fmla="*/ 1111658 h 2204265"/>
              <a:gd name="connsiteX2" fmla="*/ 1102132 w 2204265"/>
              <a:gd name="connsiteY2" fmla="*/ 1902233 h 2204265"/>
              <a:gd name="connsiteX3" fmla="*/ 1892707 w 2204265"/>
              <a:gd name="connsiteY3" fmla="*/ 1111658 h 2204265"/>
              <a:gd name="connsiteX4" fmla="*/ 1102132 w 2204265"/>
              <a:gd name="connsiteY4" fmla="*/ 321083 h 2204265"/>
              <a:gd name="connsiteX5" fmla="*/ 977042 w 2204265"/>
              <a:gd name="connsiteY5" fmla="*/ 0 h 2204265"/>
              <a:gd name="connsiteX6" fmla="*/ 1227224 w 2204265"/>
              <a:gd name="connsiteY6" fmla="*/ 0 h 2204265"/>
              <a:gd name="connsiteX7" fmla="*/ 1276006 w 2204265"/>
              <a:gd name="connsiteY7" fmla="*/ 227584 h 2204265"/>
              <a:gd name="connsiteX8" fmla="*/ 1287791 w 2204265"/>
              <a:gd name="connsiteY8" fmla="*/ 229382 h 2204265"/>
              <a:gd name="connsiteX9" fmla="*/ 1387705 w 2204265"/>
              <a:gd name="connsiteY9" fmla="*/ 259057 h 2204265"/>
              <a:gd name="connsiteX10" fmla="*/ 1544868 w 2204265"/>
              <a:gd name="connsiteY10" fmla="*/ 85113 h 2204265"/>
              <a:gd name="connsiteX11" fmla="*/ 1761531 w 2204265"/>
              <a:gd name="connsiteY11" fmla="*/ 210203 h 2204265"/>
              <a:gd name="connsiteX12" fmla="*/ 1691902 w 2204265"/>
              <a:gd name="connsiteY12" fmla="*/ 425756 h 2204265"/>
              <a:gd name="connsiteX13" fmla="*/ 1705003 w 2204265"/>
              <a:gd name="connsiteY13" fmla="*/ 435309 h 2204265"/>
              <a:gd name="connsiteX14" fmla="*/ 1774668 w 2204265"/>
              <a:gd name="connsiteY14" fmla="*/ 502325 h 2204265"/>
              <a:gd name="connsiteX15" fmla="*/ 1782142 w 2204265"/>
              <a:gd name="connsiteY15" fmla="*/ 511190 h 2204265"/>
              <a:gd name="connsiteX16" fmla="*/ 1994063 w 2204265"/>
              <a:gd name="connsiteY16" fmla="*/ 442735 h 2204265"/>
              <a:gd name="connsiteX17" fmla="*/ 2119154 w 2204265"/>
              <a:gd name="connsiteY17" fmla="*/ 659399 h 2204265"/>
              <a:gd name="connsiteX18" fmla="*/ 1961265 w 2204265"/>
              <a:gd name="connsiteY18" fmla="*/ 802053 h 2204265"/>
              <a:gd name="connsiteX19" fmla="*/ 1974042 w 2204265"/>
              <a:gd name="connsiteY19" fmla="*/ 833752 h 2204265"/>
              <a:gd name="connsiteX20" fmla="*/ 1999140 w 2204265"/>
              <a:gd name="connsiteY20" fmla="*/ 933073 h 2204265"/>
              <a:gd name="connsiteX21" fmla="*/ 2204265 w 2204265"/>
              <a:gd name="connsiteY21" fmla="*/ 977042 h 2204265"/>
              <a:gd name="connsiteX22" fmla="*/ 2204265 w 2204265"/>
              <a:gd name="connsiteY22" fmla="*/ 1227224 h 2204265"/>
              <a:gd name="connsiteX23" fmla="*/ 2012137 w 2204265"/>
              <a:gd name="connsiteY23" fmla="*/ 1268406 h 2204265"/>
              <a:gd name="connsiteX24" fmla="*/ 2004638 w 2204265"/>
              <a:gd name="connsiteY24" fmla="*/ 1317545 h 2204265"/>
              <a:gd name="connsiteX25" fmla="*/ 1985237 w 2204265"/>
              <a:gd name="connsiteY25" fmla="*/ 1394985 h 2204265"/>
              <a:gd name="connsiteX26" fmla="*/ 1977636 w 2204265"/>
              <a:gd name="connsiteY26" fmla="*/ 1417004 h 2204265"/>
              <a:gd name="connsiteX27" fmla="*/ 2119154 w 2204265"/>
              <a:gd name="connsiteY27" fmla="*/ 1544868 h 2204265"/>
              <a:gd name="connsiteX28" fmla="*/ 1994063 w 2204265"/>
              <a:gd name="connsiteY28" fmla="*/ 1761531 h 2204265"/>
              <a:gd name="connsiteX29" fmla="*/ 1820151 w 2204265"/>
              <a:gd name="connsiteY29" fmla="*/ 1705353 h 2204265"/>
              <a:gd name="connsiteX30" fmla="*/ 1798711 w 2204265"/>
              <a:gd name="connsiteY30" fmla="*/ 1734758 h 2204265"/>
              <a:gd name="connsiteX31" fmla="*/ 1731696 w 2204265"/>
              <a:gd name="connsiteY31" fmla="*/ 1804423 h 2204265"/>
              <a:gd name="connsiteX32" fmla="*/ 1706998 w 2204265"/>
              <a:gd name="connsiteY32" fmla="*/ 1825242 h 2204265"/>
              <a:gd name="connsiteX33" fmla="*/ 1761531 w 2204265"/>
              <a:gd name="connsiteY33" fmla="*/ 1994062 h 2204265"/>
              <a:gd name="connsiteX34" fmla="*/ 1544868 w 2204265"/>
              <a:gd name="connsiteY34" fmla="*/ 2119153 h 2204265"/>
              <a:gd name="connsiteX35" fmla="*/ 1429863 w 2204265"/>
              <a:gd name="connsiteY35" fmla="*/ 1991868 h 2204265"/>
              <a:gd name="connsiteX36" fmla="*/ 1400268 w 2204265"/>
              <a:gd name="connsiteY36" fmla="*/ 2003797 h 2204265"/>
              <a:gd name="connsiteX37" fmla="*/ 1262745 w 2204265"/>
              <a:gd name="connsiteY37" fmla="*/ 2038549 h 2204265"/>
              <a:gd name="connsiteX38" fmla="*/ 1227224 w 2204265"/>
              <a:gd name="connsiteY38" fmla="*/ 2204265 h 2204265"/>
              <a:gd name="connsiteX39" fmla="*/ 977042 w 2204265"/>
              <a:gd name="connsiteY39" fmla="*/ 2204265 h 2204265"/>
              <a:gd name="connsiteX40" fmla="*/ 941447 w 2204265"/>
              <a:gd name="connsiteY40" fmla="*/ 2038203 h 2204265"/>
              <a:gd name="connsiteX41" fmla="*/ 916475 w 2204265"/>
              <a:gd name="connsiteY41" fmla="*/ 2034392 h 2204265"/>
              <a:gd name="connsiteX42" fmla="*/ 774169 w 2204265"/>
              <a:gd name="connsiteY42" fmla="*/ 1992127 h 2204265"/>
              <a:gd name="connsiteX43" fmla="*/ 659399 w 2204265"/>
              <a:gd name="connsiteY43" fmla="*/ 2119153 h 2204265"/>
              <a:gd name="connsiteX44" fmla="*/ 442735 w 2204265"/>
              <a:gd name="connsiteY44" fmla="*/ 1994062 h 2204265"/>
              <a:gd name="connsiteX45" fmla="*/ 496981 w 2204265"/>
              <a:gd name="connsiteY45" fmla="*/ 1826130 h 2204265"/>
              <a:gd name="connsiteX46" fmla="*/ 391274 w 2204265"/>
              <a:gd name="connsiteY46" fmla="*/ 1717869 h 2204265"/>
              <a:gd name="connsiteX47" fmla="*/ 382878 w 2204265"/>
              <a:gd name="connsiteY47" fmla="*/ 1705753 h 2204265"/>
              <a:gd name="connsiteX48" fmla="*/ 210204 w 2204265"/>
              <a:gd name="connsiteY48" fmla="*/ 1761531 h 2204265"/>
              <a:gd name="connsiteX49" fmla="*/ 85113 w 2204265"/>
              <a:gd name="connsiteY49" fmla="*/ 1544868 h 2204265"/>
              <a:gd name="connsiteX50" fmla="*/ 226733 w 2204265"/>
              <a:gd name="connsiteY50" fmla="*/ 1416912 h 2204265"/>
              <a:gd name="connsiteX51" fmla="*/ 212821 w 2204265"/>
              <a:gd name="connsiteY51" fmla="*/ 1373126 h 2204265"/>
              <a:gd name="connsiteX52" fmla="*/ 191748 w 2204265"/>
              <a:gd name="connsiteY52" fmla="*/ 1268325 h 2204265"/>
              <a:gd name="connsiteX53" fmla="*/ 0 w 2204265"/>
              <a:gd name="connsiteY53" fmla="*/ 1227224 h 2204265"/>
              <a:gd name="connsiteX54" fmla="*/ 0 w 2204265"/>
              <a:gd name="connsiteY54" fmla="*/ 977042 h 2204265"/>
              <a:gd name="connsiteX55" fmla="*/ 203220 w 2204265"/>
              <a:gd name="connsiteY55" fmla="*/ 933481 h 2204265"/>
              <a:gd name="connsiteX56" fmla="*/ 212821 w 2204265"/>
              <a:gd name="connsiteY56" fmla="*/ 890649 h 2204265"/>
              <a:gd name="connsiteX57" fmla="*/ 243470 w 2204265"/>
              <a:gd name="connsiteY57" fmla="*/ 802476 h 2204265"/>
              <a:gd name="connsiteX58" fmla="*/ 85113 w 2204265"/>
              <a:gd name="connsiteY58" fmla="*/ 659399 h 2204265"/>
              <a:gd name="connsiteX59" fmla="*/ 210204 w 2204265"/>
              <a:gd name="connsiteY59" fmla="*/ 442735 h 2204265"/>
              <a:gd name="connsiteX60" fmla="*/ 423776 w 2204265"/>
              <a:gd name="connsiteY60" fmla="*/ 511723 h 2204265"/>
              <a:gd name="connsiteX61" fmla="*/ 470557 w 2204265"/>
              <a:gd name="connsiteY61" fmla="*/ 461243 h 2204265"/>
              <a:gd name="connsiteX62" fmla="*/ 512656 w 2204265"/>
              <a:gd name="connsiteY62" fmla="*/ 426662 h 2204265"/>
              <a:gd name="connsiteX63" fmla="*/ 442735 w 2204265"/>
              <a:gd name="connsiteY63" fmla="*/ 210203 h 2204265"/>
              <a:gd name="connsiteX64" fmla="*/ 659399 w 2204265"/>
              <a:gd name="connsiteY64" fmla="*/ 85113 h 2204265"/>
              <a:gd name="connsiteX65" fmla="*/ 815299 w 2204265"/>
              <a:gd name="connsiteY65" fmla="*/ 257661 h 2204265"/>
              <a:gd name="connsiteX66" fmla="*/ 916475 w 2204265"/>
              <a:gd name="connsiteY66" fmla="*/ 229382 h 2204265"/>
              <a:gd name="connsiteX67" fmla="*/ 928259 w 2204265"/>
              <a:gd name="connsiteY67" fmla="*/ 227584 h 2204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2204265" h="2204265">
                <a:moveTo>
                  <a:pt x="1102132" y="321083"/>
                </a:moveTo>
                <a:cubicBezTo>
                  <a:pt x="665509" y="321083"/>
                  <a:pt x="311557" y="675035"/>
                  <a:pt x="311557" y="1111658"/>
                </a:cubicBezTo>
                <a:cubicBezTo>
                  <a:pt x="311557" y="1548281"/>
                  <a:pt x="665509" y="1902233"/>
                  <a:pt x="1102132" y="1902233"/>
                </a:cubicBezTo>
                <a:cubicBezTo>
                  <a:pt x="1538755" y="1902233"/>
                  <a:pt x="1892707" y="1548281"/>
                  <a:pt x="1892707" y="1111658"/>
                </a:cubicBezTo>
                <a:cubicBezTo>
                  <a:pt x="1892707" y="675035"/>
                  <a:pt x="1538755" y="321083"/>
                  <a:pt x="1102132" y="321083"/>
                </a:cubicBezTo>
                <a:close/>
                <a:moveTo>
                  <a:pt x="977042" y="0"/>
                </a:moveTo>
                <a:lnTo>
                  <a:pt x="1227224" y="0"/>
                </a:lnTo>
                <a:lnTo>
                  <a:pt x="1276006" y="227584"/>
                </a:lnTo>
                <a:lnTo>
                  <a:pt x="1287791" y="229382"/>
                </a:lnTo>
                <a:lnTo>
                  <a:pt x="1387705" y="259057"/>
                </a:lnTo>
                <a:lnTo>
                  <a:pt x="1544868" y="85113"/>
                </a:lnTo>
                <a:lnTo>
                  <a:pt x="1761531" y="210203"/>
                </a:lnTo>
                <a:lnTo>
                  <a:pt x="1691902" y="425756"/>
                </a:lnTo>
                <a:lnTo>
                  <a:pt x="1705003" y="435309"/>
                </a:lnTo>
                <a:cubicBezTo>
                  <a:pt x="1729378" y="456423"/>
                  <a:pt x="1752634" y="478795"/>
                  <a:pt x="1774668" y="502325"/>
                </a:cubicBezTo>
                <a:lnTo>
                  <a:pt x="1782142" y="511190"/>
                </a:lnTo>
                <a:lnTo>
                  <a:pt x="1994063" y="442735"/>
                </a:lnTo>
                <a:lnTo>
                  <a:pt x="2119154" y="659399"/>
                </a:lnTo>
                <a:lnTo>
                  <a:pt x="1961265" y="802053"/>
                </a:lnTo>
                <a:lnTo>
                  <a:pt x="1974042" y="833752"/>
                </a:lnTo>
                <a:lnTo>
                  <a:pt x="1999140" y="933073"/>
                </a:lnTo>
                <a:lnTo>
                  <a:pt x="2204265" y="977042"/>
                </a:lnTo>
                <a:lnTo>
                  <a:pt x="2204265" y="1227224"/>
                </a:lnTo>
                <a:lnTo>
                  <a:pt x="2012137" y="1268406"/>
                </a:lnTo>
                <a:lnTo>
                  <a:pt x="2004638" y="1317545"/>
                </a:lnTo>
                <a:cubicBezTo>
                  <a:pt x="1999269" y="1343782"/>
                  <a:pt x="1992785" y="1369612"/>
                  <a:pt x="1985237" y="1394985"/>
                </a:cubicBezTo>
                <a:lnTo>
                  <a:pt x="1977636" y="1417004"/>
                </a:lnTo>
                <a:lnTo>
                  <a:pt x="2119154" y="1544868"/>
                </a:lnTo>
                <a:lnTo>
                  <a:pt x="1994063" y="1761531"/>
                </a:lnTo>
                <a:lnTo>
                  <a:pt x="1820151" y="1705353"/>
                </a:lnTo>
                <a:lnTo>
                  <a:pt x="1798711" y="1734758"/>
                </a:lnTo>
                <a:cubicBezTo>
                  <a:pt x="1777597" y="1759133"/>
                  <a:pt x="1755225" y="1782388"/>
                  <a:pt x="1731696" y="1804423"/>
                </a:cubicBezTo>
                <a:lnTo>
                  <a:pt x="1706998" y="1825242"/>
                </a:lnTo>
                <a:lnTo>
                  <a:pt x="1761531" y="1994062"/>
                </a:lnTo>
                <a:lnTo>
                  <a:pt x="1544868" y="2119153"/>
                </a:lnTo>
                <a:lnTo>
                  <a:pt x="1429863" y="1991868"/>
                </a:lnTo>
                <a:lnTo>
                  <a:pt x="1400268" y="2003797"/>
                </a:lnTo>
                <a:lnTo>
                  <a:pt x="1262745" y="2038549"/>
                </a:lnTo>
                <a:lnTo>
                  <a:pt x="1227224" y="2204265"/>
                </a:lnTo>
                <a:lnTo>
                  <a:pt x="977042" y="2204265"/>
                </a:lnTo>
                <a:lnTo>
                  <a:pt x="941447" y="2038203"/>
                </a:lnTo>
                <a:lnTo>
                  <a:pt x="916475" y="2034392"/>
                </a:lnTo>
                <a:lnTo>
                  <a:pt x="774169" y="1992127"/>
                </a:lnTo>
                <a:lnTo>
                  <a:pt x="659399" y="2119153"/>
                </a:lnTo>
                <a:lnTo>
                  <a:pt x="442735" y="1994062"/>
                </a:lnTo>
                <a:lnTo>
                  <a:pt x="496981" y="1826130"/>
                </a:lnTo>
                <a:lnTo>
                  <a:pt x="391274" y="1717869"/>
                </a:lnTo>
                <a:lnTo>
                  <a:pt x="382878" y="1705753"/>
                </a:lnTo>
                <a:lnTo>
                  <a:pt x="210204" y="1761531"/>
                </a:lnTo>
                <a:lnTo>
                  <a:pt x="85113" y="1544868"/>
                </a:lnTo>
                <a:lnTo>
                  <a:pt x="226733" y="1416912"/>
                </a:lnTo>
                <a:lnTo>
                  <a:pt x="212821" y="1373126"/>
                </a:lnTo>
                <a:lnTo>
                  <a:pt x="191748" y="1268325"/>
                </a:lnTo>
                <a:lnTo>
                  <a:pt x="0" y="1227224"/>
                </a:lnTo>
                <a:lnTo>
                  <a:pt x="0" y="977042"/>
                </a:lnTo>
                <a:lnTo>
                  <a:pt x="203220" y="933481"/>
                </a:lnTo>
                <a:lnTo>
                  <a:pt x="212821" y="890649"/>
                </a:lnTo>
                <a:lnTo>
                  <a:pt x="243470" y="802476"/>
                </a:lnTo>
                <a:lnTo>
                  <a:pt x="85113" y="659399"/>
                </a:lnTo>
                <a:lnTo>
                  <a:pt x="210204" y="442735"/>
                </a:lnTo>
                <a:lnTo>
                  <a:pt x="423776" y="511723"/>
                </a:lnTo>
                <a:lnTo>
                  <a:pt x="470557" y="461243"/>
                </a:lnTo>
                <a:lnTo>
                  <a:pt x="512656" y="426662"/>
                </a:lnTo>
                <a:lnTo>
                  <a:pt x="442735" y="210203"/>
                </a:lnTo>
                <a:lnTo>
                  <a:pt x="659399" y="85113"/>
                </a:lnTo>
                <a:lnTo>
                  <a:pt x="815299" y="257661"/>
                </a:lnTo>
                <a:lnTo>
                  <a:pt x="916475" y="229382"/>
                </a:lnTo>
                <a:lnTo>
                  <a:pt x="928259" y="227584"/>
                </a:lnTo>
                <a:close/>
              </a:path>
            </a:pathLst>
          </a:custGeom>
          <a:solidFill>
            <a:schemeClr val="bg1">
              <a:lumMod val="85000"/>
            </a:schemeClr>
          </a:solidFill>
          <a:ln w="1587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rgbClr val="FFFFFF"/>
              </a:solidFill>
              <a:effectLst/>
              <a:uLnTx/>
              <a:uFillTx/>
              <a:cs typeface="+mn-ea"/>
              <a:sym typeface="+mn-lt"/>
            </a:endParaRPr>
          </a:p>
        </p:txBody>
      </p:sp>
      <p:sp>
        <p:nvSpPr>
          <p:cNvPr id="12" name="椭圆 11"/>
          <p:cNvSpPr/>
          <p:nvPr/>
        </p:nvSpPr>
        <p:spPr>
          <a:xfrm>
            <a:off x="2517579" y="3003602"/>
            <a:ext cx="816231" cy="816231"/>
          </a:xfrm>
          <a:prstGeom prst="ellipse">
            <a:avLst/>
          </a:prstGeom>
          <a:solidFill>
            <a:srgbClr val="EA4345"/>
          </a:solidFill>
          <a:ln>
            <a:noFill/>
          </a:ln>
          <a:effectLst/>
          <a:scene3d>
            <a:camera prst="orthographicFront">
              <a:rot lat="0" lon="0" rev="0"/>
            </a:camera>
            <a:lightRig rig="threePt" dir="t">
              <a:rot lat="0" lon="0" rev="1200000"/>
            </a:lightRig>
          </a:scene3d>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rgbClr val="FFFFFF"/>
              </a:solidFill>
              <a:effectLst/>
              <a:uLnTx/>
              <a:uFillTx/>
              <a:cs typeface="+mn-ea"/>
              <a:sym typeface="+mn-lt"/>
            </a:endParaRPr>
          </a:p>
        </p:txBody>
      </p:sp>
      <p:sp>
        <p:nvSpPr>
          <p:cNvPr id="13" name="文本框 21"/>
          <p:cNvSpPr txBox="1"/>
          <p:nvPr/>
        </p:nvSpPr>
        <p:spPr>
          <a:xfrm>
            <a:off x="2567903" y="3180884"/>
            <a:ext cx="708003" cy="461665"/>
          </a:xfrm>
          <a:prstGeom prst="rect">
            <a:avLst/>
          </a:prstGeom>
          <a:noFill/>
        </p:spPr>
        <p:txBody>
          <a:bodyPr wrap="square" rtlCol="0">
            <a:spAutoFit/>
          </a:bodyPr>
          <a:lstStyle/>
          <a:p>
            <a:pPr algn="ctr" defTabSz="914400">
              <a:defRPr/>
            </a:pPr>
            <a:r>
              <a:rPr lang="zh-CN" altLang="en-US" sz="1200" b="1" dirty="0" smtClean="0">
                <a:ln w="12700">
                  <a:noFill/>
                </a:ln>
                <a:solidFill>
                  <a:srgbClr val="FFFFFF"/>
                </a:solidFill>
                <a:cs typeface="+mn-ea"/>
                <a:sym typeface="+mn-lt"/>
              </a:rPr>
              <a:t>协调工作计划</a:t>
            </a:r>
            <a:endParaRPr lang="zh-CN" altLang="en-US" sz="1200" b="1" dirty="0">
              <a:ln w="12700">
                <a:noFill/>
              </a:ln>
              <a:solidFill>
                <a:srgbClr val="FFFFFF"/>
              </a:solidFill>
              <a:cs typeface="+mn-ea"/>
              <a:sym typeface="+mn-lt"/>
            </a:endParaRPr>
          </a:p>
        </p:txBody>
      </p:sp>
      <p:sp>
        <p:nvSpPr>
          <p:cNvPr id="14" name="文本框 21"/>
          <p:cNvSpPr txBox="1"/>
          <p:nvPr/>
        </p:nvSpPr>
        <p:spPr>
          <a:xfrm>
            <a:off x="3268923" y="2334559"/>
            <a:ext cx="688820" cy="461665"/>
          </a:xfrm>
          <a:prstGeom prst="rect">
            <a:avLst/>
          </a:prstGeom>
          <a:noFill/>
        </p:spPr>
        <p:txBody>
          <a:bodyPr wrap="square" rtlCol="0">
            <a:spAutoFit/>
          </a:bodyPr>
          <a:lstStyle/>
          <a:p>
            <a:pPr algn="ctr" defTabSz="914400">
              <a:defRPr/>
            </a:pPr>
            <a:r>
              <a:rPr lang="zh-CN" altLang="en-US" sz="1200" b="1" dirty="0" smtClean="0">
                <a:ln w="12700">
                  <a:noFill/>
                </a:ln>
                <a:solidFill>
                  <a:srgbClr val="FFFFFF"/>
                </a:solidFill>
                <a:cs typeface="+mn-ea"/>
                <a:sym typeface="+mn-lt"/>
              </a:rPr>
              <a:t>协调奋斗目标</a:t>
            </a:r>
            <a:endParaRPr lang="zh-CN" altLang="en-US" sz="1200" b="1" dirty="0">
              <a:ln w="12700">
                <a:noFill/>
              </a:ln>
              <a:solidFill>
                <a:srgbClr val="FFFFFF"/>
              </a:solidFill>
              <a:cs typeface="+mn-ea"/>
              <a:sym typeface="+mn-lt"/>
            </a:endParaRPr>
          </a:p>
        </p:txBody>
      </p:sp>
      <p:sp>
        <p:nvSpPr>
          <p:cNvPr id="15" name="文本框 21"/>
          <p:cNvSpPr txBox="1"/>
          <p:nvPr/>
        </p:nvSpPr>
        <p:spPr>
          <a:xfrm>
            <a:off x="3925778" y="3211045"/>
            <a:ext cx="752300" cy="461665"/>
          </a:xfrm>
          <a:prstGeom prst="rect">
            <a:avLst/>
          </a:prstGeom>
          <a:noFill/>
        </p:spPr>
        <p:txBody>
          <a:bodyPr wrap="square" rtlCol="0">
            <a:spAutoFit/>
          </a:bodyPr>
          <a:lstStyle/>
          <a:p>
            <a:pPr algn="ctr" defTabSz="914400">
              <a:defRPr/>
            </a:pPr>
            <a:r>
              <a:rPr lang="zh-CN" altLang="en-US" sz="1200" b="1" dirty="0" smtClean="0">
                <a:ln w="12700">
                  <a:noFill/>
                </a:ln>
                <a:solidFill>
                  <a:srgbClr val="FFFFFF"/>
                </a:solidFill>
                <a:cs typeface="+mn-ea"/>
                <a:sym typeface="+mn-lt"/>
              </a:rPr>
              <a:t>协调职权关系</a:t>
            </a:r>
            <a:endParaRPr lang="zh-CN" altLang="en-US" sz="1200" b="1" dirty="0">
              <a:ln w="12700">
                <a:noFill/>
              </a:ln>
              <a:solidFill>
                <a:srgbClr val="FFFFFF"/>
              </a:solidFill>
              <a:cs typeface="+mn-ea"/>
              <a:sym typeface="+mn-lt"/>
            </a:endParaRPr>
          </a:p>
        </p:txBody>
      </p:sp>
      <p:sp>
        <p:nvSpPr>
          <p:cNvPr id="16" name="文本框 21"/>
          <p:cNvSpPr txBox="1"/>
          <p:nvPr/>
        </p:nvSpPr>
        <p:spPr>
          <a:xfrm>
            <a:off x="4776323" y="2461021"/>
            <a:ext cx="759806" cy="461665"/>
          </a:xfrm>
          <a:prstGeom prst="rect">
            <a:avLst/>
          </a:prstGeom>
          <a:noFill/>
        </p:spPr>
        <p:txBody>
          <a:bodyPr wrap="square" rtlCol="0">
            <a:spAutoFit/>
          </a:bodyPr>
          <a:lstStyle/>
          <a:p>
            <a:pPr algn="ctr" defTabSz="914400">
              <a:defRPr/>
            </a:pPr>
            <a:r>
              <a:rPr lang="zh-CN" altLang="en-US" sz="1200" b="1" dirty="0" smtClean="0">
                <a:ln w="12700">
                  <a:noFill/>
                </a:ln>
                <a:solidFill>
                  <a:srgbClr val="FFFFFF"/>
                </a:solidFill>
                <a:cs typeface="+mn-ea"/>
                <a:sym typeface="+mn-lt"/>
              </a:rPr>
              <a:t>协调政策措施</a:t>
            </a:r>
            <a:endParaRPr lang="zh-CN" altLang="en-US" sz="1200" b="1" dirty="0">
              <a:ln w="12700">
                <a:noFill/>
              </a:ln>
              <a:solidFill>
                <a:srgbClr val="FFFFFF"/>
              </a:solidFill>
              <a:cs typeface="+mn-ea"/>
              <a:sym typeface="+mn-lt"/>
            </a:endParaRPr>
          </a:p>
        </p:txBody>
      </p:sp>
      <p:sp>
        <p:nvSpPr>
          <p:cNvPr id="17" name="文本框 21"/>
          <p:cNvSpPr txBox="1"/>
          <p:nvPr/>
        </p:nvSpPr>
        <p:spPr>
          <a:xfrm>
            <a:off x="5800087" y="2903353"/>
            <a:ext cx="816231" cy="461665"/>
          </a:xfrm>
          <a:prstGeom prst="rect">
            <a:avLst/>
          </a:prstGeom>
          <a:noFill/>
        </p:spPr>
        <p:txBody>
          <a:bodyPr wrap="square" rtlCol="0">
            <a:spAutoFit/>
          </a:bodyPr>
          <a:lstStyle/>
          <a:p>
            <a:pPr algn="ctr" defTabSz="914400">
              <a:defRPr/>
            </a:pPr>
            <a:r>
              <a:rPr lang="zh-CN" altLang="en-US" sz="1200" b="1" dirty="0" smtClean="0">
                <a:ln w="12700">
                  <a:noFill/>
                </a:ln>
                <a:solidFill>
                  <a:srgbClr val="FFFFFF"/>
                </a:solidFill>
                <a:cs typeface="+mn-ea"/>
                <a:sym typeface="+mn-lt"/>
              </a:rPr>
              <a:t>协调思想认识</a:t>
            </a:r>
            <a:endParaRPr lang="zh-CN" altLang="en-US" sz="1200" b="1" dirty="0">
              <a:ln w="12700">
                <a:noFill/>
              </a:ln>
              <a:solidFill>
                <a:srgbClr val="FFFFFF"/>
              </a:solidFill>
              <a:cs typeface="+mn-ea"/>
              <a:sym typeface="+mn-lt"/>
            </a:endParaRPr>
          </a:p>
        </p:txBody>
      </p:sp>
      <p:sp>
        <p:nvSpPr>
          <p:cNvPr id="19" name="TextBox 67"/>
          <p:cNvSpPr txBox="1"/>
          <p:nvPr/>
        </p:nvSpPr>
        <p:spPr>
          <a:xfrm>
            <a:off x="628118" y="1641566"/>
            <a:ext cx="2438310" cy="819455"/>
          </a:xfrm>
          <a:prstGeom prst="roundRect">
            <a:avLst>
              <a:gd name="adj" fmla="val 0"/>
            </a:avLst>
          </a:prstGeom>
          <a:noFill/>
        </p:spPr>
        <p:txBody>
          <a:bodyPr wrap="square" rtlCol="0">
            <a:spAutoFit/>
          </a:bodyPr>
          <a:lstStyle/>
          <a:p>
            <a:pPr algn="r" defTabSz="914400">
              <a:lnSpc>
                <a:spcPct val="150000"/>
              </a:lnSpc>
            </a:pPr>
            <a:r>
              <a:rPr lang="zh-CN" altLang="en-US" sz="1050" dirty="0" smtClean="0">
                <a:solidFill>
                  <a:schemeClr val="tx1">
                    <a:lumMod val="75000"/>
                    <a:lumOff val="25000"/>
                  </a:schemeClr>
                </a:solidFill>
                <a:cs typeface="+mn-ea"/>
                <a:sym typeface="+mn-lt"/>
              </a:rPr>
              <a:t>不同部门、单位、人员的工作目标出现矛盾冲突。必然导致行动的差异和组织活动的不协调。</a:t>
            </a:r>
          </a:p>
        </p:txBody>
      </p:sp>
      <p:sp>
        <p:nvSpPr>
          <p:cNvPr id="20" name="TextBox 68"/>
          <p:cNvSpPr txBox="1"/>
          <p:nvPr/>
        </p:nvSpPr>
        <p:spPr>
          <a:xfrm>
            <a:off x="771525" y="3988784"/>
            <a:ext cx="2140941" cy="819455"/>
          </a:xfrm>
          <a:prstGeom prst="roundRect">
            <a:avLst>
              <a:gd name="adj" fmla="val 0"/>
            </a:avLst>
          </a:prstGeom>
          <a:noFill/>
        </p:spPr>
        <p:txBody>
          <a:bodyPr wrap="square" rtlCol="0">
            <a:spAutoFit/>
          </a:bodyPr>
          <a:lstStyle/>
          <a:p>
            <a:pPr algn="r" defTabSz="914400">
              <a:lnSpc>
                <a:spcPct val="150000"/>
              </a:lnSpc>
            </a:pPr>
            <a:r>
              <a:rPr lang="zh-CN" altLang="en-US" sz="1050" dirty="0" smtClean="0">
                <a:solidFill>
                  <a:schemeClr val="tx1">
                    <a:lumMod val="75000"/>
                    <a:lumOff val="25000"/>
                  </a:schemeClr>
                </a:solidFill>
                <a:cs typeface="+mn-ea"/>
                <a:sym typeface="+mn-lt"/>
              </a:rPr>
              <a:t>计划不周或主客观情况的重大变化，是导致计划执行受阻和工作出现脱节的重要原因。</a:t>
            </a:r>
          </a:p>
        </p:txBody>
      </p:sp>
      <p:sp>
        <p:nvSpPr>
          <p:cNvPr id="21" name="TextBox 73"/>
          <p:cNvSpPr txBox="1"/>
          <p:nvPr/>
        </p:nvSpPr>
        <p:spPr>
          <a:xfrm>
            <a:off x="3278010" y="4166067"/>
            <a:ext cx="2383287" cy="819455"/>
          </a:xfrm>
          <a:prstGeom prst="roundRect">
            <a:avLst>
              <a:gd name="adj" fmla="val 0"/>
            </a:avLst>
          </a:prstGeom>
          <a:noFill/>
        </p:spPr>
        <p:txBody>
          <a:bodyPr wrap="square" rtlCol="0">
            <a:spAutoFit/>
          </a:bodyPr>
          <a:lstStyle/>
          <a:p>
            <a:pPr defTabSz="914400">
              <a:lnSpc>
                <a:spcPct val="150000"/>
              </a:lnSpc>
            </a:pPr>
            <a:r>
              <a:rPr lang="zh-CN" altLang="en-US" sz="1050" dirty="0" smtClean="0">
                <a:solidFill>
                  <a:schemeClr val="tx1">
                    <a:lumMod val="75000"/>
                    <a:lumOff val="25000"/>
                  </a:schemeClr>
                </a:solidFill>
                <a:cs typeface="+mn-ea"/>
                <a:sym typeface="+mn-lt"/>
              </a:rPr>
              <a:t>各部门、单位、职位之间职权划分不清，任何分配不明，是造成工作中推诿扯皮、矛盾冲突的重要原因。</a:t>
            </a:r>
          </a:p>
        </p:txBody>
      </p:sp>
      <p:sp>
        <p:nvSpPr>
          <p:cNvPr id="22" name="TextBox 77"/>
          <p:cNvSpPr txBox="1"/>
          <p:nvPr/>
        </p:nvSpPr>
        <p:spPr>
          <a:xfrm>
            <a:off x="5448557" y="1515104"/>
            <a:ext cx="2951045" cy="819455"/>
          </a:xfrm>
          <a:prstGeom prst="roundRect">
            <a:avLst>
              <a:gd name="adj" fmla="val 0"/>
            </a:avLst>
          </a:prstGeom>
          <a:noFill/>
        </p:spPr>
        <p:txBody>
          <a:bodyPr wrap="square" rtlCol="0">
            <a:spAutoFit/>
          </a:bodyPr>
          <a:lstStyle/>
          <a:p>
            <a:pPr defTabSz="914400">
              <a:lnSpc>
                <a:spcPct val="150000"/>
              </a:lnSpc>
            </a:pPr>
            <a:r>
              <a:rPr lang="zh-CN" altLang="en-US" sz="1050" dirty="0" smtClean="0">
                <a:solidFill>
                  <a:schemeClr val="tx1">
                    <a:lumMod val="75000"/>
                    <a:lumOff val="25000"/>
                  </a:schemeClr>
                </a:solidFill>
                <a:cs typeface="+mn-ea"/>
                <a:sym typeface="+mn-lt"/>
              </a:rPr>
              <a:t>政策措施不统一，互相打架，是造成缓和活动不协调的重要原因，清除政策措施方面的矛盾和冲突，也是协调工作的重要内容。</a:t>
            </a:r>
          </a:p>
        </p:txBody>
      </p:sp>
      <p:sp>
        <p:nvSpPr>
          <p:cNvPr id="23" name="TextBox 81"/>
          <p:cNvSpPr txBox="1"/>
          <p:nvPr/>
        </p:nvSpPr>
        <p:spPr>
          <a:xfrm>
            <a:off x="5800087" y="3708462"/>
            <a:ext cx="2871067" cy="819455"/>
          </a:xfrm>
          <a:prstGeom prst="roundRect">
            <a:avLst>
              <a:gd name="adj" fmla="val 0"/>
            </a:avLst>
          </a:prstGeom>
          <a:noFill/>
        </p:spPr>
        <p:txBody>
          <a:bodyPr wrap="square" rtlCol="0">
            <a:spAutoFit/>
          </a:bodyPr>
          <a:lstStyle/>
          <a:p>
            <a:pPr defTabSz="914400">
              <a:lnSpc>
                <a:spcPct val="150000"/>
              </a:lnSpc>
            </a:pPr>
            <a:r>
              <a:rPr lang="zh-CN" altLang="en-US" sz="1050" dirty="0" smtClean="0">
                <a:solidFill>
                  <a:schemeClr val="tx1">
                    <a:lumMod val="75000"/>
                    <a:lumOff val="25000"/>
                  </a:schemeClr>
                </a:solidFill>
                <a:cs typeface="+mn-ea"/>
                <a:sym typeface="+mn-lt"/>
              </a:rPr>
              <a:t>在组织管理过程中，不同部门、单位、人员对同一问题认识不一致。观点、意见不相同，导致行动上的差异和整个组织活动的不协调。</a:t>
            </a:r>
          </a:p>
        </p:txBody>
      </p:sp>
      <p:sp>
        <p:nvSpPr>
          <p:cNvPr id="24" name="TextBox 6"/>
          <p:cNvSpPr txBox="1"/>
          <p:nvPr/>
        </p:nvSpPr>
        <p:spPr>
          <a:xfrm>
            <a:off x="1150282" y="-523042"/>
            <a:ext cx="595035" cy="338554"/>
          </a:xfrm>
          <a:prstGeom prst="rect">
            <a:avLst/>
          </a:prstGeom>
          <a:noFill/>
        </p:spPr>
        <p:txBody>
          <a:bodyPr wrap="none" rtlCol="0">
            <a:spAutoFit/>
          </a:bodyPr>
          <a:lstStyle/>
          <a:p>
            <a:r>
              <a:rPr lang="zh-CN" altLang="en-US" dirty="0">
                <a:cs typeface="+mn-ea"/>
                <a:sym typeface="+mn-lt"/>
              </a:rPr>
              <a:t>延时</a:t>
            </a:r>
          </a:p>
        </p:txBody>
      </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ppt_x</p:attrName>
                                        </p:attrNameLst>
                                      </p:cBhvr>
                                      <p:tavLst>
                                        <p:tav tm="0">
                                          <p:val>
                                            <p:strVal val="#ppt_x-#ppt_w*1.125000"/>
                                          </p:val>
                                        </p:tav>
                                        <p:tav tm="100000">
                                          <p:val>
                                            <p:strVal val="#ppt_x"/>
                                          </p:val>
                                        </p:tav>
                                      </p:tavLst>
                                    </p:anim>
                                    <p:animEffect transition="in" filter="wipe(right)">
                                      <p:cBhvr>
                                        <p:cTn id="8" dur="500"/>
                                        <p:tgtEl>
                                          <p:spTgt spid="2"/>
                                        </p:tgtEl>
                                      </p:cBhvr>
                                    </p:animEffect>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par>
                          <p:cTn id="25" fill="hold">
                            <p:stCondLst>
                              <p:cond delay="1000"/>
                            </p:stCondLst>
                            <p:childTnLst>
                              <p:par>
                                <p:cTn id="26" presetID="53" presetClass="entr" presetSubtype="16" fill="hold" grpId="0" nodeType="after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500" fill="hold"/>
                                        <p:tgtEl>
                                          <p:spTgt spid="9"/>
                                        </p:tgtEl>
                                        <p:attrNameLst>
                                          <p:attrName>ppt_w</p:attrName>
                                        </p:attrNameLst>
                                      </p:cBhvr>
                                      <p:tavLst>
                                        <p:tav tm="0">
                                          <p:val>
                                            <p:fltVal val="0"/>
                                          </p:val>
                                        </p:tav>
                                        <p:tav tm="100000">
                                          <p:val>
                                            <p:strVal val="#ppt_w"/>
                                          </p:val>
                                        </p:tav>
                                      </p:tavLst>
                                    </p:anim>
                                    <p:anim calcmode="lin" valueType="num">
                                      <p:cBhvr>
                                        <p:cTn id="29" dur="500" fill="hold"/>
                                        <p:tgtEl>
                                          <p:spTgt spid="9"/>
                                        </p:tgtEl>
                                        <p:attrNameLst>
                                          <p:attrName>ppt_h</p:attrName>
                                        </p:attrNameLst>
                                      </p:cBhvr>
                                      <p:tavLst>
                                        <p:tav tm="0">
                                          <p:val>
                                            <p:fltVal val="0"/>
                                          </p:val>
                                        </p:tav>
                                        <p:tav tm="100000">
                                          <p:val>
                                            <p:strVal val="#ppt_h"/>
                                          </p:val>
                                        </p:tav>
                                      </p:tavLst>
                                    </p:anim>
                                    <p:animEffect transition="in" filter="fade">
                                      <p:cBhvr>
                                        <p:cTn id="30" dur="500"/>
                                        <p:tgtEl>
                                          <p:spTgt spid="9"/>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500" fill="hold"/>
                                        <p:tgtEl>
                                          <p:spTgt spid="14"/>
                                        </p:tgtEl>
                                        <p:attrNameLst>
                                          <p:attrName>ppt_w</p:attrName>
                                        </p:attrNameLst>
                                      </p:cBhvr>
                                      <p:tavLst>
                                        <p:tav tm="0">
                                          <p:val>
                                            <p:fltVal val="0"/>
                                          </p:val>
                                        </p:tav>
                                        <p:tav tm="100000">
                                          <p:val>
                                            <p:strVal val="#ppt_w"/>
                                          </p:val>
                                        </p:tav>
                                      </p:tavLst>
                                    </p:anim>
                                    <p:anim calcmode="lin" valueType="num">
                                      <p:cBhvr>
                                        <p:cTn id="39" dur="500" fill="hold"/>
                                        <p:tgtEl>
                                          <p:spTgt spid="14"/>
                                        </p:tgtEl>
                                        <p:attrNameLst>
                                          <p:attrName>ppt_h</p:attrName>
                                        </p:attrNameLst>
                                      </p:cBhvr>
                                      <p:tavLst>
                                        <p:tav tm="0">
                                          <p:val>
                                            <p:fltVal val="0"/>
                                          </p:val>
                                        </p:tav>
                                        <p:tav tm="100000">
                                          <p:val>
                                            <p:strVal val="#ppt_h"/>
                                          </p:val>
                                        </p:tav>
                                      </p:tavLst>
                                    </p:anim>
                                    <p:animEffect transition="in" filter="fade">
                                      <p:cBhvr>
                                        <p:cTn id="40" dur="500"/>
                                        <p:tgtEl>
                                          <p:spTgt spid="14"/>
                                        </p:tgtEl>
                                      </p:cBhvr>
                                    </p:animEffect>
                                  </p:childTnLst>
                                </p:cTn>
                              </p:par>
                            </p:childTnLst>
                          </p:cTn>
                        </p:par>
                        <p:par>
                          <p:cTn id="41" fill="hold">
                            <p:stCondLst>
                              <p:cond delay="1500"/>
                            </p:stCondLst>
                            <p:childTnLst>
                              <p:par>
                                <p:cTn id="42" presetID="53" presetClass="entr" presetSubtype="16" fill="hold" grpId="0"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p:cTn id="44" dur="500" fill="hold"/>
                                        <p:tgtEl>
                                          <p:spTgt spid="7"/>
                                        </p:tgtEl>
                                        <p:attrNameLst>
                                          <p:attrName>ppt_w</p:attrName>
                                        </p:attrNameLst>
                                      </p:cBhvr>
                                      <p:tavLst>
                                        <p:tav tm="0">
                                          <p:val>
                                            <p:fltVal val="0"/>
                                          </p:val>
                                        </p:tav>
                                        <p:tav tm="100000">
                                          <p:val>
                                            <p:strVal val="#ppt_w"/>
                                          </p:val>
                                        </p:tav>
                                      </p:tavLst>
                                    </p:anim>
                                    <p:anim calcmode="lin" valueType="num">
                                      <p:cBhvr>
                                        <p:cTn id="45" dur="500" fill="hold"/>
                                        <p:tgtEl>
                                          <p:spTgt spid="7"/>
                                        </p:tgtEl>
                                        <p:attrNameLst>
                                          <p:attrName>ppt_h</p:attrName>
                                        </p:attrNameLst>
                                      </p:cBhvr>
                                      <p:tavLst>
                                        <p:tav tm="0">
                                          <p:val>
                                            <p:fltVal val="0"/>
                                          </p:val>
                                        </p:tav>
                                        <p:tav tm="100000">
                                          <p:val>
                                            <p:strVal val="#ppt_h"/>
                                          </p:val>
                                        </p:tav>
                                      </p:tavLst>
                                    </p:anim>
                                    <p:animEffect transition="in" filter="fade">
                                      <p:cBhvr>
                                        <p:cTn id="46" dur="500"/>
                                        <p:tgtEl>
                                          <p:spTgt spid="7"/>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p:cTn id="49" dur="500" fill="hold"/>
                                        <p:tgtEl>
                                          <p:spTgt spid="8"/>
                                        </p:tgtEl>
                                        <p:attrNameLst>
                                          <p:attrName>ppt_w</p:attrName>
                                        </p:attrNameLst>
                                      </p:cBhvr>
                                      <p:tavLst>
                                        <p:tav tm="0">
                                          <p:val>
                                            <p:fltVal val="0"/>
                                          </p:val>
                                        </p:tav>
                                        <p:tav tm="100000">
                                          <p:val>
                                            <p:strVal val="#ppt_w"/>
                                          </p:val>
                                        </p:tav>
                                      </p:tavLst>
                                    </p:anim>
                                    <p:anim calcmode="lin" valueType="num">
                                      <p:cBhvr>
                                        <p:cTn id="50" dur="500" fill="hold"/>
                                        <p:tgtEl>
                                          <p:spTgt spid="8"/>
                                        </p:tgtEl>
                                        <p:attrNameLst>
                                          <p:attrName>ppt_h</p:attrName>
                                        </p:attrNameLst>
                                      </p:cBhvr>
                                      <p:tavLst>
                                        <p:tav tm="0">
                                          <p:val>
                                            <p:fltVal val="0"/>
                                          </p:val>
                                        </p:tav>
                                        <p:tav tm="100000">
                                          <p:val>
                                            <p:strVal val="#ppt_h"/>
                                          </p:val>
                                        </p:tav>
                                      </p:tavLst>
                                    </p:anim>
                                    <p:animEffect transition="in" filter="fade">
                                      <p:cBhvr>
                                        <p:cTn id="51" dur="500"/>
                                        <p:tgtEl>
                                          <p:spTgt spid="8"/>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15"/>
                                        </p:tgtEl>
                                        <p:attrNameLst>
                                          <p:attrName>style.visibility</p:attrName>
                                        </p:attrNameLst>
                                      </p:cBhvr>
                                      <p:to>
                                        <p:strVal val="visible"/>
                                      </p:to>
                                    </p:set>
                                    <p:anim calcmode="lin" valueType="num">
                                      <p:cBhvr>
                                        <p:cTn id="54" dur="500" fill="hold"/>
                                        <p:tgtEl>
                                          <p:spTgt spid="15"/>
                                        </p:tgtEl>
                                        <p:attrNameLst>
                                          <p:attrName>ppt_w</p:attrName>
                                        </p:attrNameLst>
                                      </p:cBhvr>
                                      <p:tavLst>
                                        <p:tav tm="0">
                                          <p:val>
                                            <p:fltVal val="0"/>
                                          </p:val>
                                        </p:tav>
                                        <p:tav tm="100000">
                                          <p:val>
                                            <p:strVal val="#ppt_w"/>
                                          </p:val>
                                        </p:tav>
                                      </p:tavLst>
                                    </p:anim>
                                    <p:anim calcmode="lin" valueType="num">
                                      <p:cBhvr>
                                        <p:cTn id="55" dur="500" fill="hold"/>
                                        <p:tgtEl>
                                          <p:spTgt spid="15"/>
                                        </p:tgtEl>
                                        <p:attrNameLst>
                                          <p:attrName>ppt_h</p:attrName>
                                        </p:attrNameLst>
                                      </p:cBhvr>
                                      <p:tavLst>
                                        <p:tav tm="0">
                                          <p:val>
                                            <p:fltVal val="0"/>
                                          </p:val>
                                        </p:tav>
                                        <p:tav tm="100000">
                                          <p:val>
                                            <p:strVal val="#ppt_h"/>
                                          </p:val>
                                        </p:tav>
                                      </p:tavLst>
                                    </p:anim>
                                    <p:animEffect transition="in" filter="fade">
                                      <p:cBhvr>
                                        <p:cTn id="56" dur="500"/>
                                        <p:tgtEl>
                                          <p:spTgt spid="15"/>
                                        </p:tgtEl>
                                      </p:cBhvr>
                                    </p:animEffect>
                                  </p:childTnLst>
                                </p:cTn>
                              </p:par>
                            </p:childTnLst>
                          </p:cTn>
                        </p:par>
                        <p:par>
                          <p:cTn id="57" fill="hold">
                            <p:stCondLst>
                              <p:cond delay="2000"/>
                            </p:stCondLst>
                            <p:childTnLst>
                              <p:par>
                                <p:cTn id="58" presetID="53" presetClass="entr" presetSubtype="16" fill="hold" grpId="0" nodeType="afterEffect">
                                  <p:stCondLst>
                                    <p:cond delay="0"/>
                                  </p:stCondLst>
                                  <p:childTnLst>
                                    <p:set>
                                      <p:cBhvr>
                                        <p:cTn id="59" dur="1" fill="hold">
                                          <p:stCondLst>
                                            <p:cond delay="0"/>
                                          </p:stCondLst>
                                        </p:cTn>
                                        <p:tgtEl>
                                          <p:spTgt spid="5"/>
                                        </p:tgtEl>
                                        <p:attrNameLst>
                                          <p:attrName>style.visibility</p:attrName>
                                        </p:attrNameLst>
                                      </p:cBhvr>
                                      <p:to>
                                        <p:strVal val="visible"/>
                                      </p:to>
                                    </p:set>
                                    <p:anim calcmode="lin" valueType="num">
                                      <p:cBhvr>
                                        <p:cTn id="60" dur="500" fill="hold"/>
                                        <p:tgtEl>
                                          <p:spTgt spid="5"/>
                                        </p:tgtEl>
                                        <p:attrNameLst>
                                          <p:attrName>ppt_w</p:attrName>
                                        </p:attrNameLst>
                                      </p:cBhvr>
                                      <p:tavLst>
                                        <p:tav tm="0">
                                          <p:val>
                                            <p:fltVal val="0"/>
                                          </p:val>
                                        </p:tav>
                                        <p:tav tm="100000">
                                          <p:val>
                                            <p:strVal val="#ppt_w"/>
                                          </p:val>
                                        </p:tav>
                                      </p:tavLst>
                                    </p:anim>
                                    <p:anim calcmode="lin" valueType="num">
                                      <p:cBhvr>
                                        <p:cTn id="61" dur="500" fill="hold"/>
                                        <p:tgtEl>
                                          <p:spTgt spid="5"/>
                                        </p:tgtEl>
                                        <p:attrNameLst>
                                          <p:attrName>ppt_h</p:attrName>
                                        </p:attrNameLst>
                                      </p:cBhvr>
                                      <p:tavLst>
                                        <p:tav tm="0">
                                          <p:val>
                                            <p:fltVal val="0"/>
                                          </p:val>
                                        </p:tav>
                                        <p:tav tm="100000">
                                          <p:val>
                                            <p:strVal val="#ppt_h"/>
                                          </p:val>
                                        </p:tav>
                                      </p:tavLst>
                                    </p:anim>
                                    <p:animEffect transition="in" filter="fade">
                                      <p:cBhvr>
                                        <p:cTn id="62" dur="500"/>
                                        <p:tgtEl>
                                          <p:spTgt spid="5"/>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6"/>
                                        </p:tgtEl>
                                        <p:attrNameLst>
                                          <p:attrName>style.visibility</p:attrName>
                                        </p:attrNameLst>
                                      </p:cBhvr>
                                      <p:to>
                                        <p:strVal val="visible"/>
                                      </p:to>
                                    </p:set>
                                    <p:anim calcmode="lin" valueType="num">
                                      <p:cBhvr>
                                        <p:cTn id="65" dur="500" fill="hold"/>
                                        <p:tgtEl>
                                          <p:spTgt spid="6"/>
                                        </p:tgtEl>
                                        <p:attrNameLst>
                                          <p:attrName>ppt_w</p:attrName>
                                        </p:attrNameLst>
                                      </p:cBhvr>
                                      <p:tavLst>
                                        <p:tav tm="0">
                                          <p:val>
                                            <p:fltVal val="0"/>
                                          </p:val>
                                        </p:tav>
                                        <p:tav tm="100000">
                                          <p:val>
                                            <p:strVal val="#ppt_w"/>
                                          </p:val>
                                        </p:tav>
                                      </p:tavLst>
                                    </p:anim>
                                    <p:anim calcmode="lin" valueType="num">
                                      <p:cBhvr>
                                        <p:cTn id="66" dur="500" fill="hold"/>
                                        <p:tgtEl>
                                          <p:spTgt spid="6"/>
                                        </p:tgtEl>
                                        <p:attrNameLst>
                                          <p:attrName>ppt_h</p:attrName>
                                        </p:attrNameLst>
                                      </p:cBhvr>
                                      <p:tavLst>
                                        <p:tav tm="0">
                                          <p:val>
                                            <p:fltVal val="0"/>
                                          </p:val>
                                        </p:tav>
                                        <p:tav tm="100000">
                                          <p:val>
                                            <p:strVal val="#ppt_h"/>
                                          </p:val>
                                        </p:tav>
                                      </p:tavLst>
                                    </p:anim>
                                    <p:animEffect transition="in" filter="fade">
                                      <p:cBhvr>
                                        <p:cTn id="67" dur="500"/>
                                        <p:tgtEl>
                                          <p:spTgt spid="6"/>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16"/>
                                        </p:tgtEl>
                                        <p:attrNameLst>
                                          <p:attrName>style.visibility</p:attrName>
                                        </p:attrNameLst>
                                      </p:cBhvr>
                                      <p:to>
                                        <p:strVal val="visible"/>
                                      </p:to>
                                    </p:set>
                                    <p:anim calcmode="lin" valueType="num">
                                      <p:cBhvr>
                                        <p:cTn id="70" dur="500" fill="hold"/>
                                        <p:tgtEl>
                                          <p:spTgt spid="16"/>
                                        </p:tgtEl>
                                        <p:attrNameLst>
                                          <p:attrName>ppt_w</p:attrName>
                                        </p:attrNameLst>
                                      </p:cBhvr>
                                      <p:tavLst>
                                        <p:tav tm="0">
                                          <p:val>
                                            <p:fltVal val="0"/>
                                          </p:val>
                                        </p:tav>
                                        <p:tav tm="100000">
                                          <p:val>
                                            <p:strVal val="#ppt_w"/>
                                          </p:val>
                                        </p:tav>
                                      </p:tavLst>
                                    </p:anim>
                                    <p:anim calcmode="lin" valueType="num">
                                      <p:cBhvr>
                                        <p:cTn id="71" dur="500" fill="hold"/>
                                        <p:tgtEl>
                                          <p:spTgt spid="16"/>
                                        </p:tgtEl>
                                        <p:attrNameLst>
                                          <p:attrName>ppt_h</p:attrName>
                                        </p:attrNameLst>
                                      </p:cBhvr>
                                      <p:tavLst>
                                        <p:tav tm="0">
                                          <p:val>
                                            <p:fltVal val="0"/>
                                          </p:val>
                                        </p:tav>
                                        <p:tav tm="100000">
                                          <p:val>
                                            <p:strVal val="#ppt_h"/>
                                          </p:val>
                                        </p:tav>
                                      </p:tavLst>
                                    </p:anim>
                                    <p:animEffect transition="in" filter="fade">
                                      <p:cBhvr>
                                        <p:cTn id="72" dur="500"/>
                                        <p:tgtEl>
                                          <p:spTgt spid="16"/>
                                        </p:tgtEl>
                                      </p:cBhvr>
                                    </p:animEffect>
                                  </p:childTnLst>
                                </p:cTn>
                              </p:par>
                            </p:childTnLst>
                          </p:cTn>
                        </p:par>
                        <p:par>
                          <p:cTn id="73" fill="hold">
                            <p:stCondLst>
                              <p:cond delay="2500"/>
                            </p:stCondLst>
                            <p:childTnLst>
                              <p:par>
                                <p:cTn id="74" presetID="53" presetClass="entr" presetSubtype="16" fill="hold" grpId="0" nodeType="afterEffect">
                                  <p:stCondLst>
                                    <p:cond delay="0"/>
                                  </p:stCondLst>
                                  <p:childTnLst>
                                    <p:set>
                                      <p:cBhvr>
                                        <p:cTn id="75" dur="1" fill="hold">
                                          <p:stCondLst>
                                            <p:cond delay="0"/>
                                          </p:stCondLst>
                                        </p:cTn>
                                        <p:tgtEl>
                                          <p:spTgt spid="3"/>
                                        </p:tgtEl>
                                        <p:attrNameLst>
                                          <p:attrName>style.visibility</p:attrName>
                                        </p:attrNameLst>
                                      </p:cBhvr>
                                      <p:to>
                                        <p:strVal val="visible"/>
                                      </p:to>
                                    </p:set>
                                    <p:anim calcmode="lin" valueType="num">
                                      <p:cBhvr>
                                        <p:cTn id="76" dur="500" fill="hold"/>
                                        <p:tgtEl>
                                          <p:spTgt spid="3"/>
                                        </p:tgtEl>
                                        <p:attrNameLst>
                                          <p:attrName>ppt_w</p:attrName>
                                        </p:attrNameLst>
                                      </p:cBhvr>
                                      <p:tavLst>
                                        <p:tav tm="0">
                                          <p:val>
                                            <p:fltVal val="0"/>
                                          </p:val>
                                        </p:tav>
                                        <p:tav tm="100000">
                                          <p:val>
                                            <p:strVal val="#ppt_w"/>
                                          </p:val>
                                        </p:tav>
                                      </p:tavLst>
                                    </p:anim>
                                    <p:anim calcmode="lin" valueType="num">
                                      <p:cBhvr>
                                        <p:cTn id="77" dur="500" fill="hold"/>
                                        <p:tgtEl>
                                          <p:spTgt spid="3"/>
                                        </p:tgtEl>
                                        <p:attrNameLst>
                                          <p:attrName>ppt_h</p:attrName>
                                        </p:attrNameLst>
                                      </p:cBhvr>
                                      <p:tavLst>
                                        <p:tav tm="0">
                                          <p:val>
                                            <p:fltVal val="0"/>
                                          </p:val>
                                        </p:tav>
                                        <p:tav tm="100000">
                                          <p:val>
                                            <p:strVal val="#ppt_h"/>
                                          </p:val>
                                        </p:tav>
                                      </p:tavLst>
                                    </p:anim>
                                    <p:animEffect transition="in" filter="fade">
                                      <p:cBhvr>
                                        <p:cTn id="78" dur="500"/>
                                        <p:tgtEl>
                                          <p:spTgt spid="3"/>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
                                        </p:tgtEl>
                                        <p:attrNameLst>
                                          <p:attrName>style.visibility</p:attrName>
                                        </p:attrNameLst>
                                      </p:cBhvr>
                                      <p:to>
                                        <p:strVal val="visible"/>
                                      </p:to>
                                    </p:set>
                                    <p:anim calcmode="lin" valueType="num">
                                      <p:cBhvr>
                                        <p:cTn id="81" dur="500" fill="hold"/>
                                        <p:tgtEl>
                                          <p:spTgt spid="4"/>
                                        </p:tgtEl>
                                        <p:attrNameLst>
                                          <p:attrName>ppt_w</p:attrName>
                                        </p:attrNameLst>
                                      </p:cBhvr>
                                      <p:tavLst>
                                        <p:tav tm="0">
                                          <p:val>
                                            <p:fltVal val="0"/>
                                          </p:val>
                                        </p:tav>
                                        <p:tav tm="100000">
                                          <p:val>
                                            <p:strVal val="#ppt_w"/>
                                          </p:val>
                                        </p:tav>
                                      </p:tavLst>
                                    </p:anim>
                                    <p:anim calcmode="lin" valueType="num">
                                      <p:cBhvr>
                                        <p:cTn id="82" dur="500" fill="hold"/>
                                        <p:tgtEl>
                                          <p:spTgt spid="4"/>
                                        </p:tgtEl>
                                        <p:attrNameLst>
                                          <p:attrName>ppt_h</p:attrName>
                                        </p:attrNameLst>
                                      </p:cBhvr>
                                      <p:tavLst>
                                        <p:tav tm="0">
                                          <p:val>
                                            <p:fltVal val="0"/>
                                          </p:val>
                                        </p:tav>
                                        <p:tav tm="100000">
                                          <p:val>
                                            <p:strVal val="#ppt_h"/>
                                          </p:val>
                                        </p:tav>
                                      </p:tavLst>
                                    </p:anim>
                                    <p:animEffect transition="in" filter="fade">
                                      <p:cBhvr>
                                        <p:cTn id="83" dur="500"/>
                                        <p:tgtEl>
                                          <p:spTgt spid="4"/>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p:cTn id="86" dur="500" fill="hold"/>
                                        <p:tgtEl>
                                          <p:spTgt spid="17"/>
                                        </p:tgtEl>
                                        <p:attrNameLst>
                                          <p:attrName>ppt_w</p:attrName>
                                        </p:attrNameLst>
                                      </p:cBhvr>
                                      <p:tavLst>
                                        <p:tav tm="0">
                                          <p:val>
                                            <p:fltVal val="0"/>
                                          </p:val>
                                        </p:tav>
                                        <p:tav tm="100000">
                                          <p:val>
                                            <p:strVal val="#ppt_w"/>
                                          </p:val>
                                        </p:tav>
                                      </p:tavLst>
                                    </p:anim>
                                    <p:anim calcmode="lin" valueType="num">
                                      <p:cBhvr>
                                        <p:cTn id="87" dur="500" fill="hold"/>
                                        <p:tgtEl>
                                          <p:spTgt spid="17"/>
                                        </p:tgtEl>
                                        <p:attrNameLst>
                                          <p:attrName>ppt_h</p:attrName>
                                        </p:attrNameLst>
                                      </p:cBhvr>
                                      <p:tavLst>
                                        <p:tav tm="0">
                                          <p:val>
                                            <p:fltVal val="0"/>
                                          </p:val>
                                        </p:tav>
                                        <p:tav tm="100000">
                                          <p:val>
                                            <p:strVal val="#ppt_h"/>
                                          </p:val>
                                        </p:tav>
                                      </p:tavLst>
                                    </p:anim>
                                    <p:animEffect transition="in" filter="fade">
                                      <p:cBhvr>
                                        <p:cTn id="88" dur="500"/>
                                        <p:tgtEl>
                                          <p:spTgt spid="17"/>
                                        </p:tgtEl>
                                      </p:cBhvr>
                                    </p:animEffect>
                                  </p:childTnLst>
                                </p:cTn>
                              </p:par>
                            </p:childTnLst>
                          </p:cTn>
                        </p:par>
                        <p:par>
                          <p:cTn id="89" fill="hold">
                            <p:stCondLst>
                              <p:cond delay="3000"/>
                            </p:stCondLst>
                            <p:childTnLst>
                              <p:par>
                                <p:cTn id="90" presetID="14" presetClass="entr" presetSubtype="10"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Effect transition="in" filter="randombar(horizontal)">
                                      <p:cBhvr>
                                        <p:cTn id="92" dur="500"/>
                                        <p:tgtEl>
                                          <p:spTgt spid="19"/>
                                        </p:tgtEl>
                                      </p:cBhvr>
                                    </p:animEffect>
                                  </p:childTnLst>
                                </p:cTn>
                              </p:par>
                            </p:childTnLst>
                          </p:cTn>
                        </p:par>
                        <p:par>
                          <p:cTn id="93" fill="hold">
                            <p:stCondLst>
                              <p:cond delay="3500"/>
                            </p:stCondLst>
                            <p:childTnLst>
                              <p:par>
                                <p:cTn id="94" presetID="14" presetClass="entr" presetSubtype="10" fill="hold" grpId="0" nodeType="afterEffect">
                                  <p:stCondLst>
                                    <p:cond delay="0"/>
                                  </p:stCondLst>
                                  <p:childTnLst>
                                    <p:set>
                                      <p:cBhvr>
                                        <p:cTn id="95" dur="1" fill="hold">
                                          <p:stCondLst>
                                            <p:cond delay="0"/>
                                          </p:stCondLst>
                                        </p:cTn>
                                        <p:tgtEl>
                                          <p:spTgt spid="20"/>
                                        </p:tgtEl>
                                        <p:attrNameLst>
                                          <p:attrName>style.visibility</p:attrName>
                                        </p:attrNameLst>
                                      </p:cBhvr>
                                      <p:to>
                                        <p:strVal val="visible"/>
                                      </p:to>
                                    </p:set>
                                    <p:animEffect transition="in" filter="randombar(horizontal)">
                                      <p:cBhvr>
                                        <p:cTn id="96" dur="500"/>
                                        <p:tgtEl>
                                          <p:spTgt spid="20"/>
                                        </p:tgtEl>
                                      </p:cBhvr>
                                    </p:animEffect>
                                  </p:childTnLst>
                                </p:cTn>
                              </p:par>
                            </p:childTnLst>
                          </p:cTn>
                        </p:par>
                        <p:par>
                          <p:cTn id="97" fill="hold">
                            <p:stCondLst>
                              <p:cond delay="4000"/>
                            </p:stCondLst>
                            <p:childTnLst>
                              <p:par>
                                <p:cTn id="98" presetID="14" presetClass="entr" presetSubtype="10" fill="hold" grpId="0"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randombar(horizontal)">
                                      <p:cBhvr>
                                        <p:cTn id="100" dur="500"/>
                                        <p:tgtEl>
                                          <p:spTgt spid="21"/>
                                        </p:tgtEl>
                                      </p:cBhvr>
                                    </p:animEffect>
                                  </p:childTnLst>
                                </p:cTn>
                              </p:par>
                            </p:childTnLst>
                          </p:cTn>
                        </p:par>
                        <p:par>
                          <p:cTn id="101" fill="hold">
                            <p:stCondLst>
                              <p:cond delay="4500"/>
                            </p:stCondLst>
                            <p:childTnLst>
                              <p:par>
                                <p:cTn id="102" presetID="14" presetClass="entr" presetSubtype="10" fill="hold" grpId="0" nodeType="afterEffect">
                                  <p:stCondLst>
                                    <p:cond delay="0"/>
                                  </p:stCondLst>
                                  <p:childTnLst>
                                    <p:set>
                                      <p:cBhvr>
                                        <p:cTn id="103" dur="1" fill="hold">
                                          <p:stCondLst>
                                            <p:cond delay="0"/>
                                          </p:stCondLst>
                                        </p:cTn>
                                        <p:tgtEl>
                                          <p:spTgt spid="22"/>
                                        </p:tgtEl>
                                        <p:attrNameLst>
                                          <p:attrName>style.visibility</p:attrName>
                                        </p:attrNameLst>
                                      </p:cBhvr>
                                      <p:to>
                                        <p:strVal val="visible"/>
                                      </p:to>
                                    </p:set>
                                    <p:animEffect transition="in" filter="randombar(horizontal)">
                                      <p:cBhvr>
                                        <p:cTn id="104" dur="500"/>
                                        <p:tgtEl>
                                          <p:spTgt spid="22"/>
                                        </p:tgtEl>
                                      </p:cBhvr>
                                    </p:animEffect>
                                  </p:childTnLst>
                                </p:cTn>
                              </p:par>
                            </p:childTnLst>
                          </p:cTn>
                        </p:par>
                        <p:par>
                          <p:cTn id="105" fill="hold">
                            <p:stCondLst>
                              <p:cond delay="5000"/>
                            </p:stCondLst>
                            <p:childTnLst>
                              <p:par>
                                <p:cTn id="106" presetID="14" presetClass="entr" presetSubtype="10"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Effect transition="in" filter="randombar(horizontal)">
                                      <p:cBhvr>
                                        <p:cTn id="108" dur="500"/>
                                        <p:tgtEl>
                                          <p:spTgt spid="23"/>
                                        </p:tgtEl>
                                      </p:cBhvr>
                                    </p:animEffect>
                                  </p:childTnLst>
                                </p:cTn>
                              </p:par>
                            </p:childTnLst>
                          </p:cTn>
                        </p:par>
                        <p:par>
                          <p:cTn id="109" fill="hold">
                            <p:stCondLst>
                              <p:cond delay="5500"/>
                            </p:stCondLst>
                            <p:childTnLst>
                              <p:par>
                                <p:cTn id="110" presetID="8" presetClass="emph" presetSubtype="0" repeatCount="indefinite" fill="hold" grpId="1" nodeType="afterEffect">
                                  <p:stCondLst>
                                    <p:cond delay="0"/>
                                  </p:stCondLst>
                                  <p:childTnLst>
                                    <p:animRot by="21600000">
                                      <p:cBhvr>
                                        <p:cTn id="111" dur="2000" fill="hold"/>
                                        <p:tgtEl>
                                          <p:spTgt spid="11"/>
                                        </p:tgtEl>
                                        <p:attrNameLst>
                                          <p:attrName>r</p:attrName>
                                        </p:attrNameLst>
                                      </p:cBhvr>
                                    </p:animRot>
                                  </p:childTnLst>
                                </p:cTn>
                              </p:par>
                              <p:par>
                                <p:cTn id="112" presetID="8" presetClass="emph" presetSubtype="0" repeatCount="indefinite" fill="hold" grpId="1" nodeType="withEffect">
                                  <p:stCondLst>
                                    <p:cond delay="0"/>
                                  </p:stCondLst>
                                  <p:childTnLst>
                                    <p:animRot by="-21600000">
                                      <p:cBhvr>
                                        <p:cTn id="113" dur="2000" fill="hold"/>
                                        <p:tgtEl>
                                          <p:spTgt spid="9"/>
                                        </p:tgtEl>
                                        <p:attrNameLst>
                                          <p:attrName>r</p:attrName>
                                        </p:attrNameLst>
                                      </p:cBhvr>
                                    </p:animRot>
                                  </p:childTnLst>
                                </p:cTn>
                              </p:par>
                              <p:par>
                                <p:cTn id="114" presetID="8" presetClass="emph" presetSubtype="0" repeatCount="indefinite" fill="hold" grpId="1" nodeType="withEffect">
                                  <p:stCondLst>
                                    <p:cond delay="0"/>
                                  </p:stCondLst>
                                  <p:childTnLst>
                                    <p:animRot by="21600000">
                                      <p:cBhvr>
                                        <p:cTn id="115" dur="2000" fill="hold"/>
                                        <p:tgtEl>
                                          <p:spTgt spid="7"/>
                                        </p:tgtEl>
                                        <p:attrNameLst>
                                          <p:attrName>r</p:attrName>
                                        </p:attrNameLst>
                                      </p:cBhvr>
                                    </p:animRot>
                                  </p:childTnLst>
                                </p:cTn>
                              </p:par>
                              <p:par>
                                <p:cTn id="116" presetID="8" presetClass="emph" presetSubtype="0" repeatCount="indefinite" fill="hold" grpId="1" nodeType="withEffect">
                                  <p:stCondLst>
                                    <p:cond delay="0"/>
                                  </p:stCondLst>
                                  <p:childTnLst>
                                    <p:animRot by="-21600000">
                                      <p:cBhvr>
                                        <p:cTn id="117" dur="2000" fill="hold"/>
                                        <p:tgtEl>
                                          <p:spTgt spid="5"/>
                                        </p:tgtEl>
                                        <p:attrNameLst>
                                          <p:attrName>r</p:attrName>
                                        </p:attrNameLst>
                                      </p:cBhvr>
                                    </p:animRot>
                                  </p:childTnLst>
                                </p:cTn>
                              </p:par>
                              <p:par>
                                <p:cTn id="118" presetID="8" presetClass="emph" presetSubtype="0" repeatCount="indefinite" fill="hold" grpId="1" nodeType="withEffect">
                                  <p:stCondLst>
                                    <p:cond delay="0"/>
                                  </p:stCondLst>
                                  <p:childTnLst>
                                    <p:animRot by="21600000">
                                      <p:cBhvr>
                                        <p:cTn id="119" dur="2000" fill="hold"/>
                                        <p:tgtEl>
                                          <p:spTgt spid="3"/>
                                        </p:tgtEl>
                                        <p:attrNameLst>
                                          <p:attrName>r</p:attrName>
                                        </p:attrNameLst>
                                      </p:cBhvr>
                                    </p:animRot>
                                  </p:childTnLst>
                                </p:cTn>
                              </p:par>
                            </p:childTnLst>
                          </p:cTn>
                        </p:par>
                        <p:par>
                          <p:cTn id="120" fill="hold">
                            <p:stCondLst>
                              <p:cond delay="7500"/>
                            </p:stCondLst>
                            <p:childTnLst>
                              <p:par>
                                <p:cTn id="121" presetID="10" presetClass="entr" presetSubtype="0" fill="hold" grpId="0" nodeType="afterEffect">
                                  <p:stCondLst>
                                    <p:cond delay="0"/>
                                  </p:stCondLst>
                                  <p:childTnLst>
                                    <p:set>
                                      <p:cBhvr>
                                        <p:cTn id="122" dur="1" fill="hold">
                                          <p:stCondLst>
                                            <p:cond delay="0"/>
                                          </p:stCondLst>
                                        </p:cTn>
                                        <p:tgtEl>
                                          <p:spTgt spid="24"/>
                                        </p:tgtEl>
                                        <p:attrNameLst>
                                          <p:attrName>style.visibility</p:attrName>
                                        </p:attrNameLst>
                                      </p:cBhvr>
                                      <p:to>
                                        <p:strVal val="visible"/>
                                      </p:to>
                                    </p:set>
                                    <p:animEffect transition="in" filter="fade">
                                      <p:cBhvr>
                                        <p:cTn id="123"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3" grpId="1" animBg="1"/>
      <p:bldP spid="4" grpId="0" animBg="1"/>
      <p:bldP spid="5" grpId="0" animBg="1"/>
      <p:bldP spid="5" grpId="1" animBg="1"/>
      <p:bldP spid="6" grpId="0" animBg="1"/>
      <p:bldP spid="7" grpId="0" animBg="1"/>
      <p:bldP spid="7" grpId="1" animBg="1"/>
      <p:bldP spid="8" grpId="0" animBg="1"/>
      <p:bldP spid="9" grpId="0" animBg="1"/>
      <p:bldP spid="9" grpId="1" animBg="1"/>
      <p:bldP spid="10" grpId="0" animBg="1"/>
      <p:bldP spid="11" grpId="0" animBg="1"/>
      <p:bldP spid="11" grpId="1" animBg="1"/>
      <p:bldP spid="12" grpId="0" animBg="1"/>
      <p:bldP spid="13" grpId="0"/>
      <p:bldP spid="14" grpId="0"/>
      <p:bldP spid="15" grpId="0"/>
      <p:bldP spid="16" grpId="0"/>
      <p:bldP spid="17" grpId="0"/>
      <p:bldP spid="19" grpId="0"/>
      <p:bldP spid="20" grpId="0"/>
      <p:bldP spid="21" grpId="0"/>
      <p:bldP spid="22" grpId="0"/>
      <p:bldP spid="23" grpId="0"/>
      <p:bldP spid="2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0"/>
          <p:cNvSpPr txBox="1"/>
          <p:nvPr/>
        </p:nvSpPr>
        <p:spPr>
          <a:xfrm>
            <a:off x="368739" y="226993"/>
            <a:ext cx="2082388" cy="523220"/>
          </a:xfrm>
          <a:prstGeom prst="rect">
            <a:avLst/>
          </a:prstGeom>
          <a:noFill/>
        </p:spPr>
        <p:txBody>
          <a:bodyPr wrap="square" rtlCol="0">
            <a:spAutoFit/>
          </a:bodyPr>
          <a:lstStyle/>
          <a:p>
            <a:pPr algn="ctr" defTabSz="914400"/>
            <a:r>
              <a:rPr lang="zh-CN" altLang="en-US" sz="2800" b="1" spc="300" dirty="0" smtClean="0">
                <a:solidFill>
                  <a:schemeClr val="bg1"/>
                </a:solidFill>
                <a:cs typeface="+mn-ea"/>
                <a:sym typeface="+mn-lt"/>
              </a:rPr>
              <a:t>团队合作</a:t>
            </a:r>
            <a:endParaRPr lang="zh-CN" altLang="en-US" sz="2800" b="1" spc="300" dirty="0">
              <a:solidFill>
                <a:schemeClr val="bg1"/>
              </a:solidFill>
              <a:cs typeface="+mn-ea"/>
              <a:sym typeface="+mn-lt"/>
            </a:endParaRPr>
          </a:p>
        </p:txBody>
      </p:sp>
      <p:grpSp>
        <p:nvGrpSpPr>
          <p:cNvPr id="3" name="Group 1"/>
          <p:cNvGrpSpPr/>
          <p:nvPr/>
        </p:nvGrpSpPr>
        <p:grpSpPr>
          <a:xfrm>
            <a:off x="1323515" y="2183971"/>
            <a:ext cx="1427561" cy="926898"/>
            <a:chOff x="2361584" y="2784083"/>
            <a:chExt cx="1903414" cy="1235864"/>
          </a:xfrm>
          <a:solidFill>
            <a:schemeClr val="bg1">
              <a:lumMod val="65000"/>
            </a:schemeClr>
          </a:solidFill>
        </p:grpSpPr>
        <p:sp>
          <p:nvSpPr>
            <p:cNvPr id="4" name="Oval Callout 10"/>
            <p:cNvSpPr/>
            <p:nvPr/>
          </p:nvSpPr>
          <p:spPr>
            <a:xfrm flipH="1">
              <a:off x="2361584" y="2784083"/>
              <a:ext cx="1903414" cy="1235864"/>
            </a:xfrm>
            <a:prstGeom prst="wedgeEllipseCallout">
              <a:avLst>
                <a:gd name="adj1" fmla="val -23096"/>
                <a:gd name="adj2" fmla="val 68740"/>
              </a:avLst>
            </a:prstGeom>
            <a:solidFill>
              <a:srgbClr val="004960"/>
            </a:solidFill>
            <a:ln w="12700" cap="flat" cmpd="sng" algn="ctr">
              <a:solidFill>
                <a:srgbClr val="F8F4E9"/>
              </a:solidFill>
              <a:prstDash val="solid"/>
              <a:miter lim="800000"/>
            </a:ln>
            <a:effectLst/>
          </p:spPr>
          <p:txBody>
            <a:bodyPr rtlCol="0" anchor="ctr"/>
            <a:lstStyle/>
            <a:p>
              <a:pPr algn="ctr" defTabSz="914400">
                <a:defRPr/>
              </a:pPr>
              <a:endParaRPr lang="en-US" sz="1800" kern="0">
                <a:solidFill>
                  <a:sysClr val="window" lastClr="FFFFFF"/>
                </a:solidFill>
                <a:cs typeface="+mn-ea"/>
                <a:sym typeface="+mn-lt"/>
              </a:endParaRPr>
            </a:p>
          </p:txBody>
        </p:sp>
        <p:sp>
          <p:nvSpPr>
            <p:cNvPr id="5" name="Rectangle 26"/>
            <p:cNvSpPr/>
            <p:nvPr/>
          </p:nvSpPr>
          <p:spPr>
            <a:xfrm>
              <a:off x="2601168" y="3236979"/>
              <a:ext cx="1428802" cy="369332"/>
            </a:xfrm>
            <a:prstGeom prst="rect">
              <a:avLst/>
            </a:prstGeom>
            <a:noFill/>
          </p:spPr>
          <p:txBody>
            <a:bodyPr wrap="square">
              <a:spAutoFit/>
            </a:bodyPr>
            <a:lstStyle/>
            <a:p>
              <a:pPr algn="ctr" defTabSz="914400">
                <a:defRPr/>
              </a:pPr>
              <a:r>
                <a:rPr lang="zh-CN" altLang="en-US" sz="1200" kern="0" dirty="0">
                  <a:solidFill>
                    <a:sysClr val="window" lastClr="FFFFFF"/>
                  </a:solidFill>
                  <a:cs typeface="+mn-ea"/>
                  <a:sym typeface="+mn-lt"/>
                </a:rPr>
                <a:t>表达与沟通</a:t>
              </a:r>
            </a:p>
          </p:txBody>
        </p:sp>
      </p:grpSp>
      <p:sp>
        <p:nvSpPr>
          <p:cNvPr id="6" name="Freeform 6"/>
          <p:cNvSpPr>
            <a:spLocks noEditPoints="1"/>
          </p:cNvSpPr>
          <p:nvPr/>
        </p:nvSpPr>
        <p:spPr bwMode="auto">
          <a:xfrm flipH="1">
            <a:off x="6541307" y="3482488"/>
            <a:ext cx="935819" cy="998829"/>
          </a:xfrm>
          <a:custGeom>
            <a:avLst/>
            <a:gdLst>
              <a:gd name="T0" fmla="*/ 743 w 957"/>
              <a:gd name="T1" fmla="*/ 313 h 1020"/>
              <a:gd name="T2" fmla="*/ 756 w 957"/>
              <a:gd name="T3" fmla="*/ 428 h 1020"/>
              <a:gd name="T4" fmla="*/ 704 w 957"/>
              <a:gd name="T5" fmla="*/ 513 h 1020"/>
              <a:gd name="T6" fmla="*/ 724 w 957"/>
              <a:gd name="T7" fmla="*/ 341 h 1020"/>
              <a:gd name="T8" fmla="*/ 704 w 957"/>
              <a:gd name="T9" fmla="*/ 152 h 1020"/>
              <a:gd name="T10" fmla="*/ 953 w 957"/>
              <a:gd name="T11" fmla="*/ 925 h 1020"/>
              <a:gd name="T12" fmla="*/ 704 w 957"/>
              <a:gd name="T13" fmla="*/ 1020 h 1020"/>
              <a:gd name="T14" fmla="*/ 478 w 957"/>
              <a:gd name="T15" fmla="*/ 16 h 1020"/>
              <a:gd name="T16" fmla="*/ 704 w 957"/>
              <a:gd name="T17" fmla="*/ 308 h 1020"/>
              <a:gd name="T18" fmla="*/ 679 w 957"/>
              <a:gd name="T19" fmla="*/ 494 h 1020"/>
              <a:gd name="T20" fmla="*/ 704 w 957"/>
              <a:gd name="T21" fmla="*/ 513 h 1020"/>
              <a:gd name="T22" fmla="*/ 665 w 957"/>
              <a:gd name="T23" fmla="*/ 566 h 1020"/>
              <a:gd name="T24" fmla="*/ 684 w 957"/>
              <a:gd name="T25" fmla="*/ 723 h 1020"/>
              <a:gd name="T26" fmla="*/ 704 w 957"/>
              <a:gd name="T27" fmla="*/ 1020 h 1020"/>
              <a:gd name="T28" fmla="*/ 478 w 957"/>
              <a:gd name="T29" fmla="*/ 984 h 1020"/>
              <a:gd name="T30" fmla="*/ 493 w 957"/>
              <a:gd name="T31" fmla="*/ 969 h 1020"/>
              <a:gd name="T32" fmla="*/ 478 w 957"/>
              <a:gd name="T33" fmla="*/ 955 h 1020"/>
              <a:gd name="T34" fmla="*/ 480 w 957"/>
              <a:gd name="T35" fmla="*/ 945 h 1020"/>
              <a:gd name="T36" fmla="*/ 480 w 957"/>
              <a:gd name="T37" fmla="*/ 916 h 1020"/>
              <a:gd name="T38" fmla="*/ 478 w 957"/>
              <a:gd name="T39" fmla="*/ 901 h 1020"/>
              <a:gd name="T40" fmla="*/ 589 w 957"/>
              <a:gd name="T41" fmla="*/ 663 h 1020"/>
              <a:gd name="T42" fmla="*/ 479 w 957"/>
              <a:gd name="T43" fmla="*/ 709 h 1020"/>
              <a:gd name="T44" fmla="*/ 478 w 957"/>
              <a:gd name="T45" fmla="*/ 613 h 1020"/>
              <a:gd name="T46" fmla="*/ 519 w 957"/>
              <a:gd name="T47" fmla="*/ 628 h 1020"/>
              <a:gd name="T48" fmla="*/ 478 w 957"/>
              <a:gd name="T49" fmla="*/ 512 h 1020"/>
              <a:gd name="T50" fmla="*/ 587 w 957"/>
              <a:gd name="T51" fmla="*/ 502 h 1020"/>
              <a:gd name="T52" fmla="*/ 664 w 957"/>
              <a:gd name="T53" fmla="*/ 319 h 1020"/>
              <a:gd name="T54" fmla="*/ 478 w 957"/>
              <a:gd name="T55" fmla="*/ 16 h 1020"/>
              <a:gd name="T56" fmla="*/ 395 w 957"/>
              <a:gd name="T57" fmla="*/ 35 h 1020"/>
              <a:gd name="T58" fmla="*/ 478 w 957"/>
              <a:gd name="T59" fmla="*/ 16 h 1020"/>
              <a:gd name="T60" fmla="*/ 425 w 957"/>
              <a:gd name="T61" fmla="*/ 204 h 1020"/>
              <a:gd name="T62" fmla="*/ 294 w 957"/>
              <a:gd name="T63" fmla="*/ 284 h 1020"/>
              <a:gd name="T64" fmla="*/ 362 w 957"/>
              <a:gd name="T65" fmla="*/ 506 h 1020"/>
              <a:gd name="T66" fmla="*/ 477 w 957"/>
              <a:gd name="T67" fmla="*/ 478 h 1020"/>
              <a:gd name="T68" fmla="*/ 478 w 957"/>
              <a:gd name="T69" fmla="*/ 512 h 1020"/>
              <a:gd name="T70" fmla="*/ 438 w 957"/>
              <a:gd name="T71" fmla="*/ 628 h 1020"/>
              <a:gd name="T72" fmla="*/ 478 w 957"/>
              <a:gd name="T73" fmla="*/ 709 h 1020"/>
              <a:gd name="T74" fmla="*/ 370 w 957"/>
              <a:gd name="T75" fmla="*/ 665 h 1020"/>
              <a:gd name="T76" fmla="*/ 478 w 957"/>
              <a:gd name="T77" fmla="*/ 901 h 1020"/>
              <a:gd name="T78" fmla="*/ 478 w 957"/>
              <a:gd name="T79" fmla="*/ 916 h 1020"/>
              <a:gd name="T80" fmla="*/ 478 w 957"/>
              <a:gd name="T81" fmla="*/ 945 h 1020"/>
              <a:gd name="T82" fmla="*/ 466 w 957"/>
              <a:gd name="T83" fmla="*/ 969 h 1020"/>
              <a:gd name="T84" fmla="*/ 478 w 957"/>
              <a:gd name="T85" fmla="*/ 1020 h 1020"/>
              <a:gd name="T86" fmla="*/ 253 w 957"/>
              <a:gd name="T87" fmla="*/ 730 h 1020"/>
              <a:gd name="T88" fmla="*/ 342 w 957"/>
              <a:gd name="T89" fmla="*/ 640 h 1020"/>
              <a:gd name="T90" fmla="*/ 265 w 957"/>
              <a:gd name="T91" fmla="*/ 519 h 1020"/>
              <a:gd name="T92" fmla="*/ 253 w 957"/>
              <a:gd name="T93" fmla="*/ 477 h 1020"/>
              <a:gd name="T94" fmla="*/ 276 w 957"/>
              <a:gd name="T95" fmla="*/ 341 h 1020"/>
              <a:gd name="T96" fmla="*/ 253 w 957"/>
              <a:gd name="T97" fmla="*/ 143 h 1020"/>
              <a:gd name="T98" fmla="*/ 214 w 957"/>
              <a:gd name="T99" fmla="*/ 313 h 1020"/>
              <a:gd name="T100" fmla="*/ 253 w 957"/>
              <a:gd name="T101" fmla="*/ 310 h 1020"/>
              <a:gd name="T102" fmla="*/ 253 w 957"/>
              <a:gd name="T103" fmla="*/ 477 h 1020"/>
              <a:gd name="T104" fmla="*/ 227 w 957"/>
              <a:gd name="T105" fmla="*/ 490 h 1020"/>
              <a:gd name="T106" fmla="*/ 199 w 957"/>
              <a:gd name="T107" fmla="*/ 359 h 1020"/>
              <a:gd name="T108" fmla="*/ 253 w 957"/>
              <a:gd name="T109" fmla="*/ 1020 h 1020"/>
              <a:gd name="T110" fmla="*/ 3 w 957"/>
              <a:gd name="T111" fmla="*/ 925 h 1020"/>
              <a:gd name="T112" fmla="*/ 253 w 957"/>
              <a:gd name="T113" fmla="*/ 1020 h 10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57" h="1020">
                <a:moveTo>
                  <a:pt x="704" y="152"/>
                </a:moveTo>
                <a:cubicBezTo>
                  <a:pt x="723" y="197"/>
                  <a:pt x="736" y="251"/>
                  <a:pt x="743" y="313"/>
                </a:cubicBezTo>
                <a:cubicBezTo>
                  <a:pt x="750" y="327"/>
                  <a:pt x="755" y="342"/>
                  <a:pt x="757" y="359"/>
                </a:cubicBezTo>
                <a:cubicBezTo>
                  <a:pt x="761" y="381"/>
                  <a:pt x="760" y="406"/>
                  <a:pt x="756" y="428"/>
                </a:cubicBezTo>
                <a:cubicBezTo>
                  <a:pt x="751" y="452"/>
                  <a:pt x="742" y="473"/>
                  <a:pt x="729" y="490"/>
                </a:cubicBezTo>
                <a:cubicBezTo>
                  <a:pt x="722" y="500"/>
                  <a:pt x="713" y="508"/>
                  <a:pt x="704" y="513"/>
                </a:cubicBezTo>
                <a:cubicBezTo>
                  <a:pt x="704" y="476"/>
                  <a:pt x="704" y="476"/>
                  <a:pt x="704" y="476"/>
                </a:cubicBezTo>
                <a:cubicBezTo>
                  <a:pt x="730" y="445"/>
                  <a:pt x="739" y="384"/>
                  <a:pt x="724" y="341"/>
                </a:cubicBezTo>
                <a:cubicBezTo>
                  <a:pt x="718" y="320"/>
                  <a:pt x="710" y="310"/>
                  <a:pt x="704" y="308"/>
                </a:cubicBezTo>
                <a:lnTo>
                  <a:pt x="704" y="152"/>
                </a:lnTo>
                <a:close/>
                <a:moveTo>
                  <a:pt x="704" y="731"/>
                </a:moveTo>
                <a:cubicBezTo>
                  <a:pt x="815" y="772"/>
                  <a:pt x="957" y="791"/>
                  <a:pt x="953" y="925"/>
                </a:cubicBezTo>
                <a:cubicBezTo>
                  <a:pt x="952" y="956"/>
                  <a:pt x="940" y="988"/>
                  <a:pt x="921" y="1020"/>
                </a:cubicBezTo>
                <a:cubicBezTo>
                  <a:pt x="704" y="1020"/>
                  <a:pt x="704" y="1020"/>
                  <a:pt x="704" y="1020"/>
                </a:cubicBezTo>
                <a:lnTo>
                  <a:pt x="704" y="731"/>
                </a:lnTo>
                <a:close/>
                <a:moveTo>
                  <a:pt x="478" y="16"/>
                </a:moveTo>
                <a:cubicBezTo>
                  <a:pt x="588" y="0"/>
                  <a:pt x="661" y="52"/>
                  <a:pt x="704" y="152"/>
                </a:cubicBezTo>
                <a:cubicBezTo>
                  <a:pt x="704" y="308"/>
                  <a:pt x="704" y="308"/>
                  <a:pt x="704" y="308"/>
                </a:cubicBezTo>
                <a:cubicBezTo>
                  <a:pt x="693" y="305"/>
                  <a:pt x="684" y="321"/>
                  <a:pt x="680" y="350"/>
                </a:cubicBezTo>
                <a:cubicBezTo>
                  <a:pt x="675" y="381"/>
                  <a:pt x="674" y="429"/>
                  <a:pt x="679" y="494"/>
                </a:cubicBezTo>
                <a:cubicBezTo>
                  <a:pt x="688" y="491"/>
                  <a:pt x="697" y="484"/>
                  <a:pt x="704" y="476"/>
                </a:cubicBezTo>
                <a:cubicBezTo>
                  <a:pt x="704" y="513"/>
                  <a:pt x="704" y="513"/>
                  <a:pt x="704" y="513"/>
                </a:cubicBezTo>
                <a:cubicBezTo>
                  <a:pt x="700" y="515"/>
                  <a:pt x="696" y="517"/>
                  <a:pt x="692" y="519"/>
                </a:cubicBezTo>
                <a:cubicBezTo>
                  <a:pt x="684" y="535"/>
                  <a:pt x="675" y="552"/>
                  <a:pt x="665" y="566"/>
                </a:cubicBezTo>
                <a:cubicBezTo>
                  <a:pt x="654" y="594"/>
                  <a:pt x="635" y="619"/>
                  <a:pt x="614" y="640"/>
                </a:cubicBezTo>
                <a:cubicBezTo>
                  <a:pt x="621" y="675"/>
                  <a:pt x="640" y="705"/>
                  <a:pt x="684" y="723"/>
                </a:cubicBezTo>
                <a:cubicBezTo>
                  <a:pt x="690" y="726"/>
                  <a:pt x="697" y="728"/>
                  <a:pt x="704" y="731"/>
                </a:cubicBezTo>
                <a:cubicBezTo>
                  <a:pt x="704" y="1020"/>
                  <a:pt x="704" y="1020"/>
                  <a:pt x="704" y="1020"/>
                </a:cubicBezTo>
                <a:cubicBezTo>
                  <a:pt x="478" y="1020"/>
                  <a:pt x="478" y="1020"/>
                  <a:pt x="478" y="1020"/>
                </a:cubicBezTo>
                <a:cubicBezTo>
                  <a:pt x="478" y="984"/>
                  <a:pt x="478" y="984"/>
                  <a:pt x="478" y="984"/>
                </a:cubicBezTo>
                <a:cubicBezTo>
                  <a:pt x="479" y="984"/>
                  <a:pt x="479" y="984"/>
                  <a:pt x="480" y="984"/>
                </a:cubicBezTo>
                <a:cubicBezTo>
                  <a:pt x="487" y="984"/>
                  <a:pt x="493" y="977"/>
                  <a:pt x="493" y="969"/>
                </a:cubicBezTo>
                <a:cubicBezTo>
                  <a:pt x="493" y="961"/>
                  <a:pt x="487" y="955"/>
                  <a:pt x="480" y="955"/>
                </a:cubicBezTo>
                <a:cubicBezTo>
                  <a:pt x="479" y="955"/>
                  <a:pt x="479" y="955"/>
                  <a:pt x="478" y="955"/>
                </a:cubicBezTo>
                <a:cubicBezTo>
                  <a:pt x="478" y="945"/>
                  <a:pt x="478" y="945"/>
                  <a:pt x="478" y="945"/>
                </a:cubicBezTo>
                <a:cubicBezTo>
                  <a:pt x="479" y="945"/>
                  <a:pt x="479" y="945"/>
                  <a:pt x="480" y="945"/>
                </a:cubicBezTo>
                <a:cubicBezTo>
                  <a:pt x="487" y="945"/>
                  <a:pt x="493" y="938"/>
                  <a:pt x="493" y="930"/>
                </a:cubicBezTo>
                <a:cubicBezTo>
                  <a:pt x="493" y="922"/>
                  <a:pt x="487" y="916"/>
                  <a:pt x="480" y="916"/>
                </a:cubicBezTo>
                <a:cubicBezTo>
                  <a:pt x="479" y="916"/>
                  <a:pt x="479" y="916"/>
                  <a:pt x="478" y="916"/>
                </a:cubicBezTo>
                <a:cubicBezTo>
                  <a:pt x="478" y="901"/>
                  <a:pt x="478" y="901"/>
                  <a:pt x="478" y="901"/>
                </a:cubicBezTo>
                <a:cubicBezTo>
                  <a:pt x="556" y="871"/>
                  <a:pt x="598" y="831"/>
                  <a:pt x="661" y="751"/>
                </a:cubicBezTo>
                <a:cubicBezTo>
                  <a:pt x="625" y="737"/>
                  <a:pt x="602" y="703"/>
                  <a:pt x="589" y="663"/>
                </a:cubicBezTo>
                <a:cubicBezTo>
                  <a:pt x="553" y="691"/>
                  <a:pt x="514" y="709"/>
                  <a:pt x="485" y="709"/>
                </a:cubicBezTo>
                <a:cubicBezTo>
                  <a:pt x="483" y="709"/>
                  <a:pt x="481" y="709"/>
                  <a:pt x="479" y="709"/>
                </a:cubicBezTo>
                <a:cubicBezTo>
                  <a:pt x="478" y="709"/>
                  <a:pt x="478" y="709"/>
                  <a:pt x="478" y="709"/>
                </a:cubicBezTo>
                <a:cubicBezTo>
                  <a:pt x="478" y="613"/>
                  <a:pt x="478" y="613"/>
                  <a:pt x="478" y="613"/>
                </a:cubicBezTo>
                <a:cubicBezTo>
                  <a:pt x="479" y="613"/>
                  <a:pt x="479" y="613"/>
                  <a:pt x="479" y="613"/>
                </a:cubicBezTo>
                <a:cubicBezTo>
                  <a:pt x="493" y="613"/>
                  <a:pt x="503" y="634"/>
                  <a:pt x="519" y="628"/>
                </a:cubicBezTo>
                <a:cubicBezTo>
                  <a:pt x="555" y="615"/>
                  <a:pt x="571" y="591"/>
                  <a:pt x="571" y="565"/>
                </a:cubicBezTo>
                <a:cubicBezTo>
                  <a:pt x="571" y="529"/>
                  <a:pt x="525" y="512"/>
                  <a:pt x="478" y="512"/>
                </a:cubicBezTo>
                <a:cubicBezTo>
                  <a:pt x="478" y="478"/>
                  <a:pt x="478" y="478"/>
                  <a:pt x="478" y="478"/>
                </a:cubicBezTo>
                <a:cubicBezTo>
                  <a:pt x="531" y="470"/>
                  <a:pt x="566" y="485"/>
                  <a:pt x="587" y="502"/>
                </a:cubicBezTo>
                <a:cubicBezTo>
                  <a:pt x="588" y="503"/>
                  <a:pt x="590" y="504"/>
                  <a:pt x="591" y="506"/>
                </a:cubicBezTo>
                <a:cubicBezTo>
                  <a:pt x="644" y="538"/>
                  <a:pt x="663" y="405"/>
                  <a:pt x="664" y="319"/>
                </a:cubicBezTo>
                <a:cubicBezTo>
                  <a:pt x="580" y="314"/>
                  <a:pt x="531" y="271"/>
                  <a:pt x="478" y="235"/>
                </a:cubicBezTo>
                <a:lnTo>
                  <a:pt x="478" y="16"/>
                </a:lnTo>
                <a:close/>
                <a:moveTo>
                  <a:pt x="253" y="143"/>
                </a:moveTo>
                <a:cubicBezTo>
                  <a:pt x="281" y="83"/>
                  <a:pt x="325" y="38"/>
                  <a:pt x="395" y="35"/>
                </a:cubicBezTo>
                <a:cubicBezTo>
                  <a:pt x="408" y="31"/>
                  <a:pt x="422" y="27"/>
                  <a:pt x="437" y="25"/>
                </a:cubicBezTo>
                <a:cubicBezTo>
                  <a:pt x="451" y="21"/>
                  <a:pt x="465" y="18"/>
                  <a:pt x="478" y="16"/>
                </a:cubicBezTo>
                <a:cubicBezTo>
                  <a:pt x="478" y="235"/>
                  <a:pt x="478" y="235"/>
                  <a:pt x="478" y="235"/>
                </a:cubicBezTo>
                <a:cubicBezTo>
                  <a:pt x="461" y="223"/>
                  <a:pt x="444" y="212"/>
                  <a:pt x="425" y="204"/>
                </a:cubicBezTo>
                <a:cubicBezTo>
                  <a:pt x="378" y="183"/>
                  <a:pt x="333" y="179"/>
                  <a:pt x="316" y="207"/>
                </a:cubicBezTo>
                <a:cubicBezTo>
                  <a:pt x="303" y="228"/>
                  <a:pt x="296" y="254"/>
                  <a:pt x="294" y="284"/>
                </a:cubicBezTo>
                <a:cubicBezTo>
                  <a:pt x="294" y="285"/>
                  <a:pt x="294" y="287"/>
                  <a:pt x="294" y="289"/>
                </a:cubicBezTo>
                <a:cubicBezTo>
                  <a:pt x="290" y="370"/>
                  <a:pt x="303" y="542"/>
                  <a:pt x="362" y="506"/>
                </a:cubicBezTo>
                <a:cubicBezTo>
                  <a:pt x="364" y="504"/>
                  <a:pt x="365" y="503"/>
                  <a:pt x="367" y="502"/>
                </a:cubicBezTo>
                <a:cubicBezTo>
                  <a:pt x="388" y="485"/>
                  <a:pt x="423" y="469"/>
                  <a:pt x="477" y="478"/>
                </a:cubicBezTo>
                <a:cubicBezTo>
                  <a:pt x="478" y="478"/>
                  <a:pt x="478" y="478"/>
                  <a:pt x="478" y="478"/>
                </a:cubicBezTo>
                <a:cubicBezTo>
                  <a:pt x="478" y="512"/>
                  <a:pt x="478" y="512"/>
                  <a:pt x="478" y="512"/>
                </a:cubicBezTo>
                <a:cubicBezTo>
                  <a:pt x="432" y="512"/>
                  <a:pt x="384" y="529"/>
                  <a:pt x="382" y="561"/>
                </a:cubicBezTo>
                <a:cubicBezTo>
                  <a:pt x="380" y="588"/>
                  <a:pt x="400" y="615"/>
                  <a:pt x="438" y="628"/>
                </a:cubicBezTo>
                <a:cubicBezTo>
                  <a:pt x="454" y="634"/>
                  <a:pt x="464" y="613"/>
                  <a:pt x="478" y="613"/>
                </a:cubicBezTo>
                <a:cubicBezTo>
                  <a:pt x="478" y="709"/>
                  <a:pt x="478" y="709"/>
                  <a:pt x="478" y="709"/>
                </a:cubicBezTo>
                <a:cubicBezTo>
                  <a:pt x="477" y="709"/>
                  <a:pt x="475" y="709"/>
                  <a:pt x="472" y="709"/>
                </a:cubicBezTo>
                <a:cubicBezTo>
                  <a:pt x="444" y="709"/>
                  <a:pt x="405" y="692"/>
                  <a:pt x="370" y="665"/>
                </a:cubicBezTo>
                <a:cubicBezTo>
                  <a:pt x="357" y="704"/>
                  <a:pt x="334" y="737"/>
                  <a:pt x="298" y="751"/>
                </a:cubicBezTo>
                <a:cubicBezTo>
                  <a:pt x="358" y="841"/>
                  <a:pt x="407" y="878"/>
                  <a:pt x="478" y="901"/>
                </a:cubicBezTo>
                <a:cubicBezTo>
                  <a:pt x="478" y="901"/>
                  <a:pt x="478" y="901"/>
                  <a:pt x="478" y="901"/>
                </a:cubicBezTo>
                <a:cubicBezTo>
                  <a:pt x="478" y="916"/>
                  <a:pt x="478" y="916"/>
                  <a:pt x="478" y="916"/>
                </a:cubicBezTo>
                <a:cubicBezTo>
                  <a:pt x="471" y="916"/>
                  <a:pt x="466" y="923"/>
                  <a:pt x="466" y="930"/>
                </a:cubicBezTo>
                <a:cubicBezTo>
                  <a:pt x="466" y="938"/>
                  <a:pt x="471" y="944"/>
                  <a:pt x="478" y="945"/>
                </a:cubicBezTo>
                <a:cubicBezTo>
                  <a:pt x="478" y="955"/>
                  <a:pt x="478" y="955"/>
                  <a:pt x="478" y="955"/>
                </a:cubicBezTo>
                <a:cubicBezTo>
                  <a:pt x="471" y="956"/>
                  <a:pt x="466" y="962"/>
                  <a:pt x="466" y="969"/>
                </a:cubicBezTo>
                <a:cubicBezTo>
                  <a:pt x="466" y="977"/>
                  <a:pt x="471" y="983"/>
                  <a:pt x="478" y="984"/>
                </a:cubicBezTo>
                <a:cubicBezTo>
                  <a:pt x="478" y="1020"/>
                  <a:pt x="478" y="1020"/>
                  <a:pt x="478" y="1020"/>
                </a:cubicBezTo>
                <a:cubicBezTo>
                  <a:pt x="253" y="1020"/>
                  <a:pt x="253" y="1020"/>
                  <a:pt x="253" y="1020"/>
                </a:cubicBezTo>
                <a:cubicBezTo>
                  <a:pt x="253" y="730"/>
                  <a:pt x="253" y="730"/>
                  <a:pt x="253" y="730"/>
                </a:cubicBezTo>
                <a:cubicBezTo>
                  <a:pt x="260" y="728"/>
                  <a:pt x="266" y="726"/>
                  <a:pt x="272" y="723"/>
                </a:cubicBezTo>
                <a:cubicBezTo>
                  <a:pt x="317" y="704"/>
                  <a:pt x="336" y="675"/>
                  <a:pt x="342" y="640"/>
                </a:cubicBezTo>
                <a:cubicBezTo>
                  <a:pt x="322" y="619"/>
                  <a:pt x="304" y="595"/>
                  <a:pt x="293" y="569"/>
                </a:cubicBezTo>
                <a:cubicBezTo>
                  <a:pt x="282" y="554"/>
                  <a:pt x="273" y="537"/>
                  <a:pt x="265" y="519"/>
                </a:cubicBezTo>
                <a:cubicBezTo>
                  <a:pt x="261" y="517"/>
                  <a:pt x="257" y="516"/>
                  <a:pt x="253" y="513"/>
                </a:cubicBezTo>
                <a:cubicBezTo>
                  <a:pt x="253" y="477"/>
                  <a:pt x="253" y="477"/>
                  <a:pt x="253" y="477"/>
                </a:cubicBezTo>
                <a:cubicBezTo>
                  <a:pt x="260" y="485"/>
                  <a:pt x="269" y="491"/>
                  <a:pt x="278" y="494"/>
                </a:cubicBezTo>
                <a:cubicBezTo>
                  <a:pt x="283" y="431"/>
                  <a:pt x="283" y="374"/>
                  <a:pt x="276" y="341"/>
                </a:cubicBezTo>
                <a:cubicBezTo>
                  <a:pt x="271" y="317"/>
                  <a:pt x="262" y="308"/>
                  <a:pt x="253" y="310"/>
                </a:cubicBezTo>
                <a:lnTo>
                  <a:pt x="253" y="143"/>
                </a:lnTo>
                <a:close/>
                <a:moveTo>
                  <a:pt x="214" y="313"/>
                </a:moveTo>
                <a:cubicBezTo>
                  <a:pt x="214" y="313"/>
                  <a:pt x="214" y="313"/>
                  <a:pt x="214" y="313"/>
                </a:cubicBezTo>
                <a:cubicBezTo>
                  <a:pt x="218" y="258"/>
                  <a:pt x="229" y="195"/>
                  <a:pt x="253" y="143"/>
                </a:cubicBezTo>
                <a:cubicBezTo>
                  <a:pt x="253" y="310"/>
                  <a:pt x="253" y="310"/>
                  <a:pt x="253" y="310"/>
                </a:cubicBezTo>
                <a:cubicBezTo>
                  <a:pt x="246" y="312"/>
                  <a:pt x="238" y="323"/>
                  <a:pt x="233" y="339"/>
                </a:cubicBezTo>
                <a:cubicBezTo>
                  <a:pt x="217" y="383"/>
                  <a:pt x="226" y="445"/>
                  <a:pt x="253" y="477"/>
                </a:cubicBezTo>
                <a:cubicBezTo>
                  <a:pt x="253" y="513"/>
                  <a:pt x="253" y="513"/>
                  <a:pt x="253" y="513"/>
                </a:cubicBezTo>
                <a:cubicBezTo>
                  <a:pt x="243" y="508"/>
                  <a:pt x="235" y="500"/>
                  <a:pt x="227" y="490"/>
                </a:cubicBezTo>
                <a:cubicBezTo>
                  <a:pt x="214" y="473"/>
                  <a:pt x="206" y="452"/>
                  <a:pt x="201" y="428"/>
                </a:cubicBezTo>
                <a:cubicBezTo>
                  <a:pt x="196" y="406"/>
                  <a:pt x="195" y="381"/>
                  <a:pt x="199" y="359"/>
                </a:cubicBezTo>
                <a:cubicBezTo>
                  <a:pt x="202" y="342"/>
                  <a:pt x="206" y="326"/>
                  <a:pt x="214" y="313"/>
                </a:cubicBezTo>
                <a:moveTo>
                  <a:pt x="253" y="1020"/>
                </a:moveTo>
                <a:cubicBezTo>
                  <a:pt x="35" y="1020"/>
                  <a:pt x="35" y="1020"/>
                  <a:pt x="35" y="1020"/>
                </a:cubicBezTo>
                <a:cubicBezTo>
                  <a:pt x="16" y="988"/>
                  <a:pt x="4" y="956"/>
                  <a:pt x="3" y="925"/>
                </a:cubicBezTo>
                <a:cubicBezTo>
                  <a:pt x="0" y="791"/>
                  <a:pt x="142" y="772"/>
                  <a:pt x="253" y="730"/>
                </a:cubicBezTo>
                <a:lnTo>
                  <a:pt x="253" y="1020"/>
                </a:lnTo>
                <a:close/>
              </a:path>
            </a:pathLst>
          </a:custGeom>
          <a:solidFill>
            <a:srgbClr val="004960"/>
          </a:solidFill>
          <a:ln>
            <a:noFill/>
          </a:ln>
        </p:spPr>
        <p:txBody>
          <a:bodyPr lIns="91440" tIns="45720" rIns="91440" bIns="45720"/>
          <a:lstStyle/>
          <a:p>
            <a:pPr defTabSz="914400">
              <a:defRPr/>
            </a:pPr>
            <a:endParaRPr lang="id-ID" sz="1800" kern="0" dirty="0">
              <a:solidFill>
                <a:sysClr val="windowText" lastClr="000000"/>
              </a:solidFill>
              <a:cs typeface="+mn-ea"/>
              <a:sym typeface="+mn-lt"/>
            </a:endParaRPr>
          </a:p>
        </p:txBody>
      </p:sp>
      <p:sp>
        <p:nvSpPr>
          <p:cNvPr id="7" name="Freeform 27"/>
          <p:cNvSpPr>
            <a:spLocks noEditPoints="1"/>
          </p:cNvSpPr>
          <p:nvPr/>
        </p:nvSpPr>
        <p:spPr bwMode="auto">
          <a:xfrm>
            <a:off x="3888294" y="2902385"/>
            <a:ext cx="1371524" cy="1578932"/>
          </a:xfrm>
          <a:custGeom>
            <a:avLst/>
            <a:gdLst>
              <a:gd name="T0" fmla="*/ 396 w 792"/>
              <a:gd name="T1" fmla="*/ 85 h 914"/>
              <a:gd name="T2" fmla="*/ 395 w 792"/>
              <a:gd name="T3" fmla="*/ 10 h 914"/>
              <a:gd name="T4" fmla="*/ 547 w 792"/>
              <a:gd name="T5" fmla="*/ 166 h 914"/>
              <a:gd name="T6" fmla="*/ 627 w 792"/>
              <a:gd name="T7" fmla="*/ 367 h 914"/>
              <a:gd name="T8" fmla="*/ 604 w 792"/>
              <a:gd name="T9" fmla="*/ 475 h 914"/>
              <a:gd name="T10" fmla="*/ 507 w 792"/>
              <a:gd name="T11" fmla="*/ 588 h 914"/>
              <a:gd name="T12" fmla="*/ 790 w 792"/>
              <a:gd name="T13" fmla="*/ 836 h 914"/>
              <a:gd name="T14" fmla="*/ 395 w 792"/>
              <a:gd name="T15" fmla="*/ 914 h 914"/>
              <a:gd name="T16" fmla="*/ 397 w 792"/>
              <a:gd name="T17" fmla="*/ 860 h 914"/>
              <a:gd name="T18" fmla="*/ 504 w 792"/>
              <a:gd name="T19" fmla="*/ 838 h 914"/>
              <a:gd name="T20" fmla="*/ 532 w 792"/>
              <a:gd name="T21" fmla="*/ 677 h 914"/>
              <a:gd name="T22" fmla="*/ 395 w 792"/>
              <a:gd name="T23" fmla="*/ 816 h 914"/>
              <a:gd name="T24" fmla="*/ 399 w 792"/>
              <a:gd name="T25" fmla="*/ 789 h 914"/>
              <a:gd name="T26" fmla="*/ 484 w 792"/>
              <a:gd name="T27" fmla="*/ 605 h 914"/>
              <a:gd name="T28" fmla="*/ 395 w 792"/>
              <a:gd name="T29" fmla="*/ 629 h 914"/>
              <a:gd name="T30" fmla="*/ 396 w 792"/>
              <a:gd name="T31" fmla="*/ 604 h 914"/>
              <a:gd name="T32" fmla="*/ 597 w 792"/>
              <a:gd name="T33" fmla="*/ 344 h 914"/>
              <a:gd name="T34" fmla="*/ 557 w 792"/>
              <a:gd name="T35" fmla="*/ 420 h 914"/>
              <a:gd name="T36" fmla="*/ 549 w 792"/>
              <a:gd name="T37" fmla="*/ 342 h 914"/>
              <a:gd name="T38" fmla="*/ 530 w 792"/>
              <a:gd name="T39" fmla="*/ 239 h 914"/>
              <a:gd name="T40" fmla="*/ 476 w 792"/>
              <a:gd name="T41" fmla="*/ 217 h 914"/>
              <a:gd name="T42" fmla="*/ 395 w 792"/>
              <a:gd name="T43" fmla="*/ 243 h 914"/>
              <a:gd name="T44" fmla="*/ 29 w 792"/>
              <a:gd name="T45" fmla="*/ 914 h 914"/>
              <a:gd name="T46" fmla="*/ 226 w 792"/>
              <a:gd name="T47" fmla="*/ 668 h 914"/>
              <a:gd name="T48" fmla="*/ 219 w 792"/>
              <a:gd name="T49" fmla="*/ 499 h 914"/>
              <a:gd name="T50" fmla="*/ 166 w 792"/>
              <a:gd name="T51" fmla="*/ 424 h 914"/>
              <a:gd name="T52" fmla="*/ 176 w 792"/>
              <a:gd name="T53" fmla="*/ 330 h 914"/>
              <a:gd name="T54" fmla="*/ 240 w 792"/>
              <a:gd name="T55" fmla="*/ 168 h 914"/>
              <a:gd name="T56" fmla="*/ 296 w 792"/>
              <a:gd name="T57" fmla="*/ 118 h 914"/>
              <a:gd name="T58" fmla="*/ 395 w 792"/>
              <a:gd name="T59" fmla="*/ 82 h 914"/>
              <a:gd name="T60" fmla="*/ 278 w 792"/>
              <a:gd name="T61" fmla="*/ 221 h 914"/>
              <a:gd name="T62" fmla="*/ 243 w 792"/>
              <a:gd name="T63" fmla="*/ 339 h 914"/>
              <a:gd name="T64" fmla="*/ 262 w 792"/>
              <a:gd name="T65" fmla="*/ 440 h 914"/>
              <a:gd name="T66" fmla="*/ 198 w 792"/>
              <a:gd name="T67" fmla="*/ 343 h 914"/>
              <a:gd name="T68" fmla="*/ 236 w 792"/>
              <a:gd name="T69" fmla="*/ 480 h 914"/>
              <a:gd name="T70" fmla="*/ 395 w 792"/>
              <a:gd name="T71" fmla="*/ 629 h 914"/>
              <a:gd name="T72" fmla="*/ 280 w 792"/>
              <a:gd name="T73" fmla="*/ 657 h 914"/>
              <a:gd name="T74" fmla="*/ 395 w 792"/>
              <a:gd name="T75" fmla="*/ 816 h 914"/>
              <a:gd name="T76" fmla="*/ 266 w 792"/>
              <a:gd name="T77" fmla="*/ 669 h 914"/>
              <a:gd name="T78" fmla="*/ 291 w 792"/>
              <a:gd name="T79" fmla="*/ 839 h 914"/>
              <a:gd name="T80" fmla="*/ 395 w 792"/>
              <a:gd name="T81" fmla="*/ 847 h 914"/>
              <a:gd name="T82" fmla="*/ 29 w 792"/>
              <a:gd name="T83" fmla="*/ 914 h 914"/>
              <a:gd name="T84" fmla="*/ 395 w 792"/>
              <a:gd name="T85" fmla="*/ 10 h 914"/>
              <a:gd name="T86" fmla="*/ 395 w 792"/>
              <a:gd name="T87" fmla="*/ 50 h 9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92" h="914">
                <a:moveTo>
                  <a:pt x="395" y="82"/>
                </a:moveTo>
                <a:cubicBezTo>
                  <a:pt x="395" y="83"/>
                  <a:pt x="395" y="84"/>
                  <a:pt x="396" y="85"/>
                </a:cubicBezTo>
                <a:cubicBezTo>
                  <a:pt x="402" y="73"/>
                  <a:pt x="401" y="61"/>
                  <a:pt x="395" y="50"/>
                </a:cubicBezTo>
                <a:cubicBezTo>
                  <a:pt x="395" y="10"/>
                  <a:pt x="395" y="10"/>
                  <a:pt x="395" y="10"/>
                </a:cubicBezTo>
                <a:cubicBezTo>
                  <a:pt x="483" y="0"/>
                  <a:pt x="549" y="69"/>
                  <a:pt x="521" y="140"/>
                </a:cubicBezTo>
                <a:cubicBezTo>
                  <a:pt x="531" y="148"/>
                  <a:pt x="540" y="157"/>
                  <a:pt x="547" y="166"/>
                </a:cubicBezTo>
                <a:cubicBezTo>
                  <a:pt x="582" y="207"/>
                  <a:pt x="608" y="265"/>
                  <a:pt x="615" y="329"/>
                </a:cubicBezTo>
                <a:cubicBezTo>
                  <a:pt x="621" y="340"/>
                  <a:pt x="625" y="353"/>
                  <a:pt x="627" y="367"/>
                </a:cubicBezTo>
                <a:cubicBezTo>
                  <a:pt x="630" y="385"/>
                  <a:pt x="630" y="406"/>
                  <a:pt x="626" y="424"/>
                </a:cubicBezTo>
                <a:cubicBezTo>
                  <a:pt x="622" y="444"/>
                  <a:pt x="615" y="462"/>
                  <a:pt x="604" y="475"/>
                </a:cubicBezTo>
                <a:cubicBezTo>
                  <a:pt x="596" y="486"/>
                  <a:pt x="585" y="495"/>
                  <a:pt x="573" y="499"/>
                </a:cubicBezTo>
                <a:cubicBezTo>
                  <a:pt x="557" y="535"/>
                  <a:pt x="535" y="566"/>
                  <a:pt x="507" y="588"/>
                </a:cubicBezTo>
                <a:cubicBezTo>
                  <a:pt x="511" y="623"/>
                  <a:pt x="525" y="651"/>
                  <a:pt x="567" y="668"/>
                </a:cubicBezTo>
                <a:cubicBezTo>
                  <a:pt x="661" y="708"/>
                  <a:pt x="792" y="718"/>
                  <a:pt x="790" y="836"/>
                </a:cubicBezTo>
                <a:cubicBezTo>
                  <a:pt x="789" y="861"/>
                  <a:pt x="779" y="888"/>
                  <a:pt x="763" y="914"/>
                </a:cubicBezTo>
                <a:cubicBezTo>
                  <a:pt x="395" y="914"/>
                  <a:pt x="395" y="914"/>
                  <a:pt x="395" y="914"/>
                </a:cubicBezTo>
                <a:cubicBezTo>
                  <a:pt x="395" y="847"/>
                  <a:pt x="395" y="847"/>
                  <a:pt x="395" y="847"/>
                </a:cubicBezTo>
                <a:cubicBezTo>
                  <a:pt x="396" y="851"/>
                  <a:pt x="397" y="856"/>
                  <a:pt x="397" y="860"/>
                </a:cubicBezTo>
                <a:cubicBezTo>
                  <a:pt x="401" y="837"/>
                  <a:pt x="430" y="790"/>
                  <a:pt x="453" y="775"/>
                </a:cubicBezTo>
                <a:cubicBezTo>
                  <a:pt x="479" y="790"/>
                  <a:pt x="489" y="819"/>
                  <a:pt x="504" y="838"/>
                </a:cubicBezTo>
                <a:cubicBezTo>
                  <a:pt x="531" y="811"/>
                  <a:pt x="557" y="741"/>
                  <a:pt x="574" y="699"/>
                </a:cubicBezTo>
                <a:cubicBezTo>
                  <a:pt x="558" y="695"/>
                  <a:pt x="544" y="687"/>
                  <a:pt x="532" y="677"/>
                </a:cubicBezTo>
                <a:cubicBezTo>
                  <a:pt x="485" y="727"/>
                  <a:pt x="439" y="766"/>
                  <a:pt x="399" y="820"/>
                </a:cubicBezTo>
                <a:cubicBezTo>
                  <a:pt x="398" y="818"/>
                  <a:pt x="396" y="817"/>
                  <a:pt x="395" y="816"/>
                </a:cubicBezTo>
                <a:cubicBezTo>
                  <a:pt x="395" y="786"/>
                  <a:pt x="395" y="786"/>
                  <a:pt x="395" y="786"/>
                </a:cubicBezTo>
                <a:cubicBezTo>
                  <a:pt x="396" y="787"/>
                  <a:pt x="397" y="788"/>
                  <a:pt x="399" y="789"/>
                </a:cubicBezTo>
                <a:cubicBezTo>
                  <a:pt x="433" y="752"/>
                  <a:pt x="467" y="728"/>
                  <a:pt x="518" y="665"/>
                </a:cubicBezTo>
                <a:cubicBezTo>
                  <a:pt x="501" y="648"/>
                  <a:pt x="490" y="626"/>
                  <a:pt x="484" y="605"/>
                </a:cubicBezTo>
                <a:cubicBezTo>
                  <a:pt x="458" y="620"/>
                  <a:pt x="429" y="629"/>
                  <a:pt x="396" y="629"/>
                </a:cubicBezTo>
                <a:cubicBezTo>
                  <a:pt x="395" y="629"/>
                  <a:pt x="395" y="629"/>
                  <a:pt x="395" y="629"/>
                </a:cubicBezTo>
                <a:cubicBezTo>
                  <a:pt x="395" y="604"/>
                  <a:pt x="395" y="604"/>
                  <a:pt x="395" y="604"/>
                </a:cubicBezTo>
                <a:cubicBezTo>
                  <a:pt x="395" y="604"/>
                  <a:pt x="396" y="604"/>
                  <a:pt x="396" y="604"/>
                </a:cubicBezTo>
                <a:cubicBezTo>
                  <a:pt x="471" y="604"/>
                  <a:pt x="526" y="551"/>
                  <a:pt x="556" y="480"/>
                </a:cubicBezTo>
                <a:cubicBezTo>
                  <a:pt x="600" y="472"/>
                  <a:pt x="618" y="391"/>
                  <a:pt x="597" y="344"/>
                </a:cubicBezTo>
                <a:cubicBezTo>
                  <a:pt x="596" y="343"/>
                  <a:pt x="596" y="343"/>
                  <a:pt x="595" y="343"/>
                </a:cubicBezTo>
                <a:cubicBezTo>
                  <a:pt x="566" y="324"/>
                  <a:pt x="557" y="411"/>
                  <a:pt x="557" y="420"/>
                </a:cubicBezTo>
                <a:cubicBezTo>
                  <a:pt x="556" y="451"/>
                  <a:pt x="523" y="461"/>
                  <a:pt x="531" y="440"/>
                </a:cubicBezTo>
                <a:cubicBezTo>
                  <a:pt x="538" y="418"/>
                  <a:pt x="548" y="385"/>
                  <a:pt x="549" y="342"/>
                </a:cubicBezTo>
                <a:cubicBezTo>
                  <a:pt x="549" y="340"/>
                  <a:pt x="550" y="338"/>
                  <a:pt x="550" y="336"/>
                </a:cubicBezTo>
                <a:cubicBezTo>
                  <a:pt x="550" y="304"/>
                  <a:pt x="543" y="271"/>
                  <a:pt x="530" y="239"/>
                </a:cubicBezTo>
                <a:cubicBezTo>
                  <a:pt x="530" y="239"/>
                  <a:pt x="530" y="239"/>
                  <a:pt x="529" y="238"/>
                </a:cubicBezTo>
                <a:cubicBezTo>
                  <a:pt x="516" y="219"/>
                  <a:pt x="507" y="209"/>
                  <a:pt x="476" y="217"/>
                </a:cubicBezTo>
                <a:cubicBezTo>
                  <a:pt x="475" y="217"/>
                  <a:pt x="475" y="217"/>
                  <a:pt x="475" y="217"/>
                </a:cubicBezTo>
                <a:cubicBezTo>
                  <a:pt x="445" y="231"/>
                  <a:pt x="419" y="239"/>
                  <a:pt x="395" y="243"/>
                </a:cubicBezTo>
                <a:lnTo>
                  <a:pt x="395" y="82"/>
                </a:lnTo>
                <a:close/>
                <a:moveTo>
                  <a:pt x="29" y="914"/>
                </a:moveTo>
                <a:cubicBezTo>
                  <a:pt x="14" y="888"/>
                  <a:pt x="3" y="861"/>
                  <a:pt x="3" y="836"/>
                </a:cubicBezTo>
                <a:cubicBezTo>
                  <a:pt x="0" y="718"/>
                  <a:pt x="132" y="708"/>
                  <a:pt x="226" y="668"/>
                </a:cubicBezTo>
                <a:cubicBezTo>
                  <a:pt x="267" y="651"/>
                  <a:pt x="282" y="623"/>
                  <a:pt x="285" y="588"/>
                </a:cubicBezTo>
                <a:cubicBezTo>
                  <a:pt x="257" y="566"/>
                  <a:pt x="235" y="535"/>
                  <a:pt x="219" y="499"/>
                </a:cubicBezTo>
                <a:cubicBezTo>
                  <a:pt x="207" y="495"/>
                  <a:pt x="197" y="486"/>
                  <a:pt x="188" y="475"/>
                </a:cubicBezTo>
                <a:cubicBezTo>
                  <a:pt x="178" y="462"/>
                  <a:pt x="170" y="444"/>
                  <a:pt x="166" y="424"/>
                </a:cubicBezTo>
                <a:cubicBezTo>
                  <a:pt x="163" y="406"/>
                  <a:pt x="162" y="385"/>
                  <a:pt x="165" y="367"/>
                </a:cubicBezTo>
                <a:cubicBezTo>
                  <a:pt x="167" y="354"/>
                  <a:pt x="171" y="341"/>
                  <a:pt x="176" y="330"/>
                </a:cubicBezTo>
                <a:cubicBezTo>
                  <a:pt x="176" y="327"/>
                  <a:pt x="176" y="323"/>
                  <a:pt x="176" y="318"/>
                </a:cubicBezTo>
                <a:cubicBezTo>
                  <a:pt x="180" y="263"/>
                  <a:pt x="205" y="208"/>
                  <a:pt x="240" y="168"/>
                </a:cubicBezTo>
                <a:cubicBezTo>
                  <a:pt x="230" y="138"/>
                  <a:pt x="232" y="103"/>
                  <a:pt x="246" y="69"/>
                </a:cubicBezTo>
                <a:cubicBezTo>
                  <a:pt x="258" y="99"/>
                  <a:pt x="267" y="119"/>
                  <a:pt x="296" y="118"/>
                </a:cubicBezTo>
                <a:cubicBezTo>
                  <a:pt x="297" y="88"/>
                  <a:pt x="289" y="71"/>
                  <a:pt x="263" y="53"/>
                </a:cubicBezTo>
                <a:cubicBezTo>
                  <a:pt x="265" y="24"/>
                  <a:pt x="364" y="0"/>
                  <a:pt x="395" y="82"/>
                </a:cubicBezTo>
                <a:cubicBezTo>
                  <a:pt x="395" y="243"/>
                  <a:pt x="395" y="243"/>
                  <a:pt x="395" y="243"/>
                </a:cubicBezTo>
                <a:cubicBezTo>
                  <a:pt x="344" y="252"/>
                  <a:pt x="305" y="242"/>
                  <a:pt x="278" y="221"/>
                </a:cubicBezTo>
                <a:cubicBezTo>
                  <a:pt x="273" y="226"/>
                  <a:pt x="268" y="231"/>
                  <a:pt x="264" y="238"/>
                </a:cubicBezTo>
                <a:cubicBezTo>
                  <a:pt x="250" y="270"/>
                  <a:pt x="242" y="306"/>
                  <a:pt x="243" y="339"/>
                </a:cubicBezTo>
                <a:cubicBezTo>
                  <a:pt x="243" y="340"/>
                  <a:pt x="244" y="341"/>
                  <a:pt x="244" y="342"/>
                </a:cubicBezTo>
                <a:cubicBezTo>
                  <a:pt x="245" y="385"/>
                  <a:pt x="255" y="418"/>
                  <a:pt x="262" y="440"/>
                </a:cubicBezTo>
                <a:cubicBezTo>
                  <a:pt x="270" y="461"/>
                  <a:pt x="237" y="451"/>
                  <a:pt x="236" y="420"/>
                </a:cubicBezTo>
                <a:cubicBezTo>
                  <a:pt x="236" y="411"/>
                  <a:pt x="227" y="324"/>
                  <a:pt x="198" y="343"/>
                </a:cubicBezTo>
                <a:cubicBezTo>
                  <a:pt x="197" y="343"/>
                  <a:pt x="196" y="344"/>
                  <a:pt x="195" y="344"/>
                </a:cubicBezTo>
                <a:cubicBezTo>
                  <a:pt x="174" y="392"/>
                  <a:pt x="192" y="473"/>
                  <a:pt x="236" y="480"/>
                </a:cubicBezTo>
                <a:cubicBezTo>
                  <a:pt x="266" y="550"/>
                  <a:pt x="320" y="603"/>
                  <a:pt x="395" y="604"/>
                </a:cubicBezTo>
                <a:cubicBezTo>
                  <a:pt x="395" y="629"/>
                  <a:pt x="395" y="629"/>
                  <a:pt x="395" y="629"/>
                </a:cubicBezTo>
                <a:cubicBezTo>
                  <a:pt x="364" y="629"/>
                  <a:pt x="336" y="621"/>
                  <a:pt x="311" y="606"/>
                </a:cubicBezTo>
                <a:cubicBezTo>
                  <a:pt x="305" y="624"/>
                  <a:pt x="294" y="641"/>
                  <a:pt x="280" y="657"/>
                </a:cubicBezTo>
                <a:cubicBezTo>
                  <a:pt x="328" y="725"/>
                  <a:pt x="365" y="766"/>
                  <a:pt x="395" y="786"/>
                </a:cubicBezTo>
                <a:cubicBezTo>
                  <a:pt x="395" y="816"/>
                  <a:pt x="395" y="816"/>
                  <a:pt x="395" y="816"/>
                </a:cubicBezTo>
                <a:cubicBezTo>
                  <a:pt x="357" y="783"/>
                  <a:pt x="300" y="719"/>
                  <a:pt x="268" y="674"/>
                </a:cubicBezTo>
                <a:cubicBezTo>
                  <a:pt x="267" y="673"/>
                  <a:pt x="267" y="671"/>
                  <a:pt x="266" y="669"/>
                </a:cubicBezTo>
                <a:cubicBezTo>
                  <a:pt x="251" y="682"/>
                  <a:pt x="233" y="692"/>
                  <a:pt x="215" y="696"/>
                </a:cubicBezTo>
                <a:cubicBezTo>
                  <a:pt x="229" y="754"/>
                  <a:pt x="274" y="818"/>
                  <a:pt x="291" y="839"/>
                </a:cubicBezTo>
                <a:cubicBezTo>
                  <a:pt x="307" y="818"/>
                  <a:pt x="315" y="795"/>
                  <a:pt x="340" y="783"/>
                </a:cubicBezTo>
                <a:cubicBezTo>
                  <a:pt x="351" y="794"/>
                  <a:pt x="385" y="818"/>
                  <a:pt x="395" y="847"/>
                </a:cubicBezTo>
                <a:cubicBezTo>
                  <a:pt x="395" y="914"/>
                  <a:pt x="395" y="914"/>
                  <a:pt x="395" y="914"/>
                </a:cubicBezTo>
                <a:lnTo>
                  <a:pt x="29" y="914"/>
                </a:lnTo>
                <a:close/>
                <a:moveTo>
                  <a:pt x="395" y="50"/>
                </a:moveTo>
                <a:cubicBezTo>
                  <a:pt x="395" y="10"/>
                  <a:pt x="395" y="10"/>
                  <a:pt x="395" y="10"/>
                </a:cubicBezTo>
                <a:cubicBezTo>
                  <a:pt x="384" y="11"/>
                  <a:pt x="372" y="13"/>
                  <a:pt x="360" y="17"/>
                </a:cubicBezTo>
                <a:cubicBezTo>
                  <a:pt x="375" y="25"/>
                  <a:pt x="388" y="37"/>
                  <a:pt x="395" y="50"/>
                </a:cubicBezTo>
                <a:close/>
              </a:path>
            </a:pathLst>
          </a:custGeom>
          <a:solidFill>
            <a:srgbClr val="EA4345"/>
          </a:solidFill>
          <a:ln>
            <a:noFill/>
          </a:ln>
        </p:spPr>
        <p:txBody>
          <a:bodyPr vert="horz" wrap="square" lIns="68580" tIns="34290" rIns="68580" bIns="34290" numCol="1" anchor="t" anchorCtr="0" compatLnSpc="1"/>
          <a:lstStyle/>
          <a:p>
            <a:pPr defTabSz="914400">
              <a:defRPr/>
            </a:pPr>
            <a:endParaRPr lang="en-US" sz="1800" kern="0">
              <a:solidFill>
                <a:sysClr val="windowText" lastClr="000000"/>
              </a:solidFill>
              <a:cs typeface="+mn-ea"/>
              <a:sym typeface="+mn-lt"/>
            </a:endParaRPr>
          </a:p>
        </p:txBody>
      </p:sp>
      <p:sp>
        <p:nvSpPr>
          <p:cNvPr id="8" name="Freeform 14"/>
          <p:cNvSpPr>
            <a:spLocks noEditPoints="1"/>
          </p:cNvSpPr>
          <p:nvPr/>
        </p:nvSpPr>
        <p:spPr bwMode="auto">
          <a:xfrm>
            <a:off x="1693981" y="3527265"/>
            <a:ext cx="910412" cy="954052"/>
          </a:xfrm>
          <a:custGeom>
            <a:avLst/>
            <a:gdLst>
              <a:gd name="T0" fmla="*/ 717 w 829"/>
              <a:gd name="T1" fmla="*/ 568 h 869"/>
              <a:gd name="T2" fmla="*/ 634 w 829"/>
              <a:gd name="T3" fmla="*/ 869 h 869"/>
              <a:gd name="T4" fmla="*/ 634 w 829"/>
              <a:gd name="T5" fmla="*/ 758 h 869"/>
              <a:gd name="T6" fmla="*/ 593 w 829"/>
              <a:gd name="T7" fmla="*/ 81 h 869"/>
              <a:gd name="T8" fmla="*/ 593 w 829"/>
              <a:gd name="T9" fmla="*/ 390 h 869"/>
              <a:gd name="T10" fmla="*/ 593 w 829"/>
              <a:gd name="T11" fmla="*/ 203 h 869"/>
              <a:gd name="T12" fmla="*/ 593 w 829"/>
              <a:gd name="T13" fmla="*/ 81 h 869"/>
              <a:gd name="T14" fmla="*/ 634 w 829"/>
              <a:gd name="T15" fmla="*/ 758 h 869"/>
              <a:gd name="T16" fmla="*/ 634 w 829"/>
              <a:gd name="T17" fmla="*/ 869 h 869"/>
              <a:gd name="T18" fmla="*/ 568 w 829"/>
              <a:gd name="T19" fmla="*/ 125 h 869"/>
              <a:gd name="T20" fmla="*/ 568 w 829"/>
              <a:gd name="T21" fmla="*/ 770 h 869"/>
              <a:gd name="T22" fmla="*/ 593 w 829"/>
              <a:gd name="T23" fmla="*/ 288 h 869"/>
              <a:gd name="T24" fmla="*/ 568 w 829"/>
              <a:gd name="T25" fmla="*/ 173 h 869"/>
              <a:gd name="T26" fmla="*/ 568 w 829"/>
              <a:gd name="T27" fmla="*/ 663 h 869"/>
              <a:gd name="T28" fmla="*/ 568 w 829"/>
              <a:gd name="T29" fmla="*/ 433 h 869"/>
              <a:gd name="T30" fmla="*/ 527 w 829"/>
              <a:gd name="T31" fmla="*/ 24 h 869"/>
              <a:gd name="T32" fmla="*/ 527 w 829"/>
              <a:gd name="T33" fmla="*/ 24 h 869"/>
              <a:gd name="T34" fmla="*/ 547 w 829"/>
              <a:gd name="T35" fmla="*/ 819 h 869"/>
              <a:gd name="T36" fmla="*/ 568 w 829"/>
              <a:gd name="T37" fmla="*/ 869 h 869"/>
              <a:gd name="T38" fmla="*/ 534 w 829"/>
              <a:gd name="T39" fmla="*/ 132 h 869"/>
              <a:gd name="T40" fmla="*/ 527 w 829"/>
              <a:gd name="T41" fmla="*/ 394 h 869"/>
              <a:gd name="T42" fmla="*/ 568 w 829"/>
              <a:gd name="T43" fmla="*/ 173 h 869"/>
              <a:gd name="T44" fmla="*/ 527 w 829"/>
              <a:gd name="T45" fmla="*/ 633 h 869"/>
              <a:gd name="T46" fmla="*/ 414 w 829"/>
              <a:gd name="T47" fmla="*/ 0 h 869"/>
              <a:gd name="T48" fmla="*/ 413 w 829"/>
              <a:gd name="T49" fmla="*/ 0 h 869"/>
              <a:gd name="T50" fmla="*/ 432 w 829"/>
              <a:gd name="T51" fmla="*/ 821 h 869"/>
              <a:gd name="T52" fmla="*/ 527 w 829"/>
              <a:gd name="T53" fmla="*/ 798 h 869"/>
              <a:gd name="T54" fmla="*/ 527 w 829"/>
              <a:gd name="T55" fmla="*/ 105 h 869"/>
              <a:gd name="T56" fmla="*/ 527 w 829"/>
              <a:gd name="T57" fmla="*/ 286 h 869"/>
              <a:gd name="T58" fmla="*/ 527 w 829"/>
              <a:gd name="T59" fmla="*/ 323 h 869"/>
              <a:gd name="T60" fmla="*/ 507 w 829"/>
              <a:gd name="T61" fmla="*/ 559 h 869"/>
              <a:gd name="T62" fmla="*/ 388 w 829"/>
              <a:gd name="T63" fmla="*/ 1 h 869"/>
              <a:gd name="T64" fmla="*/ 388 w 829"/>
              <a:gd name="T65" fmla="*/ 1 h 869"/>
              <a:gd name="T66" fmla="*/ 413 w 829"/>
              <a:gd name="T67" fmla="*/ 777 h 869"/>
              <a:gd name="T68" fmla="*/ 413 w 829"/>
              <a:gd name="T69" fmla="*/ 841 h 869"/>
              <a:gd name="T70" fmla="*/ 413 w 829"/>
              <a:gd name="T71" fmla="*/ 159 h 869"/>
              <a:gd name="T72" fmla="*/ 413 w 829"/>
              <a:gd name="T73" fmla="*/ 558 h 869"/>
              <a:gd name="T74" fmla="*/ 388 w 829"/>
              <a:gd name="T75" fmla="*/ 556 h 869"/>
              <a:gd name="T76" fmla="*/ 388 w 829"/>
              <a:gd name="T77" fmla="*/ 1 h 869"/>
              <a:gd name="T78" fmla="*/ 388 w 829"/>
              <a:gd name="T79" fmla="*/ 869 h 869"/>
              <a:gd name="T80" fmla="*/ 299 w 829"/>
              <a:gd name="T81" fmla="*/ 798 h 869"/>
              <a:gd name="T82" fmla="*/ 388 w 829"/>
              <a:gd name="T83" fmla="*/ 69 h 869"/>
              <a:gd name="T84" fmla="*/ 388 w 829"/>
              <a:gd name="T85" fmla="*/ 154 h 869"/>
              <a:gd name="T86" fmla="*/ 318 w 829"/>
              <a:gd name="T87" fmla="*/ 559 h 869"/>
              <a:gd name="T88" fmla="*/ 192 w 829"/>
              <a:gd name="T89" fmla="*/ 178 h 869"/>
              <a:gd name="T90" fmla="*/ 266 w 829"/>
              <a:gd name="T91" fmla="*/ 167 h 869"/>
              <a:gd name="T92" fmla="*/ 260 w 829"/>
              <a:gd name="T93" fmla="*/ 297 h 869"/>
              <a:gd name="T94" fmla="*/ 299 w 829"/>
              <a:gd name="T95" fmla="*/ 508 h 869"/>
              <a:gd name="T96" fmla="*/ 192 w 829"/>
              <a:gd name="T97" fmla="*/ 178 h 869"/>
              <a:gd name="T98" fmla="*/ 211 w 829"/>
              <a:gd name="T99" fmla="*/ 811 h 869"/>
              <a:gd name="T100" fmla="*/ 299 w 829"/>
              <a:gd name="T101" fmla="*/ 798 h 869"/>
              <a:gd name="T102" fmla="*/ 45 w 829"/>
              <a:gd name="T103" fmla="*/ 869 h 869"/>
              <a:gd name="T104" fmla="*/ 157 w 829"/>
              <a:gd name="T105" fmla="*/ 393 h 869"/>
              <a:gd name="T106" fmla="*/ 158 w 829"/>
              <a:gd name="T107" fmla="*/ 719 h 869"/>
              <a:gd name="T108" fmla="*/ 192 w 829"/>
              <a:gd name="T109" fmla="*/ 832 h 8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29" h="869">
                <a:moveTo>
                  <a:pt x="634" y="173"/>
                </a:moveTo>
                <a:cubicBezTo>
                  <a:pt x="638" y="190"/>
                  <a:pt x="641" y="208"/>
                  <a:pt x="644" y="226"/>
                </a:cubicBezTo>
                <a:cubicBezTo>
                  <a:pt x="651" y="284"/>
                  <a:pt x="718" y="320"/>
                  <a:pt x="671" y="393"/>
                </a:cubicBezTo>
                <a:cubicBezTo>
                  <a:pt x="629" y="458"/>
                  <a:pt x="780" y="432"/>
                  <a:pt x="717" y="568"/>
                </a:cubicBezTo>
                <a:cubicBezTo>
                  <a:pt x="690" y="626"/>
                  <a:pt x="829" y="602"/>
                  <a:pt x="776" y="710"/>
                </a:cubicBezTo>
                <a:cubicBezTo>
                  <a:pt x="795" y="730"/>
                  <a:pt x="807" y="755"/>
                  <a:pt x="806" y="791"/>
                </a:cubicBezTo>
                <a:cubicBezTo>
                  <a:pt x="805" y="816"/>
                  <a:pt x="795" y="843"/>
                  <a:pt x="779" y="869"/>
                </a:cubicBezTo>
                <a:cubicBezTo>
                  <a:pt x="634" y="869"/>
                  <a:pt x="634" y="869"/>
                  <a:pt x="634" y="869"/>
                </a:cubicBezTo>
                <a:cubicBezTo>
                  <a:pt x="634" y="832"/>
                  <a:pt x="634" y="832"/>
                  <a:pt x="634" y="832"/>
                </a:cubicBezTo>
                <a:cubicBezTo>
                  <a:pt x="645" y="832"/>
                  <a:pt x="653" y="822"/>
                  <a:pt x="653" y="811"/>
                </a:cubicBezTo>
                <a:cubicBezTo>
                  <a:pt x="653" y="800"/>
                  <a:pt x="645" y="791"/>
                  <a:pt x="634" y="791"/>
                </a:cubicBezTo>
                <a:cubicBezTo>
                  <a:pt x="634" y="758"/>
                  <a:pt x="634" y="758"/>
                  <a:pt x="634" y="758"/>
                </a:cubicBezTo>
                <a:cubicBezTo>
                  <a:pt x="665" y="749"/>
                  <a:pt x="683" y="736"/>
                  <a:pt x="679" y="721"/>
                </a:cubicBezTo>
                <a:cubicBezTo>
                  <a:pt x="663" y="704"/>
                  <a:pt x="649" y="696"/>
                  <a:pt x="634" y="689"/>
                </a:cubicBezTo>
                <a:lnTo>
                  <a:pt x="634" y="173"/>
                </a:lnTo>
                <a:close/>
                <a:moveTo>
                  <a:pt x="593" y="81"/>
                </a:moveTo>
                <a:cubicBezTo>
                  <a:pt x="612" y="107"/>
                  <a:pt x="625" y="138"/>
                  <a:pt x="634" y="173"/>
                </a:cubicBezTo>
                <a:cubicBezTo>
                  <a:pt x="634" y="689"/>
                  <a:pt x="634" y="689"/>
                  <a:pt x="634" y="689"/>
                </a:cubicBezTo>
                <a:cubicBezTo>
                  <a:pt x="621" y="684"/>
                  <a:pt x="608" y="680"/>
                  <a:pt x="593" y="674"/>
                </a:cubicBezTo>
                <a:cubicBezTo>
                  <a:pt x="593" y="390"/>
                  <a:pt x="593" y="390"/>
                  <a:pt x="593" y="390"/>
                </a:cubicBezTo>
                <a:cubicBezTo>
                  <a:pt x="599" y="392"/>
                  <a:pt x="605" y="396"/>
                  <a:pt x="610" y="401"/>
                </a:cubicBezTo>
                <a:cubicBezTo>
                  <a:pt x="621" y="377"/>
                  <a:pt x="625" y="345"/>
                  <a:pt x="620" y="318"/>
                </a:cubicBezTo>
                <a:cubicBezTo>
                  <a:pt x="615" y="295"/>
                  <a:pt x="604" y="285"/>
                  <a:pt x="593" y="288"/>
                </a:cubicBezTo>
                <a:cubicBezTo>
                  <a:pt x="593" y="203"/>
                  <a:pt x="593" y="203"/>
                  <a:pt x="593" y="203"/>
                </a:cubicBezTo>
                <a:cubicBezTo>
                  <a:pt x="593" y="204"/>
                  <a:pt x="593" y="205"/>
                  <a:pt x="594" y="206"/>
                </a:cubicBezTo>
                <a:cubicBezTo>
                  <a:pt x="599" y="213"/>
                  <a:pt x="605" y="221"/>
                  <a:pt x="610" y="229"/>
                </a:cubicBezTo>
                <a:cubicBezTo>
                  <a:pt x="606" y="207"/>
                  <a:pt x="601" y="188"/>
                  <a:pt x="593" y="170"/>
                </a:cubicBezTo>
                <a:cubicBezTo>
                  <a:pt x="593" y="81"/>
                  <a:pt x="593" y="81"/>
                  <a:pt x="593" y="81"/>
                </a:cubicBezTo>
                <a:close/>
                <a:moveTo>
                  <a:pt x="634" y="869"/>
                </a:moveTo>
                <a:cubicBezTo>
                  <a:pt x="593" y="869"/>
                  <a:pt x="593" y="869"/>
                  <a:pt x="593" y="869"/>
                </a:cubicBezTo>
                <a:cubicBezTo>
                  <a:pt x="593" y="767"/>
                  <a:pt x="593" y="767"/>
                  <a:pt x="593" y="767"/>
                </a:cubicBezTo>
                <a:cubicBezTo>
                  <a:pt x="608" y="764"/>
                  <a:pt x="622" y="761"/>
                  <a:pt x="634" y="758"/>
                </a:cubicBezTo>
                <a:cubicBezTo>
                  <a:pt x="634" y="791"/>
                  <a:pt x="634" y="791"/>
                  <a:pt x="634" y="791"/>
                </a:cubicBezTo>
                <a:cubicBezTo>
                  <a:pt x="623" y="791"/>
                  <a:pt x="615" y="800"/>
                  <a:pt x="615" y="811"/>
                </a:cubicBezTo>
                <a:cubicBezTo>
                  <a:pt x="615" y="822"/>
                  <a:pt x="623" y="832"/>
                  <a:pt x="634" y="832"/>
                </a:cubicBezTo>
                <a:lnTo>
                  <a:pt x="634" y="869"/>
                </a:lnTo>
                <a:close/>
                <a:moveTo>
                  <a:pt x="568" y="53"/>
                </a:moveTo>
                <a:cubicBezTo>
                  <a:pt x="577" y="62"/>
                  <a:pt x="586" y="71"/>
                  <a:pt x="593" y="81"/>
                </a:cubicBezTo>
                <a:cubicBezTo>
                  <a:pt x="593" y="170"/>
                  <a:pt x="593" y="170"/>
                  <a:pt x="593" y="170"/>
                </a:cubicBezTo>
                <a:cubicBezTo>
                  <a:pt x="586" y="153"/>
                  <a:pt x="578" y="138"/>
                  <a:pt x="568" y="125"/>
                </a:cubicBezTo>
                <a:cubicBezTo>
                  <a:pt x="568" y="53"/>
                  <a:pt x="568" y="53"/>
                  <a:pt x="568" y="53"/>
                </a:cubicBezTo>
                <a:close/>
                <a:moveTo>
                  <a:pt x="593" y="869"/>
                </a:moveTo>
                <a:cubicBezTo>
                  <a:pt x="568" y="869"/>
                  <a:pt x="568" y="869"/>
                  <a:pt x="568" y="869"/>
                </a:cubicBezTo>
                <a:cubicBezTo>
                  <a:pt x="568" y="770"/>
                  <a:pt x="568" y="770"/>
                  <a:pt x="568" y="770"/>
                </a:cubicBezTo>
                <a:cubicBezTo>
                  <a:pt x="577" y="769"/>
                  <a:pt x="585" y="768"/>
                  <a:pt x="593" y="767"/>
                </a:cubicBezTo>
                <a:cubicBezTo>
                  <a:pt x="593" y="869"/>
                  <a:pt x="593" y="869"/>
                  <a:pt x="593" y="869"/>
                </a:cubicBezTo>
                <a:close/>
                <a:moveTo>
                  <a:pt x="593" y="203"/>
                </a:moveTo>
                <a:cubicBezTo>
                  <a:pt x="593" y="288"/>
                  <a:pt x="593" y="288"/>
                  <a:pt x="593" y="288"/>
                </a:cubicBezTo>
                <a:cubicBezTo>
                  <a:pt x="587" y="290"/>
                  <a:pt x="581" y="296"/>
                  <a:pt x="577" y="307"/>
                </a:cubicBezTo>
                <a:cubicBezTo>
                  <a:pt x="574" y="317"/>
                  <a:pt x="571" y="326"/>
                  <a:pt x="569" y="330"/>
                </a:cubicBezTo>
                <a:cubicBezTo>
                  <a:pt x="569" y="331"/>
                  <a:pt x="569" y="332"/>
                  <a:pt x="568" y="333"/>
                </a:cubicBezTo>
                <a:cubicBezTo>
                  <a:pt x="568" y="173"/>
                  <a:pt x="568" y="173"/>
                  <a:pt x="568" y="173"/>
                </a:cubicBezTo>
                <a:cubicBezTo>
                  <a:pt x="579" y="179"/>
                  <a:pt x="589" y="187"/>
                  <a:pt x="593" y="203"/>
                </a:cubicBezTo>
                <a:close/>
                <a:moveTo>
                  <a:pt x="593" y="390"/>
                </a:moveTo>
                <a:cubicBezTo>
                  <a:pt x="593" y="674"/>
                  <a:pt x="593" y="674"/>
                  <a:pt x="593" y="674"/>
                </a:cubicBezTo>
                <a:cubicBezTo>
                  <a:pt x="585" y="671"/>
                  <a:pt x="577" y="668"/>
                  <a:pt x="568" y="663"/>
                </a:cubicBezTo>
                <a:cubicBezTo>
                  <a:pt x="568" y="444"/>
                  <a:pt x="568" y="444"/>
                  <a:pt x="568" y="444"/>
                </a:cubicBezTo>
                <a:cubicBezTo>
                  <a:pt x="570" y="441"/>
                  <a:pt x="571" y="438"/>
                  <a:pt x="572" y="435"/>
                </a:cubicBezTo>
                <a:cubicBezTo>
                  <a:pt x="573" y="434"/>
                  <a:pt x="573" y="433"/>
                  <a:pt x="573" y="433"/>
                </a:cubicBezTo>
                <a:cubicBezTo>
                  <a:pt x="571" y="433"/>
                  <a:pt x="570" y="433"/>
                  <a:pt x="568" y="433"/>
                </a:cubicBezTo>
                <a:cubicBezTo>
                  <a:pt x="568" y="381"/>
                  <a:pt x="568" y="381"/>
                  <a:pt x="568" y="381"/>
                </a:cubicBezTo>
                <a:cubicBezTo>
                  <a:pt x="571" y="385"/>
                  <a:pt x="575" y="387"/>
                  <a:pt x="581" y="387"/>
                </a:cubicBezTo>
                <a:cubicBezTo>
                  <a:pt x="585" y="388"/>
                  <a:pt x="589" y="389"/>
                  <a:pt x="593" y="390"/>
                </a:cubicBezTo>
                <a:close/>
                <a:moveTo>
                  <a:pt x="527" y="24"/>
                </a:moveTo>
                <a:cubicBezTo>
                  <a:pt x="543" y="32"/>
                  <a:pt x="556" y="42"/>
                  <a:pt x="568" y="53"/>
                </a:cubicBezTo>
                <a:cubicBezTo>
                  <a:pt x="568" y="125"/>
                  <a:pt x="568" y="125"/>
                  <a:pt x="568" y="125"/>
                </a:cubicBezTo>
                <a:cubicBezTo>
                  <a:pt x="556" y="108"/>
                  <a:pt x="542" y="93"/>
                  <a:pt x="527" y="82"/>
                </a:cubicBezTo>
                <a:cubicBezTo>
                  <a:pt x="527" y="24"/>
                  <a:pt x="527" y="24"/>
                  <a:pt x="527" y="24"/>
                </a:cubicBezTo>
                <a:close/>
                <a:moveTo>
                  <a:pt x="568" y="869"/>
                </a:moveTo>
                <a:cubicBezTo>
                  <a:pt x="527" y="869"/>
                  <a:pt x="527" y="869"/>
                  <a:pt x="527" y="869"/>
                </a:cubicBezTo>
                <a:cubicBezTo>
                  <a:pt x="527" y="839"/>
                  <a:pt x="527" y="839"/>
                  <a:pt x="527" y="839"/>
                </a:cubicBezTo>
                <a:cubicBezTo>
                  <a:pt x="538" y="839"/>
                  <a:pt x="547" y="830"/>
                  <a:pt x="547" y="819"/>
                </a:cubicBezTo>
                <a:cubicBezTo>
                  <a:pt x="547" y="808"/>
                  <a:pt x="538" y="798"/>
                  <a:pt x="527" y="798"/>
                </a:cubicBezTo>
                <a:cubicBezTo>
                  <a:pt x="527" y="774"/>
                  <a:pt x="527" y="774"/>
                  <a:pt x="527" y="774"/>
                </a:cubicBezTo>
                <a:cubicBezTo>
                  <a:pt x="541" y="773"/>
                  <a:pt x="555" y="772"/>
                  <a:pt x="568" y="770"/>
                </a:cubicBezTo>
                <a:cubicBezTo>
                  <a:pt x="568" y="869"/>
                  <a:pt x="568" y="869"/>
                  <a:pt x="568" y="869"/>
                </a:cubicBezTo>
                <a:close/>
                <a:moveTo>
                  <a:pt x="568" y="173"/>
                </a:moveTo>
                <a:cubicBezTo>
                  <a:pt x="565" y="171"/>
                  <a:pt x="562" y="170"/>
                  <a:pt x="559" y="168"/>
                </a:cubicBezTo>
                <a:cubicBezTo>
                  <a:pt x="552" y="162"/>
                  <a:pt x="545" y="157"/>
                  <a:pt x="539" y="152"/>
                </a:cubicBezTo>
                <a:cubicBezTo>
                  <a:pt x="535" y="147"/>
                  <a:pt x="534" y="140"/>
                  <a:pt x="534" y="132"/>
                </a:cubicBezTo>
                <a:cubicBezTo>
                  <a:pt x="534" y="122"/>
                  <a:pt x="531" y="113"/>
                  <a:pt x="527" y="105"/>
                </a:cubicBezTo>
                <a:cubicBezTo>
                  <a:pt x="527" y="286"/>
                  <a:pt x="527" y="286"/>
                  <a:pt x="527" y="286"/>
                </a:cubicBezTo>
                <a:cubicBezTo>
                  <a:pt x="533" y="291"/>
                  <a:pt x="535" y="301"/>
                  <a:pt x="527" y="323"/>
                </a:cubicBezTo>
                <a:cubicBezTo>
                  <a:pt x="527" y="394"/>
                  <a:pt x="527" y="394"/>
                  <a:pt x="527" y="394"/>
                </a:cubicBezTo>
                <a:cubicBezTo>
                  <a:pt x="536" y="416"/>
                  <a:pt x="553" y="431"/>
                  <a:pt x="568" y="433"/>
                </a:cubicBezTo>
                <a:cubicBezTo>
                  <a:pt x="568" y="381"/>
                  <a:pt x="568" y="381"/>
                  <a:pt x="568" y="381"/>
                </a:cubicBezTo>
                <a:cubicBezTo>
                  <a:pt x="561" y="371"/>
                  <a:pt x="563" y="353"/>
                  <a:pt x="568" y="333"/>
                </a:cubicBezTo>
                <a:cubicBezTo>
                  <a:pt x="568" y="173"/>
                  <a:pt x="568" y="173"/>
                  <a:pt x="568" y="173"/>
                </a:cubicBezTo>
                <a:close/>
                <a:moveTo>
                  <a:pt x="568" y="444"/>
                </a:moveTo>
                <a:cubicBezTo>
                  <a:pt x="568" y="663"/>
                  <a:pt x="568" y="663"/>
                  <a:pt x="568" y="663"/>
                </a:cubicBezTo>
                <a:cubicBezTo>
                  <a:pt x="565" y="661"/>
                  <a:pt x="561" y="659"/>
                  <a:pt x="557" y="656"/>
                </a:cubicBezTo>
                <a:cubicBezTo>
                  <a:pt x="544" y="648"/>
                  <a:pt x="534" y="641"/>
                  <a:pt x="527" y="633"/>
                </a:cubicBezTo>
                <a:cubicBezTo>
                  <a:pt x="527" y="506"/>
                  <a:pt x="527" y="506"/>
                  <a:pt x="527" y="506"/>
                </a:cubicBezTo>
                <a:cubicBezTo>
                  <a:pt x="544" y="489"/>
                  <a:pt x="557" y="468"/>
                  <a:pt x="568" y="444"/>
                </a:cubicBezTo>
                <a:close/>
                <a:moveTo>
                  <a:pt x="413" y="0"/>
                </a:moveTo>
                <a:cubicBezTo>
                  <a:pt x="414" y="0"/>
                  <a:pt x="414" y="0"/>
                  <a:pt x="414" y="0"/>
                </a:cubicBezTo>
                <a:cubicBezTo>
                  <a:pt x="459" y="0"/>
                  <a:pt x="497" y="9"/>
                  <a:pt x="527" y="24"/>
                </a:cubicBezTo>
                <a:cubicBezTo>
                  <a:pt x="527" y="82"/>
                  <a:pt x="527" y="82"/>
                  <a:pt x="527" y="82"/>
                </a:cubicBezTo>
                <a:cubicBezTo>
                  <a:pt x="493" y="55"/>
                  <a:pt x="453" y="42"/>
                  <a:pt x="413" y="42"/>
                </a:cubicBezTo>
                <a:cubicBezTo>
                  <a:pt x="413" y="0"/>
                  <a:pt x="413" y="0"/>
                  <a:pt x="413" y="0"/>
                </a:cubicBezTo>
                <a:close/>
                <a:moveTo>
                  <a:pt x="527" y="869"/>
                </a:moveTo>
                <a:cubicBezTo>
                  <a:pt x="413" y="869"/>
                  <a:pt x="413" y="869"/>
                  <a:pt x="413" y="869"/>
                </a:cubicBezTo>
                <a:cubicBezTo>
                  <a:pt x="413" y="841"/>
                  <a:pt x="413" y="841"/>
                  <a:pt x="413" y="841"/>
                </a:cubicBezTo>
                <a:cubicBezTo>
                  <a:pt x="424" y="841"/>
                  <a:pt x="432" y="832"/>
                  <a:pt x="432" y="821"/>
                </a:cubicBezTo>
                <a:cubicBezTo>
                  <a:pt x="432" y="810"/>
                  <a:pt x="424" y="800"/>
                  <a:pt x="413" y="800"/>
                </a:cubicBezTo>
                <a:cubicBezTo>
                  <a:pt x="413" y="777"/>
                  <a:pt x="413" y="777"/>
                  <a:pt x="413" y="777"/>
                </a:cubicBezTo>
                <a:cubicBezTo>
                  <a:pt x="452" y="778"/>
                  <a:pt x="491" y="777"/>
                  <a:pt x="527" y="774"/>
                </a:cubicBezTo>
                <a:cubicBezTo>
                  <a:pt x="527" y="798"/>
                  <a:pt x="527" y="798"/>
                  <a:pt x="527" y="798"/>
                </a:cubicBezTo>
                <a:cubicBezTo>
                  <a:pt x="517" y="798"/>
                  <a:pt x="508" y="808"/>
                  <a:pt x="508" y="819"/>
                </a:cubicBezTo>
                <a:cubicBezTo>
                  <a:pt x="508" y="830"/>
                  <a:pt x="517" y="839"/>
                  <a:pt x="527" y="839"/>
                </a:cubicBezTo>
                <a:cubicBezTo>
                  <a:pt x="527" y="869"/>
                  <a:pt x="527" y="869"/>
                  <a:pt x="527" y="869"/>
                </a:cubicBezTo>
                <a:close/>
                <a:moveTo>
                  <a:pt x="527" y="105"/>
                </a:moveTo>
                <a:cubicBezTo>
                  <a:pt x="511" y="73"/>
                  <a:pt x="465" y="55"/>
                  <a:pt x="413" y="63"/>
                </a:cubicBezTo>
                <a:cubicBezTo>
                  <a:pt x="413" y="159"/>
                  <a:pt x="413" y="159"/>
                  <a:pt x="413" y="159"/>
                </a:cubicBezTo>
                <a:cubicBezTo>
                  <a:pt x="451" y="171"/>
                  <a:pt x="476" y="198"/>
                  <a:pt x="470" y="223"/>
                </a:cubicBezTo>
                <a:cubicBezTo>
                  <a:pt x="449" y="308"/>
                  <a:pt x="509" y="273"/>
                  <a:pt x="527" y="286"/>
                </a:cubicBezTo>
                <a:cubicBezTo>
                  <a:pt x="527" y="105"/>
                  <a:pt x="527" y="105"/>
                  <a:pt x="527" y="105"/>
                </a:cubicBezTo>
                <a:close/>
                <a:moveTo>
                  <a:pt x="527" y="323"/>
                </a:moveTo>
                <a:cubicBezTo>
                  <a:pt x="527" y="394"/>
                  <a:pt x="527" y="394"/>
                  <a:pt x="527" y="394"/>
                </a:cubicBezTo>
                <a:cubicBezTo>
                  <a:pt x="519" y="376"/>
                  <a:pt x="517" y="351"/>
                  <a:pt x="527" y="323"/>
                </a:cubicBezTo>
                <a:cubicBezTo>
                  <a:pt x="527" y="323"/>
                  <a:pt x="527" y="323"/>
                  <a:pt x="527" y="323"/>
                </a:cubicBezTo>
                <a:close/>
                <a:moveTo>
                  <a:pt x="527" y="506"/>
                </a:moveTo>
                <a:cubicBezTo>
                  <a:pt x="527" y="633"/>
                  <a:pt x="527" y="633"/>
                  <a:pt x="527" y="633"/>
                </a:cubicBezTo>
                <a:cubicBezTo>
                  <a:pt x="504" y="610"/>
                  <a:pt x="506" y="588"/>
                  <a:pt x="507" y="559"/>
                </a:cubicBezTo>
                <a:cubicBezTo>
                  <a:pt x="480" y="576"/>
                  <a:pt x="448" y="587"/>
                  <a:pt x="413" y="587"/>
                </a:cubicBezTo>
                <a:cubicBezTo>
                  <a:pt x="413" y="558"/>
                  <a:pt x="413" y="558"/>
                  <a:pt x="413" y="558"/>
                </a:cubicBezTo>
                <a:cubicBezTo>
                  <a:pt x="459" y="558"/>
                  <a:pt x="498" y="538"/>
                  <a:pt x="527" y="506"/>
                </a:cubicBezTo>
                <a:close/>
                <a:moveTo>
                  <a:pt x="388" y="1"/>
                </a:moveTo>
                <a:cubicBezTo>
                  <a:pt x="396" y="0"/>
                  <a:pt x="404" y="0"/>
                  <a:pt x="413" y="0"/>
                </a:cubicBezTo>
                <a:cubicBezTo>
                  <a:pt x="413" y="42"/>
                  <a:pt x="413" y="42"/>
                  <a:pt x="413" y="42"/>
                </a:cubicBezTo>
                <a:cubicBezTo>
                  <a:pt x="405" y="42"/>
                  <a:pt x="396" y="42"/>
                  <a:pt x="388" y="43"/>
                </a:cubicBezTo>
                <a:cubicBezTo>
                  <a:pt x="388" y="1"/>
                  <a:pt x="388" y="1"/>
                  <a:pt x="388" y="1"/>
                </a:cubicBezTo>
                <a:close/>
                <a:moveTo>
                  <a:pt x="413" y="869"/>
                </a:moveTo>
                <a:cubicBezTo>
                  <a:pt x="388" y="869"/>
                  <a:pt x="388" y="869"/>
                  <a:pt x="388" y="869"/>
                </a:cubicBezTo>
                <a:cubicBezTo>
                  <a:pt x="388" y="777"/>
                  <a:pt x="388" y="777"/>
                  <a:pt x="388" y="777"/>
                </a:cubicBezTo>
                <a:cubicBezTo>
                  <a:pt x="396" y="777"/>
                  <a:pt x="405" y="777"/>
                  <a:pt x="413" y="777"/>
                </a:cubicBezTo>
                <a:cubicBezTo>
                  <a:pt x="413" y="800"/>
                  <a:pt x="413" y="800"/>
                  <a:pt x="413" y="800"/>
                </a:cubicBezTo>
                <a:cubicBezTo>
                  <a:pt x="413" y="800"/>
                  <a:pt x="413" y="800"/>
                  <a:pt x="413" y="800"/>
                </a:cubicBezTo>
                <a:cubicBezTo>
                  <a:pt x="402" y="800"/>
                  <a:pt x="394" y="810"/>
                  <a:pt x="394" y="821"/>
                </a:cubicBezTo>
                <a:cubicBezTo>
                  <a:pt x="394" y="832"/>
                  <a:pt x="402" y="841"/>
                  <a:pt x="413" y="841"/>
                </a:cubicBezTo>
                <a:cubicBezTo>
                  <a:pt x="413" y="841"/>
                  <a:pt x="413" y="841"/>
                  <a:pt x="413" y="841"/>
                </a:cubicBezTo>
                <a:cubicBezTo>
                  <a:pt x="413" y="869"/>
                  <a:pt x="413" y="869"/>
                  <a:pt x="413" y="869"/>
                </a:cubicBezTo>
                <a:close/>
                <a:moveTo>
                  <a:pt x="413" y="63"/>
                </a:moveTo>
                <a:cubicBezTo>
                  <a:pt x="413" y="159"/>
                  <a:pt x="413" y="159"/>
                  <a:pt x="413" y="159"/>
                </a:cubicBezTo>
                <a:cubicBezTo>
                  <a:pt x="405" y="157"/>
                  <a:pt x="397" y="155"/>
                  <a:pt x="388" y="154"/>
                </a:cubicBezTo>
                <a:cubicBezTo>
                  <a:pt x="388" y="69"/>
                  <a:pt x="388" y="69"/>
                  <a:pt x="388" y="69"/>
                </a:cubicBezTo>
                <a:cubicBezTo>
                  <a:pt x="396" y="66"/>
                  <a:pt x="405" y="65"/>
                  <a:pt x="413" y="63"/>
                </a:cubicBezTo>
                <a:close/>
                <a:moveTo>
                  <a:pt x="413" y="558"/>
                </a:moveTo>
                <a:cubicBezTo>
                  <a:pt x="413" y="587"/>
                  <a:pt x="413" y="587"/>
                  <a:pt x="413" y="587"/>
                </a:cubicBezTo>
                <a:cubicBezTo>
                  <a:pt x="412" y="587"/>
                  <a:pt x="412" y="587"/>
                  <a:pt x="412" y="587"/>
                </a:cubicBezTo>
                <a:cubicBezTo>
                  <a:pt x="404" y="587"/>
                  <a:pt x="396" y="586"/>
                  <a:pt x="388" y="585"/>
                </a:cubicBezTo>
                <a:cubicBezTo>
                  <a:pt x="388" y="556"/>
                  <a:pt x="388" y="556"/>
                  <a:pt x="388" y="556"/>
                </a:cubicBezTo>
                <a:cubicBezTo>
                  <a:pt x="396" y="558"/>
                  <a:pt x="404" y="558"/>
                  <a:pt x="412" y="558"/>
                </a:cubicBezTo>
                <a:lnTo>
                  <a:pt x="413" y="558"/>
                </a:lnTo>
                <a:close/>
                <a:moveTo>
                  <a:pt x="299" y="25"/>
                </a:moveTo>
                <a:cubicBezTo>
                  <a:pt x="324" y="12"/>
                  <a:pt x="353" y="4"/>
                  <a:pt x="388" y="1"/>
                </a:cubicBezTo>
                <a:cubicBezTo>
                  <a:pt x="388" y="43"/>
                  <a:pt x="388" y="43"/>
                  <a:pt x="388" y="43"/>
                </a:cubicBezTo>
                <a:cubicBezTo>
                  <a:pt x="356" y="47"/>
                  <a:pt x="326" y="60"/>
                  <a:pt x="299" y="80"/>
                </a:cubicBezTo>
                <a:cubicBezTo>
                  <a:pt x="299" y="25"/>
                  <a:pt x="299" y="25"/>
                  <a:pt x="299" y="25"/>
                </a:cubicBezTo>
                <a:close/>
                <a:moveTo>
                  <a:pt x="388" y="869"/>
                </a:moveTo>
                <a:cubicBezTo>
                  <a:pt x="299" y="869"/>
                  <a:pt x="299" y="869"/>
                  <a:pt x="299" y="869"/>
                </a:cubicBezTo>
                <a:cubicBezTo>
                  <a:pt x="299" y="839"/>
                  <a:pt x="299" y="839"/>
                  <a:pt x="299" y="839"/>
                </a:cubicBezTo>
                <a:cubicBezTo>
                  <a:pt x="310" y="839"/>
                  <a:pt x="318" y="830"/>
                  <a:pt x="318" y="819"/>
                </a:cubicBezTo>
                <a:cubicBezTo>
                  <a:pt x="318" y="808"/>
                  <a:pt x="310" y="798"/>
                  <a:pt x="299" y="798"/>
                </a:cubicBezTo>
                <a:cubicBezTo>
                  <a:pt x="299" y="770"/>
                  <a:pt x="299" y="770"/>
                  <a:pt x="299" y="770"/>
                </a:cubicBezTo>
                <a:cubicBezTo>
                  <a:pt x="327" y="773"/>
                  <a:pt x="357" y="776"/>
                  <a:pt x="388" y="777"/>
                </a:cubicBezTo>
                <a:cubicBezTo>
                  <a:pt x="388" y="869"/>
                  <a:pt x="388" y="869"/>
                  <a:pt x="388" y="869"/>
                </a:cubicBezTo>
                <a:close/>
                <a:moveTo>
                  <a:pt x="388" y="69"/>
                </a:moveTo>
                <a:cubicBezTo>
                  <a:pt x="358" y="78"/>
                  <a:pt x="327" y="96"/>
                  <a:pt x="299" y="125"/>
                </a:cubicBezTo>
                <a:cubicBezTo>
                  <a:pt x="299" y="179"/>
                  <a:pt x="299" y="179"/>
                  <a:pt x="299" y="179"/>
                </a:cubicBezTo>
                <a:cubicBezTo>
                  <a:pt x="303" y="174"/>
                  <a:pt x="308" y="169"/>
                  <a:pt x="313" y="165"/>
                </a:cubicBezTo>
                <a:cubicBezTo>
                  <a:pt x="339" y="154"/>
                  <a:pt x="365" y="152"/>
                  <a:pt x="388" y="154"/>
                </a:cubicBezTo>
                <a:cubicBezTo>
                  <a:pt x="388" y="69"/>
                  <a:pt x="388" y="69"/>
                  <a:pt x="388" y="69"/>
                </a:cubicBezTo>
                <a:close/>
                <a:moveTo>
                  <a:pt x="388" y="556"/>
                </a:moveTo>
                <a:cubicBezTo>
                  <a:pt x="388" y="585"/>
                  <a:pt x="388" y="585"/>
                  <a:pt x="388" y="585"/>
                </a:cubicBezTo>
                <a:cubicBezTo>
                  <a:pt x="362" y="581"/>
                  <a:pt x="339" y="572"/>
                  <a:pt x="318" y="559"/>
                </a:cubicBezTo>
                <a:cubicBezTo>
                  <a:pt x="319" y="587"/>
                  <a:pt x="320" y="611"/>
                  <a:pt x="299" y="633"/>
                </a:cubicBezTo>
                <a:cubicBezTo>
                  <a:pt x="299" y="508"/>
                  <a:pt x="299" y="508"/>
                  <a:pt x="299" y="508"/>
                </a:cubicBezTo>
                <a:cubicBezTo>
                  <a:pt x="323" y="533"/>
                  <a:pt x="353" y="551"/>
                  <a:pt x="388" y="556"/>
                </a:cubicBezTo>
                <a:close/>
                <a:moveTo>
                  <a:pt x="192" y="178"/>
                </a:moveTo>
                <a:cubicBezTo>
                  <a:pt x="208" y="110"/>
                  <a:pt x="241" y="55"/>
                  <a:pt x="299" y="25"/>
                </a:cubicBezTo>
                <a:cubicBezTo>
                  <a:pt x="299" y="80"/>
                  <a:pt x="299" y="80"/>
                  <a:pt x="299" y="80"/>
                </a:cubicBezTo>
                <a:cubicBezTo>
                  <a:pt x="258" y="111"/>
                  <a:pt x="227" y="161"/>
                  <a:pt x="214" y="229"/>
                </a:cubicBezTo>
                <a:cubicBezTo>
                  <a:pt x="230" y="205"/>
                  <a:pt x="247" y="184"/>
                  <a:pt x="266" y="167"/>
                </a:cubicBezTo>
                <a:cubicBezTo>
                  <a:pt x="276" y="151"/>
                  <a:pt x="287" y="137"/>
                  <a:pt x="299" y="125"/>
                </a:cubicBezTo>
                <a:cubicBezTo>
                  <a:pt x="299" y="179"/>
                  <a:pt x="299" y="179"/>
                  <a:pt x="299" y="179"/>
                </a:cubicBezTo>
                <a:cubicBezTo>
                  <a:pt x="276" y="204"/>
                  <a:pt x="261" y="238"/>
                  <a:pt x="259" y="283"/>
                </a:cubicBezTo>
                <a:cubicBezTo>
                  <a:pt x="259" y="287"/>
                  <a:pt x="259" y="292"/>
                  <a:pt x="260" y="297"/>
                </a:cubicBezTo>
                <a:cubicBezTo>
                  <a:pt x="263" y="349"/>
                  <a:pt x="260" y="334"/>
                  <a:pt x="248" y="307"/>
                </a:cubicBezTo>
                <a:cubicBezTo>
                  <a:pt x="232" y="274"/>
                  <a:pt x="214" y="281"/>
                  <a:pt x="206" y="317"/>
                </a:cubicBezTo>
                <a:cubicBezTo>
                  <a:pt x="195" y="365"/>
                  <a:pt x="214" y="428"/>
                  <a:pt x="252" y="435"/>
                </a:cubicBezTo>
                <a:cubicBezTo>
                  <a:pt x="264" y="463"/>
                  <a:pt x="280" y="488"/>
                  <a:pt x="299" y="508"/>
                </a:cubicBezTo>
                <a:cubicBezTo>
                  <a:pt x="299" y="633"/>
                  <a:pt x="299" y="633"/>
                  <a:pt x="299" y="633"/>
                </a:cubicBezTo>
                <a:cubicBezTo>
                  <a:pt x="292" y="641"/>
                  <a:pt x="281" y="649"/>
                  <a:pt x="268" y="656"/>
                </a:cubicBezTo>
                <a:cubicBezTo>
                  <a:pt x="232" y="675"/>
                  <a:pt x="212" y="679"/>
                  <a:pt x="192" y="690"/>
                </a:cubicBezTo>
                <a:cubicBezTo>
                  <a:pt x="192" y="178"/>
                  <a:pt x="192" y="178"/>
                  <a:pt x="192" y="178"/>
                </a:cubicBezTo>
                <a:close/>
                <a:moveTo>
                  <a:pt x="299" y="869"/>
                </a:moveTo>
                <a:cubicBezTo>
                  <a:pt x="192" y="869"/>
                  <a:pt x="192" y="869"/>
                  <a:pt x="192" y="869"/>
                </a:cubicBezTo>
                <a:cubicBezTo>
                  <a:pt x="192" y="832"/>
                  <a:pt x="192" y="832"/>
                  <a:pt x="192" y="832"/>
                </a:cubicBezTo>
                <a:cubicBezTo>
                  <a:pt x="203" y="832"/>
                  <a:pt x="211" y="822"/>
                  <a:pt x="211" y="811"/>
                </a:cubicBezTo>
                <a:cubicBezTo>
                  <a:pt x="211" y="800"/>
                  <a:pt x="203" y="791"/>
                  <a:pt x="192" y="791"/>
                </a:cubicBezTo>
                <a:cubicBezTo>
                  <a:pt x="192" y="750"/>
                  <a:pt x="192" y="750"/>
                  <a:pt x="192" y="750"/>
                </a:cubicBezTo>
                <a:cubicBezTo>
                  <a:pt x="218" y="759"/>
                  <a:pt x="255" y="766"/>
                  <a:pt x="299" y="770"/>
                </a:cubicBezTo>
                <a:cubicBezTo>
                  <a:pt x="299" y="798"/>
                  <a:pt x="299" y="798"/>
                  <a:pt x="299" y="798"/>
                </a:cubicBezTo>
                <a:cubicBezTo>
                  <a:pt x="288" y="798"/>
                  <a:pt x="280" y="808"/>
                  <a:pt x="280" y="819"/>
                </a:cubicBezTo>
                <a:cubicBezTo>
                  <a:pt x="280" y="830"/>
                  <a:pt x="288" y="839"/>
                  <a:pt x="299" y="839"/>
                </a:cubicBezTo>
                <a:lnTo>
                  <a:pt x="299" y="869"/>
                </a:lnTo>
                <a:close/>
                <a:moveTo>
                  <a:pt x="45" y="869"/>
                </a:moveTo>
                <a:cubicBezTo>
                  <a:pt x="30" y="843"/>
                  <a:pt x="20" y="816"/>
                  <a:pt x="19" y="791"/>
                </a:cubicBezTo>
                <a:cubicBezTo>
                  <a:pt x="18" y="754"/>
                  <a:pt x="30" y="728"/>
                  <a:pt x="50" y="708"/>
                </a:cubicBezTo>
                <a:cubicBezTo>
                  <a:pt x="0" y="602"/>
                  <a:pt x="137" y="626"/>
                  <a:pt x="111" y="568"/>
                </a:cubicBezTo>
                <a:cubicBezTo>
                  <a:pt x="48" y="432"/>
                  <a:pt x="198" y="458"/>
                  <a:pt x="157" y="393"/>
                </a:cubicBezTo>
                <a:cubicBezTo>
                  <a:pt x="109" y="320"/>
                  <a:pt x="176" y="284"/>
                  <a:pt x="184" y="226"/>
                </a:cubicBezTo>
                <a:cubicBezTo>
                  <a:pt x="186" y="209"/>
                  <a:pt x="188" y="193"/>
                  <a:pt x="192" y="178"/>
                </a:cubicBezTo>
                <a:cubicBezTo>
                  <a:pt x="192" y="690"/>
                  <a:pt x="192" y="690"/>
                  <a:pt x="192" y="690"/>
                </a:cubicBezTo>
                <a:cubicBezTo>
                  <a:pt x="182" y="696"/>
                  <a:pt x="171" y="705"/>
                  <a:pt x="158" y="719"/>
                </a:cubicBezTo>
                <a:cubicBezTo>
                  <a:pt x="155" y="731"/>
                  <a:pt x="168" y="741"/>
                  <a:pt x="192" y="750"/>
                </a:cubicBezTo>
                <a:cubicBezTo>
                  <a:pt x="192" y="791"/>
                  <a:pt x="192" y="791"/>
                  <a:pt x="192" y="791"/>
                </a:cubicBezTo>
                <a:cubicBezTo>
                  <a:pt x="181" y="791"/>
                  <a:pt x="173" y="800"/>
                  <a:pt x="173" y="811"/>
                </a:cubicBezTo>
                <a:cubicBezTo>
                  <a:pt x="173" y="822"/>
                  <a:pt x="181" y="832"/>
                  <a:pt x="192" y="832"/>
                </a:cubicBezTo>
                <a:cubicBezTo>
                  <a:pt x="192" y="869"/>
                  <a:pt x="192" y="869"/>
                  <a:pt x="192" y="869"/>
                </a:cubicBezTo>
                <a:lnTo>
                  <a:pt x="45" y="869"/>
                </a:lnTo>
                <a:close/>
              </a:path>
            </a:pathLst>
          </a:custGeom>
          <a:solidFill>
            <a:srgbClr val="004960"/>
          </a:solidFill>
          <a:ln>
            <a:noFill/>
          </a:ln>
        </p:spPr>
        <p:txBody>
          <a:bodyPr vert="horz" wrap="square" lIns="68580" tIns="34290" rIns="68580" bIns="34290" numCol="1" anchor="t" anchorCtr="0" compatLnSpc="1"/>
          <a:lstStyle/>
          <a:p>
            <a:pPr defTabSz="914400">
              <a:defRPr/>
            </a:pPr>
            <a:endParaRPr lang="en-US" sz="1800" kern="0">
              <a:solidFill>
                <a:sysClr val="windowText" lastClr="000000"/>
              </a:solidFill>
              <a:cs typeface="+mn-ea"/>
              <a:sym typeface="+mn-lt"/>
            </a:endParaRPr>
          </a:p>
        </p:txBody>
      </p:sp>
      <p:grpSp>
        <p:nvGrpSpPr>
          <p:cNvPr id="9" name="Group 15"/>
          <p:cNvGrpSpPr/>
          <p:nvPr/>
        </p:nvGrpSpPr>
        <p:grpSpPr>
          <a:xfrm>
            <a:off x="2722922" y="3241764"/>
            <a:ext cx="1089018" cy="1239448"/>
            <a:chOff x="6456267" y="4489600"/>
            <a:chExt cx="2077323" cy="2364270"/>
          </a:xfrm>
        </p:grpSpPr>
        <p:sp>
          <p:nvSpPr>
            <p:cNvPr id="10" name="Freeform 16"/>
            <p:cNvSpPr/>
            <p:nvPr/>
          </p:nvSpPr>
          <p:spPr bwMode="auto">
            <a:xfrm>
              <a:off x="6456267" y="4489600"/>
              <a:ext cx="2077323" cy="2364270"/>
            </a:xfrm>
            <a:custGeom>
              <a:avLst/>
              <a:gdLst>
                <a:gd name="T0" fmla="*/ 550 w 793"/>
                <a:gd name="T1" fmla="*/ 630 h 902"/>
                <a:gd name="T2" fmla="*/ 511 w 793"/>
                <a:gd name="T3" fmla="*/ 596 h 902"/>
                <a:gd name="T4" fmla="*/ 567 w 793"/>
                <a:gd name="T5" fmla="*/ 656 h 902"/>
                <a:gd name="T6" fmla="*/ 790 w 793"/>
                <a:gd name="T7" fmla="*/ 824 h 902"/>
                <a:gd name="T8" fmla="*/ 763 w 793"/>
                <a:gd name="T9" fmla="*/ 902 h 902"/>
                <a:gd name="T10" fmla="*/ 30 w 793"/>
                <a:gd name="T11" fmla="*/ 902 h 902"/>
                <a:gd name="T12" fmla="*/ 3 w 793"/>
                <a:gd name="T13" fmla="*/ 824 h 902"/>
                <a:gd name="T14" fmla="*/ 226 w 793"/>
                <a:gd name="T15" fmla="*/ 656 h 902"/>
                <a:gd name="T16" fmla="*/ 283 w 793"/>
                <a:gd name="T17" fmla="*/ 591 h 902"/>
                <a:gd name="T18" fmla="*/ 238 w 793"/>
                <a:gd name="T19" fmla="*/ 627 h 902"/>
                <a:gd name="T20" fmla="*/ 140 w 793"/>
                <a:gd name="T21" fmla="*/ 357 h 902"/>
                <a:gd name="T22" fmla="*/ 503 w 793"/>
                <a:gd name="T23" fmla="*/ 95 h 902"/>
                <a:gd name="T24" fmla="*/ 550 w 793"/>
                <a:gd name="T25" fmla="*/ 630 h 9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93" h="902">
                  <a:moveTo>
                    <a:pt x="550" y="630"/>
                  </a:moveTo>
                  <a:cubicBezTo>
                    <a:pt x="537" y="617"/>
                    <a:pt x="524" y="606"/>
                    <a:pt x="511" y="596"/>
                  </a:cubicBezTo>
                  <a:cubicBezTo>
                    <a:pt x="518" y="622"/>
                    <a:pt x="534" y="643"/>
                    <a:pt x="567" y="656"/>
                  </a:cubicBezTo>
                  <a:cubicBezTo>
                    <a:pt x="661" y="696"/>
                    <a:pt x="793" y="706"/>
                    <a:pt x="790" y="824"/>
                  </a:cubicBezTo>
                  <a:cubicBezTo>
                    <a:pt x="789" y="849"/>
                    <a:pt x="779" y="876"/>
                    <a:pt x="763" y="902"/>
                  </a:cubicBezTo>
                  <a:cubicBezTo>
                    <a:pt x="30" y="902"/>
                    <a:pt x="30" y="902"/>
                    <a:pt x="30" y="902"/>
                  </a:cubicBezTo>
                  <a:cubicBezTo>
                    <a:pt x="14" y="876"/>
                    <a:pt x="4" y="849"/>
                    <a:pt x="3" y="824"/>
                  </a:cubicBezTo>
                  <a:cubicBezTo>
                    <a:pt x="0" y="706"/>
                    <a:pt x="132" y="696"/>
                    <a:pt x="226" y="656"/>
                  </a:cubicBezTo>
                  <a:cubicBezTo>
                    <a:pt x="261" y="642"/>
                    <a:pt x="277" y="619"/>
                    <a:pt x="283" y="591"/>
                  </a:cubicBezTo>
                  <a:cubicBezTo>
                    <a:pt x="268" y="601"/>
                    <a:pt x="253" y="613"/>
                    <a:pt x="238" y="627"/>
                  </a:cubicBezTo>
                  <a:cubicBezTo>
                    <a:pt x="177" y="550"/>
                    <a:pt x="141" y="487"/>
                    <a:pt x="140" y="357"/>
                  </a:cubicBezTo>
                  <a:cubicBezTo>
                    <a:pt x="137" y="74"/>
                    <a:pt x="400" y="0"/>
                    <a:pt x="503" y="95"/>
                  </a:cubicBezTo>
                  <a:cubicBezTo>
                    <a:pt x="736" y="95"/>
                    <a:pt x="676" y="514"/>
                    <a:pt x="550" y="630"/>
                  </a:cubicBezTo>
                  <a:close/>
                </a:path>
              </a:pathLst>
            </a:custGeom>
            <a:solidFill>
              <a:srgbClr val="029489"/>
            </a:solidFill>
            <a:ln>
              <a:noFill/>
            </a:ln>
          </p:spPr>
          <p:txBody>
            <a:bodyPr vert="horz" wrap="square" lIns="91440" tIns="45720" rIns="91440" bIns="45720" numCol="1" anchor="t" anchorCtr="0" compatLnSpc="1"/>
            <a:lstStyle/>
            <a:p>
              <a:pPr defTabSz="914400">
                <a:defRPr/>
              </a:pPr>
              <a:endParaRPr lang="en-US" sz="1800" kern="0">
                <a:solidFill>
                  <a:sysClr val="windowText" lastClr="000000"/>
                </a:solidFill>
                <a:cs typeface="+mn-ea"/>
                <a:sym typeface="+mn-lt"/>
              </a:endParaRPr>
            </a:p>
          </p:txBody>
        </p:sp>
        <p:sp>
          <p:nvSpPr>
            <p:cNvPr id="11" name="Freeform 17"/>
            <p:cNvSpPr/>
            <p:nvPr/>
          </p:nvSpPr>
          <p:spPr bwMode="auto">
            <a:xfrm>
              <a:off x="6962465" y="5147696"/>
              <a:ext cx="953907" cy="894080"/>
            </a:xfrm>
            <a:custGeom>
              <a:avLst/>
              <a:gdLst>
                <a:gd name="T0" fmla="*/ 364 w 364"/>
                <a:gd name="T1" fmla="*/ 204 h 341"/>
                <a:gd name="T2" fmla="*/ 340 w 364"/>
                <a:gd name="T3" fmla="*/ 217 h 341"/>
                <a:gd name="T4" fmla="*/ 180 w 364"/>
                <a:gd name="T5" fmla="*/ 341 h 341"/>
                <a:gd name="T6" fmla="*/ 20 w 364"/>
                <a:gd name="T7" fmla="*/ 217 h 341"/>
                <a:gd name="T8" fmla="*/ 0 w 364"/>
                <a:gd name="T9" fmla="*/ 208 h 341"/>
                <a:gd name="T10" fmla="*/ 226 w 364"/>
                <a:gd name="T11" fmla="*/ 0 h 341"/>
                <a:gd name="T12" fmla="*/ 57 w 364"/>
                <a:gd name="T13" fmla="*/ 194 h 341"/>
                <a:gd name="T14" fmla="*/ 300 w 364"/>
                <a:gd name="T15" fmla="*/ 42 h 341"/>
                <a:gd name="T16" fmla="*/ 364 w 364"/>
                <a:gd name="T17" fmla="*/ 204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4" h="341">
                  <a:moveTo>
                    <a:pt x="364" y="204"/>
                  </a:moveTo>
                  <a:cubicBezTo>
                    <a:pt x="357" y="211"/>
                    <a:pt x="349" y="216"/>
                    <a:pt x="340" y="217"/>
                  </a:cubicBezTo>
                  <a:cubicBezTo>
                    <a:pt x="310" y="288"/>
                    <a:pt x="255" y="341"/>
                    <a:pt x="180" y="341"/>
                  </a:cubicBezTo>
                  <a:cubicBezTo>
                    <a:pt x="104" y="341"/>
                    <a:pt x="49" y="288"/>
                    <a:pt x="20" y="217"/>
                  </a:cubicBezTo>
                  <a:cubicBezTo>
                    <a:pt x="12" y="216"/>
                    <a:pt x="6" y="213"/>
                    <a:pt x="0" y="208"/>
                  </a:cubicBezTo>
                  <a:cubicBezTo>
                    <a:pt x="56" y="174"/>
                    <a:pt x="105" y="108"/>
                    <a:pt x="226" y="0"/>
                  </a:cubicBezTo>
                  <a:cubicBezTo>
                    <a:pt x="208" y="32"/>
                    <a:pt x="174" y="90"/>
                    <a:pt x="57" y="194"/>
                  </a:cubicBezTo>
                  <a:cubicBezTo>
                    <a:pt x="120" y="204"/>
                    <a:pt x="237" y="125"/>
                    <a:pt x="300" y="42"/>
                  </a:cubicBezTo>
                  <a:cubicBezTo>
                    <a:pt x="315" y="101"/>
                    <a:pt x="336" y="166"/>
                    <a:pt x="364" y="20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defRPr/>
              </a:pPr>
              <a:endParaRPr lang="en-US" sz="1800" kern="0">
                <a:solidFill>
                  <a:sysClr val="windowText" lastClr="000000"/>
                </a:solidFill>
                <a:cs typeface="+mn-ea"/>
                <a:sym typeface="+mn-lt"/>
              </a:endParaRPr>
            </a:p>
          </p:txBody>
        </p:sp>
        <p:sp>
          <p:nvSpPr>
            <p:cNvPr id="12" name="Freeform 18"/>
            <p:cNvSpPr/>
            <p:nvPr/>
          </p:nvSpPr>
          <p:spPr bwMode="auto">
            <a:xfrm>
              <a:off x="6708324" y="6047315"/>
              <a:ext cx="1547744" cy="796584"/>
            </a:xfrm>
            <a:custGeom>
              <a:avLst/>
              <a:gdLst>
                <a:gd name="T0" fmla="*/ 0 w 591"/>
                <a:gd name="T1" fmla="*/ 135 h 304"/>
                <a:gd name="T2" fmla="*/ 142 w 591"/>
                <a:gd name="T3" fmla="*/ 85 h 304"/>
                <a:gd name="T4" fmla="*/ 206 w 591"/>
                <a:gd name="T5" fmla="*/ 0 h 304"/>
                <a:gd name="T6" fmla="*/ 293 w 591"/>
                <a:gd name="T7" fmla="*/ 23 h 304"/>
                <a:gd name="T8" fmla="*/ 378 w 591"/>
                <a:gd name="T9" fmla="*/ 0 h 304"/>
                <a:gd name="T10" fmla="*/ 437 w 591"/>
                <a:gd name="T11" fmla="*/ 85 h 304"/>
                <a:gd name="T12" fmla="*/ 591 w 591"/>
                <a:gd name="T13" fmla="*/ 138 h 304"/>
                <a:gd name="T14" fmla="*/ 0 w 591"/>
                <a:gd name="T15" fmla="*/ 135 h 3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1" h="304">
                  <a:moveTo>
                    <a:pt x="0" y="135"/>
                  </a:moveTo>
                  <a:cubicBezTo>
                    <a:pt x="39" y="116"/>
                    <a:pt x="93" y="103"/>
                    <a:pt x="142" y="85"/>
                  </a:cubicBezTo>
                  <a:cubicBezTo>
                    <a:pt x="176" y="72"/>
                    <a:pt x="196" y="39"/>
                    <a:pt x="206" y="0"/>
                  </a:cubicBezTo>
                  <a:cubicBezTo>
                    <a:pt x="232" y="15"/>
                    <a:pt x="260" y="23"/>
                    <a:pt x="293" y="23"/>
                  </a:cubicBezTo>
                  <a:cubicBezTo>
                    <a:pt x="324" y="23"/>
                    <a:pt x="353" y="15"/>
                    <a:pt x="378" y="0"/>
                  </a:cubicBezTo>
                  <a:cubicBezTo>
                    <a:pt x="388" y="38"/>
                    <a:pt x="406" y="71"/>
                    <a:pt x="437" y="85"/>
                  </a:cubicBezTo>
                  <a:cubicBezTo>
                    <a:pt x="480" y="103"/>
                    <a:pt x="544" y="116"/>
                    <a:pt x="591" y="138"/>
                  </a:cubicBezTo>
                  <a:cubicBezTo>
                    <a:pt x="415" y="304"/>
                    <a:pt x="142" y="297"/>
                    <a:pt x="0" y="13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defRPr/>
              </a:pPr>
              <a:endParaRPr lang="en-US" sz="1800" kern="0">
                <a:solidFill>
                  <a:sysClr val="windowText" lastClr="000000"/>
                </a:solidFill>
                <a:cs typeface="+mn-ea"/>
                <a:sym typeface="+mn-lt"/>
              </a:endParaRPr>
            </a:p>
          </p:txBody>
        </p:sp>
      </p:grpSp>
      <p:sp>
        <p:nvSpPr>
          <p:cNvPr id="13" name="Freeform 19"/>
          <p:cNvSpPr>
            <a:spLocks noEditPoints="1"/>
          </p:cNvSpPr>
          <p:nvPr/>
        </p:nvSpPr>
        <p:spPr bwMode="auto">
          <a:xfrm>
            <a:off x="5312730" y="3191467"/>
            <a:ext cx="1111843" cy="1288930"/>
          </a:xfrm>
          <a:custGeom>
            <a:avLst/>
            <a:gdLst>
              <a:gd name="T0" fmla="*/ 710 w 791"/>
              <a:gd name="T1" fmla="*/ 420 h 917"/>
              <a:gd name="T2" fmla="*/ 689 w 791"/>
              <a:gd name="T3" fmla="*/ 503 h 917"/>
              <a:gd name="T4" fmla="*/ 607 w 791"/>
              <a:gd name="T5" fmla="*/ 596 h 917"/>
              <a:gd name="T6" fmla="*/ 567 w 791"/>
              <a:gd name="T7" fmla="*/ 671 h 917"/>
              <a:gd name="T8" fmla="*/ 709 w 791"/>
              <a:gd name="T9" fmla="*/ 723 h 917"/>
              <a:gd name="T10" fmla="*/ 790 w 791"/>
              <a:gd name="T11" fmla="*/ 839 h 917"/>
              <a:gd name="T12" fmla="*/ 753 w 791"/>
              <a:gd name="T13" fmla="*/ 917 h 917"/>
              <a:gd name="T14" fmla="*/ 740 w 791"/>
              <a:gd name="T15" fmla="*/ 917 h 917"/>
              <a:gd name="T16" fmla="*/ 398 w 791"/>
              <a:gd name="T17" fmla="*/ 917 h 917"/>
              <a:gd name="T18" fmla="*/ 399 w 791"/>
              <a:gd name="T19" fmla="*/ 906 h 917"/>
              <a:gd name="T20" fmla="*/ 697 w 791"/>
              <a:gd name="T21" fmla="*/ 755 h 917"/>
              <a:gd name="T22" fmla="*/ 692 w 791"/>
              <a:gd name="T23" fmla="*/ 743 h 917"/>
              <a:gd name="T24" fmla="*/ 610 w 791"/>
              <a:gd name="T25" fmla="*/ 842 h 917"/>
              <a:gd name="T26" fmla="*/ 398 w 791"/>
              <a:gd name="T27" fmla="*/ 896 h 917"/>
              <a:gd name="T28" fmla="*/ 555 w 791"/>
              <a:gd name="T29" fmla="*/ 842 h 917"/>
              <a:gd name="T30" fmla="*/ 541 w 791"/>
              <a:gd name="T31" fmla="*/ 694 h 917"/>
              <a:gd name="T32" fmla="*/ 398 w 791"/>
              <a:gd name="T33" fmla="*/ 632 h 917"/>
              <a:gd name="T34" fmla="*/ 556 w 791"/>
              <a:gd name="T35" fmla="*/ 483 h 917"/>
              <a:gd name="T36" fmla="*/ 561 w 791"/>
              <a:gd name="T37" fmla="*/ 356 h 917"/>
              <a:gd name="T38" fmla="*/ 547 w 791"/>
              <a:gd name="T39" fmla="*/ 297 h 917"/>
              <a:gd name="T40" fmla="*/ 445 w 791"/>
              <a:gd name="T41" fmla="*/ 203 h 917"/>
              <a:gd name="T42" fmla="*/ 398 w 791"/>
              <a:gd name="T43" fmla="*/ 262 h 917"/>
              <a:gd name="T44" fmla="*/ 186 w 791"/>
              <a:gd name="T45" fmla="*/ 596 h 917"/>
              <a:gd name="T46" fmla="*/ 104 w 791"/>
              <a:gd name="T47" fmla="*/ 503 h 917"/>
              <a:gd name="T48" fmla="*/ 83 w 791"/>
              <a:gd name="T49" fmla="*/ 420 h 917"/>
              <a:gd name="T50" fmla="*/ 398 w 791"/>
              <a:gd name="T51" fmla="*/ 80 h 917"/>
              <a:gd name="T52" fmla="*/ 341 w 791"/>
              <a:gd name="T53" fmla="*/ 268 h 917"/>
              <a:gd name="T54" fmla="*/ 315 w 791"/>
              <a:gd name="T55" fmla="*/ 275 h 917"/>
              <a:gd name="T56" fmla="*/ 244 w 791"/>
              <a:gd name="T57" fmla="*/ 345 h 917"/>
              <a:gd name="T58" fmla="*/ 210 w 791"/>
              <a:gd name="T59" fmla="*/ 326 h 917"/>
              <a:gd name="T60" fmla="*/ 396 w 791"/>
              <a:gd name="T61" fmla="*/ 607 h 917"/>
              <a:gd name="T62" fmla="*/ 398 w 791"/>
              <a:gd name="T63" fmla="*/ 632 h 917"/>
              <a:gd name="T64" fmla="*/ 310 w 791"/>
              <a:gd name="T65" fmla="*/ 609 h 917"/>
              <a:gd name="T66" fmla="*/ 125 w 791"/>
              <a:gd name="T67" fmla="*/ 734 h 917"/>
              <a:gd name="T68" fmla="*/ 398 w 791"/>
              <a:gd name="T69" fmla="*/ 876 h 917"/>
              <a:gd name="T70" fmla="*/ 187 w 791"/>
              <a:gd name="T71" fmla="*/ 842 h 917"/>
              <a:gd name="T72" fmla="*/ 105 w 791"/>
              <a:gd name="T73" fmla="*/ 743 h 917"/>
              <a:gd name="T74" fmla="*/ 101 w 791"/>
              <a:gd name="T75" fmla="*/ 755 h 917"/>
              <a:gd name="T76" fmla="*/ 398 w 791"/>
              <a:gd name="T77" fmla="*/ 906 h 917"/>
              <a:gd name="T78" fmla="*/ 69 w 791"/>
              <a:gd name="T79" fmla="*/ 917 h 917"/>
              <a:gd name="T80" fmla="*/ 49 w 791"/>
              <a:gd name="T81" fmla="*/ 917 h 917"/>
              <a:gd name="T82" fmla="*/ 29 w 791"/>
              <a:gd name="T83" fmla="*/ 917 h 917"/>
              <a:gd name="T84" fmla="*/ 226 w 791"/>
              <a:gd name="T85" fmla="*/ 671 h 917"/>
              <a:gd name="T86" fmla="*/ 186 w 791"/>
              <a:gd name="T87" fmla="*/ 596 h 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91" h="917">
                <a:moveTo>
                  <a:pt x="398" y="80"/>
                </a:moveTo>
                <a:cubicBezTo>
                  <a:pt x="680" y="0"/>
                  <a:pt x="604" y="490"/>
                  <a:pt x="710" y="420"/>
                </a:cubicBezTo>
                <a:cubicBezTo>
                  <a:pt x="716" y="450"/>
                  <a:pt x="668" y="484"/>
                  <a:pt x="625" y="491"/>
                </a:cubicBezTo>
                <a:cubicBezTo>
                  <a:pt x="639" y="503"/>
                  <a:pt x="652" y="509"/>
                  <a:pt x="689" y="503"/>
                </a:cubicBezTo>
                <a:cubicBezTo>
                  <a:pt x="654" y="565"/>
                  <a:pt x="603" y="568"/>
                  <a:pt x="573" y="568"/>
                </a:cubicBezTo>
                <a:cubicBezTo>
                  <a:pt x="575" y="578"/>
                  <a:pt x="583" y="591"/>
                  <a:pt x="607" y="596"/>
                </a:cubicBezTo>
                <a:cubicBezTo>
                  <a:pt x="589" y="616"/>
                  <a:pt x="560" y="631"/>
                  <a:pt x="526" y="642"/>
                </a:cubicBezTo>
                <a:cubicBezTo>
                  <a:pt x="536" y="654"/>
                  <a:pt x="549" y="664"/>
                  <a:pt x="567" y="671"/>
                </a:cubicBezTo>
                <a:cubicBezTo>
                  <a:pt x="612" y="690"/>
                  <a:pt x="666" y="702"/>
                  <a:pt x="709" y="723"/>
                </a:cubicBezTo>
                <a:cubicBezTo>
                  <a:pt x="709" y="723"/>
                  <a:pt x="709" y="723"/>
                  <a:pt x="709" y="723"/>
                </a:cubicBezTo>
                <a:cubicBezTo>
                  <a:pt x="709" y="723"/>
                  <a:pt x="709" y="723"/>
                  <a:pt x="709" y="723"/>
                </a:cubicBezTo>
                <a:cubicBezTo>
                  <a:pt x="756" y="745"/>
                  <a:pt x="791" y="778"/>
                  <a:pt x="790" y="839"/>
                </a:cubicBezTo>
                <a:cubicBezTo>
                  <a:pt x="789" y="864"/>
                  <a:pt x="779" y="891"/>
                  <a:pt x="763" y="917"/>
                </a:cubicBezTo>
                <a:cubicBezTo>
                  <a:pt x="753" y="917"/>
                  <a:pt x="753" y="917"/>
                  <a:pt x="753" y="917"/>
                </a:cubicBezTo>
                <a:cubicBezTo>
                  <a:pt x="744" y="917"/>
                  <a:pt x="744" y="917"/>
                  <a:pt x="744" y="917"/>
                </a:cubicBezTo>
                <a:cubicBezTo>
                  <a:pt x="740" y="917"/>
                  <a:pt x="740" y="917"/>
                  <a:pt x="740" y="917"/>
                </a:cubicBezTo>
                <a:cubicBezTo>
                  <a:pt x="729" y="917"/>
                  <a:pt x="729" y="917"/>
                  <a:pt x="729" y="917"/>
                </a:cubicBezTo>
                <a:cubicBezTo>
                  <a:pt x="398" y="917"/>
                  <a:pt x="398" y="917"/>
                  <a:pt x="398" y="917"/>
                </a:cubicBezTo>
                <a:cubicBezTo>
                  <a:pt x="398" y="906"/>
                  <a:pt x="398" y="906"/>
                  <a:pt x="398" y="906"/>
                </a:cubicBezTo>
                <a:cubicBezTo>
                  <a:pt x="399" y="906"/>
                  <a:pt x="399" y="906"/>
                  <a:pt x="399" y="906"/>
                </a:cubicBezTo>
                <a:cubicBezTo>
                  <a:pt x="503" y="906"/>
                  <a:pt x="570" y="882"/>
                  <a:pt x="616" y="850"/>
                </a:cubicBezTo>
                <a:cubicBezTo>
                  <a:pt x="658" y="821"/>
                  <a:pt x="680" y="785"/>
                  <a:pt x="697" y="755"/>
                </a:cubicBezTo>
                <a:cubicBezTo>
                  <a:pt x="700" y="746"/>
                  <a:pt x="700" y="746"/>
                  <a:pt x="700" y="746"/>
                </a:cubicBezTo>
                <a:cubicBezTo>
                  <a:pt x="697" y="745"/>
                  <a:pt x="695" y="744"/>
                  <a:pt x="692" y="743"/>
                </a:cubicBezTo>
                <a:cubicBezTo>
                  <a:pt x="692" y="744"/>
                  <a:pt x="692" y="744"/>
                  <a:pt x="692" y="744"/>
                </a:cubicBezTo>
                <a:cubicBezTo>
                  <a:pt x="676" y="774"/>
                  <a:pt x="654" y="812"/>
                  <a:pt x="610" y="842"/>
                </a:cubicBezTo>
                <a:cubicBezTo>
                  <a:pt x="567" y="873"/>
                  <a:pt x="501" y="896"/>
                  <a:pt x="399" y="896"/>
                </a:cubicBezTo>
                <a:cubicBezTo>
                  <a:pt x="398" y="896"/>
                  <a:pt x="398" y="896"/>
                  <a:pt x="398" y="896"/>
                </a:cubicBezTo>
                <a:cubicBezTo>
                  <a:pt x="398" y="876"/>
                  <a:pt x="398" y="876"/>
                  <a:pt x="398" y="876"/>
                </a:cubicBezTo>
                <a:cubicBezTo>
                  <a:pt x="452" y="876"/>
                  <a:pt x="505" y="864"/>
                  <a:pt x="555" y="842"/>
                </a:cubicBezTo>
                <a:cubicBezTo>
                  <a:pt x="624" y="810"/>
                  <a:pt x="659" y="765"/>
                  <a:pt x="667" y="736"/>
                </a:cubicBezTo>
                <a:cubicBezTo>
                  <a:pt x="629" y="723"/>
                  <a:pt x="584" y="712"/>
                  <a:pt x="541" y="694"/>
                </a:cubicBezTo>
                <a:cubicBezTo>
                  <a:pt x="510" y="680"/>
                  <a:pt x="492" y="647"/>
                  <a:pt x="482" y="609"/>
                </a:cubicBezTo>
                <a:cubicBezTo>
                  <a:pt x="457" y="624"/>
                  <a:pt x="429" y="632"/>
                  <a:pt x="398" y="632"/>
                </a:cubicBezTo>
                <a:cubicBezTo>
                  <a:pt x="398" y="607"/>
                  <a:pt x="398" y="607"/>
                  <a:pt x="398" y="607"/>
                </a:cubicBezTo>
                <a:cubicBezTo>
                  <a:pt x="472" y="606"/>
                  <a:pt x="527" y="553"/>
                  <a:pt x="556" y="483"/>
                </a:cubicBezTo>
                <a:cubicBezTo>
                  <a:pt x="608" y="474"/>
                  <a:pt x="623" y="365"/>
                  <a:pt x="583" y="326"/>
                </a:cubicBezTo>
                <a:cubicBezTo>
                  <a:pt x="573" y="327"/>
                  <a:pt x="566" y="341"/>
                  <a:pt x="561" y="356"/>
                </a:cubicBezTo>
                <a:cubicBezTo>
                  <a:pt x="552" y="383"/>
                  <a:pt x="548" y="397"/>
                  <a:pt x="550" y="345"/>
                </a:cubicBezTo>
                <a:cubicBezTo>
                  <a:pt x="551" y="329"/>
                  <a:pt x="549" y="313"/>
                  <a:pt x="547" y="297"/>
                </a:cubicBezTo>
                <a:cubicBezTo>
                  <a:pt x="532" y="292"/>
                  <a:pt x="512" y="284"/>
                  <a:pt x="487" y="276"/>
                </a:cubicBezTo>
                <a:cubicBezTo>
                  <a:pt x="486" y="257"/>
                  <a:pt x="479" y="235"/>
                  <a:pt x="445" y="203"/>
                </a:cubicBezTo>
                <a:cubicBezTo>
                  <a:pt x="448" y="215"/>
                  <a:pt x="459" y="238"/>
                  <a:pt x="461" y="269"/>
                </a:cubicBezTo>
                <a:cubicBezTo>
                  <a:pt x="440" y="265"/>
                  <a:pt x="419" y="262"/>
                  <a:pt x="398" y="262"/>
                </a:cubicBezTo>
                <a:lnTo>
                  <a:pt x="398" y="80"/>
                </a:lnTo>
                <a:close/>
                <a:moveTo>
                  <a:pt x="186" y="596"/>
                </a:moveTo>
                <a:cubicBezTo>
                  <a:pt x="209" y="591"/>
                  <a:pt x="218" y="578"/>
                  <a:pt x="220" y="568"/>
                </a:cubicBezTo>
                <a:cubicBezTo>
                  <a:pt x="190" y="568"/>
                  <a:pt x="139" y="565"/>
                  <a:pt x="104" y="503"/>
                </a:cubicBezTo>
                <a:cubicBezTo>
                  <a:pt x="140" y="509"/>
                  <a:pt x="154" y="503"/>
                  <a:pt x="168" y="491"/>
                </a:cubicBezTo>
                <a:cubicBezTo>
                  <a:pt x="125" y="484"/>
                  <a:pt x="77" y="450"/>
                  <a:pt x="83" y="420"/>
                </a:cubicBezTo>
                <a:cubicBezTo>
                  <a:pt x="189" y="490"/>
                  <a:pt x="119" y="22"/>
                  <a:pt x="396" y="80"/>
                </a:cubicBezTo>
                <a:cubicBezTo>
                  <a:pt x="397" y="80"/>
                  <a:pt x="397" y="80"/>
                  <a:pt x="398" y="80"/>
                </a:cubicBezTo>
                <a:cubicBezTo>
                  <a:pt x="398" y="262"/>
                  <a:pt x="398" y="262"/>
                  <a:pt x="398" y="262"/>
                </a:cubicBezTo>
                <a:cubicBezTo>
                  <a:pt x="379" y="262"/>
                  <a:pt x="360" y="264"/>
                  <a:pt x="341" y="268"/>
                </a:cubicBezTo>
                <a:cubicBezTo>
                  <a:pt x="343" y="238"/>
                  <a:pt x="353" y="215"/>
                  <a:pt x="357" y="203"/>
                </a:cubicBezTo>
                <a:cubicBezTo>
                  <a:pt x="324" y="234"/>
                  <a:pt x="316" y="256"/>
                  <a:pt x="315" y="275"/>
                </a:cubicBezTo>
                <a:cubicBezTo>
                  <a:pt x="285" y="283"/>
                  <a:pt x="263" y="294"/>
                  <a:pt x="247" y="299"/>
                </a:cubicBezTo>
                <a:cubicBezTo>
                  <a:pt x="244" y="314"/>
                  <a:pt x="243" y="330"/>
                  <a:pt x="244" y="345"/>
                </a:cubicBezTo>
                <a:cubicBezTo>
                  <a:pt x="246" y="397"/>
                  <a:pt x="241" y="383"/>
                  <a:pt x="232" y="356"/>
                </a:cubicBezTo>
                <a:cubicBezTo>
                  <a:pt x="227" y="341"/>
                  <a:pt x="220" y="327"/>
                  <a:pt x="210" y="326"/>
                </a:cubicBezTo>
                <a:cubicBezTo>
                  <a:pt x="170" y="365"/>
                  <a:pt x="185" y="474"/>
                  <a:pt x="236" y="483"/>
                </a:cubicBezTo>
                <a:cubicBezTo>
                  <a:pt x="266" y="554"/>
                  <a:pt x="321" y="607"/>
                  <a:pt x="396" y="607"/>
                </a:cubicBezTo>
                <a:cubicBezTo>
                  <a:pt x="397" y="607"/>
                  <a:pt x="397" y="607"/>
                  <a:pt x="398" y="607"/>
                </a:cubicBezTo>
                <a:cubicBezTo>
                  <a:pt x="398" y="632"/>
                  <a:pt x="398" y="632"/>
                  <a:pt x="398" y="632"/>
                </a:cubicBezTo>
                <a:cubicBezTo>
                  <a:pt x="396" y="632"/>
                  <a:pt x="396" y="632"/>
                  <a:pt x="396" y="632"/>
                </a:cubicBezTo>
                <a:cubicBezTo>
                  <a:pt x="364" y="632"/>
                  <a:pt x="336" y="624"/>
                  <a:pt x="310" y="609"/>
                </a:cubicBezTo>
                <a:cubicBezTo>
                  <a:pt x="300" y="648"/>
                  <a:pt x="280" y="681"/>
                  <a:pt x="246" y="694"/>
                </a:cubicBezTo>
                <a:cubicBezTo>
                  <a:pt x="205" y="709"/>
                  <a:pt x="162" y="720"/>
                  <a:pt x="125" y="734"/>
                </a:cubicBezTo>
                <a:cubicBezTo>
                  <a:pt x="132" y="761"/>
                  <a:pt x="164" y="805"/>
                  <a:pt x="229" y="837"/>
                </a:cubicBezTo>
                <a:cubicBezTo>
                  <a:pt x="282" y="864"/>
                  <a:pt x="340" y="877"/>
                  <a:pt x="398" y="876"/>
                </a:cubicBezTo>
                <a:cubicBezTo>
                  <a:pt x="398" y="896"/>
                  <a:pt x="398" y="896"/>
                  <a:pt x="398" y="896"/>
                </a:cubicBezTo>
                <a:cubicBezTo>
                  <a:pt x="296" y="896"/>
                  <a:pt x="230" y="873"/>
                  <a:pt x="187" y="842"/>
                </a:cubicBezTo>
                <a:cubicBezTo>
                  <a:pt x="144" y="812"/>
                  <a:pt x="121" y="774"/>
                  <a:pt x="106" y="744"/>
                </a:cubicBezTo>
                <a:cubicBezTo>
                  <a:pt x="105" y="743"/>
                  <a:pt x="105" y="743"/>
                  <a:pt x="105" y="743"/>
                </a:cubicBezTo>
                <a:cubicBezTo>
                  <a:pt x="102" y="744"/>
                  <a:pt x="99" y="746"/>
                  <a:pt x="96" y="747"/>
                </a:cubicBezTo>
                <a:cubicBezTo>
                  <a:pt x="101" y="755"/>
                  <a:pt x="101" y="755"/>
                  <a:pt x="101" y="755"/>
                </a:cubicBezTo>
                <a:cubicBezTo>
                  <a:pt x="117" y="785"/>
                  <a:pt x="140" y="821"/>
                  <a:pt x="182" y="850"/>
                </a:cubicBezTo>
                <a:cubicBezTo>
                  <a:pt x="227" y="882"/>
                  <a:pt x="294" y="905"/>
                  <a:pt x="398" y="906"/>
                </a:cubicBezTo>
                <a:cubicBezTo>
                  <a:pt x="398" y="917"/>
                  <a:pt x="398" y="917"/>
                  <a:pt x="398" y="917"/>
                </a:cubicBezTo>
                <a:cubicBezTo>
                  <a:pt x="69" y="917"/>
                  <a:pt x="69" y="917"/>
                  <a:pt x="69" y="917"/>
                </a:cubicBezTo>
                <a:cubicBezTo>
                  <a:pt x="57" y="917"/>
                  <a:pt x="57" y="917"/>
                  <a:pt x="57" y="917"/>
                </a:cubicBezTo>
                <a:cubicBezTo>
                  <a:pt x="49" y="917"/>
                  <a:pt x="49" y="917"/>
                  <a:pt x="49" y="917"/>
                </a:cubicBezTo>
                <a:cubicBezTo>
                  <a:pt x="39" y="917"/>
                  <a:pt x="39" y="917"/>
                  <a:pt x="39" y="917"/>
                </a:cubicBezTo>
                <a:cubicBezTo>
                  <a:pt x="29" y="917"/>
                  <a:pt x="29" y="917"/>
                  <a:pt x="29" y="917"/>
                </a:cubicBezTo>
                <a:cubicBezTo>
                  <a:pt x="14" y="891"/>
                  <a:pt x="4" y="864"/>
                  <a:pt x="3" y="839"/>
                </a:cubicBezTo>
                <a:cubicBezTo>
                  <a:pt x="0" y="721"/>
                  <a:pt x="132" y="711"/>
                  <a:pt x="226" y="671"/>
                </a:cubicBezTo>
                <a:cubicBezTo>
                  <a:pt x="244" y="664"/>
                  <a:pt x="257" y="654"/>
                  <a:pt x="267" y="642"/>
                </a:cubicBezTo>
                <a:cubicBezTo>
                  <a:pt x="233" y="631"/>
                  <a:pt x="204" y="616"/>
                  <a:pt x="186" y="596"/>
                </a:cubicBezTo>
                <a:close/>
              </a:path>
            </a:pathLst>
          </a:custGeom>
          <a:solidFill>
            <a:srgbClr val="029489"/>
          </a:solidFill>
          <a:ln>
            <a:noFill/>
          </a:ln>
        </p:spPr>
        <p:txBody>
          <a:bodyPr vert="horz" wrap="square" lIns="68580" tIns="34290" rIns="68580" bIns="34290" numCol="1" anchor="t" anchorCtr="0" compatLnSpc="1"/>
          <a:lstStyle/>
          <a:p>
            <a:pPr defTabSz="914400">
              <a:defRPr/>
            </a:pPr>
            <a:endParaRPr lang="en-US" sz="1800" kern="0">
              <a:solidFill>
                <a:sysClr val="windowText" lastClr="000000"/>
              </a:solidFill>
              <a:cs typeface="+mn-ea"/>
              <a:sym typeface="+mn-lt"/>
            </a:endParaRPr>
          </a:p>
        </p:txBody>
      </p:sp>
      <p:grpSp>
        <p:nvGrpSpPr>
          <p:cNvPr id="14" name="Group 2"/>
          <p:cNvGrpSpPr/>
          <p:nvPr/>
        </p:nvGrpSpPr>
        <p:grpSpPr>
          <a:xfrm>
            <a:off x="2412181" y="1578925"/>
            <a:ext cx="1700758" cy="1104283"/>
            <a:chOff x="3546441" y="1977353"/>
            <a:chExt cx="2267677" cy="1472377"/>
          </a:xfrm>
          <a:solidFill>
            <a:schemeClr val="bg1">
              <a:lumMod val="65000"/>
            </a:schemeClr>
          </a:solidFill>
        </p:grpSpPr>
        <p:sp>
          <p:nvSpPr>
            <p:cNvPr id="15" name="Oval Callout 11"/>
            <p:cNvSpPr/>
            <p:nvPr/>
          </p:nvSpPr>
          <p:spPr>
            <a:xfrm flipH="1">
              <a:off x="3546441" y="1977353"/>
              <a:ext cx="2267677" cy="1472377"/>
            </a:xfrm>
            <a:prstGeom prst="wedgeEllipseCallout">
              <a:avLst>
                <a:gd name="adj1" fmla="val -20047"/>
                <a:gd name="adj2" fmla="val 70453"/>
              </a:avLst>
            </a:prstGeom>
            <a:solidFill>
              <a:srgbClr val="029489"/>
            </a:solidFill>
            <a:ln w="12700" cap="flat" cmpd="sng" algn="ctr">
              <a:solidFill>
                <a:srgbClr val="F8F4E9"/>
              </a:solidFill>
              <a:prstDash val="solid"/>
              <a:miter lim="800000"/>
            </a:ln>
            <a:effectLst/>
          </p:spPr>
          <p:txBody>
            <a:bodyPr rtlCol="0" anchor="ctr"/>
            <a:lstStyle/>
            <a:p>
              <a:pPr algn="ctr" defTabSz="914400">
                <a:defRPr/>
              </a:pPr>
              <a:endParaRPr lang="en-US" sz="1800" kern="0">
                <a:solidFill>
                  <a:sysClr val="window" lastClr="FFFFFF"/>
                </a:solidFill>
                <a:cs typeface="+mn-ea"/>
                <a:sym typeface="+mn-lt"/>
              </a:endParaRPr>
            </a:p>
          </p:txBody>
        </p:sp>
        <p:sp>
          <p:nvSpPr>
            <p:cNvPr id="16" name="Rectangle 25"/>
            <p:cNvSpPr/>
            <p:nvPr/>
          </p:nvSpPr>
          <p:spPr>
            <a:xfrm>
              <a:off x="3806825" y="2579613"/>
              <a:ext cx="1478326" cy="369332"/>
            </a:xfrm>
            <a:prstGeom prst="rect">
              <a:avLst/>
            </a:prstGeom>
            <a:noFill/>
          </p:spPr>
          <p:txBody>
            <a:bodyPr wrap="square">
              <a:spAutoFit/>
            </a:bodyPr>
            <a:lstStyle/>
            <a:p>
              <a:pPr lvl="0" algn="ctr"/>
              <a:r>
                <a:rPr lang="zh-CN" altLang="en-US" sz="1200" dirty="0">
                  <a:solidFill>
                    <a:prstClr val="white"/>
                  </a:solidFill>
                  <a:cs typeface="+mn-ea"/>
                  <a:sym typeface="+mn-lt"/>
                </a:rPr>
                <a:t>做事主动</a:t>
              </a:r>
            </a:p>
          </p:txBody>
        </p:sp>
      </p:grpSp>
      <p:grpSp>
        <p:nvGrpSpPr>
          <p:cNvPr id="17" name="Group 3"/>
          <p:cNvGrpSpPr/>
          <p:nvPr/>
        </p:nvGrpSpPr>
        <p:grpSpPr>
          <a:xfrm>
            <a:off x="3785097" y="1256814"/>
            <a:ext cx="1996400" cy="1296240"/>
            <a:chOff x="5046795" y="1547873"/>
            <a:chExt cx="2661867" cy="1728320"/>
          </a:xfrm>
          <a:solidFill>
            <a:schemeClr val="bg1">
              <a:lumMod val="65000"/>
            </a:schemeClr>
          </a:solidFill>
        </p:grpSpPr>
        <p:sp>
          <p:nvSpPr>
            <p:cNvPr id="18" name="Oval Callout 12"/>
            <p:cNvSpPr/>
            <p:nvPr/>
          </p:nvSpPr>
          <p:spPr>
            <a:xfrm>
              <a:off x="5046795" y="1547873"/>
              <a:ext cx="2661867" cy="1728320"/>
            </a:xfrm>
            <a:prstGeom prst="wedgeEllipseCallout">
              <a:avLst>
                <a:gd name="adj1" fmla="val -7840"/>
                <a:gd name="adj2" fmla="val 73283"/>
              </a:avLst>
            </a:prstGeom>
            <a:solidFill>
              <a:srgbClr val="EA4345"/>
            </a:solidFill>
            <a:ln w="12700" cap="flat" cmpd="sng" algn="ctr">
              <a:solidFill>
                <a:srgbClr val="F8F4E9"/>
              </a:solidFill>
              <a:prstDash val="solid"/>
              <a:miter lim="800000"/>
            </a:ln>
            <a:effectLst/>
          </p:spPr>
          <p:txBody>
            <a:bodyPr rtlCol="0" anchor="ctr"/>
            <a:lstStyle/>
            <a:p>
              <a:pPr algn="ctr" defTabSz="914400">
                <a:defRPr/>
              </a:pPr>
              <a:endParaRPr lang="en-US" sz="1800" kern="0">
                <a:solidFill>
                  <a:sysClr val="window" lastClr="FFFFFF"/>
                </a:solidFill>
                <a:cs typeface="+mn-ea"/>
                <a:sym typeface="+mn-lt"/>
              </a:endParaRPr>
            </a:p>
          </p:txBody>
        </p:sp>
        <p:sp>
          <p:nvSpPr>
            <p:cNvPr id="19" name="Rectangle 23"/>
            <p:cNvSpPr/>
            <p:nvPr/>
          </p:nvSpPr>
          <p:spPr>
            <a:xfrm>
              <a:off x="5434343" y="2195572"/>
              <a:ext cx="1710148" cy="410369"/>
            </a:xfrm>
            <a:prstGeom prst="rect">
              <a:avLst/>
            </a:prstGeom>
            <a:noFill/>
          </p:spPr>
          <p:txBody>
            <a:bodyPr wrap="square">
              <a:spAutoFit/>
            </a:bodyPr>
            <a:lstStyle/>
            <a:p>
              <a:pPr lvl="0" algn="ctr"/>
              <a:r>
                <a:rPr lang="zh-CN" altLang="en-US" sz="1400" b="1" dirty="0">
                  <a:solidFill>
                    <a:prstClr val="white"/>
                  </a:solidFill>
                  <a:cs typeface="+mn-ea"/>
                  <a:sym typeface="+mn-lt"/>
                </a:rPr>
                <a:t>敬业的品质</a:t>
              </a:r>
            </a:p>
          </p:txBody>
        </p:sp>
      </p:grpSp>
      <p:grpSp>
        <p:nvGrpSpPr>
          <p:cNvPr id="20" name="Group 4"/>
          <p:cNvGrpSpPr/>
          <p:nvPr/>
        </p:nvGrpSpPr>
        <p:grpSpPr>
          <a:xfrm>
            <a:off x="5348519" y="1659955"/>
            <a:ext cx="1628739" cy="1057522"/>
            <a:chOff x="6902757" y="2085394"/>
            <a:chExt cx="2171652" cy="1410029"/>
          </a:xfrm>
          <a:solidFill>
            <a:schemeClr val="bg1">
              <a:lumMod val="65000"/>
            </a:schemeClr>
          </a:solidFill>
        </p:grpSpPr>
        <p:sp>
          <p:nvSpPr>
            <p:cNvPr id="21" name="Oval Callout 21"/>
            <p:cNvSpPr/>
            <p:nvPr/>
          </p:nvSpPr>
          <p:spPr>
            <a:xfrm>
              <a:off x="6902757" y="2085394"/>
              <a:ext cx="2171652" cy="1410029"/>
            </a:xfrm>
            <a:prstGeom prst="wedgeEllipseCallout">
              <a:avLst>
                <a:gd name="adj1" fmla="val -20047"/>
                <a:gd name="adj2" fmla="val 70453"/>
              </a:avLst>
            </a:prstGeom>
            <a:solidFill>
              <a:srgbClr val="029489"/>
            </a:solidFill>
            <a:ln w="12700" cap="flat" cmpd="sng" algn="ctr">
              <a:solidFill>
                <a:srgbClr val="F8F4E9"/>
              </a:solidFill>
              <a:prstDash val="solid"/>
              <a:miter lim="800000"/>
            </a:ln>
            <a:effectLst/>
          </p:spPr>
          <p:txBody>
            <a:bodyPr rtlCol="0" anchor="ctr"/>
            <a:lstStyle/>
            <a:p>
              <a:pPr algn="ctr" defTabSz="914400">
                <a:defRPr/>
              </a:pPr>
              <a:endParaRPr lang="en-US" sz="1800" kern="0">
                <a:solidFill>
                  <a:sysClr val="window" lastClr="FFFFFF"/>
                </a:solidFill>
                <a:cs typeface="+mn-ea"/>
                <a:sym typeface="+mn-lt"/>
              </a:endParaRPr>
            </a:p>
          </p:txBody>
        </p:sp>
        <p:sp>
          <p:nvSpPr>
            <p:cNvPr id="22" name="Rectangle 24"/>
            <p:cNvSpPr/>
            <p:nvPr/>
          </p:nvSpPr>
          <p:spPr>
            <a:xfrm>
              <a:off x="7144492" y="2579615"/>
              <a:ext cx="1798704" cy="369332"/>
            </a:xfrm>
            <a:prstGeom prst="rect">
              <a:avLst/>
            </a:prstGeom>
            <a:noFill/>
          </p:spPr>
          <p:txBody>
            <a:bodyPr wrap="square">
              <a:spAutoFit/>
            </a:bodyPr>
            <a:lstStyle/>
            <a:p>
              <a:pPr lvl="0" algn="ctr"/>
              <a:r>
                <a:rPr lang="zh-CN" altLang="en-US" sz="1200" dirty="0" smtClean="0">
                  <a:solidFill>
                    <a:prstClr val="white"/>
                  </a:solidFill>
                  <a:cs typeface="+mn-ea"/>
                  <a:sym typeface="+mn-lt"/>
                </a:rPr>
                <a:t>宽容</a:t>
              </a:r>
              <a:r>
                <a:rPr lang="zh-CN" altLang="en-US" sz="1200" dirty="0">
                  <a:solidFill>
                    <a:prstClr val="white"/>
                  </a:solidFill>
                  <a:cs typeface="+mn-ea"/>
                  <a:sym typeface="+mn-lt"/>
                </a:rPr>
                <a:t>与合作</a:t>
              </a:r>
            </a:p>
          </p:txBody>
        </p:sp>
      </p:grpSp>
      <p:grpSp>
        <p:nvGrpSpPr>
          <p:cNvPr id="23" name="Group 6"/>
          <p:cNvGrpSpPr/>
          <p:nvPr/>
        </p:nvGrpSpPr>
        <p:grpSpPr>
          <a:xfrm>
            <a:off x="6696799" y="2070680"/>
            <a:ext cx="1371600" cy="890564"/>
            <a:chOff x="8408368" y="2633027"/>
            <a:chExt cx="1828800" cy="1187419"/>
          </a:xfrm>
          <a:solidFill>
            <a:schemeClr val="bg1">
              <a:lumMod val="65000"/>
            </a:schemeClr>
          </a:solidFill>
        </p:grpSpPr>
        <p:sp>
          <p:nvSpPr>
            <p:cNvPr id="24" name="Oval Callout 22"/>
            <p:cNvSpPr/>
            <p:nvPr/>
          </p:nvSpPr>
          <p:spPr>
            <a:xfrm>
              <a:off x="8408368" y="2633027"/>
              <a:ext cx="1828800" cy="1187419"/>
            </a:xfrm>
            <a:prstGeom prst="wedgeEllipseCallout">
              <a:avLst>
                <a:gd name="adj1" fmla="val -31023"/>
                <a:gd name="adj2" fmla="val 66150"/>
              </a:avLst>
            </a:prstGeom>
            <a:solidFill>
              <a:srgbClr val="004960"/>
            </a:solidFill>
            <a:ln w="12700" cap="flat" cmpd="sng" algn="ctr">
              <a:solidFill>
                <a:srgbClr val="F8F4E9"/>
              </a:solidFill>
              <a:prstDash val="solid"/>
              <a:miter lim="800000"/>
            </a:ln>
            <a:effectLst/>
          </p:spPr>
          <p:txBody>
            <a:bodyPr rtlCol="0" anchor="ctr"/>
            <a:lstStyle/>
            <a:p>
              <a:pPr algn="ctr" defTabSz="914400">
                <a:defRPr/>
              </a:pPr>
              <a:endParaRPr lang="en-US" sz="1800" kern="0">
                <a:solidFill>
                  <a:sysClr val="window" lastClr="FFFFFF"/>
                </a:solidFill>
                <a:cs typeface="+mn-ea"/>
                <a:sym typeface="+mn-lt"/>
              </a:endParaRPr>
            </a:p>
          </p:txBody>
        </p:sp>
        <p:sp>
          <p:nvSpPr>
            <p:cNvPr id="25" name="Rectangle 27"/>
            <p:cNvSpPr/>
            <p:nvPr/>
          </p:nvSpPr>
          <p:spPr>
            <a:xfrm>
              <a:off x="8592279" y="3059667"/>
              <a:ext cx="1587067" cy="369332"/>
            </a:xfrm>
            <a:prstGeom prst="rect">
              <a:avLst/>
            </a:prstGeom>
            <a:noFill/>
          </p:spPr>
          <p:txBody>
            <a:bodyPr wrap="square">
              <a:spAutoFit/>
            </a:bodyPr>
            <a:lstStyle/>
            <a:p>
              <a:pPr lvl="0" algn="ctr"/>
              <a:r>
                <a:rPr lang="zh-CN" altLang="en-US" sz="1200" dirty="0">
                  <a:solidFill>
                    <a:prstClr val="white"/>
                  </a:solidFill>
                  <a:cs typeface="+mn-ea"/>
                  <a:sym typeface="+mn-lt"/>
                </a:rPr>
                <a:t>全局观念</a:t>
              </a:r>
            </a:p>
          </p:txBody>
        </p:sp>
      </p:grpSp>
      <p:sp>
        <p:nvSpPr>
          <p:cNvPr id="26" name="TextBox 25"/>
          <p:cNvSpPr txBox="1"/>
          <p:nvPr/>
        </p:nvSpPr>
        <p:spPr>
          <a:xfrm>
            <a:off x="1276416" y="4662479"/>
            <a:ext cx="6772209" cy="590611"/>
          </a:xfrm>
          <a:prstGeom prst="rect">
            <a:avLst/>
          </a:prstGeom>
          <a:noFill/>
        </p:spPr>
        <p:txBody>
          <a:bodyPr wrap="square" lIns="68580" tIns="34290" rIns="68580" bIns="34290" rtlCol="0">
            <a:spAutoFit/>
          </a:bodyPr>
          <a:lstStyle/>
          <a:p>
            <a:pPr lvl="0" algn="ctr">
              <a:lnSpc>
                <a:spcPct val="150000"/>
              </a:lnSpc>
            </a:pPr>
            <a:r>
              <a:rPr lang="zh-CN" altLang="en-US" sz="1200">
                <a:solidFill>
                  <a:schemeClr val="tx1">
                    <a:lumMod val="75000"/>
                    <a:lumOff val="25000"/>
                  </a:schemeClr>
                </a:solidFill>
                <a:cs typeface="+mn-ea"/>
                <a:sym typeface="+mn-lt"/>
              </a:rPr>
              <a:t>建立在团队的基础之上，发挥团队精神、互补互助以达到团队最大工作效率的能力。对于团队的成员来说，不仅要有个人能力，更要有在不同的位置上各尽所能、与其他成员协调合作的能力。</a:t>
            </a:r>
            <a:endParaRPr lang="zh-CN" altLang="en-US" sz="1200" dirty="0">
              <a:solidFill>
                <a:schemeClr val="tx1">
                  <a:lumMod val="75000"/>
                  <a:lumOff val="25000"/>
                </a:schemeClr>
              </a:solidFill>
              <a:cs typeface="+mn-ea"/>
              <a:sym typeface="+mn-lt"/>
            </a:endParaRPr>
          </a:p>
        </p:txBody>
      </p:sp>
      <p:sp>
        <p:nvSpPr>
          <p:cNvPr id="27" name="TextBox 6"/>
          <p:cNvSpPr txBox="1"/>
          <p:nvPr/>
        </p:nvSpPr>
        <p:spPr>
          <a:xfrm>
            <a:off x="1150282" y="-523042"/>
            <a:ext cx="595035" cy="338554"/>
          </a:xfrm>
          <a:prstGeom prst="rect">
            <a:avLst/>
          </a:prstGeom>
          <a:noFill/>
        </p:spPr>
        <p:txBody>
          <a:bodyPr wrap="none" rtlCol="0">
            <a:spAutoFit/>
          </a:bodyPr>
          <a:lstStyle/>
          <a:p>
            <a:r>
              <a:rPr lang="zh-CN" altLang="en-US" dirty="0">
                <a:cs typeface="+mn-ea"/>
                <a:sym typeface="+mn-lt"/>
              </a:rPr>
              <a:t>延时</a:t>
            </a:r>
          </a:p>
        </p:txBody>
      </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ppt_x</p:attrName>
                                        </p:attrNameLst>
                                      </p:cBhvr>
                                      <p:tavLst>
                                        <p:tav tm="0">
                                          <p:val>
                                            <p:strVal val="#ppt_x-#ppt_w*1.125000"/>
                                          </p:val>
                                        </p:tav>
                                        <p:tav tm="100000">
                                          <p:val>
                                            <p:strVal val="#ppt_x"/>
                                          </p:val>
                                        </p:tav>
                                      </p:tavLst>
                                    </p:anim>
                                    <p:animEffect transition="in" filter="wipe(right)">
                                      <p:cBhvr>
                                        <p:cTn id="8" dur="500"/>
                                        <p:tgtEl>
                                          <p:spTgt spid="2"/>
                                        </p:tgtEl>
                                      </p:cBhvr>
                                    </p:animEffect>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down)">
                                      <p:cBhvr>
                                        <p:cTn id="16" dur="500"/>
                                        <p:tgtEl>
                                          <p:spTgt spid="17"/>
                                        </p:tgtEl>
                                      </p:cBhvr>
                                    </p:animEffect>
                                  </p:childTnLst>
                                </p:cTn>
                              </p:par>
                            </p:childTnLst>
                          </p:cTn>
                        </p:par>
                        <p:par>
                          <p:cTn id="17" fill="hold">
                            <p:stCondLst>
                              <p:cond delay="15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4"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ipe(down)">
                                      <p:cBhvr>
                                        <p:cTn id="24" dur="500"/>
                                        <p:tgtEl>
                                          <p:spTgt spid="14"/>
                                        </p:tgtEl>
                                      </p:cBhvr>
                                    </p:animEffect>
                                  </p:childTnLst>
                                </p:cTn>
                              </p:par>
                            </p:childTnLst>
                          </p:cTn>
                        </p:par>
                        <p:par>
                          <p:cTn id="25" fill="hold">
                            <p:stCondLst>
                              <p:cond delay="2500"/>
                            </p:stCondLst>
                            <p:childTnLst>
                              <p:par>
                                <p:cTn id="26" presetID="10" presetClass="entr" presetSubtype="0"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childTnLst>
                          </p:cTn>
                        </p:par>
                        <p:par>
                          <p:cTn id="29" fill="hold">
                            <p:stCondLst>
                              <p:cond delay="3000"/>
                            </p:stCondLst>
                            <p:childTnLst>
                              <p:par>
                                <p:cTn id="30" presetID="22" presetClass="entr" presetSubtype="4"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wipe(down)">
                                      <p:cBhvr>
                                        <p:cTn id="32" dur="500"/>
                                        <p:tgtEl>
                                          <p:spTgt spid="20"/>
                                        </p:tgtEl>
                                      </p:cBhvr>
                                    </p:animEffect>
                                  </p:childTnLst>
                                </p:cTn>
                              </p:par>
                            </p:childTnLst>
                          </p:cTn>
                        </p:par>
                        <p:par>
                          <p:cTn id="33" fill="hold">
                            <p:stCondLst>
                              <p:cond delay="3500"/>
                            </p:stCondLst>
                            <p:childTnLst>
                              <p:par>
                                <p:cTn id="34" presetID="10" presetClass="entr" presetSubtype="0"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500"/>
                                        <p:tgtEl>
                                          <p:spTgt spid="8"/>
                                        </p:tgtEl>
                                      </p:cBhvr>
                                    </p:animEffect>
                                  </p:childTnLst>
                                </p:cTn>
                              </p:par>
                            </p:childTnLst>
                          </p:cTn>
                        </p:par>
                        <p:par>
                          <p:cTn id="37" fill="hold">
                            <p:stCondLst>
                              <p:cond delay="4000"/>
                            </p:stCondLst>
                            <p:childTnLst>
                              <p:par>
                                <p:cTn id="38" presetID="22" presetClass="entr" presetSubtype="4" fill="hold" nodeType="afterEffect">
                                  <p:stCondLst>
                                    <p:cond delay="0"/>
                                  </p:stCondLst>
                                  <p:childTnLst>
                                    <p:set>
                                      <p:cBhvr>
                                        <p:cTn id="39" dur="1" fill="hold">
                                          <p:stCondLst>
                                            <p:cond delay="0"/>
                                          </p:stCondLst>
                                        </p:cTn>
                                        <p:tgtEl>
                                          <p:spTgt spid="3"/>
                                        </p:tgtEl>
                                        <p:attrNameLst>
                                          <p:attrName>style.visibility</p:attrName>
                                        </p:attrNameLst>
                                      </p:cBhvr>
                                      <p:to>
                                        <p:strVal val="visible"/>
                                      </p:to>
                                    </p:set>
                                    <p:animEffect transition="in" filter="wipe(down)">
                                      <p:cBhvr>
                                        <p:cTn id="40" dur="500"/>
                                        <p:tgtEl>
                                          <p:spTgt spid="3"/>
                                        </p:tgtEl>
                                      </p:cBhvr>
                                    </p:animEffect>
                                  </p:childTnLst>
                                </p:cTn>
                              </p:par>
                            </p:childTnLst>
                          </p:cTn>
                        </p:par>
                        <p:par>
                          <p:cTn id="41" fill="hold">
                            <p:stCondLst>
                              <p:cond delay="4500"/>
                            </p:stCondLst>
                            <p:childTnLst>
                              <p:par>
                                <p:cTn id="42" presetID="10" presetClass="entr" presetSubtype="0" fill="hold" grpId="0" nodeType="after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fade">
                                      <p:cBhvr>
                                        <p:cTn id="44" dur="500"/>
                                        <p:tgtEl>
                                          <p:spTgt spid="6"/>
                                        </p:tgtEl>
                                      </p:cBhvr>
                                    </p:animEffect>
                                  </p:childTnLst>
                                </p:cTn>
                              </p:par>
                            </p:childTnLst>
                          </p:cTn>
                        </p:par>
                        <p:par>
                          <p:cTn id="45" fill="hold">
                            <p:stCondLst>
                              <p:cond delay="5000"/>
                            </p:stCondLst>
                            <p:childTnLst>
                              <p:par>
                                <p:cTn id="46" presetID="22" presetClass="entr" presetSubtype="4" fill="hold" nodeType="afterEffect">
                                  <p:stCondLst>
                                    <p:cond delay="0"/>
                                  </p:stCondLst>
                                  <p:childTnLst>
                                    <p:set>
                                      <p:cBhvr>
                                        <p:cTn id="47" dur="1" fill="hold">
                                          <p:stCondLst>
                                            <p:cond delay="0"/>
                                          </p:stCondLst>
                                        </p:cTn>
                                        <p:tgtEl>
                                          <p:spTgt spid="23"/>
                                        </p:tgtEl>
                                        <p:attrNameLst>
                                          <p:attrName>style.visibility</p:attrName>
                                        </p:attrNameLst>
                                      </p:cBhvr>
                                      <p:to>
                                        <p:strVal val="visible"/>
                                      </p:to>
                                    </p:set>
                                    <p:animEffect transition="in" filter="wipe(down)">
                                      <p:cBhvr>
                                        <p:cTn id="48" dur="500"/>
                                        <p:tgtEl>
                                          <p:spTgt spid="23"/>
                                        </p:tgtEl>
                                      </p:cBhvr>
                                    </p:animEffect>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wipe(left)">
                                      <p:cBhvr>
                                        <p:cTn id="52" dur="900"/>
                                        <p:tgtEl>
                                          <p:spTgt spid="26"/>
                                        </p:tgtEl>
                                      </p:cBhvr>
                                    </p:animEffect>
                                  </p:childTnLst>
                                </p:cTn>
                              </p:par>
                            </p:childTnLst>
                          </p:cTn>
                        </p:par>
                        <p:par>
                          <p:cTn id="53" fill="hold">
                            <p:stCondLst>
                              <p:cond delay="6500"/>
                            </p:stCondLst>
                            <p:childTnLst>
                              <p:par>
                                <p:cTn id="54" presetID="10" presetClass="entr" presetSubtype="0"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fade">
                                      <p:cBhvr>
                                        <p:cTn id="56"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7" grpId="0" animBg="1"/>
      <p:bldP spid="8" grpId="0" animBg="1"/>
      <p:bldP spid="13" grpId="0" animBg="1"/>
      <p:bldP spid="26" grpId="0"/>
      <p:bldP spid="2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0"/>
          <p:cNvSpPr txBox="1"/>
          <p:nvPr/>
        </p:nvSpPr>
        <p:spPr>
          <a:xfrm>
            <a:off x="368739" y="226993"/>
            <a:ext cx="2082388" cy="523220"/>
          </a:xfrm>
          <a:prstGeom prst="rect">
            <a:avLst/>
          </a:prstGeom>
          <a:noFill/>
        </p:spPr>
        <p:txBody>
          <a:bodyPr wrap="square" rtlCol="0">
            <a:spAutoFit/>
          </a:bodyPr>
          <a:lstStyle/>
          <a:p>
            <a:pPr algn="ctr" defTabSz="914400"/>
            <a:r>
              <a:rPr lang="zh-CN" altLang="en-US" sz="2800" b="1" spc="300" dirty="0" smtClean="0">
                <a:solidFill>
                  <a:schemeClr val="bg1"/>
                </a:solidFill>
                <a:cs typeface="+mn-ea"/>
                <a:sym typeface="+mn-lt"/>
              </a:rPr>
              <a:t>执行力</a:t>
            </a:r>
            <a:endParaRPr lang="zh-CN" altLang="en-US" sz="2800" b="1" spc="300" dirty="0">
              <a:solidFill>
                <a:schemeClr val="bg1"/>
              </a:solidFill>
              <a:cs typeface="+mn-ea"/>
              <a:sym typeface="+mn-lt"/>
            </a:endParaRPr>
          </a:p>
        </p:txBody>
      </p:sp>
      <p:sp>
        <p:nvSpPr>
          <p:cNvPr id="15" name="Text Placeholder 3"/>
          <p:cNvSpPr txBox="1"/>
          <p:nvPr/>
        </p:nvSpPr>
        <p:spPr bwMode="white">
          <a:xfrm>
            <a:off x="201930" y="1582098"/>
            <a:ext cx="8740142" cy="663354"/>
          </a:xfrm>
          <a:prstGeom prst="rect">
            <a:avLst/>
          </a:prstGeom>
        </p:spPr>
        <p:txBody>
          <a:bodyPr vert="horz" lIns="68580" tIns="54864" rIns="68580" bIns="54864" rtlCol="0">
            <a:noAutofit/>
          </a:bodyPr>
          <a:lstStyle>
            <a:lvl1pPr marL="213360" indent="-213360" algn="l" defTabSz="671830" rtl="0" eaLnBrk="1" latinLnBrk="0" hangingPunct="1">
              <a:spcBef>
                <a:spcPct val="20000"/>
              </a:spcBef>
              <a:buClr>
                <a:schemeClr val="tx1"/>
              </a:buClr>
              <a:buSzPct val="90000"/>
              <a:buFont typeface="Arial" panose="020B0604020202020204" pitchFamily="34" charset="0"/>
              <a:buChar char="•"/>
              <a:defRPr sz="2400" kern="1200">
                <a:solidFill>
                  <a:schemeClr val="tx1"/>
                </a:solidFill>
                <a:latin typeface="+mj-lt"/>
                <a:ea typeface="Segoe UI" panose="020B0502040204020203" pitchFamily="34" charset="0"/>
                <a:cs typeface="Segoe UI" panose="020B0502040204020203" pitchFamily="34" charset="0"/>
              </a:defRPr>
            </a:lvl1pPr>
            <a:lvl2pPr marL="0" indent="0" algn="l" defTabSz="671830" rtl="0" eaLnBrk="1" latinLnBrk="0" hangingPunct="1">
              <a:spcBef>
                <a:spcPct val="20000"/>
              </a:spcBef>
              <a:buClr>
                <a:schemeClr val="tx1"/>
              </a:buClr>
              <a:buSzPct val="90000"/>
              <a:buFont typeface="Arial" panose="020B0604020202020204" pitchFamily="34" charset="0"/>
              <a:buNone/>
              <a:defRPr sz="1800" kern="1200">
                <a:solidFill>
                  <a:schemeClr val="tx1"/>
                </a:solidFill>
                <a:latin typeface="+mj-lt"/>
                <a:ea typeface="Segoe UI" panose="020B0502040204020203" pitchFamily="34" charset="0"/>
                <a:cs typeface="Segoe UI" panose="020B0502040204020203" pitchFamily="34" charset="0"/>
              </a:defRPr>
            </a:lvl2pPr>
            <a:lvl3pPr marL="633730" indent="-213360" algn="l" defTabSz="671830" rtl="0" eaLnBrk="1" latinLnBrk="0" hangingPunct="1">
              <a:spcBef>
                <a:spcPct val="20000"/>
              </a:spcBef>
              <a:buClr>
                <a:schemeClr val="tx1"/>
              </a:buClr>
              <a:buSzPct val="90000"/>
              <a:buFont typeface="Arial" panose="020B0604020202020204" pitchFamily="34" charset="0"/>
              <a:buChar char="•"/>
              <a:defRPr sz="1800" kern="1200">
                <a:solidFill>
                  <a:schemeClr val="tx1"/>
                </a:solidFill>
                <a:latin typeface="+mj-lt"/>
                <a:ea typeface="Segoe UI" panose="020B0502040204020203" pitchFamily="34" charset="0"/>
                <a:cs typeface="Segoe UI" panose="020B0502040204020203" pitchFamily="34" charset="0"/>
              </a:defRPr>
            </a:lvl3pPr>
            <a:lvl4pPr marL="801370" indent="-168275" algn="l" defTabSz="671830" rtl="0" eaLnBrk="1" latinLnBrk="0" hangingPunct="1">
              <a:spcBef>
                <a:spcPct val="20000"/>
              </a:spcBef>
              <a:buClr>
                <a:schemeClr val="tx1"/>
              </a:buClr>
              <a:buSzPct val="90000"/>
              <a:buFont typeface="Arial" panose="020B0604020202020204" pitchFamily="34" charset="0"/>
              <a:buChar char="•"/>
              <a:defRPr sz="1400" kern="1200">
                <a:solidFill>
                  <a:schemeClr val="tx1"/>
                </a:solidFill>
                <a:latin typeface="+mj-lt"/>
                <a:ea typeface="Segoe UI" panose="020B0502040204020203" pitchFamily="34" charset="0"/>
                <a:cs typeface="Segoe UI" panose="020B0502040204020203" pitchFamily="34" charset="0"/>
              </a:defRPr>
            </a:lvl4pPr>
            <a:lvl5pPr marL="969645" indent="-168275" algn="l" defTabSz="671830" rtl="0" eaLnBrk="1" latinLnBrk="0" hangingPunct="1">
              <a:spcBef>
                <a:spcPct val="20000"/>
              </a:spcBef>
              <a:buClr>
                <a:schemeClr val="tx1"/>
              </a:buClr>
              <a:buSzPct val="90000"/>
              <a:buFont typeface="Arial" panose="020B0604020202020204" pitchFamily="34" charset="0"/>
              <a:buChar char="•"/>
              <a:defRPr sz="1200" kern="1200">
                <a:solidFill>
                  <a:schemeClr val="tx1"/>
                </a:solidFill>
                <a:latin typeface="+mj-lt"/>
                <a:ea typeface="Segoe UI" panose="020B0502040204020203" pitchFamily="34" charset="0"/>
                <a:cs typeface="Segoe UI" panose="020B0502040204020203" pitchFamily="34" charset="0"/>
              </a:defRPr>
            </a:lvl5pPr>
            <a:lvl6pPr marL="1847850" indent="-168275" algn="l" defTabSz="67183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183765" indent="-168275" algn="l" defTabSz="67183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19680" indent="-168275" algn="l" defTabSz="67183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855595" indent="-168275" algn="l" defTabSz="67183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0" indent="0" algn="ctr">
              <a:buNone/>
            </a:pPr>
            <a:r>
              <a:rPr lang="zh-CN" altLang="en-US" dirty="0" smtClean="0">
                <a:solidFill>
                  <a:schemeClr val="tx1">
                    <a:lumMod val="85000"/>
                    <a:lumOff val="15000"/>
                  </a:schemeClr>
                </a:solidFill>
                <a:latin typeface="+mn-lt"/>
                <a:ea typeface="+mn-ea"/>
                <a:cs typeface="+mn-ea"/>
                <a:sym typeface="+mn-lt"/>
              </a:rPr>
              <a:t>执行要以</a:t>
            </a:r>
            <a:r>
              <a:rPr lang="zh-CN" altLang="en-US" sz="3200" b="1" dirty="0" smtClean="0">
                <a:solidFill>
                  <a:schemeClr val="tx1">
                    <a:lumMod val="85000"/>
                    <a:lumOff val="15000"/>
                  </a:schemeClr>
                </a:solidFill>
                <a:latin typeface="+mn-lt"/>
                <a:ea typeface="+mn-ea"/>
                <a:cs typeface="+mn-ea"/>
                <a:sym typeface="+mn-lt"/>
              </a:rPr>
              <a:t>公司利益</a:t>
            </a:r>
            <a:r>
              <a:rPr lang="zh-CN" altLang="en-US" dirty="0" smtClean="0">
                <a:solidFill>
                  <a:schemeClr val="tx1">
                    <a:lumMod val="85000"/>
                    <a:lumOff val="15000"/>
                  </a:schemeClr>
                </a:solidFill>
                <a:latin typeface="+mn-lt"/>
                <a:ea typeface="+mn-ea"/>
                <a:cs typeface="+mn-ea"/>
                <a:sym typeface="+mn-lt"/>
              </a:rPr>
              <a:t>为先</a:t>
            </a:r>
            <a:endParaRPr lang="en-IN" dirty="0">
              <a:solidFill>
                <a:schemeClr val="tx1">
                  <a:lumMod val="85000"/>
                  <a:lumOff val="15000"/>
                </a:schemeClr>
              </a:solidFill>
              <a:latin typeface="+mn-lt"/>
              <a:ea typeface="+mn-ea"/>
              <a:cs typeface="+mn-ea"/>
              <a:sym typeface="+mn-lt"/>
            </a:endParaRPr>
          </a:p>
        </p:txBody>
      </p:sp>
      <p:sp>
        <p:nvSpPr>
          <p:cNvPr id="16" name="Rectangle 5"/>
          <p:cNvSpPr/>
          <p:nvPr/>
        </p:nvSpPr>
        <p:spPr bwMode="auto">
          <a:xfrm>
            <a:off x="0" y="2319825"/>
            <a:ext cx="9144000" cy="1316047"/>
          </a:xfrm>
          <a:prstGeom prst="rect">
            <a:avLst/>
          </a:prstGeom>
          <a:solidFill>
            <a:sysClr val="window" lastClr="FFFFFF">
              <a:alpha val="57000"/>
            </a:sysClr>
          </a:solidFill>
          <a:ln w="9525" cap="flat" cmpd="sng" algn="ctr">
            <a:noFill/>
            <a:prstDash val="solid"/>
            <a:headEnd type="none" w="med" len="med"/>
            <a:tailEnd type="none" w="med" len="med"/>
          </a:ln>
          <a:effectLst/>
        </p:spPr>
        <p:txBody>
          <a:bodyPr lIns="68576" tIns="68576" rIns="25719" bIns="25719" rtlCol="0" anchor="t" anchorCtr="0"/>
          <a:lstStyle/>
          <a:p>
            <a:pPr algn="ctr" defTabSz="699135">
              <a:defRPr/>
            </a:pPr>
            <a:endParaRPr lang="en-IN" sz="1200" kern="0" spc="-77" dirty="0">
              <a:gradFill>
                <a:gsLst>
                  <a:gs pos="0">
                    <a:srgbClr val="FFFFFF"/>
                  </a:gs>
                  <a:gs pos="100000">
                    <a:srgbClr val="FFFFFF"/>
                  </a:gs>
                </a:gsLst>
                <a:lin ang="5400000" scaled="0"/>
              </a:gradFill>
              <a:cs typeface="+mn-ea"/>
              <a:sym typeface="+mn-lt"/>
            </a:endParaRPr>
          </a:p>
        </p:txBody>
      </p:sp>
      <p:cxnSp>
        <p:nvCxnSpPr>
          <p:cNvPr id="17" name="Straight Connector 7"/>
          <p:cNvCxnSpPr/>
          <p:nvPr/>
        </p:nvCxnSpPr>
        <p:spPr>
          <a:xfrm>
            <a:off x="3116356" y="2435933"/>
            <a:ext cx="0" cy="1125567"/>
          </a:xfrm>
          <a:prstGeom prst="line">
            <a:avLst/>
          </a:prstGeom>
          <a:noFill/>
          <a:ln w="9525" cap="flat" cmpd="sng" algn="ctr">
            <a:solidFill>
              <a:srgbClr val="FFFFFF"/>
            </a:solidFill>
            <a:prstDash val="solid"/>
          </a:ln>
          <a:effectLst/>
        </p:spPr>
      </p:cxnSp>
      <p:cxnSp>
        <p:nvCxnSpPr>
          <p:cNvPr id="18" name="Straight Connector 8"/>
          <p:cNvCxnSpPr/>
          <p:nvPr/>
        </p:nvCxnSpPr>
        <p:spPr>
          <a:xfrm>
            <a:off x="6000750" y="2435933"/>
            <a:ext cx="0" cy="1125567"/>
          </a:xfrm>
          <a:prstGeom prst="line">
            <a:avLst/>
          </a:prstGeom>
          <a:noFill/>
          <a:ln w="9525" cap="flat" cmpd="sng" algn="ctr">
            <a:solidFill>
              <a:srgbClr val="FFFFFF"/>
            </a:solidFill>
            <a:prstDash val="solid"/>
          </a:ln>
          <a:effectLst/>
        </p:spPr>
      </p:cxnSp>
      <p:sp>
        <p:nvSpPr>
          <p:cNvPr id="19" name="Text Placeholder 4"/>
          <p:cNvSpPr txBox="1"/>
          <p:nvPr/>
        </p:nvSpPr>
        <p:spPr>
          <a:xfrm>
            <a:off x="647697" y="3768895"/>
            <a:ext cx="1968105" cy="1110249"/>
          </a:xfrm>
          <a:prstGeom prst="rect">
            <a:avLst/>
          </a:prstGeom>
        </p:spPr>
        <p:txBody>
          <a:bodyPr lIns="34290" tIns="0" rIns="34290" bIns="17146" anchor="t">
            <a:noAutofit/>
          </a:bodyPr>
          <a:lstStyle>
            <a:lvl1pPr marL="0" indent="0" algn="l" defTabSz="895985" rtl="0" eaLnBrk="1" latinLnBrk="0" hangingPunct="1">
              <a:spcBef>
                <a:spcPct val="20000"/>
              </a:spcBef>
              <a:buFont typeface="Arial" panose="020B0604020202020204" pitchFamily="34" charset="0"/>
              <a:buNone/>
              <a:defRPr sz="3200" kern="1200">
                <a:gradFill>
                  <a:gsLst>
                    <a:gs pos="0">
                      <a:schemeClr val="tx1"/>
                    </a:gs>
                    <a:gs pos="100000">
                      <a:schemeClr val="tx1"/>
                    </a:gs>
                  </a:gsLst>
                  <a:lin ang="5400000" scaled="0"/>
                </a:gradFill>
                <a:latin typeface="+mj-lt"/>
                <a:ea typeface="+mn-ea"/>
                <a:cs typeface="+mn-cs"/>
              </a:defRPr>
            </a:lvl1pPr>
            <a:lvl2pPr marL="0" indent="0" algn="l" defTabSz="895985" rtl="0" eaLnBrk="1" latinLnBrk="0" hangingPunct="1">
              <a:spcBef>
                <a:spcPct val="20000"/>
              </a:spcBef>
              <a:buFont typeface="Arial" panose="020B0604020202020204" pitchFamily="34" charset="0"/>
              <a:buNone/>
              <a:defRPr sz="2400" kern="1200">
                <a:gradFill>
                  <a:gsLst>
                    <a:gs pos="0">
                      <a:schemeClr val="tx1"/>
                    </a:gs>
                    <a:gs pos="100000">
                      <a:schemeClr val="tx1"/>
                    </a:gs>
                  </a:gsLst>
                  <a:lin ang="5400000" scaled="0"/>
                </a:gradFill>
                <a:latin typeface="+mn-lt"/>
                <a:ea typeface="+mn-ea"/>
                <a:cs typeface="+mn-cs"/>
              </a:defRPr>
            </a:lvl2pPr>
            <a:lvl3pPr marL="448310" indent="-224155" algn="l" defTabSz="895985" rtl="0" eaLnBrk="1" latinLnBrk="0" hangingPunct="1">
              <a:spcBef>
                <a:spcPct val="20000"/>
              </a:spcBef>
              <a:buFont typeface="Wingdings" panose="05000000000000000000" pitchFamily="2" charset="2"/>
              <a:buChar char="ü"/>
              <a:defRPr sz="2000" kern="1200">
                <a:gradFill>
                  <a:gsLst>
                    <a:gs pos="0">
                      <a:schemeClr val="tx1"/>
                    </a:gs>
                    <a:gs pos="100000">
                      <a:schemeClr val="tx1"/>
                    </a:gs>
                  </a:gsLst>
                  <a:lin ang="5400000" scaled="0"/>
                </a:gradFill>
                <a:latin typeface="+mn-lt"/>
                <a:ea typeface="+mn-ea"/>
                <a:cs typeface="+mn-cs"/>
              </a:defRPr>
            </a:lvl3pPr>
            <a:lvl4pPr marL="725170" indent="-276860" algn="l" defTabSz="895985" rtl="0" eaLnBrk="1" latinLnBrk="0" hangingPunct="1">
              <a:spcBef>
                <a:spcPct val="20000"/>
              </a:spcBef>
              <a:buFont typeface="Wingdings" panose="05000000000000000000" pitchFamily="2" charset="2"/>
              <a:buChar char="§"/>
              <a:defRPr sz="1600" kern="1200">
                <a:gradFill>
                  <a:gsLst>
                    <a:gs pos="0">
                      <a:schemeClr val="tx1"/>
                    </a:gs>
                    <a:gs pos="100000">
                      <a:schemeClr val="tx1"/>
                    </a:gs>
                  </a:gsLst>
                  <a:lin ang="5400000" scaled="0"/>
                </a:gradFill>
                <a:latin typeface="+mn-lt"/>
                <a:ea typeface="+mn-ea"/>
                <a:cs typeface="+mn-cs"/>
              </a:defRPr>
            </a:lvl4pPr>
            <a:lvl5pPr marL="1012825" indent="-287655" algn="l" defTabSz="895985" rtl="0" eaLnBrk="1" latinLnBrk="0" hangingPunct="1">
              <a:spcBef>
                <a:spcPct val="20000"/>
              </a:spcBef>
              <a:buFont typeface="Arial" panose="020B0604020202020204" pitchFamily="34" charset="0"/>
              <a:buChar char="»"/>
              <a:defRPr sz="1600" kern="1200">
                <a:gradFill>
                  <a:gsLst>
                    <a:gs pos="0">
                      <a:schemeClr val="tx1"/>
                    </a:gs>
                    <a:gs pos="100000">
                      <a:schemeClr val="tx1"/>
                    </a:gs>
                  </a:gsLst>
                  <a:lin ang="5400000" scaled="0"/>
                </a:gradFill>
                <a:latin typeface="+mn-lt"/>
                <a:ea typeface="+mn-ea"/>
                <a:cs typeface="+mn-cs"/>
              </a:defRPr>
            </a:lvl5pPr>
            <a:lvl6pPr marL="2464435" indent="-224155" algn="l" defTabSz="895985" rtl="0" eaLnBrk="1" latinLnBrk="0" hangingPunct="1">
              <a:spcBef>
                <a:spcPct val="20000"/>
              </a:spcBef>
              <a:buFont typeface="Arial" panose="020B0604020202020204" pitchFamily="34" charset="0"/>
              <a:buChar char="•"/>
              <a:defRPr sz="1960" kern="1200">
                <a:solidFill>
                  <a:schemeClr val="tx1"/>
                </a:solidFill>
                <a:latin typeface="+mn-lt"/>
                <a:ea typeface="+mn-ea"/>
                <a:cs typeface="+mn-cs"/>
              </a:defRPr>
            </a:lvl6pPr>
            <a:lvl7pPr marL="2912745" indent="-224155" algn="l" defTabSz="895985" rtl="0" eaLnBrk="1" latinLnBrk="0" hangingPunct="1">
              <a:spcBef>
                <a:spcPct val="20000"/>
              </a:spcBef>
              <a:buFont typeface="Arial" panose="020B0604020202020204" pitchFamily="34" charset="0"/>
              <a:buChar char="•"/>
              <a:defRPr sz="1960" kern="1200">
                <a:solidFill>
                  <a:schemeClr val="tx1"/>
                </a:solidFill>
                <a:latin typeface="+mn-lt"/>
                <a:ea typeface="+mn-ea"/>
                <a:cs typeface="+mn-cs"/>
              </a:defRPr>
            </a:lvl7pPr>
            <a:lvl8pPr marL="3360420" indent="-224155" algn="l" defTabSz="895985" rtl="0" eaLnBrk="1" latinLnBrk="0" hangingPunct="1">
              <a:spcBef>
                <a:spcPct val="20000"/>
              </a:spcBef>
              <a:buFont typeface="Arial" panose="020B0604020202020204" pitchFamily="34" charset="0"/>
              <a:buChar char="•"/>
              <a:defRPr sz="1960" kern="1200">
                <a:solidFill>
                  <a:schemeClr val="tx1"/>
                </a:solidFill>
                <a:latin typeface="+mn-lt"/>
                <a:ea typeface="+mn-ea"/>
                <a:cs typeface="+mn-cs"/>
              </a:defRPr>
            </a:lvl8pPr>
            <a:lvl9pPr marL="3808730" indent="-224155" algn="l" defTabSz="895985" rtl="0" eaLnBrk="1" latinLnBrk="0" hangingPunct="1">
              <a:spcBef>
                <a:spcPct val="20000"/>
              </a:spcBef>
              <a:buFont typeface="Arial" panose="020B0604020202020204" pitchFamily="34" charset="0"/>
              <a:buChar char="•"/>
              <a:defRPr sz="1960" kern="1200">
                <a:solidFill>
                  <a:schemeClr val="tx1"/>
                </a:solidFill>
                <a:latin typeface="+mn-lt"/>
                <a:ea typeface="+mn-ea"/>
                <a:cs typeface="+mn-cs"/>
              </a:defRPr>
            </a:lvl9pPr>
          </a:lstStyle>
          <a:p>
            <a:pPr algn="ctr" defTabSz="895985">
              <a:lnSpc>
                <a:spcPct val="150000"/>
              </a:lnSpc>
              <a:defRPr/>
            </a:pPr>
            <a:r>
              <a:rPr lang="zh-CN" altLang="en-US" sz="1800" b="1" dirty="0">
                <a:solidFill>
                  <a:schemeClr val="tx1">
                    <a:lumMod val="85000"/>
                    <a:lumOff val="15000"/>
                  </a:schemeClr>
                </a:solidFill>
                <a:latin typeface="+mn-lt"/>
                <a:cs typeface="+mn-ea"/>
                <a:sym typeface="+mn-lt"/>
              </a:rPr>
              <a:t>战略执行力</a:t>
            </a:r>
          </a:p>
          <a:p>
            <a:pPr algn="ctr" defTabSz="914400">
              <a:lnSpc>
                <a:spcPct val="150000"/>
              </a:lnSpc>
              <a:spcBef>
                <a:spcPts val="0"/>
              </a:spcBef>
            </a:pPr>
            <a:r>
              <a:rPr lang="zh-CN" altLang="en-US" sz="1050" dirty="0">
                <a:solidFill>
                  <a:schemeClr val="tx1">
                    <a:lumMod val="75000"/>
                    <a:lumOff val="25000"/>
                  </a:schemeClr>
                </a:solidFill>
                <a:latin typeface="+mn-lt"/>
                <a:cs typeface="+mn-ea"/>
                <a:sym typeface="+mn-lt"/>
              </a:rPr>
              <a:t>有效的可行性战略需要系统缜密的执行力管理推动，使战略落实到具体的行动布局上实施。</a:t>
            </a:r>
          </a:p>
        </p:txBody>
      </p:sp>
      <p:sp>
        <p:nvSpPr>
          <p:cNvPr id="20" name="Text Placeholder 4"/>
          <p:cNvSpPr txBox="1"/>
          <p:nvPr/>
        </p:nvSpPr>
        <p:spPr>
          <a:xfrm>
            <a:off x="3554608" y="3768895"/>
            <a:ext cx="1968105" cy="1307137"/>
          </a:xfrm>
          <a:prstGeom prst="rect">
            <a:avLst/>
          </a:prstGeom>
        </p:spPr>
        <p:txBody>
          <a:bodyPr lIns="34290" tIns="0" rIns="34290" bIns="17146" anchor="t">
            <a:noAutofit/>
          </a:bodyPr>
          <a:lstStyle>
            <a:lvl1pPr marL="0" indent="0" algn="l" defTabSz="895985" rtl="0" eaLnBrk="1" latinLnBrk="0" hangingPunct="1">
              <a:spcBef>
                <a:spcPct val="20000"/>
              </a:spcBef>
              <a:buFont typeface="Arial" panose="020B0604020202020204" pitchFamily="34" charset="0"/>
              <a:buNone/>
              <a:defRPr sz="3200" kern="1200">
                <a:gradFill>
                  <a:gsLst>
                    <a:gs pos="0">
                      <a:schemeClr val="tx1"/>
                    </a:gs>
                    <a:gs pos="100000">
                      <a:schemeClr val="tx1"/>
                    </a:gs>
                  </a:gsLst>
                  <a:lin ang="5400000" scaled="0"/>
                </a:gradFill>
                <a:latin typeface="+mj-lt"/>
                <a:ea typeface="+mn-ea"/>
                <a:cs typeface="+mn-cs"/>
              </a:defRPr>
            </a:lvl1pPr>
            <a:lvl2pPr marL="0" indent="0" algn="l" defTabSz="895985" rtl="0" eaLnBrk="1" latinLnBrk="0" hangingPunct="1">
              <a:spcBef>
                <a:spcPct val="20000"/>
              </a:spcBef>
              <a:buFont typeface="Arial" panose="020B0604020202020204" pitchFamily="34" charset="0"/>
              <a:buNone/>
              <a:defRPr sz="2400" kern="1200">
                <a:gradFill>
                  <a:gsLst>
                    <a:gs pos="0">
                      <a:schemeClr val="tx1"/>
                    </a:gs>
                    <a:gs pos="100000">
                      <a:schemeClr val="tx1"/>
                    </a:gs>
                  </a:gsLst>
                  <a:lin ang="5400000" scaled="0"/>
                </a:gradFill>
                <a:latin typeface="+mn-lt"/>
                <a:ea typeface="+mn-ea"/>
                <a:cs typeface="+mn-cs"/>
              </a:defRPr>
            </a:lvl2pPr>
            <a:lvl3pPr marL="448310" indent="-224155" algn="l" defTabSz="895985" rtl="0" eaLnBrk="1" latinLnBrk="0" hangingPunct="1">
              <a:spcBef>
                <a:spcPct val="20000"/>
              </a:spcBef>
              <a:buFont typeface="Wingdings" panose="05000000000000000000" pitchFamily="2" charset="2"/>
              <a:buChar char="ü"/>
              <a:defRPr sz="2000" kern="1200">
                <a:gradFill>
                  <a:gsLst>
                    <a:gs pos="0">
                      <a:schemeClr val="tx1"/>
                    </a:gs>
                    <a:gs pos="100000">
                      <a:schemeClr val="tx1"/>
                    </a:gs>
                  </a:gsLst>
                  <a:lin ang="5400000" scaled="0"/>
                </a:gradFill>
                <a:latin typeface="+mn-lt"/>
                <a:ea typeface="+mn-ea"/>
                <a:cs typeface="+mn-cs"/>
              </a:defRPr>
            </a:lvl3pPr>
            <a:lvl4pPr marL="725170" indent="-276860" algn="l" defTabSz="895985" rtl="0" eaLnBrk="1" latinLnBrk="0" hangingPunct="1">
              <a:spcBef>
                <a:spcPct val="20000"/>
              </a:spcBef>
              <a:buFont typeface="Wingdings" panose="05000000000000000000" pitchFamily="2" charset="2"/>
              <a:buChar char="§"/>
              <a:defRPr sz="1600" kern="1200">
                <a:gradFill>
                  <a:gsLst>
                    <a:gs pos="0">
                      <a:schemeClr val="tx1"/>
                    </a:gs>
                    <a:gs pos="100000">
                      <a:schemeClr val="tx1"/>
                    </a:gs>
                  </a:gsLst>
                  <a:lin ang="5400000" scaled="0"/>
                </a:gradFill>
                <a:latin typeface="+mn-lt"/>
                <a:ea typeface="+mn-ea"/>
                <a:cs typeface="+mn-cs"/>
              </a:defRPr>
            </a:lvl4pPr>
            <a:lvl5pPr marL="1012825" indent="-287655" algn="l" defTabSz="895985" rtl="0" eaLnBrk="1" latinLnBrk="0" hangingPunct="1">
              <a:spcBef>
                <a:spcPct val="20000"/>
              </a:spcBef>
              <a:buFont typeface="Arial" panose="020B0604020202020204" pitchFamily="34" charset="0"/>
              <a:buChar char="»"/>
              <a:defRPr sz="1600" kern="1200">
                <a:gradFill>
                  <a:gsLst>
                    <a:gs pos="0">
                      <a:schemeClr val="tx1"/>
                    </a:gs>
                    <a:gs pos="100000">
                      <a:schemeClr val="tx1"/>
                    </a:gs>
                  </a:gsLst>
                  <a:lin ang="5400000" scaled="0"/>
                </a:gradFill>
                <a:latin typeface="+mn-lt"/>
                <a:ea typeface="+mn-ea"/>
                <a:cs typeface="+mn-cs"/>
              </a:defRPr>
            </a:lvl5pPr>
            <a:lvl6pPr marL="2464435" indent="-224155" algn="l" defTabSz="895985" rtl="0" eaLnBrk="1" latinLnBrk="0" hangingPunct="1">
              <a:spcBef>
                <a:spcPct val="20000"/>
              </a:spcBef>
              <a:buFont typeface="Arial" panose="020B0604020202020204" pitchFamily="34" charset="0"/>
              <a:buChar char="•"/>
              <a:defRPr sz="1960" kern="1200">
                <a:solidFill>
                  <a:schemeClr val="tx1"/>
                </a:solidFill>
                <a:latin typeface="+mn-lt"/>
                <a:ea typeface="+mn-ea"/>
                <a:cs typeface="+mn-cs"/>
              </a:defRPr>
            </a:lvl6pPr>
            <a:lvl7pPr marL="2912745" indent="-224155" algn="l" defTabSz="895985" rtl="0" eaLnBrk="1" latinLnBrk="0" hangingPunct="1">
              <a:spcBef>
                <a:spcPct val="20000"/>
              </a:spcBef>
              <a:buFont typeface="Arial" panose="020B0604020202020204" pitchFamily="34" charset="0"/>
              <a:buChar char="•"/>
              <a:defRPr sz="1960" kern="1200">
                <a:solidFill>
                  <a:schemeClr val="tx1"/>
                </a:solidFill>
                <a:latin typeface="+mn-lt"/>
                <a:ea typeface="+mn-ea"/>
                <a:cs typeface="+mn-cs"/>
              </a:defRPr>
            </a:lvl7pPr>
            <a:lvl8pPr marL="3360420" indent="-224155" algn="l" defTabSz="895985" rtl="0" eaLnBrk="1" latinLnBrk="0" hangingPunct="1">
              <a:spcBef>
                <a:spcPct val="20000"/>
              </a:spcBef>
              <a:buFont typeface="Arial" panose="020B0604020202020204" pitchFamily="34" charset="0"/>
              <a:buChar char="•"/>
              <a:defRPr sz="1960" kern="1200">
                <a:solidFill>
                  <a:schemeClr val="tx1"/>
                </a:solidFill>
                <a:latin typeface="+mn-lt"/>
                <a:ea typeface="+mn-ea"/>
                <a:cs typeface="+mn-cs"/>
              </a:defRPr>
            </a:lvl8pPr>
            <a:lvl9pPr marL="3808730" indent="-224155" algn="l" defTabSz="895985" rtl="0" eaLnBrk="1" latinLnBrk="0" hangingPunct="1">
              <a:spcBef>
                <a:spcPct val="20000"/>
              </a:spcBef>
              <a:buFont typeface="Arial" panose="020B0604020202020204" pitchFamily="34" charset="0"/>
              <a:buChar char="•"/>
              <a:defRPr sz="1960" kern="1200">
                <a:solidFill>
                  <a:schemeClr val="tx1"/>
                </a:solidFill>
                <a:latin typeface="+mn-lt"/>
                <a:ea typeface="+mn-ea"/>
                <a:cs typeface="+mn-cs"/>
              </a:defRPr>
            </a:lvl9pPr>
          </a:lstStyle>
          <a:p>
            <a:pPr algn="ctr">
              <a:lnSpc>
                <a:spcPct val="150000"/>
              </a:lnSpc>
            </a:pPr>
            <a:r>
              <a:rPr lang="zh-CN" altLang="en-US" sz="1800" b="1" dirty="0">
                <a:solidFill>
                  <a:schemeClr val="tx1">
                    <a:lumMod val="85000"/>
                    <a:lumOff val="15000"/>
                  </a:schemeClr>
                </a:solidFill>
                <a:latin typeface="+mn-lt"/>
                <a:cs typeface="+mn-ea"/>
                <a:sym typeface="+mn-lt"/>
              </a:rPr>
              <a:t>制度执行力</a:t>
            </a:r>
          </a:p>
          <a:p>
            <a:pPr algn="ctr" defTabSz="914400">
              <a:lnSpc>
                <a:spcPct val="150000"/>
              </a:lnSpc>
              <a:spcBef>
                <a:spcPts val="0"/>
              </a:spcBef>
            </a:pPr>
            <a:r>
              <a:rPr lang="zh-CN" altLang="en-US" sz="1000" dirty="0">
                <a:solidFill>
                  <a:schemeClr val="tx1">
                    <a:lumMod val="75000"/>
                    <a:lumOff val="25000"/>
                  </a:schemeClr>
                </a:solidFill>
                <a:latin typeface="+mn-lt"/>
                <a:cs typeface="+mn-ea"/>
                <a:sym typeface="+mn-lt"/>
              </a:rPr>
              <a:t>有了战略的大方向指导，便需要严格规范的制度严密推行，从而调动成员的积极性和</a:t>
            </a:r>
            <a:r>
              <a:rPr lang="zh-CN" altLang="en-US" sz="1000" dirty="0" smtClean="0">
                <a:solidFill>
                  <a:schemeClr val="tx1">
                    <a:lumMod val="75000"/>
                    <a:lumOff val="25000"/>
                  </a:schemeClr>
                </a:solidFill>
                <a:latin typeface="+mn-lt"/>
                <a:cs typeface="+mn-ea"/>
                <a:sym typeface="+mn-lt"/>
              </a:rPr>
              <a:t>主观能动性</a:t>
            </a:r>
            <a:endParaRPr lang="zh-CN" altLang="en-US" sz="1000" dirty="0">
              <a:solidFill>
                <a:schemeClr val="tx1">
                  <a:lumMod val="75000"/>
                  <a:lumOff val="25000"/>
                </a:schemeClr>
              </a:solidFill>
              <a:latin typeface="+mn-lt"/>
              <a:cs typeface="+mn-ea"/>
              <a:sym typeface="+mn-lt"/>
            </a:endParaRPr>
          </a:p>
        </p:txBody>
      </p:sp>
      <p:sp>
        <p:nvSpPr>
          <p:cNvPr id="21" name="矩形 20"/>
          <p:cNvSpPr/>
          <p:nvPr/>
        </p:nvSpPr>
        <p:spPr>
          <a:xfrm>
            <a:off x="683568" y="2319825"/>
            <a:ext cx="1872208" cy="1316046"/>
          </a:xfrm>
          <a:prstGeom prst="rect">
            <a:avLst/>
          </a:prstGeom>
          <a:solidFill>
            <a:srgbClr val="EA4345"/>
          </a:solidFill>
          <a:ln w="25400" cap="flat" cmpd="sng" algn="ctr">
            <a:noFill/>
            <a:prstDash val="solid"/>
          </a:ln>
          <a:effectLst/>
        </p:spPr>
        <p:txBody>
          <a:bodyPr rtlCol="0" anchor="ctr"/>
          <a:lstStyle/>
          <a:p>
            <a:pPr algn="ctr" defTabSz="914400">
              <a:defRPr/>
            </a:pPr>
            <a:endParaRPr lang="zh-CN" altLang="en-US" sz="1800" b="1" ker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mn-ea"/>
              <a:sym typeface="+mn-lt"/>
            </a:endParaRPr>
          </a:p>
        </p:txBody>
      </p:sp>
      <p:sp>
        <p:nvSpPr>
          <p:cNvPr id="22" name="Text Placeholder 4"/>
          <p:cNvSpPr txBox="1"/>
          <p:nvPr/>
        </p:nvSpPr>
        <p:spPr>
          <a:xfrm>
            <a:off x="6461520" y="3768895"/>
            <a:ext cx="1968105" cy="1307137"/>
          </a:xfrm>
          <a:prstGeom prst="rect">
            <a:avLst/>
          </a:prstGeom>
        </p:spPr>
        <p:txBody>
          <a:bodyPr lIns="34290" tIns="0" rIns="34290" bIns="17146" anchor="t">
            <a:noAutofit/>
          </a:bodyPr>
          <a:lstStyle>
            <a:lvl1pPr marL="0" indent="0" algn="l" defTabSz="895985" rtl="0" eaLnBrk="1" latinLnBrk="0" hangingPunct="1">
              <a:spcBef>
                <a:spcPct val="20000"/>
              </a:spcBef>
              <a:buFont typeface="Arial" panose="020B0604020202020204" pitchFamily="34" charset="0"/>
              <a:buNone/>
              <a:defRPr sz="3200" kern="1200">
                <a:gradFill>
                  <a:gsLst>
                    <a:gs pos="0">
                      <a:schemeClr val="tx1"/>
                    </a:gs>
                    <a:gs pos="100000">
                      <a:schemeClr val="tx1"/>
                    </a:gs>
                  </a:gsLst>
                  <a:lin ang="5400000" scaled="0"/>
                </a:gradFill>
                <a:latin typeface="+mj-lt"/>
                <a:ea typeface="+mn-ea"/>
                <a:cs typeface="+mn-cs"/>
              </a:defRPr>
            </a:lvl1pPr>
            <a:lvl2pPr marL="0" indent="0" algn="l" defTabSz="895985" rtl="0" eaLnBrk="1" latinLnBrk="0" hangingPunct="1">
              <a:spcBef>
                <a:spcPct val="20000"/>
              </a:spcBef>
              <a:buFont typeface="Arial" panose="020B0604020202020204" pitchFamily="34" charset="0"/>
              <a:buNone/>
              <a:defRPr sz="2400" kern="1200">
                <a:gradFill>
                  <a:gsLst>
                    <a:gs pos="0">
                      <a:schemeClr val="tx1"/>
                    </a:gs>
                    <a:gs pos="100000">
                      <a:schemeClr val="tx1"/>
                    </a:gs>
                  </a:gsLst>
                  <a:lin ang="5400000" scaled="0"/>
                </a:gradFill>
                <a:latin typeface="+mn-lt"/>
                <a:ea typeface="+mn-ea"/>
                <a:cs typeface="+mn-cs"/>
              </a:defRPr>
            </a:lvl2pPr>
            <a:lvl3pPr marL="448310" indent="-224155" algn="l" defTabSz="895985" rtl="0" eaLnBrk="1" latinLnBrk="0" hangingPunct="1">
              <a:spcBef>
                <a:spcPct val="20000"/>
              </a:spcBef>
              <a:buFont typeface="Wingdings" panose="05000000000000000000" pitchFamily="2" charset="2"/>
              <a:buChar char="ü"/>
              <a:defRPr sz="2000" kern="1200">
                <a:gradFill>
                  <a:gsLst>
                    <a:gs pos="0">
                      <a:schemeClr val="tx1"/>
                    </a:gs>
                    <a:gs pos="100000">
                      <a:schemeClr val="tx1"/>
                    </a:gs>
                  </a:gsLst>
                  <a:lin ang="5400000" scaled="0"/>
                </a:gradFill>
                <a:latin typeface="+mn-lt"/>
                <a:ea typeface="+mn-ea"/>
                <a:cs typeface="+mn-cs"/>
              </a:defRPr>
            </a:lvl3pPr>
            <a:lvl4pPr marL="725170" indent="-276860" algn="l" defTabSz="895985" rtl="0" eaLnBrk="1" latinLnBrk="0" hangingPunct="1">
              <a:spcBef>
                <a:spcPct val="20000"/>
              </a:spcBef>
              <a:buFont typeface="Wingdings" panose="05000000000000000000" pitchFamily="2" charset="2"/>
              <a:buChar char="§"/>
              <a:defRPr sz="1600" kern="1200">
                <a:gradFill>
                  <a:gsLst>
                    <a:gs pos="0">
                      <a:schemeClr val="tx1"/>
                    </a:gs>
                    <a:gs pos="100000">
                      <a:schemeClr val="tx1"/>
                    </a:gs>
                  </a:gsLst>
                  <a:lin ang="5400000" scaled="0"/>
                </a:gradFill>
                <a:latin typeface="+mn-lt"/>
                <a:ea typeface="+mn-ea"/>
                <a:cs typeface="+mn-cs"/>
              </a:defRPr>
            </a:lvl4pPr>
            <a:lvl5pPr marL="1012825" indent="-287655" algn="l" defTabSz="895985" rtl="0" eaLnBrk="1" latinLnBrk="0" hangingPunct="1">
              <a:spcBef>
                <a:spcPct val="20000"/>
              </a:spcBef>
              <a:buFont typeface="Arial" panose="020B0604020202020204" pitchFamily="34" charset="0"/>
              <a:buChar char="»"/>
              <a:defRPr sz="1600" kern="1200">
                <a:gradFill>
                  <a:gsLst>
                    <a:gs pos="0">
                      <a:schemeClr val="tx1"/>
                    </a:gs>
                    <a:gs pos="100000">
                      <a:schemeClr val="tx1"/>
                    </a:gs>
                  </a:gsLst>
                  <a:lin ang="5400000" scaled="0"/>
                </a:gradFill>
                <a:latin typeface="+mn-lt"/>
                <a:ea typeface="+mn-ea"/>
                <a:cs typeface="+mn-cs"/>
              </a:defRPr>
            </a:lvl5pPr>
            <a:lvl6pPr marL="2464435" indent="-224155" algn="l" defTabSz="895985" rtl="0" eaLnBrk="1" latinLnBrk="0" hangingPunct="1">
              <a:spcBef>
                <a:spcPct val="20000"/>
              </a:spcBef>
              <a:buFont typeface="Arial" panose="020B0604020202020204" pitchFamily="34" charset="0"/>
              <a:buChar char="•"/>
              <a:defRPr sz="1960" kern="1200">
                <a:solidFill>
                  <a:schemeClr val="tx1"/>
                </a:solidFill>
                <a:latin typeface="+mn-lt"/>
                <a:ea typeface="+mn-ea"/>
                <a:cs typeface="+mn-cs"/>
              </a:defRPr>
            </a:lvl6pPr>
            <a:lvl7pPr marL="2912745" indent="-224155" algn="l" defTabSz="895985" rtl="0" eaLnBrk="1" latinLnBrk="0" hangingPunct="1">
              <a:spcBef>
                <a:spcPct val="20000"/>
              </a:spcBef>
              <a:buFont typeface="Arial" panose="020B0604020202020204" pitchFamily="34" charset="0"/>
              <a:buChar char="•"/>
              <a:defRPr sz="1960" kern="1200">
                <a:solidFill>
                  <a:schemeClr val="tx1"/>
                </a:solidFill>
                <a:latin typeface="+mn-lt"/>
                <a:ea typeface="+mn-ea"/>
                <a:cs typeface="+mn-cs"/>
              </a:defRPr>
            </a:lvl7pPr>
            <a:lvl8pPr marL="3360420" indent="-224155" algn="l" defTabSz="895985" rtl="0" eaLnBrk="1" latinLnBrk="0" hangingPunct="1">
              <a:spcBef>
                <a:spcPct val="20000"/>
              </a:spcBef>
              <a:buFont typeface="Arial" panose="020B0604020202020204" pitchFamily="34" charset="0"/>
              <a:buChar char="•"/>
              <a:defRPr sz="1960" kern="1200">
                <a:solidFill>
                  <a:schemeClr val="tx1"/>
                </a:solidFill>
                <a:latin typeface="+mn-lt"/>
                <a:ea typeface="+mn-ea"/>
                <a:cs typeface="+mn-cs"/>
              </a:defRPr>
            </a:lvl8pPr>
            <a:lvl9pPr marL="3808730" indent="-224155" algn="l" defTabSz="895985" rtl="0" eaLnBrk="1" latinLnBrk="0" hangingPunct="1">
              <a:spcBef>
                <a:spcPct val="20000"/>
              </a:spcBef>
              <a:buFont typeface="Arial" panose="020B0604020202020204" pitchFamily="34" charset="0"/>
              <a:buChar char="•"/>
              <a:defRPr sz="1960" kern="1200">
                <a:solidFill>
                  <a:schemeClr val="tx1"/>
                </a:solidFill>
                <a:latin typeface="+mn-lt"/>
                <a:ea typeface="+mn-ea"/>
                <a:cs typeface="+mn-cs"/>
              </a:defRPr>
            </a:lvl9pPr>
          </a:lstStyle>
          <a:p>
            <a:pPr algn="ctr">
              <a:lnSpc>
                <a:spcPct val="150000"/>
              </a:lnSpc>
            </a:pPr>
            <a:r>
              <a:rPr lang="zh-CN" altLang="en-US" sz="1800" b="1" dirty="0">
                <a:solidFill>
                  <a:schemeClr val="tx1">
                    <a:lumMod val="85000"/>
                    <a:lumOff val="15000"/>
                  </a:schemeClr>
                </a:solidFill>
                <a:latin typeface="+mn-lt"/>
                <a:cs typeface="+mn-ea"/>
                <a:sym typeface="+mn-lt"/>
              </a:rPr>
              <a:t>应急执行力</a:t>
            </a:r>
          </a:p>
          <a:p>
            <a:pPr algn="ctr" defTabSz="914400">
              <a:lnSpc>
                <a:spcPct val="150000"/>
              </a:lnSpc>
              <a:spcBef>
                <a:spcPts val="0"/>
              </a:spcBef>
            </a:pPr>
            <a:r>
              <a:rPr lang="zh-CN" altLang="en-US" sz="1000" dirty="0">
                <a:solidFill>
                  <a:schemeClr val="tx1">
                    <a:lumMod val="75000"/>
                    <a:lumOff val="25000"/>
                  </a:schemeClr>
                </a:solidFill>
                <a:latin typeface="+mn-lt"/>
                <a:cs typeface="+mn-ea"/>
                <a:sym typeface="+mn-lt"/>
              </a:rPr>
              <a:t>具体到项目的实际推行过程中，或多或少会遇到问题或随机性危机</a:t>
            </a:r>
            <a:r>
              <a:rPr lang="zh-CN" altLang="en-US" sz="1000" dirty="0" smtClean="0">
                <a:solidFill>
                  <a:schemeClr val="tx1">
                    <a:lumMod val="75000"/>
                    <a:lumOff val="25000"/>
                  </a:schemeClr>
                </a:solidFill>
                <a:latin typeface="+mn-lt"/>
                <a:cs typeface="+mn-ea"/>
                <a:sym typeface="+mn-lt"/>
              </a:rPr>
              <a:t>，把握</a:t>
            </a:r>
            <a:r>
              <a:rPr lang="zh-CN" altLang="en-US" sz="1000" dirty="0">
                <a:solidFill>
                  <a:schemeClr val="tx1">
                    <a:lumMod val="75000"/>
                    <a:lumOff val="25000"/>
                  </a:schemeClr>
                </a:solidFill>
                <a:latin typeface="+mn-lt"/>
                <a:cs typeface="+mn-ea"/>
                <a:sym typeface="+mn-lt"/>
              </a:rPr>
              <a:t>大局稳定进行。</a:t>
            </a:r>
          </a:p>
        </p:txBody>
      </p:sp>
      <p:sp>
        <p:nvSpPr>
          <p:cNvPr id="23" name="矩形 22"/>
          <p:cNvSpPr/>
          <p:nvPr/>
        </p:nvSpPr>
        <p:spPr>
          <a:xfrm>
            <a:off x="3628153" y="2319825"/>
            <a:ext cx="1879951" cy="1316046"/>
          </a:xfrm>
          <a:prstGeom prst="rect">
            <a:avLst/>
          </a:prstGeom>
          <a:solidFill>
            <a:srgbClr val="029489"/>
          </a:solidFill>
          <a:ln w="25400" cap="flat" cmpd="sng" algn="ctr">
            <a:noFill/>
            <a:prstDash val="solid"/>
          </a:ln>
          <a:effectLst/>
        </p:spPr>
        <p:txBody>
          <a:bodyPr rtlCol="0" anchor="ctr"/>
          <a:lstStyle/>
          <a:p>
            <a:pPr algn="ctr" defTabSz="914400">
              <a:defRPr/>
            </a:pPr>
            <a:endParaRPr lang="zh-CN" altLang="en-US" sz="1800" b="1" ker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mn-ea"/>
              <a:sym typeface="+mn-lt"/>
            </a:endParaRPr>
          </a:p>
        </p:txBody>
      </p:sp>
      <p:sp>
        <p:nvSpPr>
          <p:cNvPr id="24" name="矩形 23"/>
          <p:cNvSpPr/>
          <p:nvPr/>
        </p:nvSpPr>
        <p:spPr>
          <a:xfrm>
            <a:off x="683568" y="2602672"/>
            <a:ext cx="1872208" cy="792088"/>
          </a:xfrm>
          <a:prstGeom prst="rect">
            <a:avLst/>
          </a:prstGeom>
          <a:blipFill>
            <a:blip r:embed="rId3"/>
            <a:stretch>
              <a:fillRect t="-8908" b="-8908"/>
            </a:stretch>
          </a:blipFill>
          <a:ln w="57150" cap="flat" cmpd="sng" algn="ctr">
            <a:noFill/>
            <a:prstDash val="solid"/>
          </a:ln>
          <a:effectLst/>
        </p:spPr>
        <p:txBody>
          <a:bodyPr rtlCol="0" anchor="ctr"/>
          <a:lstStyle/>
          <a:p>
            <a:pPr algn="ctr" defTabSz="914400">
              <a:defRPr/>
            </a:pPr>
            <a:endParaRPr lang="zh-CN" altLang="en-US" sz="1800" kern="0">
              <a:solidFill>
                <a:sysClr val="window" lastClr="FFFFFF"/>
              </a:solidFill>
              <a:cs typeface="+mn-ea"/>
              <a:sym typeface="+mn-lt"/>
            </a:endParaRPr>
          </a:p>
        </p:txBody>
      </p:sp>
      <p:sp>
        <p:nvSpPr>
          <p:cNvPr id="25" name="矩形 24"/>
          <p:cNvSpPr/>
          <p:nvPr/>
        </p:nvSpPr>
        <p:spPr>
          <a:xfrm>
            <a:off x="6550953" y="2319824"/>
            <a:ext cx="1872208" cy="1316046"/>
          </a:xfrm>
          <a:prstGeom prst="rect">
            <a:avLst/>
          </a:prstGeom>
          <a:solidFill>
            <a:srgbClr val="F37743"/>
          </a:solidFill>
          <a:ln w="25400" cap="flat" cmpd="sng" algn="ctr">
            <a:noFill/>
            <a:prstDash val="solid"/>
          </a:ln>
          <a:effectLst/>
        </p:spPr>
        <p:txBody>
          <a:bodyPr rtlCol="0" anchor="ctr"/>
          <a:lstStyle/>
          <a:p>
            <a:pPr algn="ctr" defTabSz="914400">
              <a:defRPr/>
            </a:pPr>
            <a:endParaRPr lang="zh-CN" altLang="en-US" sz="1800" b="1" ker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mn-ea"/>
              <a:sym typeface="+mn-lt"/>
            </a:endParaRPr>
          </a:p>
        </p:txBody>
      </p:sp>
      <p:sp>
        <p:nvSpPr>
          <p:cNvPr id="26" name="矩形 25"/>
          <p:cNvSpPr/>
          <p:nvPr/>
        </p:nvSpPr>
        <p:spPr>
          <a:xfrm>
            <a:off x="3628154" y="2602672"/>
            <a:ext cx="1879952" cy="792088"/>
          </a:xfrm>
          <a:prstGeom prst="rect">
            <a:avLst/>
          </a:prstGeom>
          <a:blipFill>
            <a:blip r:embed="rId4"/>
            <a:stretch>
              <a:fillRect t="-8908" b="-8908"/>
            </a:stretch>
          </a:blipFill>
          <a:ln w="25400" cap="flat" cmpd="sng" algn="ctr">
            <a:noFill/>
            <a:prstDash val="solid"/>
          </a:ln>
          <a:effectLst/>
        </p:spPr>
        <p:txBody>
          <a:bodyPr rtlCol="0" anchor="ctr"/>
          <a:lstStyle/>
          <a:p>
            <a:pPr algn="ctr" defTabSz="914400">
              <a:defRPr/>
            </a:pPr>
            <a:endParaRPr lang="zh-CN" altLang="en-US" sz="1800" kern="0">
              <a:solidFill>
                <a:sysClr val="window" lastClr="FFFFFF"/>
              </a:solidFill>
              <a:cs typeface="+mn-ea"/>
              <a:sym typeface="+mn-lt"/>
            </a:endParaRPr>
          </a:p>
        </p:txBody>
      </p:sp>
      <p:sp>
        <p:nvSpPr>
          <p:cNvPr id="27" name="矩形 26"/>
          <p:cNvSpPr/>
          <p:nvPr/>
        </p:nvSpPr>
        <p:spPr>
          <a:xfrm>
            <a:off x="6550953" y="2614042"/>
            <a:ext cx="1872208" cy="792088"/>
          </a:xfrm>
          <a:prstGeom prst="rect">
            <a:avLst/>
          </a:prstGeom>
          <a:blipFill>
            <a:blip r:embed="rId5"/>
            <a:stretch>
              <a:fillRect t="-8908" b="-8908"/>
            </a:stretch>
          </a:blipFill>
          <a:ln w="25400" cap="flat" cmpd="sng" algn="ctr">
            <a:noFill/>
            <a:prstDash val="solid"/>
          </a:ln>
          <a:effectLst/>
        </p:spPr>
        <p:txBody>
          <a:bodyPr rtlCol="0" anchor="ctr"/>
          <a:lstStyle/>
          <a:p>
            <a:pPr algn="ctr" defTabSz="914400">
              <a:defRPr/>
            </a:pPr>
            <a:endParaRPr lang="zh-CN" altLang="en-US" sz="1800" kern="0">
              <a:solidFill>
                <a:sysClr val="window" lastClr="FFFFFF"/>
              </a:solidFill>
              <a:cs typeface="+mn-ea"/>
              <a:sym typeface="+mn-lt"/>
            </a:endParaRPr>
          </a:p>
        </p:txBody>
      </p:sp>
      <p:sp>
        <p:nvSpPr>
          <p:cNvPr id="28" name="TextBox 6"/>
          <p:cNvSpPr txBox="1"/>
          <p:nvPr/>
        </p:nvSpPr>
        <p:spPr>
          <a:xfrm>
            <a:off x="1150282" y="-523042"/>
            <a:ext cx="595035" cy="338554"/>
          </a:xfrm>
          <a:prstGeom prst="rect">
            <a:avLst/>
          </a:prstGeom>
          <a:noFill/>
        </p:spPr>
        <p:txBody>
          <a:bodyPr wrap="none" rtlCol="0">
            <a:spAutoFit/>
          </a:bodyPr>
          <a:lstStyle/>
          <a:p>
            <a:r>
              <a:rPr lang="zh-CN" altLang="en-US" dirty="0">
                <a:cs typeface="+mn-ea"/>
                <a:sym typeface="+mn-lt"/>
              </a:rPr>
              <a:t>延时</a:t>
            </a:r>
          </a:p>
        </p:txBody>
      </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ppt_x</p:attrName>
                                        </p:attrNameLst>
                                      </p:cBhvr>
                                      <p:tavLst>
                                        <p:tav tm="0">
                                          <p:val>
                                            <p:strVal val="#ppt_x-#ppt_w*1.125000"/>
                                          </p:val>
                                        </p:tav>
                                        <p:tav tm="100000">
                                          <p:val>
                                            <p:strVal val="#ppt_x"/>
                                          </p:val>
                                        </p:tav>
                                      </p:tavLst>
                                    </p:anim>
                                    <p:animEffect transition="in" filter="wipe(right)">
                                      <p:cBhvr>
                                        <p:cTn id="8" dur="500"/>
                                        <p:tgtEl>
                                          <p:spTgt spid="2"/>
                                        </p:tgtEl>
                                      </p:cBhvr>
                                    </p:animEffect>
                                  </p:childTnLst>
                                </p:cTn>
                              </p:par>
                            </p:childTnLst>
                          </p:cTn>
                        </p:par>
                        <p:par>
                          <p:cTn id="9" fill="hold">
                            <p:stCondLst>
                              <p:cond delay="500"/>
                            </p:stCondLst>
                            <p:childTnLst>
                              <p:par>
                                <p:cTn id="10" presetID="16" presetClass="entr" presetSubtype="21" fill="hold" grpId="0" nodeType="after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1000"/>
                                        <p:tgtEl>
                                          <p:spTgt spid="15"/>
                                        </p:tgtEl>
                                      </p:cBhvr>
                                    </p:animEffect>
                                  </p:childTnLst>
                                </p:cTn>
                              </p:par>
                            </p:childTnLst>
                          </p:cTn>
                        </p:par>
                        <p:par>
                          <p:cTn id="13" fill="hold">
                            <p:stCondLst>
                              <p:cond delay="1500"/>
                            </p:stCondLst>
                            <p:childTnLst>
                              <p:par>
                                <p:cTn id="14" presetID="16" presetClass="entr" presetSubtype="21"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barn(inVertical)">
                                      <p:cBhvr>
                                        <p:cTn id="16" dur="50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500"/>
                                        <p:tgtEl>
                                          <p:spTgt spid="21"/>
                                        </p:tgtEl>
                                      </p:cBhvr>
                                    </p:animEffect>
                                  </p:childTnLst>
                                </p:cTn>
                              </p:par>
                            </p:childTnLst>
                          </p:cTn>
                        </p:par>
                        <p:par>
                          <p:cTn id="22" fill="hold">
                            <p:stCondLst>
                              <p:cond delay="500"/>
                            </p:stCondLst>
                            <p:childTnLst>
                              <p:par>
                                <p:cTn id="23" presetID="53" presetClass="entr" presetSubtype="16" fill="hold" grpId="0" nodeType="after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p:cTn id="25" dur="500" fill="hold"/>
                                        <p:tgtEl>
                                          <p:spTgt spid="24"/>
                                        </p:tgtEl>
                                        <p:attrNameLst>
                                          <p:attrName>ppt_w</p:attrName>
                                        </p:attrNameLst>
                                      </p:cBhvr>
                                      <p:tavLst>
                                        <p:tav tm="0">
                                          <p:val>
                                            <p:fltVal val="0"/>
                                          </p:val>
                                        </p:tav>
                                        <p:tav tm="100000">
                                          <p:val>
                                            <p:strVal val="#ppt_w"/>
                                          </p:val>
                                        </p:tav>
                                      </p:tavLst>
                                    </p:anim>
                                    <p:anim calcmode="lin" valueType="num">
                                      <p:cBhvr>
                                        <p:cTn id="26" dur="500" fill="hold"/>
                                        <p:tgtEl>
                                          <p:spTgt spid="24"/>
                                        </p:tgtEl>
                                        <p:attrNameLst>
                                          <p:attrName>ppt_h</p:attrName>
                                        </p:attrNameLst>
                                      </p:cBhvr>
                                      <p:tavLst>
                                        <p:tav tm="0">
                                          <p:val>
                                            <p:fltVal val="0"/>
                                          </p:val>
                                        </p:tav>
                                        <p:tav tm="100000">
                                          <p:val>
                                            <p:strVal val="#ppt_h"/>
                                          </p:val>
                                        </p:tav>
                                      </p:tavLst>
                                    </p:anim>
                                    <p:animEffect transition="in" filter="fade">
                                      <p:cBhvr>
                                        <p:cTn id="27" dur="500"/>
                                        <p:tgtEl>
                                          <p:spTgt spid="24"/>
                                        </p:tgtEl>
                                      </p:cBhvr>
                                    </p:animEffect>
                                  </p:childTnLst>
                                </p:cTn>
                              </p:par>
                            </p:childTnLst>
                          </p:cTn>
                        </p:par>
                        <p:par>
                          <p:cTn id="28" fill="hold">
                            <p:stCondLst>
                              <p:cond delay="1000"/>
                            </p:stCondLst>
                            <p:childTnLst>
                              <p:par>
                                <p:cTn id="29" presetID="2" presetClass="entr" presetSubtype="4"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par>
                                <p:cTn id="33" presetID="10" presetClass="entr" presetSubtype="0"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fade">
                                      <p:cBhvr>
                                        <p:cTn id="35" dur="500"/>
                                        <p:tgtEl>
                                          <p:spTgt spid="23"/>
                                        </p:tgtEl>
                                      </p:cBhvr>
                                    </p:animEffect>
                                  </p:childTnLst>
                                </p:cTn>
                              </p:par>
                            </p:childTnLst>
                          </p:cTn>
                        </p:par>
                        <p:par>
                          <p:cTn id="36" fill="hold">
                            <p:stCondLst>
                              <p:cond delay="1500"/>
                            </p:stCondLst>
                            <p:childTnLst>
                              <p:par>
                                <p:cTn id="37" presetID="53" presetClass="entr" presetSubtype="16"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childTnLst>
                                </p:cTn>
                              </p:par>
                            </p:childTnLst>
                          </p:cTn>
                        </p:par>
                        <p:par>
                          <p:cTn id="42" fill="hold">
                            <p:stCondLst>
                              <p:cond delay="2000"/>
                            </p:stCondLst>
                            <p:childTnLst>
                              <p:par>
                                <p:cTn id="43" presetID="2" presetClass="entr" presetSubtype="4"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additive="base">
                                        <p:cTn id="45" dur="500" fill="hold"/>
                                        <p:tgtEl>
                                          <p:spTgt spid="18"/>
                                        </p:tgtEl>
                                        <p:attrNameLst>
                                          <p:attrName>ppt_x</p:attrName>
                                        </p:attrNameLst>
                                      </p:cBhvr>
                                      <p:tavLst>
                                        <p:tav tm="0">
                                          <p:val>
                                            <p:strVal val="#ppt_x"/>
                                          </p:val>
                                        </p:tav>
                                        <p:tav tm="100000">
                                          <p:val>
                                            <p:strVal val="#ppt_x"/>
                                          </p:val>
                                        </p:tav>
                                      </p:tavLst>
                                    </p:anim>
                                    <p:anim calcmode="lin" valueType="num">
                                      <p:cBhvr additive="base">
                                        <p:cTn id="46" dur="500" fill="hold"/>
                                        <p:tgtEl>
                                          <p:spTgt spid="18"/>
                                        </p:tgtEl>
                                        <p:attrNameLst>
                                          <p:attrName>ppt_y</p:attrName>
                                        </p:attrNameLst>
                                      </p:cBhvr>
                                      <p:tavLst>
                                        <p:tav tm="0">
                                          <p:val>
                                            <p:strVal val="1+#ppt_h/2"/>
                                          </p:val>
                                        </p:tav>
                                        <p:tav tm="100000">
                                          <p:val>
                                            <p:strVal val="#ppt_y"/>
                                          </p:val>
                                        </p:tav>
                                      </p:tavLst>
                                    </p:anim>
                                  </p:childTnLst>
                                </p:cTn>
                              </p:par>
                              <p:par>
                                <p:cTn id="47" presetID="10"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500"/>
                                        <p:tgtEl>
                                          <p:spTgt spid="25"/>
                                        </p:tgtEl>
                                      </p:cBhvr>
                                    </p:animEffect>
                                  </p:childTnLst>
                                </p:cTn>
                              </p:par>
                            </p:childTnLst>
                          </p:cTn>
                        </p:par>
                        <p:par>
                          <p:cTn id="50" fill="hold">
                            <p:stCondLst>
                              <p:cond delay="2500"/>
                            </p:stCondLst>
                            <p:childTnLst>
                              <p:par>
                                <p:cTn id="51" presetID="53" presetClass="entr" presetSubtype="16"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p:cTn id="53" dur="500" fill="hold"/>
                                        <p:tgtEl>
                                          <p:spTgt spid="27"/>
                                        </p:tgtEl>
                                        <p:attrNameLst>
                                          <p:attrName>ppt_w</p:attrName>
                                        </p:attrNameLst>
                                      </p:cBhvr>
                                      <p:tavLst>
                                        <p:tav tm="0">
                                          <p:val>
                                            <p:fltVal val="0"/>
                                          </p:val>
                                        </p:tav>
                                        <p:tav tm="100000">
                                          <p:val>
                                            <p:strVal val="#ppt_w"/>
                                          </p:val>
                                        </p:tav>
                                      </p:tavLst>
                                    </p:anim>
                                    <p:anim calcmode="lin" valueType="num">
                                      <p:cBhvr>
                                        <p:cTn id="54" dur="500" fill="hold"/>
                                        <p:tgtEl>
                                          <p:spTgt spid="27"/>
                                        </p:tgtEl>
                                        <p:attrNameLst>
                                          <p:attrName>ppt_h</p:attrName>
                                        </p:attrNameLst>
                                      </p:cBhvr>
                                      <p:tavLst>
                                        <p:tav tm="0">
                                          <p:val>
                                            <p:fltVal val="0"/>
                                          </p:val>
                                        </p:tav>
                                        <p:tav tm="100000">
                                          <p:val>
                                            <p:strVal val="#ppt_h"/>
                                          </p:val>
                                        </p:tav>
                                      </p:tavLst>
                                    </p:anim>
                                    <p:animEffect transition="in" filter="fade">
                                      <p:cBhvr>
                                        <p:cTn id="55" dur="500"/>
                                        <p:tgtEl>
                                          <p:spTgt spid="27"/>
                                        </p:tgtEl>
                                      </p:cBhvr>
                                    </p:animEffect>
                                  </p:childTnLst>
                                </p:cTn>
                              </p:par>
                            </p:childTnLst>
                          </p:cTn>
                        </p:par>
                        <p:par>
                          <p:cTn id="56" fill="hold">
                            <p:stCondLst>
                              <p:cond delay="3000"/>
                            </p:stCondLst>
                            <p:childTnLst>
                              <p:par>
                                <p:cTn id="57" presetID="37" presetClass="entr" presetSubtype="0"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fade">
                                      <p:cBhvr>
                                        <p:cTn id="59" dur="1000"/>
                                        <p:tgtEl>
                                          <p:spTgt spid="19"/>
                                        </p:tgtEl>
                                      </p:cBhvr>
                                    </p:animEffect>
                                    <p:anim calcmode="lin" valueType="num">
                                      <p:cBhvr>
                                        <p:cTn id="60" dur="1000" fill="hold"/>
                                        <p:tgtEl>
                                          <p:spTgt spid="19"/>
                                        </p:tgtEl>
                                        <p:attrNameLst>
                                          <p:attrName>ppt_x</p:attrName>
                                        </p:attrNameLst>
                                      </p:cBhvr>
                                      <p:tavLst>
                                        <p:tav tm="0">
                                          <p:val>
                                            <p:strVal val="#ppt_x"/>
                                          </p:val>
                                        </p:tav>
                                        <p:tav tm="100000">
                                          <p:val>
                                            <p:strVal val="#ppt_x"/>
                                          </p:val>
                                        </p:tav>
                                      </p:tavLst>
                                    </p:anim>
                                    <p:anim calcmode="lin" valueType="num">
                                      <p:cBhvr>
                                        <p:cTn id="61" dur="900" decel="100000" fill="hold"/>
                                        <p:tgtEl>
                                          <p:spTgt spid="1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550"/>
                                  </p:stCondLst>
                                  <p:childTnLst>
                                    <p:set>
                                      <p:cBhvr>
                                        <p:cTn id="64" dur="1" fill="hold">
                                          <p:stCondLst>
                                            <p:cond delay="0"/>
                                          </p:stCondLst>
                                        </p:cTn>
                                        <p:tgtEl>
                                          <p:spTgt spid="20"/>
                                        </p:tgtEl>
                                        <p:attrNameLst>
                                          <p:attrName>style.visibility</p:attrName>
                                        </p:attrNameLst>
                                      </p:cBhvr>
                                      <p:to>
                                        <p:strVal val="visible"/>
                                      </p:to>
                                    </p:set>
                                    <p:animEffect transition="in" filter="fade">
                                      <p:cBhvr>
                                        <p:cTn id="65" dur="1000"/>
                                        <p:tgtEl>
                                          <p:spTgt spid="20"/>
                                        </p:tgtEl>
                                      </p:cBhvr>
                                    </p:animEffect>
                                    <p:anim calcmode="lin" valueType="num">
                                      <p:cBhvr>
                                        <p:cTn id="66" dur="1000" fill="hold"/>
                                        <p:tgtEl>
                                          <p:spTgt spid="20"/>
                                        </p:tgtEl>
                                        <p:attrNameLst>
                                          <p:attrName>ppt_x</p:attrName>
                                        </p:attrNameLst>
                                      </p:cBhvr>
                                      <p:tavLst>
                                        <p:tav tm="0">
                                          <p:val>
                                            <p:strVal val="#ppt_x"/>
                                          </p:val>
                                        </p:tav>
                                        <p:tav tm="100000">
                                          <p:val>
                                            <p:strVal val="#ppt_x"/>
                                          </p:val>
                                        </p:tav>
                                      </p:tavLst>
                                    </p:anim>
                                    <p:anim calcmode="lin" valueType="num">
                                      <p:cBhvr>
                                        <p:cTn id="67" dur="900" decel="100000" fill="hold"/>
                                        <p:tgtEl>
                                          <p:spTgt spid="2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115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4000"/>
                            </p:stCondLst>
                            <p:childTnLst>
                              <p:par>
                                <p:cTn id="76" presetID="10" presetClass="entr" presetSubtype="0" fill="hold" grpId="0" nodeType="after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fade">
                                      <p:cBhvr>
                                        <p:cTn id="78"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p:bldP spid="16" grpId="0" animBg="1"/>
      <p:bldP spid="19" grpId="0"/>
      <p:bldP spid="20" grpId="0"/>
      <p:bldP spid="21" grpId="0" animBg="1"/>
      <p:bldP spid="22" grpId="0"/>
      <p:bldP spid="23" grpId="0" animBg="1"/>
      <p:bldP spid="24" grpId="0" animBg="1"/>
      <p:bldP spid="25" grpId="0" animBg="1"/>
      <p:bldP spid="26" grpId="0" animBg="1"/>
      <p:bldP spid="27" grpId="0" animBg="1"/>
      <p:bldP spid="2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nvSpPr>
        <p:spPr>
          <a:xfrm>
            <a:off x="-27471" y="5012094"/>
            <a:ext cx="9448800" cy="525090"/>
          </a:xfrm>
          <a:custGeom>
            <a:avLst/>
            <a:gdLst>
              <a:gd name="connsiteX0" fmla="*/ 0 w 12598400"/>
              <a:gd name="connsiteY0" fmla="*/ 1059474 h 1961762"/>
              <a:gd name="connsiteX1" fmla="*/ 1574800 w 12598400"/>
              <a:gd name="connsiteY1" fmla="*/ 221274 h 1961762"/>
              <a:gd name="connsiteX2" fmla="*/ 3441700 w 12598400"/>
              <a:gd name="connsiteY2" fmla="*/ 1961174 h 1961762"/>
              <a:gd name="connsiteX3" fmla="*/ 8940800 w 12598400"/>
              <a:gd name="connsiteY3" fmla="*/ 5374 h 1961762"/>
              <a:gd name="connsiteX4" fmla="*/ 11303000 w 12598400"/>
              <a:gd name="connsiteY4" fmla="*/ 1376974 h 1961762"/>
              <a:gd name="connsiteX5" fmla="*/ 12598400 w 12598400"/>
              <a:gd name="connsiteY5" fmla="*/ 1288074 h 1961762"/>
              <a:gd name="connsiteX0-1" fmla="*/ 0 w 12598400"/>
              <a:gd name="connsiteY0-2" fmla="*/ 1059474 h 1961762"/>
              <a:gd name="connsiteX1-3" fmla="*/ 1320800 w 12598400"/>
              <a:gd name="connsiteY1-4" fmla="*/ 221273 h 1961762"/>
              <a:gd name="connsiteX2-5" fmla="*/ 3441700 w 12598400"/>
              <a:gd name="connsiteY2-6" fmla="*/ 1961174 h 1961762"/>
              <a:gd name="connsiteX3-7" fmla="*/ 8940800 w 12598400"/>
              <a:gd name="connsiteY3-8" fmla="*/ 5374 h 1961762"/>
              <a:gd name="connsiteX4-9" fmla="*/ 11303000 w 12598400"/>
              <a:gd name="connsiteY4-10" fmla="*/ 1376974 h 1961762"/>
              <a:gd name="connsiteX5-11" fmla="*/ 12598400 w 12598400"/>
              <a:gd name="connsiteY5-12" fmla="*/ 1288074 h 1961762"/>
              <a:gd name="connsiteX0-13" fmla="*/ 0 w 12598400"/>
              <a:gd name="connsiteY0-14" fmla="*/ 1068645 h 2389813"/>
              <a:gd name="connsiteX1-15" fmla="*/ 1320800 w 12598400"/>
              <a:gd name="connsiteY1-16" fmla="*/ 230444 h 2389813"/>
              <a:gd name="connsiteX2-17" fmla="*/ 4203700 w 12598400"/>
              <a:gd name="connsiteY2-18" fmla="*/ 2389329 h 2389813"/>
              <a:gd name="connsiteX3-19" fmla="*/ 8940800 w 12598400"/>
              <a:gd name="connsiteY3-20" fmla="*/ 14545 h 2389813"/>
              <a:gd name="connsiteX4-21" fmla="*/ 11303000 w 12598400"/>
              <a:gd name="connsiteY4-22" fmla="*/ 1386145 h 2389813"/>
              <a:gd name="connsiteX5-23" fmla="*/ 12598400 w 12598400"/>
              <a:gd name="connsiteY5-24" fmla="*/ 1297245 h 2389813"/>
              <a:gd name="connsiteX0-25" fmla="*/ 0 w 12598400"/>
              <a:gd name="connsiteY0-26" fmla="*/ 1253444 h 2575771"/>
              <a:gd name="connsiteX1-27" fmla="*/ 1320800 w 12598400"/>
              <a:gd name="connsiteY1-28" fmla="*/ 415243 h 2575771"/>
              <a:gd name="connsiteX2-29" fmla="*/ 4203700 w 12598400"/>
              <a:gd name="connsiteY2-30" fmla="*/ 2574128 h 2575771"/>
              <a:gd name="connsiteX3-31" fmla="*/ 8140700 w 12598400"/>
              <a:gd name="connsiteY3-32" fmla="*/ 13130 h 2575771"/>
              <a:gd name="connsiteX4-33" fmla="*/ 11303000 w 12598400"/>
              <a:gd name="connsiteY4-34" fmla="*/ 1570944 h 2575771"/>
              <a:gd name="connsiteX5-35" fmla="*/ 12598400 w 12598400"/>
              <a:gd name="connsiteY5-36" fmla="*/ 1482044 h 2575771"/>
              <a:gd name="connsiteX0-37" fmla="*/ 0 w 12598400"/>
              <a:gd name="connsiteY0-38" fmla="*/ 1244064 h 2566387"/>
              <a:gd name="connsiteX1-39" fmla="*/ 1320800 w 12598400"/>
              <a:gd name="connsiteY1-40" fmla="*/ 405863 h 2566387"/>
              <a:gd name="connsiteX2-41" fmla="*/ 4203700 w 12598400"/>
              <a:gd name="connsiteY2-42" fmla="*/ 2564748 h 2566387"/>
              <a:gd name="connsiteX3-43" fmla="*/ 8140700 w 12598400"/>
              <a:gd name="connsiteY3-44" fmla="*/ 3750 h 2566387"/>
              <a:gd name="connsiteX4-45" fmla="*/ 11404600 w 12598400"/>
              <a:gd name="connsiteY4-46" fmla="*/ 1980545 h 2566387"/>
              <a:gd name="connsiteX5-47" fmla="*/ 12598400 w 12598400"/>
              <a:gd name="connsiteY5-48" fmla="*/ 1472664 h 256638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2598400" h="2566387">
                <a:moveTo>
                  <a:pt x="0" y="1244064"/>
                </a:moveTo>
                <a:cubicBezTo>
                  <a:pt x="500591" y="749822"/>
                  <a:pt x="620183" y="185749"/>
                  <a:pt x="1320800" y="405863"/>
                </a:cubicBezTo>
                <a:cubicBezTo>
                  <a:pt x="2021417" y="625977"/>
                  <a:pt x="3067050" y="2631767"/>
                  <a:pt x="4203700" y="2564748"/>
                </a:cubicBezTo>
                <a:cubicBezTo>
                  <a:pt x="5340350" y="2497729"/>
                  <a:pt x="6940550" y="101117"/>
                  <a:pt x="8140700" y="3750"/>
                </a:cubicBezTo>
                <a:cubicBezTo>
                  <a:pt x="9340850" y="-93617"/>
                  <a:pt x="10661650" y="1735726"/>
                  <a:pt x="11404600" y="1980545"/>
                </a:cubicBezTo>
                <a:cubicBezTo>
                  <a:pt x="12147550" y="2225364"/>
                  <a:pt x="12255500" y="1624005"/>
                  <a:pt x="12598400" y="1472664"/>
                </a:cubicBezTo>
              </a:path>
            </a:pathLst>
          </a:custGeom>
          <a:noFill/>
          <a:ln w="12700" cap="flat" cmpd="sng" algn="ctr">
            <a:solidFill>
              <a:srgbClr val="EA4345"/>
            </a:solidFill>
            <a:prstDash val="solid"/>
            <a:round/>
            <a:headEnd type="none" w="med" len="med"/>
            <a:tailEnd type="none" w="med" len="med"/>
          </a:ln>
          <a:effectLst/>
        </p:spPr>
        <p:txBody>
          <a:bodyPr rot="0" spcFirstLastPara="0" vertOverflow="overflow" horzOverflow="overflow" vert="horz" wrap="square" lIns="68580" tIns="34290" rIns="68580" bIns="34290" numCol="1" spcCol="0" rtlCol="0" fromWordArt="0" anchor="ctr" anchorCtr="0" forceAA="0" compatLnSpc="1">
            <a:noAutofit/>
          </a:bodyPr>
          <a:lstStyle/>
          <a:p>
            <a:pPr algn="ctr" defTabSz="685800"/>
            <a:endParaRPr lang="zh-CN" altLang="en-US" sz="1015">
              <a:solidFill>
                <a:prstClr val="black"/>
              </a:solidFill>
              <a:cs typeface="+mn-ea"/>
              <a:sym typeface="+mn-lt"/>
            </a:endParaRPr>
          </a:p>
        </p:txBody>
      </p:sp>
      <p:sp>
        <p:nvSpPr>
          <p:cNvPr id="3" name="任意多边形 2"/>
          <p:cNvSpPr/>
          <p:nvPr/>
        </p:nvSpPr>
        <p:spPr>
          <a:xfrm>
            <a:off x="-46521" y="5183757"/>
            <a:ext cx="9191625" cy="512866"/>
          </a:xfrm>
          <a:custGeom>
            <a:avLst/>
            <a:gdLst>
              <a:gd name="connsiteX0" fmla="*/ 0 w 12255500"/>
              <a:gd name="connsiteY0" fmla="*/ 764016 h 764016"/>
              <a:gd name="connsiteX1" fmla="*/ 1955800 w 12255500"/>
              <a:gd name="connsiteY1" fmla="*/ 497316 h 764016"/>
              <a:gd name="connsiteX2" fmla="*/ 3987800 w 12255500"/>
              <a:gd name="connsiteY2" fmla="*/ 2016 h 764016"/>
              <a:gd name="connsiteX3" fmla="*/ 8509000 w 12255500"/>
              <a:gd name="connsiteY3" fmla="*/ 700516 h 764016"/>
              <a:gd name="connsiteX4" fmla="*/ 12255500 w 12255500"/>
              <a:gd name="connsiteY4" fmla="*/ 40116 h 764016"/>
              <a:gd name="connsiteX0-1" fmla="*/ 0 w 12255500"/>
              <a:gd name="connsiteY0-2" fmla="*/ 762025 h 762025"/>
              <a:gd name="connsiteX1-3" fmla="*/ 1879600 w 12255500"/>
              <a:gd name="connsiteY1-4" fmla="*/ 673125 h 762025"/>
              <a:gd name="connsiteX2-5" fmla="*/ 3987800 w 12255500"/>
              <a:gd name="connsiteY2-6" fmla="*/ 25 h 762025"/>
              <a:gd name="connsiteX3-7" fmla="*/ 8509000 w 12255500"/>
              <a:gd name="connsiteY3-8" fmla="*/ 698525 h 762025"/>
              <a:gd name="connsiteX4-9" fmla="*/ 12255500 w 12255500"/>
              <a:gd name="connsiteY4-10" fmla="*/ 38125 h 762025"/>
              <a:gd name="connsiteX0-11" fmla="*/ 0 w 12255500"/>
              <a:gd name="connsiteY0-12" fmla="*/ 635024 h 703112"/>
              <a:gd name="connsiteX1-13" fmla="*/ 1879600 w 12255500"/>
              <a:gd name="connsiteY1-14" fmla="*/ 673124 h 703112"/>
              <a:gd name="connsiteX2-15" fmla="*/ 3987800 w 12255500"/>
              <a:gd name="connsiteY2-16" fmla="*/ 24 h 703112"/>
              <a:gd name="connsiteX3-17" fmla="*/ 8509000 w 12255500"/>
              <a:gd name="connsiteY3-18" fmla="*/ 698524 h 703112"/>
              <a:gd name="connsiteX4-19" fmla="*/ 12255500 w 12255500"/>
              <a:gd name="connsiteY4-20" fmla="*/ 38124 h 703112"/>
              <a:gd name="connsiteX0-21" fmla="*/ 0 w 12255500"/>
              <a:gd name="connsiteY0-22" fmla="*/ 635024 h 732866"/>
              <a:gd name="connsiteX1-23" fmla="*/ 1879600 w 12255500"/>
              <a:gd name="connsiteY1-24" fmla="*/ 673124 h 732866"/>
              <a:gd name="connsiteX2-25" fmla="*/ 3987800 w 12255500"/>
              <a:gd name="connsiteY2-26" fmla="*/ 24 h 732866"/>
              <a:gd name="connsiteX3-27" fmla="*/ 8509000 w 12255500"/>
              <a:gd name="connsiteY3-28" fmla="*/ 698524 h 732866"/>
              <a:gd name="connsiteX4-29" fmla="*/ 12255500 w 12255500"/>
              <a:gd name="connsiteY4-30" fmla="*/ 38124 h 732866"/>
              <a:gd name="connsiteX0-31" fmla="*/ 0 w 12255500"/>
              <a:gd name="connsiteY0-32" fmla="*/ 596900 h 683821"/>
              <a:gd name="connsiteX1-33" fmla="*/ 1879600 w 12255500"/>
              <a:gd name="connsiteY1-34" fmla="*/ 635000 h 683821"/>
              <a:gd name="connsiteX2-35" fmla="*/ 4356100 w 12255500"/>
              <a:gd name="connsiteY2-36" fmla="*/ 114300 h 683821"/>
              <a:gd name="connsiteX3-37" fmla="*/ 8509000 w 12255500"/>
              <a:gd name="connsiteY3-38" fmla="*/ 660400 h 683821"/>
              <a:gd name="connsiteX4-39" fmla="*/ 12255500 w 12255500"/>
              <a:gd name="connsiteY4-40" fmla="*/ 0 h 68382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255500" h="683821">
                <a:moveTo>
                  <a:pt x="0" y="596900"/>
                </a:moveTo>
                <a:cubicBezTo>
                  <a:pt x="391583" y="692150"/>
                  <a:pt x="1153583" y="715433"/>
                  <a:pt x="1879600" y="635000"/>
                </a:cubicBezTo>
                <a:cubicBezTo>
                  <a:pt x="2605617" y="554567"/>
                  <a:pt x="3251200" y="110067"/>
                  <a:pt x="4356100" y="114300"/>
                </a:cubicBezTo>
                <a:cubicBezTo>
                  <a:pt x="5461000" y="118533"/>
                  <a:pt x="7192433" y="679450"/>
                  <a:pt x="8509000" y="660400"/>
                </a:cubicBezTo>
                <a:cubicBezTo>
                  <a:pt x="9825567" y="641350"/>
                  <a:pt x="11071225" y="333375"/>
                  <a:pt x="12255500" y="0"/>
                </a:cubicBezTo>
              </a:path>
            </a:pathLst>
          </a:custGeom>
          <a:noFill/>
          <a:ln w="12700" cap="flat" cmpd="sng" algn="ctr">
            <a:solidFill>
              <a:srgbClr val="029489"/>
            </a:solidFill>
            <a:prstDash val="solid"/>
            <a:round/>
            <a:headEnd type="none" w="med" len="med"/>
            <a:tailEnd type="none" w="med" len="med"/>
          </a:ln>
          <a:effectLst/>
        </p:spPr>
        <p:txBody>
          <a:bodyPr rot="0" spcFirstLastPara="0" vertOverflow="overflow" horzOverflow="overflow" vert="horz" wrap="square" lIns="68580" tIns="34290" rIns="68580" bIns="34290" numCol="1" spcCol="0" rtlCol="0" fromWordArt="0" anchor="ctr" anchorCtr="0" forceAA="0" compatLnSpc="1">
            <a:noAutofit/>
          </a:bodyPr>
          <a:lstStyle/>
          <a:p>
            <a:pPr algn="ctr" defTabSz="685800"/>
            <a:endParaRPr lang="zh-CN" altLang="en-US" sz="1015" dirty="0">
              <a:solidFill>
                <a:prstClr val="black"/>
              </a:solidFill>
              <a:cs typeface="+mn-ea"/>
              <a:sym typeface="+mn-lt"/>
            </a:endParaRPr>
          </a:p>
        </p:txBody>
      </p:sp>
      <p:sp>
        <p:nvSpPr>
          <p:cNvPr id="4" name="任意多边形 3"/>
          <p:cNvSpPr/>
          <p:nvPr/>
        </p:nvSpPr>
        <p:spPr bwMode="auto">
          <a:xfrm rot="4279635">
            <a:off x="4294683" y="5023783"/>
            <a:ext cx="91106" cy="79223"/>
          </a:xfrm>
          <a:custGeom>
            <a:avLst/>
            <a:gdLst>
              <a:gd name="connsiteX0" fmla="*/ 0 w 219075"/>
              <a:gd name="connsiteY0" fmla="*/ 152400 h 190500"/>
              <a:gd name="connsiteX1" fmla="*/ 171450 w 219075"/>
              <a:gd name="connsiteY1" fmla="*/ 0 h 190500"/>
              <a:gd name="connsiteX2" fmla="*/ 219075 w 219075"/>
              <a:gd name="connsiteY2" fmla="*/ 190500 h 190500"/>
              <a:gd name="connsiteX3" fmla="*/ 0 w 219075"/>
              <a:gd name="connsiteY3" fmla="*/ 152400 h 190500"/>
            </a:gdLst>
            <a:ahLst/>
            <a:cxnLst>
              <a:cxn ang="0">
                <a:pos x="connsiteX0" y="connsiteY0"/>
              </a:cxn>
              <a:cxn ang="0">
                <a:pos x="connsiteX1" y="connsiteY1"/>
              </a:cxn>
              <a:cxn ang="0">
                <a:pos x="connsiteX2" y="connsiteY2"/>
              </a:cxn>
              <a:cxn ang="0">
                <a:pos x="connsiteX3" y="connsiteY3"/>
              </a:cxn>
            </a:cxnLst>
            <a:rect l="l" t="t" r="r" b="b"/>
            <a:pathLst>
              <a:path w="219075" h="190500">
                <a:moveTo>
                  <a:pt x="0" y="152400"/>
                </a:moveTo>
                <a:lnTo>
                  <a:pt x="171450" y="0"/>
                </a:lnTo>
                <a:lnTo>
                  <a:pt x="219075" y="190500"/>
                </a:lnTo>
                <a:lnTo>
                  <a:pt x="0" y="152400"/>
                </a:lnTo>
                <a:close/>
              </a:path>
            </a:pathLst>
          </a:custGeom>
          <a:solidFill>
            <a:srgbClr val="004960"/>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lstStyle/>
          <a:p>
            <a:pPr defTabSz="685800" fontAlgn="base">
              <a:spcBef>
                <a:spcPct val="0"/>
              </a:spcBef>
              <a:spcAft>
                <a:spcPct val="0"/>
              </a:spcAft>
            </a:pPr>
            <a:endParaRPr lang="zh-CN" altLang="en-US" sz="1350">
              <a:solidFill>
                <a:prstClr val="black"/>
              </a:solidFill>
              <a:cs typeface="+mn-ea"/>
              <a:sym typeface="+mn-lt"/>
            </a:endParaRPr>
          </a:p>
        </p:txBody>
      </p:sp>
      <p:sp>
        <p:nvSpPr>
          <p:cNvPr id="5" name="任意多边形 4"/>
          <p:cNvSpPr/>
          <p:nvPr/>
        </p:nvSpPr>
        <p:spPr bwMode="auto">
          <a:xfrm>
            <a:off x="1354239" y="4796495"/>
            <a:ext cx="86360" cy="87870"/>
          </a:xfrm>
          <a:custGeom>
            <a:avLst/>
            <a:gdLst>
              <a:gd name="connsiteX0" fmla="*/ 0 w 161925"/>
              <a:gd name="connsiteY0" fmla="*/ 9525 h 171450"/>
              <a:gd name="connsiteX1" fmla="*/ 161925 w 161925"/>
              <a:gd name="connsiteY1" fmla="*/ 171450 h 171450"/>
              <a:gd name="connsiteX2" fmla="*/ 161925 w 161925"/>
              <a:gd name="connsiteY2" fmla="*/ 0 h 171450"/>
              <a:gd name="connsiteX3" fmla="*/ 0 w 161925"/>
              <a:gd name="connsiteY3" fmla="*/ 9525 h 171450"/>
            </a:gdLst>
            <a:ahLst/>
            <a:cxnLst>
              <a:cxn ang="0">
                <a:pos x="connsiteX0" y="connsiteY0"/>
              </a:cxn>
              <a:cxn ang="0">
                <a:pos x="connsiteX1" y="connsiteY1"/>
              </a:cxn>
              <a:cxn ang="0">
                <a:pos x="connsiteX2" y="connsiteY2"/>
              </a:cxn>
              <a:cxn ang="0">
                <a:pos x="connsiteX3" y="connsiteY3"/>
              </a:cxn>
            </a:cxnLst>
            <a:rect l="l" t="t" r="r" b="b"/>
            <a:pathLst>
              <a:path w="161925" h="171450">
                <a:moveTo>
                  <a:pt x="0" y="9525"/>
                </a:moveTo>
                <a:lnTo>
                  <a:pt x="161925" y="171450"/>
                </a:lnTo>
                <a:lnTo>
                  <a:pt x="161925" y="0"/>
                </a:lnTo>
                <a:lnTo>
                  <a:pt x="0" y="9525"/>
                </a:lnTo>
                <a:close/>
              </a:path>
            </a:pathLst>
          </a:custGeom>
          <a:solidFill>
            <a:srgbClr val="004960"/>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lstStyle/>
          <a:p>
            <a:pPr defTabSz="685800" fontAlgn="base">
              <a:spcBef>
                <a:spcPct val="0"/>
              </a:spcBef>
              <a:spcAft>
                <a:spcPct val="0"/>
              </a:spcAft>
            </a:pPr>
            <a:endParaRPr lang="zh-CN" altLang="en-US" sz="1350">
              <a:solidFill>
                <a:prstClr val="black"/>
              </a:solidFill>
              <a:cs typeface="+mn-ea"/>
              <a:sym typeface="+mn-lt"/>
            </a:endParaRPr>
          </a:p>
        </p:txBody>
      </p:sp>
      <p:sp>
        <p:nvSpPr>
          <p:cNvPr id="6" name="任意多边形 5"/>
          <p:cNvSpPr/>
          <p:nvPr/>
        </p:nvSpPr>
        <p:spPr bwMode="auto">
          <a:xfrm rot="14641503">
            <a:off x="724350" y="5413965"/>
            <a:ext cx="39575" cy="97790"/>
          </a:xfrm>
          <a:custGeom>
            <a:avLst/>
            <a:gdLst>
              <a:gd name="connsiteX0" fmla="*/ 0 w 161925"/>
              <a:gd name="connsiteY0" fmla="*/ 9525 h 171450"/>
              <a:gd name="connsiteX1" fmla="*/ 161925 w 161925"/>
              <a:gd name="connsiteY1" fmla="*/ 171450 h 171450"/>
              <a:gd name="connsiteX2" fmla="*/ 161925 w 161925"/>
              <a:gd name="connsiteY2" fmla="*/ 0 h 171450"/>
              <a:gd name="connsiteX3" fmla="*/ 0 w 161925"/>
              <a:gd name="connsiteY3" fmla="*/ 9525 h 171450"/>
            </a:gdLst>
            <a:ahLst/>
            <a:cxnLst>
              <a:cxn ang="0">
                <a:pos x="connsiteX0" y="connsiteY0"/>
              </a:cxn>
              <a:cxn ang="0">
                <a:pos x="connsiteX1" y="connsiteY1"/>
              </a:cxn>
              <a:cxn ang="0">
                <a:pos x="connsiteX2" y="connsiteY2"/>
              </a:cxn>
              <a:cxn ang="0">
                <a:pos x="connsiteX3" y="connsiteY3"/>
              </a:cxn>
            </a:cxnLst>
            <a:rect l="l" t="t" r="r" b="b"/>
            <a:pathLst>
              <a:path w="161925" h="171450">
                <a:moveTo>
                  <a:pt x="0" y="9525"/>
                </a:moveTo>
                <a:lnTo>
                  <a:pt x="161925" y="171450"/>
                </a:lnTo>
                <a:lnTo>
                  <a:pt x="161925" y="0"/>
                </a:lnTo>
                <a:lnTo>
                  <a:pt x="0" y="9525"/>
                </a:lnTo>
                <a:close/>
              </a:path>
            </a:pathLst>
          </a:custGeom>
          <a:solidFill>
            <a:srgbClr val="F37743"/>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lstStyle/>
          <a:p>
            <a:pPr defTabSz="685800" fontAlgn="base">
              <a:spcBef>
                <a:spcPct val="0"/>
              </a:spcBef>
              <a:spcAft>
                <a:spcPct val="0"/>
              </a:spcAft>
            </a:pPr>
            <a:endParaRPr lang="zh-CN" altLang="en-US" sz="1350">
              <a:solidFill>
                <a:prstClr val="black"/>
              </a:solidFill>
              <a:cs typeface="+mn-ea"/>
              <a:sym typeface="+mn-lt"/>
            </a:endParaRPr>
          </a:p>
        </p:txBody>
      </p:sp>
      <p:sp>
        <p:nvSpPr>
          <p:cNvPr id="7" name="任意多边形 6"/>
          <p:cNvSpPr/>
          <p:nvPr/>
        </p:nvSpPr>
        <p:spPr bwMode="auto">
          <a:xfrm>
            <a:off x="8662853" y="5392999"/>
            <a:ext cx="86360" cy="87870"/>
          </a:xfrm>
          <a:custGeom>
            <a:avLst/>
            <a:gdLst>
              <a:gd name="connsiteX0" fmla="*/ 0 w 161925"/>
              <a:gd name="connsiteY0" fmla="*/ 9525 h 171450"/>
              <a:gd name="connsiteX1" fmla="*/ 161925 w 161925"/>
              <a:gd name="connsiteY1" fmla="*/ 171450 h 171450"/>
              <a:gd name="connsiteX2" fmla="*/ 161925 w 161925"/>
              <a:gd name="connsiteY2" fmla="*/ 0 h 171450"/>
              <a:gd name="connsiteX3" fmla="*/ 0 w 161925"/>
              <a:gd name="connsiteY3" fmla="*/ 9525 h 171450"/>
            </a:gdLst>
            <a:ahLst/>
            <a:cxnLst>
              <a:cxn ang="0">
                <a:pos x="connsiteX0" y="connsiteY0"/>
              </a:cxn>
              <a:cxn ang="0">
                <a:pos x="connsiteX1" y="connsiteY1"/>
              </a:cxn>
              <a:cxn ang="0">
                <a:pos x="connsiteX2" y="connsiteY2"/>
              </a:cxn>
              <a:cxn ang="0">
                <a:pos x="connsiteX3" y="connsiteY3"/>
              </a:cxn>
            </a:cxnLst>
            <a:rect l="l" t="t" r="r" b="b"/>
            <a:pathLst>
              <a:path w="161925" h="171450">
                <a:moveTo>
                  <a:pt x="0" y="9525"/>
                </a:moveTo>
                <a:lnTo>
                  <a:pt x="161925" y="171450"/>
                </a:lnTo>
                <a:lnTo>
                  <a:pt x="161925" y="0"/>
                </a:lnTo>
                <a:lnTo>
                  <a:pt x="0" y="9525"/>
                </a:lnTo>
                <a:close/>
              </a:path>
            </a:pathLst>
          </a:custGeom>
          <a:solidFill>
            <a:srgbClr val="EA4345"/>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lstStyle/>
          <a:p>
            <a:pPr defTabSz="685800" fontAlgn="base">
              <a:spcBef>
                <a:spcPct val="0"/>
              </a:spcBef>
              <a:spcAft>
                <a:spcPct val="0"/>
              </a:spcAft>
            </a:pPr>
            <a:endParaRPr lang="zh-CN" altLang="en-US" sz="1350">
              <a:solidFill>
                <a:prstClr val="black"/>
              </a:solidFill>
              <a:cs typeface="+mn-ea"/>
              <a:sym typeface="+mn-lt"/>
            </a:endParaRPr>
          </a:p>
        </p:txBody>
      </p:sp>
      <p:sp>
        <p:nvSpPr>
          <p:cNvPr id="8" name="任意多边形 7"/>
          <p:cNvSpPr/>
          <p:nvPr/>
        </p:nvSpPr>
        <p:spPr bwMode="auto">
          <a:xfrm flipH="1" flipV="1">
            <a:off x="8469199" y="4489686"/>
            <a:ext cx="187472" cy="156769"/>
          </a:xfrm>
          <a:custGeom>
            <a:avLst/>
            <a:gdLst>
              <a:gd name="connsiteX0" fmla="*/ 123825 w 161925"/>
              <a:gd name="connsiteY0" fmla="*/ 0 h 200025"/>
              <a:gd name="connsiteX1" fmla="*/ 0 w 161925"/>
              <a:gd name="connsiteY1" fmla="*/ 200025 h 200025"/>
              <a:gd name="connsiteX2" fmla="*/ 161925 w 161925"/>
              <a:gd name="connsiteY2" fmla="*/ 152400 h 200025"/>
              <a:gd name="connsiteX3" fmla="*/ 123825 w 161925"/>
              <a:gd name="connsiteY3" fmla="*/ 0 h 200025"/>
            </a:gdLst>
            <a:ahLst/>
            <a:cxnLst>
              <a:cxn ang="0">
                <a:pos x="connsiteX0" y="connsiteY0"/>
              </a:cxn>
              <a:cxn ang="0">
                <a:pos x="connsiteX1" y="connsiteY1"/>
              </a:cxn>
              <a:cxn ang="0">
                <a:pos x="connsiteX2" y="connsiteY2"/>
              </a:cxn>
              <a:cxn ang="0">
                <a:pos x="connsiteX3" y="connsiteY3"/>
              </a:cxn>
            </a:cxnLst>
            <a:rect l="l" t="t" r="r" b="b"/>
            <a:pathLst>
              <a:path w="161925" h="200025">
                <a:moveTo>
                  <a:pt x="123825" y="0"/>
                </a:moveTo>
                <a:lnTo>
                  <a:pt x="0" y="200025"/>
                </a:lnTo>
                <a:lnTo>
                  <a:pt x="161925" y="152400"/>
                </a:lnTo>
                <a:lnTo>
                  <a:pt x="123825" y="0"/>
                </a:lnTo>
                <a:close/>
              </a:path>
            </a:pathLst>
          </a:custGeom>
          <a:solidFill>
            <a:srgbClr val="F37743"/>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lstStyle/>
          <a:p>
            <a:pPr defTabSz="685800" fontAlgn="base">
              <a:spcBef>
                <a:spcPct val="0"/>
              </a:spcBef>
              <a:spcAft>
                <a:spcPct val="0"/>
              </a:spcAft>
            </a:pPr>
            <a:endParaRPr lang="zh-CN" altLang="en-US" sz="1350">
              <a:solidFill>
                <a:prstClr val="black"/>
              </a:solidFill>
              <a:cs typeface="+mn-ea"/>
              <a:sym typeface="+mn-lt"/>
            </a:endParaRPr>
          </a:p>
        </p:txBody>
      </p:sp>
      <p:grpSp>
        <p:nvGrpSpPr>
          <p:cNvPr id="9" name="组合 8"/>
          <p:cNvGrpSpPr/>
          <p:nvPr/>
        </p:nvGrpSpPr>
        <p:grpSpPr>
          <a:xfrm>
            <a:off x="921605" y="2267730"/>
            <a:ext cx="1353417" cy="1353417"/>
            <a:chOff x="1426058" y="2128520"/>
            <a:chExt cx="3168353" cy="3168352"/>
          </a:xfrm>
        </p:grpSpPr>
        <p:sp>
          <p:nvSpPr>
            <p:cNvPr id="10" name="椭圆 9"/>
            <p:cNvSpPr/>
            <p:nvPr/>
          </p:nvSpPr>
          <p:spPr>
            <a:xfrm>
              <a:off x="1426058" y="2128520"/>
              <a:ext cx="3168353" cy="3168352"/>
            </a:xfrm>
            <a:prstGeom prst="ellipse">
              <a:avLst/>
            </a:prstGeom>
            <a:gradFill>
              <a:gsLst>
                <a:gs pos="47000">
                  <a:srgbClr val="5E5E5E"/>
                </a:gs>
                <a:gs pos="0">
                  <a:schemeClr val="tx1">
                    <a:lumMod val="75000"/>
                    <a:lumOff val="25000"/>
                  </a:schemeClr>
                </a:gs>
                <a:gs pos="100000">
                  <a:schemeClr val="bg1">
                    <a:lumMod val="50000"/>
                  </a:schemeClr>
                </a:gs>
              </a:gsLst>
              <a:lin ang="16200000" scaled="1"/>
            </a:gradFill>
            <a:ln w="19050" cap="flat" cmpd="sng" algn="ctr">
              <a:solidFill>
                <a:sysClr val="window" lastClr="FFFFFF">
                  <a:lumMod val="65000"/>
                </a:sysClr>
              </a:solidFill>
              <a:prstDash val="solid"/>
            </a:ln>
            <a:effectLst>
              <a:innerShdw blurRad="50800" dist="50800" dir="16200000">
                <a:prstClr val="black">
                  <a:alpha val="30000"/>
                </a:prstClr>
              </a:innerShdw>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smtClean="0">
                <a:ln>
                  <a:noFill/>
                </a:ln>
                <a:solidFill>
                  <a:schemeClr val="tx1">
                    <a:lumMod val="85000"/>
                    <a:lumOff val="15000"/>
                  </a:schemeClr>
                </a:solidFill>
                <a:effectLst/>
                <a:uLnTx/>
                <a:uFillTx/>
                <a:cs typeface="+mn-ea"/>
                <a:sym typeface="+mn-lt"/>
              </a:endParaRPr>
            </a:p>
          </p:txBody>
        </p:sp>
        <p:sp>
          <p:nvSpPr>
            <p:cNvPr id="11" name="椭圆 10"/>
            <p:cNvSpPr/>
            <p:nvPr/>
          </p:nvSpPr>
          <p:spPr>
            <a:xfrm>
              <a:off x="1759568" y="2461922"/>
              <a:ext cx="2501331" cy="2501331"/>
            </a:xfrm>
            <a:prstGeom prst="ellipse">
              <a:avLst/>
            </a:prstGeom>
            <a:solidFill>
              <a:srgbClr val="004960"/>
            </a:solidFill>
            <a:ln w="19050" cap="flat" cmpd="sng" algn="ctr">
              <a:noFill/>
              <a:prstDash val="solid"/>
            </a:ln>
            <a:effectLst>
              <a:outerShdw blurRad="76200" dist="76200" dir="5400000" algn="tl" rotWithShape="0">
                <a:prstClr val="black">
                  <a:alpha val="30000"/>
                </a:prstClr>
              </a:outerShdw>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smtClean="0">
                <a:ln>
                  <a:noFill/>
                </a:ln>
                <a:solidFill>
                  <a:schemeClr val="tx1">
                    <a:lumMod val="85000"/>
                    <a:lumOff val="15000"/>
                  </a:schemeClr>
                </a:solidFill>
                <a:effectLst/>
                <a:uLnTx/>
                <a:uFillTx/>
                <a:cs typeface="+mn-ea"/>
                <a:sym typeface="+mn-lt"/>
              </a:endParaRPr>
            </a:p>
          </p:txBody>
        </p:sp>
        <p:sp>
          <p:nvSpPr>
            <p:cNvPr id="12" name="椭圆 11"/>
            <p:cNvSpPr/>
            <p:nvPr/>
          </p:nvSpPr>
          <p:spPr>
            <a:xfrm>
              <a:off x="1963438" y="2665792"/>
              <a:ext cx="2093591" cy="2093591"/>
            </a:xfrm>
            <a:prstGeom prst="ellipse">
              <a:avLst/>
            </a:prstGeom>
            <a:gradFill flip="none" rotWithShape="1">
              <a:gsLst>
                <a:gs pos="0">
                  <a:sysClr val="window" lastClr="FFFFFF">
                    <a:lumMod val="85000"/>
                  </a:sysClr>
                </a:gs>
                <a:gs pos="100000">
                  <a:sysClr val="window" lastClr="FFFFFF">
                    <a:lumMod val="95000"/>
                  </a:sysClr>
                </a:gs>
              </a:gsLst>
              <a:path path="circle">
                <a:fillToRect t="100000" r="100000"/>
              </a:path>
              <a:tileRect l="-100000" b="-100000"/>
            </a:gradFill>
            <a:ln w="19050" cap="flat" cmpd="sng" algn="ctr">
              <a:solidFill>
                <a:sysClr val="window" lastClr="FFFFFF">
                  <a:lumMod val="75000"/>
                </a:sysClr>
              </a:solidFill>
              <a:prstDash val="solid"/>
            </a:ln>
            <a:effectLst/>
          </p:spPr>
          <p:txBody>
            <a:bodyPr lIns="0" rIns="0" rtlCol="0" anchor="ctr"/>
            <a:lstStyle/>
            <a:p>
              <a:pPr marL="0" marR="0" lvl="0" indent="0" algn="ctr" defTabSz="685800" eaLnBrk="1" fontAlgn="auto" latinLnBrk="0" hangingPunct="1">
                <a:lnSpc>
                  <a:spcPct val="100000"/>
                </a:lnSpc>
                <a:spcBef>
                  <a:spcPts val="0"/>
                </a:spcBef>
                <a:spcAft>
                  <a:spcPts val="0"/>
                </a:spcAft>
                <a:buClrTx/>
                <a:buSzTx/>
                <a:buFontTx/>
                <a:buNone/>
                <a:defRPr/>
              </a:pPr>
              <a:r>
                <a:rPr kumimoji="0" lang="en-US" altLang="zh-CN" sz="3200" b="0" i="0" u="none" strike="noStrike" kern="0" cap="none" spc="0" normalizeH="0" baseline="0" noProof="0" dirty="0" smtClean="0">
                  <a:ln>
                    <a:noFill/>
                  </a:ln>
                  <a:solidFill>
                    <a:schemeClr val="tx1">
                      <a:lumMod val="85000"/>
                      <a:lumOff val="15000"/>
                    </a:schemeClr>
                  </a:solidFill>
                  <a:effectLst/>
                  <a:uLnTx/>
                  <a:uFillTx/>
                  <a:cs typeface="+mn-ea"/>
                  <a:sym typeface="+mn-lt"/>
                </a:rPr>
                <a:t>04</a:t>
              </a:r>
              <a:endParaRPr kumimoji="0" lang="zh-CN" altLang="en-US" sz="3200" b="0" i="0" u="none" strike="noStrike" kern="0" cap="none" spc="0" normalizeH="0" baseline="0" noProof="0" dirty="0" smtClean="0">
                <a:ln>
                  <a:noFill/>
                </a:ln>
                <a:solidFill>
                  <a:schemeClr val="tx1">
                    <a:lumMod val="85000"/>
                    <a:lumOff val="15000"/>
                  </a:schemeClr>
                </a:solidFill>
                <a:effectLst/>
                <a:uLnTx/>
                <a:uFillTx/>
                <a:cs typeface="+mn-ea"/>
                <a:sym typeface="+mn-lt"/>
              </a:endParaRPr>
            </a:p>
          </p:txBody>
        </p:sp>
      </p:grpSp>
      <p:sp>
        <p:nvSpPr>
          <p:cNvPr id="13" name="TextBox 10"/>
          <p:cNvSpPr txBox="1"/>
          <p:nvPr/>
        </p:nvSpPr>
        <p:spPr>
          <a:xfrm>
            <a:off x="3183447" y="2713072"/>
            <a:ext cx="2082388" cy="646331"/>
          </a:xfrm>
          <a:prstGeom prst="rect">
            <a:avLst/>
          </a:prstGeom>
          <a:noFill/>
        </p:spPr>
        <p:txBody>
          <a:bodyPr wrap="square" rtlCol="0">
            <a:spAutoFit/>
          </a:bodyPr>
          <a:lstStyle/>
          <a:p>
            <a:pPr defTabSz="914400"/>
            <a:r>
              <a:rPr lang="zh-CN" altLang="en-US" sz="3600" b="1" dirty="0">
                <a:gradFill>
                  <a:gsLst>
                    <a:gs pos="100000">
                      <a:srgbClr val="5E5E5E"/>
                    </a:gs>
                    <a:gs pos="0">
                      <a:schemeClr val="tx1">
                        <a:lumMod val="75000"/>
                        <a:lumOff val="25000"/>
                      </a:schemeClr>
                    </a:gs>
                  </a:gsLst>
                  <a:lin ang="16200000" scaled="1"/>
                </a:gradFill>
                <a:cs typeface="+mn-ea"/>
                <a:sym typeface="+mn-lt"/>
              </a:rPr>
              <a:t>工作规划</a:t>
            </a:r>
          </a:p>
        </p:txBody>
      </p:sp>
      <p:sp>
        <p:nvSpPr>
          <p:cNvPr id="14" name="TextBox 12"/>
          <p:cNvSpPr txBox="1"/>
          <p:nvPr/>
        </p:nvSpPr>
        <p:spPr>
          <a:xfrm>
            <a:off x="5443921" y="2740238"/>
            <a:ext cx="1260000" cy="307777"/>
          </a:xfrm>
          <a:prstGeom prst="rect">
            <a:avLst/>
          </a:prstGeom>
          <a:noFill/>
        </p:spPr>
        <p:txBody>
          <a:bodyPr wrap="square" rtlCol="0">
            <a:spAutoFit/>
          </a:bodyPr>
          <a:lstStyle/>
          <a:p>
            <a:pPr marL="285750" indent="-285750" defTabSz="914400">
              <a:buFont typeface="Arial" panose="020B0604020202020204" pitchFamily="34" charset="0"/>
              <a:buChar char="•"/>
            </a:pPr>
            <a:r>
              <a:rPr lang="zh-CN" altLang="en-US" sz="1400" dirty="0">
                <a:gradFill>
                  <a:gsLst>
                    <a:gs pos="100000">
                      <a:srgbClr val="5E5E5E"/>
                    </a:gs>
                    <a:gs pos="0">
                      <a:schemeClr val="tx1">
                        <a:lumMod val="75000"/>
                        <a:lumOff val="25000"/>
                      </a:schemeClr>
                    </a:gs>
                  </a:gsLst>
                  <a:lin ang="16200000" scaled="1"/>
                </a:gradFill>
                <a:cs typeface="+mn-ea"/>
                <a:sym typeface="+mn-lt"/>
              </a:rPr>
              <a:t>工作目标</a:t>
            </a:r>
          </a:p>
        </p:txBody>
      </p:sp>
      <p:sp>
        <p:nvSpPr>
          <p:cNvPr id="15" name="TextBox 13"/>
          <p:cNvSpPr txBox="1"/>
          <p:nvPr/>
        </p:nvSpPr>
        <p:spPr>
          <a:xfrm>
            <a:off x="6520766" y="2740238"/>
            <a:ext cx="1260000" cy="307777"/>
          </a:xfrm>
          <a:prstGeom prst="rect">
            <a:avLst/>
          </a:prstGeom>
          <a:noFill/>
        </p:spPr>
        <p:txBody>
          <a:bodyPr wrap="square" rtlCol="0">
            <a:spAutoFit/>
          </a:bodyPr>
          <a:lstStyle/>
          <a:p>
            <a:pPr marL="285750" indent="-285750" defTabSz="914400">
              <a:buFont typeface="Arial" panose="020B0604020202020204" pitchFamily="34" charset="0"/>
              <a:buChar char="•"/>
            </a:pPr>
            <a:r>
              <a:rPr lang="zh-CN" altLang="en-US" sz="1400" dirty="0">
                <a:gradFill>
                  <a:gsLst>
                    <a:gs pos="100000">
                      <a:srgbClr val="5E5E5E"/>
                    </a:gs>
                    <a:gs pos="0">
                      <a:schemeClr val="tx1">
                        <a:lumMod val="75000"/>
                        <a:lumOff val="25000"/>
                      </a:schemeClr>
                    </a:gs>
                  </a:gsLst>
                  <a:lin ang="16200000" scaled="1"/>
                </a:gradFill>
                <a:cs typeface="+mn-ea"/>
                <a:sym typeface="+mn-lt"/>
              </a:rPr>
              <a:t>短期目标</a:t>
            </a:r>
          </a:p>
        </p:txBody>
      </p:sp>
      <p:sp>
        <p:nvSpPr>
          <p:cNvPr id="16" name="TextBox 15"/>
          <p:cNvSpPr txBox="1"/>
          <p:nvPr/>
        </p:nvSpPr>
        <p:spPr>
          <a:xfrm>
            <a:off x="7641946" y="2733151"/>
            <a:ext cx="1260000" cy="307777"/>
          </a:xfrm>
          <a:prstGeom prst="rect">
            <a:avLst/>
          </a:prstGeom>
          <a:noFill/>
        </p:spPr>
        <p:txBody>
          <a:bodyPr wrap="square" rtlCol="0">
            <a:spAutoFit/>
          </a:bodyPr>
          <a:lstStyle/>
          <a:p>
            <a:pPr marL="285750" indent="-285750" defTabSz="914400">
              <a:buFont typeface="Arial" panose="020B0604020202020204" pitchFamily="34" charset="0"/>
              <a:buChar char="•"/>
            </a:pPr>
            <a:r>
              <a:rPr lang="zh-CN" altLang="en-US" sz="1400" dirty="0">
                <a:gradFill>
                  <a:gsLst>
                    <a:gs pos="100000">
                      <a:srgbClr val="5E5E5E"/>
                    </a:gs>
                    <a:gs pos="0">
                      <a:schemeClr val="tx1">
                        <a:lumMod val="75000"/>
                        <a:lumOff val="25000"/>
                      </a:schemeClr>
                    </a:gs>
                  </a:gsLst>
                  <a:lin ang="16200000" scaled="1"/>
                </a:gradFill>
                <a:cs typeface="+mn-ea"/>
                <a:sym typeface="+mn-lt"/>
              </a:rPr>
              <a:t>长远目标</a:t>
            </a:r>
          </a:p>
        </p:txBody>
      </p:sp>
      <p:sp>
        <p:nvSpPr>
          <p:cNvPr id="17" name="TextBox 16"/>
          <p:cNvSpPr txBox="1"/>
          <p:nvPr/>
        </p:nvSpPr>
        <p:spPr>
          <a:xfrm>
            <a:off x="5443921" y="3041987"/>
            <a:ext cx="1260000" cy="307777"/>
          </a:xfrm>
          <a:prstGeom prst="rect">
            <a:avLst/>
          </a:prstGeom>
          <a:noFill/>
        </p:spPr>
        <p:txBody>
          <a:bodyPr wrap="square" rtlCol="0">
            <a:spAutoFit/>
          </a:bodyPr>
          <a:lstStyle/>
          <a:p>
            <a:pPr marL="285750" indent="-285750" defTabSz="914400">
              <a:buFont typeface="Arial" panose="020B0604020202020204" pitchFamily="34" charset="0"/>
              <a:buChar char="•"/>
            </a:pPr>
            <a:r>
              <a:rPr lang="zh-CN" altLang="en-US" sz="1400" dirty="0">
                <a:gradFill>
                  <a:gsLst>
                    <a:gs pos="100000">
                      <a:srgbClr val="5E5E5E"/>
                    </a:gs>
                    <a:gs pos="0">
                      <a:schemeClr val="tx1">
                        <a:lumMod val="75000"/>
                        <a:lumOff val="25000"/>
                      </a:schemeClr>
                    </a:gs>
                  </a:gsLst>
                  <a:lin ang="16200000" scaled="1"/>
                </a:gradFill>
                <a:cs typeface="+mn-ea"/>
                <a:sym typeface="+mn-lt"/>
              </a:rPr>
              <a:t>实现步骤</a:t>
            </a:r>
          </a:p>
        </p:txBody>
      </p:sp>
      <p:cxnSp>
        <p:nvCxnSpPr>
          <p:cNvPr id="18" name="直接连接符 17"/>
          <p:cNvCxnSpPr/>
          <p:nvPr/>
        </p:nvCxnSpPr>
        <p:spPr>
          <a:xfrm>
            <a:off x="5345686" y="2693695"/>
            <a:ext cx="0" cy="696586"/>
          </a:xfrm>
          <a:prstGeom prst="line">
            <a:avLst/>
          </a:prstGeom>
          <a:ln>
            <a:solidFill>
              <a:srgbClr val="F37743"/>
            </a:solidFill>
          </a:ln>
        </p:spPr>
        <p:style>
          <a:lnRef idx="2">
            <a:schemeClr val="accent1"/>
          </a:lnRef>
          <a:fillRef idx="0">
            <a:schemeClr val="accent1"/>
          </a:fillRef>
          <a:effectRef idx="1">
            <a:schemeClr val="accent1"/>
          </a:effectRef>
          <a:fontRef idx="minor">
            <a:schemeClr val="tx1"/>
          </a:fontRef>
        </p:style>
      </p:cxnSp>
      <p:sp>
        <p:nvSpPr>
          <p:cNvPr id="19" name="TextBox 16"/>
          <p:cNvSpPr txBox="1"/>
          <p:nvPr/>
        </p:nvSpPr>
        <p:spPr>
          <a:xfrm>
            <a:off x="6522858" y="3048015"/>
            <a:ext cx="1260000" cy="307777"/>
          </a:xfrm>
          <a:prstGeom prst="rect">
            <a:avLst/>
          </a:prstGeom>
          <a:noFill/>
        </p:spPr>
        <p:txBody>
          <a:bodyPr wrap="square" rtlCol="0">
            <a:spAutoFit/>
          </a:bodyPr>
          <a:lstStyle/>
          <a:p>
            <a:pPr marL="285750" indent="-285750" defTabSz="914400">
              <a:buFont typeface="Arial" panose="020B0604020202020204" pitchFamily="34" charset="0"/>
              <a:buChar char="•"/>
            </a:pPr>
            <a:r>
              <a:rPr lang="zh-CN" altLang="en-US" sz="1400" dirty="0">
                <a:gradFill>
                  <a:gsLst>
                    <a:gs pos="100000">
                      <a:srgbClr val="5E5E5E"/>
                    </a:gs>
                    <a:gs pos="0">
                      <a:schemeClr val="tx1">
                        <a:lumMod val="75000"/>
                        <a:lumOff val="25000"/>
                      </a:schemeClr>
                    </a:gs>
                  </a:gsLst>
                  <a:lin ang="16200000" scaled="1"/>
                </a:gradFill>
                <a:cs typeface="+mn-ea"/>
                <a:sym typeface="+mn-lt"/>
              </a:rPr>
              <a:t>个人总结</a:t>
            </a:r>
          </a:p>
        </p:txBody>
      </p:sp>
      <p:sp>
        <p:nvSpPr>
          <p:cNvPr id="20" name="KSO_Shape"/>
          <p:cNvSpPr/>
          <p:nvPr/>
        </p:nvSpPr>
        <p:spPr bwMode="auto">
          <a:xfrm>
            <a:off x="2482003" y="2612555"/>
            <a:ext cx="612072" cy="659780"/>
          </a:xfrm>
          <a:custGeom>
            <a:avLst/>
            <a:gdLst>
              <a:gd name="T0" fmla="*/ 1234903 w 2578"/>
              <a:gd name="T1" fmla="*/ 1800397 h 2775"/>
              <a:gd name="T2" fmla="*/ 1186284 w 2578"/>
              <a:gd name="T3" fmla="*/ 928421 h 2775"/>
              <a:gd name="T4" fmla="*/ 1119515 w 2578"/>
              <a:gd name="T5" fmla="*/ 829156 h 2775"/>
              <a:gd name="T6" fmla="*/ 1329546 w 2578"/>
              <a:gd name="T7" fmla="*/ 753896 h 2775"/>
              <a:gd name="T8" fmla="*/ 1265370 w 2578"/>
              <a:gd name="T9" fmla="*/ 829156 h 2775"/>
              <a:gd name="T10" fmla="*/ 1498089 w 2578"/>
              <a:gd name="T11" fmla="*/ 1015359 h 2775"/>
              <a:gd name="T12" fmla="*/ 1669225 w 2578"/>
              <a:gd name="T13" fmla="*/ 1012764 h 2775"/>
              <a:gd name="T14" fmla="*/ 1671170 w 2578"/>
              <a:gd name="T15" fmla="*/ 1363111 h 2775"/>
              <a:gd name="T16" fmla="*/ 877721 w 2578"/>
              <a:gd name="T17" fmla="*/ 1363111 h 2775"/>
              <a:gd name="T18" fmla="*/ 1592084 w 2578"/>
              <a:gd name="T19" fmla="*/ 1363111 h 2775"/>
              <a:gd name="T20" fmla="*/ 1265370 w 2578"/>
              <a:gd name="T21" fmla="*/ 1431883 h 2775"/>
              <a:gd name="T22" fmla="*/ 1195360 w 2578"/>
              <a:gd name="T23" fmla="*/ 1479245 h 2775"/>
              <a:gd name="T24" fmla="*/ 1155817 w 2578"/>
              <a:gd name="T25" fmla="*/ 1363111 h 2775"/>
              <a:gd name="T26" fmla="*/ 1197953 w 2578"/>
              <a:gd name="T27" fmla="*/ 1118517 h 2775"/>
              <a:gd name="T28" fmla="*/ 1265370 w 2578"/>
              <a:gd name="T29" fmla="*/ 1294988 h 2775"/>
              <a:gd name="T30" fmla="*/ 1265370 w 2578"/>
              <a:gd name="T31" fmla="*/ 1431883 h 2775"/>
              <a:gd name="T32" fmla="*/ 726032 w 2578"/>
              <a:gd name="T33" fmla="*/ 1115922 h 2775"/>
              <a:gd name="T34" fmla="*/ 269669 w 2578"/>
              <a:gd name="T35" fmla="*/ 1223621 h 2775"/>
              <a:gd name="T36" fmla="*/ 269669 w 2578"/>
              <a:gd name="T37" fmla="*/ 1115922 h 2775"/>
              <a:gd name="T38" fmla="*/ 269669 w 2578"/>
              <a:gd name="T39" fmla="*/ 1043906 h 2775"/>
              <a:gd name="T40" fmla="*/ 269669 w 2578"/>
              <a:gd name="T41" fmla="*/ 935558 h 2775"/>
              <a:gd name="T42" fmla="*/ 768168 w 2578"/>
              <a:gd name="T43" fmla="*/ 1043906 h 2775"/>
              <a:gd name="T44" fmla="*/ 215865 w 2578"/>
              <a:gd name="T45" fmla="*/ 629977 h 2775"/>
              <a:gd name="T46" fmla="*/ 989219 w 2578"/>
              <a:gd name="T47" fmla="*/ 576127 h 2775"/>
              <a:gd name="T48" fmla="*/ 989219 w 2578"/>
              <a:gd name="T49" fmla="*/ 683826 h 2775"/>
              <a:gd name="T50" fmla="*/ 269669 w 2578"/>
              <a:gd name="T51" fmla="*/ 864191 h 2775"/>
              <a:gd name="T52" fmla="*/ 269669 w 2578"/>
              <a:gd name="T53" fmla="*/ 755842 h 2775"/>
              <a:gd name="T54" fmla="*/ 1007369 w 2578"/>
              <a:gd name="T55" fmla="*/ 759086 h 2775"/>
              <a:gd name="T56" fmla="*/ 978847 w 2578"/>
              <a:gd name="T57" fmla="*/ 864191 h 2775"/>
              <a:gd name="T58" fmla="*/ 1151279 w 2578"/>
              <a:gd name="T59" fmla="*/ 467779 h 2775"/>
              <a:gd name="T60" fmla="*/ 969123 w 2578"/>
              <a:gd name="T61" fmla="*/ 288064 h 2775"/>
              <a:gd name="T62" fmla="*/ 845309 w 2578"/>
              <a:gd name="T63" fmla="*/ 432095 h 2775"/>
              <a:gd name="T64" fmla="*/ 287820 w 2578"/>
              <a:gd name="T65" fmla="*/ 305581 h 2775"/>
              <a:gd name="T66" fmla="*/ 287820 w 2578"/>
              <a:gd name="T67" fmla="*/ 288064 h 2775"/>
              <a:gd name="T68" fmla="*/ 107608 w 2578"/>
              <a:gd name="T69" fmla="*/ 1511685 h 2775"/>
              <a:gd name="T70" fmla="*/ 790856 w 2578"/>
              <a:gd name="T71" fmla="*/ 1692049 h 2775"/>
              <a:gd name="T72" fmla="*/ 215865 w 2578"/>
              <a:gd name="T73" fmla="*/ 1799748 h 2775"/>
              <a:gd name="T74" fmla="*/ 0 w 2578"/>
              <a:gd name="T75" fmla="*/ 395763 h 2775"/>
              <a:gd name="T76" fmla="*/ 325418 w 2578"/>
              <a:gd name="T77" fmla="*/ 216048 h 2775"/>
              <a:gd name="T78" fmla="*/ 429137 w 2578"/>
              <a:gd name="T79" fmla="*/ 179715 h 2775"/>
              <a:gd name="T80" fmla="*/ 825213 w 2578"/>
              <a:gd name="T81" fmla="*/ 179715 h 2775"/>
              <a:gd name="T82" fmla="*/ 933470 w 2578"/>
              <a:gd name="T83" fmla="*/ 216048 h 2775"/>
              <a:gd name="T84" fmla="*/ 1258888 w 2578"/>
              <a:gd name="T85" fmla="*/ 395763 h 2775"/>
              <a:gd name="T86" fmla="*/ 1151279 w 2578"/>
              <a:gd name="T87" fmla="*/ 719510 h 2775"/>
              <a:gd name="T88" fmla="*/ 627499 w 2578"/>
              <a:gd name="T89" fmla="*/ 97968 h 2775"/>
              <a:gd name="T90" fmla="*/ 627499 w 2578"/>
              <a:gd name="T91" fmla="*/ 302337 h 2775"/>
              <a:gd name="T92" fmla="*/ 627499 w 2578"/>
              <a:gd name="T93" fmla="*/ 97968 h 277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578" h="2775">
                <a:moveTo>
                  <a:pt x="2578" y="2101"/>
                </a:moveTo>
                <a:cubicBezTo>
                  <a:pt x="2578" y="2473"/>
                  <a:pt x="2277" y="2775"/>
                  <a:pt x="1905" y="2775"/>
                </a:cubicBezTo>
                <a:cubicBezTo>
                  <a:pt x="1533" y="2775"/>
                  <a:pt x="1232" y="2473"/>
                  <a:pt x="1232" y="2101"/>
                </a:cubicBezTo>
                <a:cubicBezTo>
                  <a:pt x="1232" y="1750"/>
                  <a:pt x="1487" y="1462"/>
                  <a:pt x="1830" y="1431"/>
                </a:cubicBezTo>
                <a:cubicBezTo>
                  <a:pt x="1830" y="1278"/>
                  <a:pt x="1830" y="1278"/>
                  <a:pt x="1830" y="1278"/>
                </a:cubicBezTo>
                <a:cubicBezTo>
                  <a:pt x="1727" y="1278"/>
                  <a:pt x="1727" y="1278"/>
                  <a:pt x="1727" y="1278"/>
                </a:cubicBezTo>
                <a:cubicBezTo>
                  <a:pt x="1727" y="1162"/>
                  <a:pt x="1727" y="1162"/>
                  <a:pt x="1727" y="1162"/>
                </a:cubicBezTo>
                <a:cubicBezTo>
                  <a:pt x="2051" y="1162"/>
                  <a:pt x="2051" y="1162"/>
                  <a:pt x="2051" y="1162"/>
                </a:cubicBezTo>
                <a:cubicBezTo>
                  <a:pt x="2051" y="1278"/>
                  <a:pt x="2051" y="1278"/>
                  <a:pt x="2051" y="1278"/>
                </a:cubicBezTo>
                <a:cubicBezTo>
                  <a:pt x="1952" y="1278"/>
                  <a:pt x="1952" y="1278"/>
                  <a:pt x="1952" y="1278"/>
                </a:cubicBezTo>
                <a:cubicBezTo>
                  <a:pt x="1952" y="1431"/>
                  <a:pt x="1952" y="1431"/>
                  <a:pt x="1952" y="1431"/>
                </a:cubicBezTo>
                <a:cubicBezTo>
                  <a:pt x="2081" y="1443"/>
                  <a:pt x="2214" y="1491"/>
                  <a:pt x="2311" y="1565"/>
                </a:cubicBezTo>
                <a:cubicBezTo>
                  <a:pt x="2445" y="1431"/>
                  <a:pt x="2445" y="1431"/>
                  <a:pt x="2445" y="1431"/>
                </a:cubicBezTo>
                <a:cubicBezTo>
                  <a:pt x="2575" y="1561"/>
                  <a:pt x="2575" y="1561"/>
                  <a:pt x="2575" y="1561"/>
                </a:cubicBezTo>
                <a:cubicBezTo>
                  <a:pt x="2441" y="1695"/>
                  <a:pt x="2441" y="1695"/>
                  <a:pt x="2441" y="1695"/>
                </a:cubicBezTo>
                <a:cubicBezTo>
                  <a:pt x="2527" y="1808"/>
                  <a:pt x="2578" y="1949"/>
                  <a:pt x="2578" y="2101"/>
                </a:cubicBezTo>
                <a:close/>
                <a:moveTo>
                  <a:pt x="1905" y="1550"/>
                </a:moveTo>
                <a:cubicBezTo>
                  <a:pt x="1601" y="1550"/>
                  <a:pt x="1354" y="1798"/>
                  <a:pt x="1354" y="2101"/>
                </a:cubicBezTo>
                <a:cubicBezTo>
                  <a:pt x="1354" y="2405"/>
                  <a:pt x="1601" y="2652"/>
                  <a:pt x="1905" y="2652"/>
                </a:cubicBezTo>
                <a:cubicBezTo>
                  <a:pt x="2209" y="2652"/>
                  <a:pt x="2456" y="2405"/>
                  <a:pt x="2456" y="2101"/>
                </a:cubicBezTo>
                <a:cubicBezTo>
                  <a:pt x="2456" y="1798"/>
                  <a:pt x="2209" y="1550"/>
                  <a:pt x="1905" y="1550"/>
                </a:cubicBezTo>
                <a:close/>
                <a:moveTo>
                  <a:pt x="1952" y="2207"/>
                </a:moveTo>
                <a:cubicBezTo>
                  <a:pt x="1952" y="2280"/>
                  <a:pt x="1952" y="2280"/>
                  <a:pt x="1952" y="2280"/>
                </a:cubicBezTo>
                <a:cubicBezTo>
                  <a:pt x="1844" y="2280"/>
                  <a:pt x="1844" y="2280"/>
                  <a:pt x="1844" y="2280"/>
                </a:cubicBezTo>
                <a:cubicBezTo>
                  <a:pt x="1844" y="2207"/>
                  <a:pt x="1844" y="2207"/>
                  <a:pt x="1844" y="2207"/>
                </a:cubicBezTo>
                <a:cubicBezTo>
                  <a:pt x="1807" y="2186"/>
                  <a:pt x="1783" y="2147"/>
                  <a:pt x="1783" y="2101"/>
                </a:cubicBezTo>
                <a:cubicBezTo>
                  <a:pt x="1783" y="2056"/>
                  <a:pt x="1812" y="2017"/>
                  <a:pt x="1848" y="1996"/>
                </a:cubicBezTo>
                <a:cubicBezTo>
                  <a:pt x="1848" y="1724"/>
                  <a:pt x="1848" y="1724"/>
                  <a:pt x="1848" y="1724"/>
                </a:cubicBezTo>
                <a:cubicBezTo>
                  <a:pt x="1952" y="1724"/>
                  <a:pt x="1952" y="1724"/>
                  <a:pt x="1952" y="1724"/>
                </a:cubicBezTo>
                <a:cubicBezTo>
                  <a:pt x="1952" y="1996"/>
                  <a:pt x="1952" y="1996"/>
                  <a:pt x="1952" y="1996"/>
                </a:cubicBezTo>
                <a:cubicBezTo>
                  <a:pt x="1989" y="2017"/>
                  <a:pt x="2027" y="2056"/>
                  <a:pt x="2027" y="2101"/>
                </a:cubicBezTo>
                <a:cubicBezTo>
                  <a:pt x="2027" y="2147"/>
                  <a:pt x="1989" y="2186"/>
                  <a:pt x="1952" y="2207"/>
                </a:cubicBezTo>
                <a:close/>
                <a:moveTo>
                  <a:pt x="416" y="1720"/>
                </a:moveTo>
                <a:cubicBezTo>
                  <a:pt x="1120" y="1720"/>
                  <a:pt x="1120" y="1720"/>
                  <a:pt x="1120" y="1720"/>
                </a:cubicBezTo>
                <a:cubicBezTo>
                  <a:pt x="1094" y="1773"/>
                  <a:pt x="1074" y="1828"/>
                  <a:pt x="1060" y="1886"/>
                </a:cubicBezTo>
                <a:cubicBezTo>
                  <a:pt x="416" y="1886"/>
                  <a:pt x="416" y="1886"/>
                  <a:pt x="416" y="1886"/>
                </a:cubicBezTo>
                <a:cubicBezTo>
                  <a:pt x="370" y="1886"/>
                  <a:pt x="333" y="1849"/>
                  <a:pt x="333" y="1803"/>
                </a:cubicBezTo>
                <a:cubicBezTo>
                  <a:pt x="333" y="1757"/>
                  <a:pt x="370" y="1720"/>
                  <a:pt x="416" y="1720"/>
                </a:cubicBezTo>
                <a:close/>
                <a:moveTo>
                  <a:pt x="1185" y="1609"/>
                </a:moveTo>
                <a:cubicBezTo>
                  <a:pt x="416" y="1609"/>
                  <a:pt x="416" y="1609"/>
                  <a:pt x="416" y="1609"/>
                </a:cubicBezTo>
                <a:cubicBezTo>
                  <a:pt x="370" y="1609"/>
                  <a:pt x="333" y="1572"/>
                  <a:pt x="333" y="1526"/>
                </a:cubicBezTo>
                <a:cubicBezTo>
                  <a:pt x="333" y="1480"/>
                  <a:pt x="370" y="1442"/>
                  <a:pt x="416" y="1442"/>
                </a:cubicBezTo>
                <a:cubicBezTo>
                  <a:pt x="1338" y="1442"/>
                  <a:pt x="1338" y="1442"/>
                  <a:pt x="1338" y="1442"/>
                </a:cubicBezTo>
                <a:cubicBezTo>
                  <a:pt x="1279" y="1491"/>
                  <a:pt x="1228" y="1547"/>
                  <a:pt x="1185" y="1609"/>
                </a:cubicBezTo>
                <a:close/>
                <a:moveTo>
                  <a:pt x="416" y="1054"/>
                </a:moveTo>
                <a:cubicBezTo>
                  <a:pt x="370" y="1054"/>
                  <a:pt x="333" y="1017"/>
                  <a:pt x="333" y="971"/>
                </a:cubicBezTo>
                <a:cubicBezTo>
                  <a:pt x="333" y="925"/>
                  <a:pt x="370" y="888"/>
                  <a:pt x="416" y="888"/>
                </a:cubicBezTo>
                <a:cubicBezTo>
                  <a:pt x="1526" y="888"/>
                  <a:pt x="1526" y="888"/>
                  <a:pt x="1526" y="888"/>
                </a:cubicBezTo>
                <a:cubicBezTo>
                  <a:pt x="1572" y="888"/>
                  <a:pt x="1609" y="925"/>
                  <a:pt x="1609" y="971"/>
                </a:cubicBezTo>
                <a:cubicBezTo>
                  <a:pt x="1609" y="1017"/>
                  <a:pt x="1572" y="1054"/>
                  <a:pt x="1526" y="1054"/>
                </a:cubicBezTo>
                <a:lnTo>
                  <a:pt x="416" y="1054"/>
                </a:lnTo>
                <a:close/>
                <a:moveTo>
                  <a:pt x="416" y="1332"/>
                </a:moveTo>
                <a:cubicBezTo>
                  <a:pt x="370" y="1332"/>
                  <a:pt x="333" y="1294"/>
                  <a:pt x="333" y="1248"/>
                </a:cubicBezTo>
                <a:cubicBezTo>
                  <a:pt x="333" y="1202"/>
                  <a:pt x="370" y="1165"/>
                  <a:pt x="416" y="1165"/>
                </a:cubicBezTo>
                <a:cubicBezTo>
                  <a:pt x="1526" y="1165"/>
                  <a:pt x="1526" y="1165"/>
                  <a:pt x="1526" y="1165"/>
                </a:cubicBezTo>
                <a:cubicBezTo>
                  <a:pt x="1536" y="1165"/>
                  <a:pt x="1545" y="1168"/>
                  <a:pt x="1554" y="1170"/>
                </a:cubicBezTo>
                <a:cubicBezTo>
                  <a:pt x="1554" y="1311"/>
                  <a:pt x="1554" y="1311"/>
                  <a:pt x="1554" y="1311"/>
                </a:cubicBezTo>
                <a:cubicBezTo>
                  <a:pt x="1539" y="1318"/>
                  <a:pt x="1525" y="1324"/>
                  <a:pt x="1510" y="1332"/>
                </a:cubicBezTo>
                <a:lnTo>
                  <a:pt x="416" y="1332"/>
                </a:lnTo>
                <a:close/>
                <a:moveTo>
                  <a:pt x="1776" y="721"/>
                </a:moveTo>
                <a:cubicBezTo>
                  <a:pt x="1776" y="568"/>
                  <a:pt x="1651" y="444"/>
                  <a:pt x="1498" y="444"/>
                </a:cubicBezTo>
                <a:cubicBezTo>
                  <a:pt x="1495" y="444"/>
                  <a:pt x="1495" y="444"/>
                  <a:pt x="1495" y="444"/>
                </a:cubicBezTo>
                <a:cubicBezTo>
                  <a:pt x="1497" y="453"/>
                  <a:pt x="1498" y="462"/>
                  <a:pt x="1498" y="471"/>
                </a:cubicBezTo>
                <a:cubicBezTo>
                  <a:pt x="1498" y="579"/>
                  <a:pt x="1411" y="666"/>
                  <a:pt x="1304" y="666"/>
                </a:cubicBezTo>
                <a:cubicBezTo>
                  <a:pt x="638" y="666"/>
                  <a:pt x="638" y="666"/>
                  <a:pt x="638" y="666"/>
                </a:cubicBezTo>
                <a:cubicBezTo>
                  <a:pt x="531" y="666"/>
                  <a:pt x="444" y="579"/>
                  <a:pt x="444" y="471"/>
                </a:cubicBezTo>
                <a:cubicBezTo>
                  <a:pt x="444" y="462"/>
                  <a:pt x="445" y="453"/>
                  <a:pt x="447" y="444"/>
                </a:cubicBezTo>
                <a:cubicBezTo>
                  <a:pt x="444" y="444"/>
                  <a:pt x="444" y="444"/>
                  <a:pt x="444" y="444"/>
                </a:cubicBezTo>
                <a:cubicBezTo>
                  <a:pt x="291" y="444"/>
                  <a:pt x="166" y="568"/>
                  <a:pt x="166" y="721"/>
                </a:cubicBezTo>
                <a:cubicBezTo>
                  <a:pt x="166" y="2330"/>
                  <a:pt x="166" y="2330"/>
                  <a:pt x="166" y="2330"/>
                </a:cubicBezTo>
                <a:cubicBezTo>
                  <a:pt x="166" y="2483"/>
                  <a:pt x="291" y="2608"/>
                  <a:pt x="444" y="2608"/>
                </a:cubicBezTo>
                <a:cubicBezTo>
                  <a:pt x="1220" y="2608"/>
                  <a:pt x="1220" y="2608"/>
                  <a:pt x="1220" y="2608"/>
                </a:cubicBezTo>
                <a:cubicBezTo>
                  <a:pt x="1271" y="2672"/>
                  <a:pt x="1331" y="2728"/>
                  <a:pt x="1398" y="2774"/>
                </a:cubicBezTo>
                <a:cubicBezTo>
                  <a:pt x="333" y="2774"/>
                  <a:pt x="333" y="2774"/>
                  <a:pt x="333" y="2774"/>
                </a:cubicBezTo>
                <a:cubicBezTo>
                  <a:pt x="180" y="2774"/>
                  <a:pt x="0" y="2650"/>
                  <a:pt x="0" y="2497"/>
                </a:cubicBezTo>
                <a:cubicBezTo>
                  <a:pt x="0" y="610"/>
                  <a:pt x="0" y="610"/>
                  <a:pt x="0" y="610"/>
                </a:cubicBezTo>
                <a:cubicBezTo>
                  <a:pt x="0" y="457"/>
                  <a:pt x="180" y="333"/>
                  <a:pt x="333" y="333"/>
                </a:cubicBezTo>
                <a:cubicBezTo>
                  <a:pt x="502" y="333"/>
                  <a:pt x="502" y="333"/>
                  <a:pt x="502" y="333"/>
                </a:cubicBezTo>
                <a:cubicBezTo>
                  <a:pt x="537" y="298"/>
                  <a:pt x="585" y="277"/>
                  <a:pt x="638" y="277"/>
                </a:cubicBezTo>
                <a:cubicBezTo>
                  <a:pt x="662" y="277"/>
                  <a:pt x="662" y="277"/>
                  <a:pt x="662" y="277"/>
                </a:cubicBezTo>
                <a:cubicBezTo>
                  <a:pt x="678" y="122"/>
                  <a:pt x="808" y="0"/>
                  <a:pt x="968" y="0"/>
                </a:cubicBezTo>
                <a:cubicBezTo>
                  <a:pt x="1127" y="0"/>
                  <a:pt x="1257" y="122"/>
                  <a:pt x="1273" y="277"/>
                </a:cubicBezTo>
                <a:cubicBezTo>
                  <a:pt x="1304" y="277"/>
                  <a:pt x="1304" y="277"/>
                  <a:pt x="1304" y="277"/>
                </a:cubicBezTo>
                <a:cubicBezTo>
                  <a:pt x="1357" y="277"/>
                  <a:pt x="1405" y="298"/>
                  <a:pt x="1440" y="333"/>
                </a:cubicBezTo>
                <a:cubicBezTo>
                  <a:pt x="1609" y="333"/>
                  <a:pt x="1609" y="333"/>
                  <a:pt x="1609" y="333"/>
                </a:cubicBezTo>
                <a:cubicBezTo>
                  <a:pt x="1763" y="333"/>
                  <a:pt x="1942" y="457"/>
                  <a:pt x="1942" y="610"/>
                </a:cubicBezTo>
                <a:cubicBezTo>
                  <a:pt x="1942" y="1109"/>
                  <a:pt x="1942" y="1109"/>
                  <a:pt x="1942" y="1109"/>
                </a:cubicBezTo>
                <a:cubicBezTo>
                  <a:pt x="1776" y="1109"/>
                  <a:pt x="1776" y="1109"/>
                  <a:pt x="1776" y="1109"/>
                </a:cubicBezTo>
                <a:lnTo>
                  <a:pt x="1776" y="721"/>
                </a:lnTo>
                <a:close/>
                <a:moveTo>
                  <a:pt x="968" y="151"/>
                </a:moveTo>
                <a:cubicBezTo>
                  <a:pt x="881" y="151"/>
                  <a:pt x="810" y="222"/>
                  <a:pt x="810" y="308"/>
                </a:cubicBezTo>
                <a:cubicBezTo>
                  <a:pt x="810" y="395"/>
                  <a:pt x="881" y="466"/>
                  <a:pt x="968" y="466"/>
                </a:cubicBezTo>
                <a:cubicBezTo>
                  <a:pt x="1055" y="466"/>
                  <a:pt x="1125" y="395"/>
                  <a:pt x="1125" y="308"/>
                </a:cubicBezTo>
                <a:cubicBezTo>
                  <a:pt x="1125" y="222"/>
                  <a:pt x="1055" y="151"/>
                  <a:pt x="968" y="151"/>
                </a:cubicBezTo>
                <a:close/>
              </a:path>
            </a:pathLst>
          </a:custGeom>
          <a:solidFill>
            <a:srgbClr val="004960"/>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latin typeface="+mn-lt"/>
              <a:ea typeface="+mn-ea"/>
              <a:cs typeface="+mn-ea"/>
              <a:sym typeface="+mn-lt"/>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fallOve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childTnLst>
                                </p:cTn>
                              </p:par>
                              <p:par>
                                <p:cTn id="8" presetID="42" presetClass="path" presetSubtype="0" fill="hold" grpId="1" nodeType="withEffect">
                                  <p:stCondLst>
                                    <p:cond delay="0"/>
                                  </p:stCondLst>
                                  <p:childTnLst>
                                    <p:animMotion origin="layout" path="M 2.22222E-6 -4.44444E-6 L -0.03056 -0.04583 " pathEditMode="relative" rAng="0" ptsTypes="AA">
                                      <p:cBhvr>
                                        <p:cTn id="9" dur="750" spd="-100000" fill="hold"/>
                                        <p:tgtEl>
                                          <p:spTgt spid="5"/>
                                        </p:tgtEl>
                                        <p:attrNameLst>
                                          <p:attrName>ppt_x</p:attrName>
                                          <p:attrName>ppt_y</p:attrName>
                                        </p:attrNameLst>
                                      </p:cBhvr>
                                      <p:rCtr x="-1528" y="-2306"/>
                                    </p:animMotion>
                                  </p:childTnLst>
                                </p:cTn>
                              </p:par>
                              <p:par>
                                <p:cTn id="10" presetID="10"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750"/>
                                        <p:tgtEl>
                                          <p:spTgt spid="6"/>
                                        </p:tgtEl>
                                      </p:cBhvr>
                                    </p:animEffect>
                                  </p:childTnLst>
                                </p:cTn>
                              </p:par>
                              <p:par>
                                <p:cTn id="13" presetID="42" presetClass="path" presetSubtype="0" fill="hold" grpId="1" nodeType="withEffect">
                                  <p:stCondLst>
                                    <p:cond delay="0"/>
                                  </p:stCondLst>
                                  <p:childTnLst>
                                    <p:animMotion origin="layout" path="M 1.38778E-17 -3.33333E-6 L -0.02899 0.03945 " pathEditMode="relative" rAng="0" ptsTypes="AA">
                                      <p:cBhvr>
                                        <p:cTn id="14" dur="750" spd="-100000" fill="hold"/>
                                        <p:tgtEl>
                                          <p:spTgt spid="6"/>
                                        </p:tgtEl>
                                        <p:attrNameLst>
                                          <p:attrName>ppt_x</p:attrName>
                                          <p:attrName>ppt_y</p:attrName>
                                        </p:attrNameLst>
                                      </p:cBhvr>
                                      <p:rCtr x="-1458" y="1972"/>
                                    </p:animMotion>
                                  </p:childTnLst>
                                </p:cTn>
                              </p:par>
                              <p:par>
                                <p:cTn id="15" presetID="10"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750"/>
                                        <p:tgtEl>
                                          <p:spTgt spid="8"/>
                                        </p:tgtEl>
                                      </p:cBhvr>
                                    </p:animEffect>
                                  </p:childTnLst>
                                </p:cTn>
                              </p:par>
                              <p:par>
                                <p:cTn id="18" presetID="42" presetClass="path" presetSubtype="0" fill="hold" grpId="1" nodeType="withEffect">
                                  <p:stCondLst>
                                    <p:cond delay="0"/>
                                  </p:stCondLst>
                                  <p:childTnLst>
                                    <p:animMotion origin="layout" path="M 1.66667E-6 3.33333E-6 L -0.04254 0.04666 " pathEditMode="relative" rAng="0" ptsTypes="AA">
                                      <p:cBhvr>
                                        <p:cTn id="19" dur="750" spd="-100000" fill="hold"/>
                                        <p:tgtEl>
                                          <p:spTgt spid="8"/>
                                        </p:tgtEl>
                                        <p:attrNameLst>
                                          <p:attrName>ppt_x</p:attrName>
                                          <p:attrName>ppt_y</p:attrName>
                                        </p:attrNameLst>
                                      </p:cBhvr>
                                      <p:rCtr x="-2135" y="2333"/>
                                    </p:animMotion>
                                  </p:childTnLst>
                                </p:cTn>
                              </p:par>
                              <p:par>
                                <p:cTn id="20" presetID="10" presetClass="entr" presetSubtype="0"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750"/>
                                        <p:tgtEl>
                                          <p:spTgt spid="4"/>
                                        </p:tgtEl>
                                      </p:cBhvr>
                                    </p:animEffect>
                                  </p:childTnLst>
                                </p:cTn>
                              </p:par>
                              <p:par>
                                <p:cTn id="23" presetID="42" presetClass="path" presetSubtype="0" fill="hold" grpId="1" nodeType="withEffect">
                                  <p:stCondLst>
                                    <p:cond delay="0"/>
                                  </p:stCondLst>
                                  <p:childTnLst>
                                    <p:animMotion origin="layout" path="M -2.77778E-6 -3.33333E-6 L -2.77778E-6 0.00028 " pathEditMode="relative" rAng="0" ptsTypes="AA">
                                      <p:cBhvr>
                                        <p:cTn id="24" dur="750" spd="-100000" fill="hold"/>
                                        <p:tgtEl>
                                          <p:spTgt spid="4"/>
                                        </p:tgtEl>
                                        <p:attrNameLst>
                                          <p:attrName>ppt_x</p:attrName>
                                          <p:attrName>ppt_y</p:attrName>
                                        </p:attrNameLst>
                                      </p:cBhvr>
                                      <p:rCtr x="0" y="0"/>
                                    </p:animMotion>
                                  </p:childTnLst>
                                </p:cTn>
                              </p:par>
                              <p:par>
                                <p:cTn id="25" presetID="10"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750"/>
                                        <p:tgtEl>
                                          <p:spTgt spid="7"/>
                                        </p:tgtEl>
                                      </p:cBhvr>
                                    </p:animEffect>
                                  </p:childTnLst>
                                </p:cTn>
                              </p:par>
                              <p:par>
                                <p:cTn id="28" presetID="42" presetClass="path" presetSubtype="0" fill="hold" grpId="1" nodeType="withEffect">
                                  <p:stCondLst>
                                    <p:cond delay="0"/>
                                  </p:stCondLst>
                                  <p:childTnLst>
                                    <p:animMotion origin="layout" path="M -3.33333E-6 1.11111E-6 L -3.33333E-6 0.00028 " pathEditMode="relative" rAng="0" ptsTypes="AA">
                                      <p:cBhvr>
                                        <p:cTn id="29" dur="750" spd="-100000" fill="hold"/>
                                        <p:tgtEl>
                                          <p:spTgt spid="7"/>
                                        </p:tgtEl>
                                        <p:attrNameLst>
                                          <p:attrName>ppt_x</p:attrName>
                                          <p:attrName>ppt_y</p:attrName>
                                        </p:attrNameLst>
                                      </p:cBhvr>
                                      <p:rCtr x="0" y="0"/>
                                    </p:animMotion>
                                  </p:childTnLst>
                                </p:cTn>
                              </p:par>
                              <p:par>
                                <p:cTn id="30" presetID="22" presetClass="entr" presetSubtype="8" fill="hold" grpId="0" nodeType="with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wipe(left)">
                                      <p:cBhvr>
                                        <p:cTn id="32" dur="1250"/>
                                        <p:tgtEl>
                                          <p:spTgt spid="2"/>
                                        </p:tgtEl>
                                      </p:cBhvr>
                                    </p:animEffect>
                                  </p:childTnLst>
                                </p:cTn>
                              </p:par>
                              <p:par>
                                <p:cTn id="33" presetID="22" presetClass="entr" presetSubtype="2" fill="hold" grpId="0" nodeType="with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wipe(right)">
                                      <p:cBhvr>
                                        <p:cTn id="35" dur="1250"/>
                                        <p:tgtEl>
                                          <p:spTgt spid="3"/>
                                        </p:tgtEl>
                                      </p:cBhvr>
                                    </p:animEffect>
                                  </p:childTnLst>
                                </p:cTn>
                              </p:par>
                            </p:childTnLst>
                          </p:cTn>
                        </p:par>
                        <p:par>
                          <p:cTn id="36" fill="hold">
                            <p:stCondLst>
                              <p:cond delay="1000"/>
                            </p:stCondLst>
                            <p:childTnLst>
                              <p:par>
                                <p:cTn id="37" presetID="49" presetClass="entr" presetSubtype="0" decel="100000"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p:cTn id="39" dur="500" fill="hold"/>
                                        <p:tgtEl>
                                          <p:spTgt spid="9"/>
                                        </p:tgtEl>
                                        <p:attrNameLst>
                                          <p:attrName>ppt_w</p:attrName>
                                        </p:attrNameLst>
                                      </p:cBhvr>
                                      <p:tavLst>
                                        <p:tav tm="0">
                                          <p:val>
                                            <p:fltVal val="0"/>
                                          </p:val>
                                        </p:tav>
                                        <p:tav tm="100000">
                                          <p:val>
                                            <p:strVal val="#ppt_w"/>
                                          </p:val>
                                        </p:tav>
                                      </p:tavLst>
                                    </p:anim>
                                    <p:anim calcmode="lin" valueType="num">
                                      <p:cBhvr>
                                        <p:cTn id="40" dur="500" fill="hold"/>
                                        <p:tgtEl>
                                          <p:spTgt spid="9"/>
                                        </p:tgtEl>
                                        <p:attrNameLst>
                                          <p:attrName>ppt_h</p:attrName>
                                        </p:attrNameLst>
                                      </p:cBhvr>
                                      <p:tavLst>
                                        <p:tav tm="0">
                                          <p:val>
                                            <p:fltVal val="0"/>
                                          </p:val>
                                        </p:tav>
                                        <p:tav tm="100000">
                                          <p:val>
                                            <p:strVal val="#ppt_h"/>
                                          </p:val>
                                        </p:tav>
                                      </p:tavLst>
                                    </p:anim>
                                    <p:anim calcmode="lin" valueType="num">
                                      <p:cBhvr>
                                        <p:cTn id="41" dur="500" fill="hold"/>
                                        <p:tgtEl>
                                          <p:spTgt spid="9"/>
                                        </p:tgtEl>
                                        <p:attrNameLst>
                                          <p:attrName>style.rotation</p:attrName>
                                        </p:attrNameLst>
                                      </p:cBhvr>
                                      <p:tavLst>
                                        <p:tav tm="0">
                                          <p:val>
                                            <p:fltVal val="360"/>
                                          </p:val>
                                        </p:tav>
                                        <p:tav tm="100000">
                                          <p:val>
                                            <p:fltVal val="0"/>
                                          </p:val>
                                        </p:tav>
                                      </p:tavLst>
                                    </p:anim>
                                    <p:animEffect transition="in" filter="fade">
                                      <p:cBhvr>
                                        <p:cTn id="42" dur="500"/>
                                        <p:tgtEl>
                                          <p:spTgt spid="9"/>
                                        </p:tgtEl>
                                      </p:cBhvr>
                                    </p:animEffect>
                                  </p:childTnLst>
                                </p:cTn>
                              </p:par>
                            </p:childTnLst>
                          </p:cTn>
                        </p:par>
                        <p:par>
                          <p:cTn id="43" fill="hold">
                            <p:stCondLst>
                              <p:cond delay="1500"/>
                            </p:stCondLst>
                            <p:childTnLst>
                              <p:par>
                                <p:cTn id="44" presetID="23" presetClass="entr" presetSubtype="36"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strVal val="(6*min(max(#ppt_w*#ppt_h,.3),1)-7.4)/-.7*#ppt_w"/>
                                          </p:val>
                                        </p:tav>
                                        <p:tav tm="100000">
                                          <p:val>
                                            <p:strVal val="#ppt_w"/>
                                          </p:val>
                                        </p:tav>
                                      </p:tavLst>
                                    </p:anim>
                                    <p:anim calcmode="lin" valueType="num">
                                      <p:cBhvr>
                                        <p:cTn id="47" dur="500" fill="hold"/>
                                        <p:tgtEl>
                                          <p:spTgt spid="20"/>
                                        </p:tgtEl>
                                        <p:attrNameLst>
                                          <p:attrName>ppt_h</p:attrName>
                                        </p:attrNameLst>
                                      </p:cBhvr>
                                      <p:tavLst>
                                        <p:tav tm="0">
                                          <p:val>
                                            <p:strVal val="(6*min(max(#ppt_w*#ppt_h,.3),1)-7.4)/-.7*#ppt_h"/>
                                          </p:val>
                                        </p:tav>
                                        <p:tav tm="100000">
                                          <p:val>
                                            <p:strVal val="#ppt_h"/>
                                          </p:val>
                                        </p:tav>
                                      </p:tavLst>
                                    </p:anim>
                                    <p:anim calcmode="lin" valueType="num">
                                      <p:cBhvr>
                                        <p:cTn id="48" dur="500" fill="hold"/>
                                        <p:tgtEl>
                                          <p:spTgt spid="20"/>
                                        </p:tgtEl>
                                        <p:attrNameLst>
                                          <p:attrName>ppt_x</p:attrName>
                                        </p:attrNameLst>
                                      </p:cBhvr>
                                      <p:tavLst>
                                        <p:tav tm="0">
                                          <p:val>
                                            <p:fltVal val="0.5"/>
                                          </p:val>
                                        </p:tav>
                                        <p:tav tm="100000">
                                          <p:val>
                                            <p:strVal val="#ppt_x"/>
                                          </p:val>
                                        </p:tav>
                                      </p:tavLst>
                                    </p:anim>
                                    <p:anim calcmode="lin" valueType="num">
                                      <p:cBhvr>
                                        <p:cTn id="49"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50" fill="hold">
                            <p:stCondLst>
                              <p:cond delay="2000"/>
                            </p:stCondLst>
                            <p:childTnLst>
                              <p:par>
                                <p:cTn id="51" presetID="12" presetClass="entr" presetSubtype="8"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p:tgtEl>
                                          <p:spTgt spid="13"/>
                                        </p:tgtEl>
                                        <p:attrNameLst>
                                          <p:attrName>ppt_x</p:attrName>
                                        </p:attrNameLst>
                                      </p:cBhvr>
                                      <p:tavLst>
                                        <p:tav tm="0">
                                          <p:val>
                                            <p:strVal val="#ppt_x-#ppt_w*1.125000"/>
                                          </p:val>
                                        </p:tav>
                                        <p:tav tm="100000">
                                          <p:val>
                                            <p:strVal val="#ppt_x"/>
                                          </p:val>
                                        </p:tav>
                                      </p:tavLst>
                                    </p:anim>
                                    <p:animEffect transition="in" filter="wipe(right)">
                                      <p:cBhvr>
                                        <p:cTn id="54" dur="500"/>
                                        <p:tgtEl>
                                          <p:spTgt spid="13"/>
                                        </p:tgtEl>
                                      </p:cBhvr>
                                    </p:animEffect>
                                  </p:childTnLst>
                                </p:cTn>
                              </p:par>
                            </p:childTnLst>
                          </p:cTn>
                        </p:par>
                        <p:par>
                          <p:cTn id="55" fill="hold">
                            <p:stCondLst>
                              <p:cond delay="2500"/>
                            </p:stCondLst>
                            <p:childTnLst>
                              <p:par>
                                <p:cTn id="56" presetID="10" presetClass="entr" presetSubtype="0" fill="hold"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500"/>
                                        <p:tgtEl>
                                          <p:spTgt spid="18"/>
                                        </p:tgtEl>
                                      </p:cBhvr>
                                    </p:animEffect>
                                  </p:childTnLst>
                                </p:cTn>
                              </p:par>
                            </p:childTnLst>
                          </p:cTn>
                        </p:par>
                        <p:par>
                          <p:cTn id="59" fill="hold">
                            <p:stCondLst>
                              <p:cond delay="3000"/>
                            </p:stCondLst>
                            <p:childTnLst>
                              <p:par>
                                <p:cTn id="60" presetID="37" presetClass="entr" presetSubtype="0"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fade">
                                      <p:cBhvr>
                                        <p:cTn id="62" dur="1000"/>
                                        <p:tgtEl>
                                          <p:spTgt spid="14"/>
                                        </p:tgtEl>
                                      </p:cBhvr>
                                    </p:animEffect>
                                    <p:anim calcmode="lin" valueType="num">
                                      <p:cBhvr>
                                        <p:cTn id="63" dur="1000" fill="hold"/>
                                        <p:tgtEl>
                                          <p:spTgt spid="14"/>
                                        </p:tgtEl>
                                        <p:attrNameLst>
                                          <p:attrName>ppt_x</p:attrName>
                                        </p:attrNameLst>
                                      </p:cBhvr>
                                      <p:tavLst>
                                        <p:tav tm="0">
                                          <p:val>
                                            <p:strVal val="#ppt_x"/>
                                          </p:val>
                                        </p:tav>
                                        <p:tav tm="100000">
                                          <p:val>
                                            <p:strVal val="#ppt_x"/>
                                          </p:val>
                                        </p:tav>
                                      </p:tavLst>
                                    </p:anim>
                                    <p:anim calcmode="lin" valueType="num">
                                      <p:cBhvr>
                                        <p:cTn id="64" dur="900" decel="100000" fill="hold"/>
                                        <p:tgtEl>
                                          <p:spTgt spid="14"/>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par>
                                <p:cTn id="66" presetID="37" presetClass="entr" presetSubtype="0" fill="hold" grpId="0" nodeType="withEffect">
                                  <p:stCondLst>
                                    <p:cond delay="25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1000"/>
                                        <p:tgtEl>
                                          <p:spTgt spid="15"/>
                                        </p:tgtEl>
                                      </p:cBhvr>
                                    </p:animEffect>
                                    <p:anim calcmode="lin" valueType="num">
                                      <p:cBhvr>
                                        <p:cTn id="69" dur="1000" fill="hold"/>
                                        <p:tgtEl>
                                          <p:spTgt spid="15"/>
                                        </p:tgtEl>
                                        <p:attrNameLst>
                                          <p:attrName>ppt_x</p:attrName>
                                        </p:attrNameLst>
                                      </p:cBhvr>
                                      <p:tavLst>
                                        <p:tav tm="0">
                                          <p:val>
                                            <p:strVal val="#ppt_x"/>
                                          </p:val>
                                        </p:tav>
                                        <p:tav tm="100000">
                                          <p:val>
                                            <p:strVal val="#ppt_x"/>
                                          </p:val>
                                        </p:tav>
                                      </p:tavLst>
                                    </p:anim>
                                    <p:anim calcmode="lin" valueType="num">
                                      <p:cBhvr>
                                        <p:cTn id="70" dur="900" decel="100000" fill="hold"/>
                                        <p:tgtEl>
                                          <p:spTgt spid="15"/>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72" presetID="37" presetClass="entr" presetSubtype="0" fill="hold" grpId="0" nodeType="withEffect">
                                  <p:stCondLst>
                                    <p:cond delay="500"/>
                                  </p:stCondLst>
                                  <p:childTnLst>
                                    <p:set>
                                      <p:cBhvr>
                                        <p:cTn id="73" dur="1" fill="hold">
                                          <p:stCondLst>
                                            <p:cond delay="0"/>
                                          </p:stCondLst>
                                        </p:cTn>
                                        <p:tgtEl>
                                          <p:spTgt spid="16"/>
                                        </p:tgtEl>
                                        <p:attrNameLst>
                                          <p:attrName>style.visibility</p:attrName>
                                        </p:attrNameLst>
                                      </p:cBhvr>
                                      <p:to>
                                        <p:strVal val="visible"/>
                                      </p:to>
                                    </p:set>
                                    <p:animEffect transition="in" filter="fade">
                                      <p:cBhvr>
                                        <p:cTn id="74" dur="1000"/>
                                        <p:tgtEl>
                                          <p:spTgt spid="16"/>
                                        </p:tgtEl>
                                      </p:cBhvr>
                                    </p:animEffect>
                                    <p:anim calcmode="lin" valueType="num">
                                      <p:cBhvr>
                                        <p:cTn id="75" dur="1000" fill="hold"/>
                                        <p:tgtEl>
                                          <p:spTgt spid="16"/>
                                        </p:tgtEl>
                                        <p:attrNameLst>
                                          <p:attrName>ppt_x</p:attrName>
                                        </p:attrNameLst>
                                      </p:cBhvr>
                                      <p:tavLst>
                                        <p:tav tm="0">
                                          <p:val>
                                            <p:strVal val="#ppt_x"/>
                                          </p:val>
                                        </p:tav>
                                        <p:tav tm="100000">
                                          <p:val>
                                            <p:strVal val="#ppt_x"/>
                                          </p:val>
                                        </p:tav>
                                      </p:tavLst>
                                    </p:anim>
                                    <p:anim calcmode="lin" valueType="num">
                                      <p:cBhvr>
                                        <p:cTn id="76" dur="900" decel="100000" fill="hold"/>
                                        <p:tgtEl>
                                          <p:spTgt spid="16"/>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78" presetID="37" presetClass="entr" presetSubtype="0" fill="hold" grpId="0" nodeType="withEffect">
                                  <p:stCondLst>
                                    <p:cond delay="750"/>
                                  </p:stCondLst>
                                  <p:childTnLst>
                                    <p:set>
                                      <p:cBhvr>
                                        <p:cTn id="79" dur="1" fill="hold">
                                          <p:stCondLst>
                                            <p:cond delay="0"/>
                                          </p:stCondLst>
                                        </p:cTn>
                                        <p:tgtEl>
                                          <p:spTgt spid="17"/>
                                        </p:tgtEl>
                                        <p:attrNameLst>
                                          <p:attrName>style.visibility</p:attrName>
                                        </p:attrNameLst>
                                      </p:cBhvr>
                                      <p:to>
                                        <p:strVal val="visible"/>
                                      </p:to>
                                    </p:set>
                                    <p:animEffect transition="in" filter="fade">
                                      <p:cBhvr>
                                        <p:cTn id="80" dur="1000"/>
                                        <p:tgtEl>
                                          <p:spTgt spid="17"/>
                                        </p:tgtEl>
                                      </p:cBhvr>
                                    </p:animEffect>
                                    <p:anim calcmode="lin" valueType="num">
                                      <p:cBhvr>
                                        <p:cTn id="81" dur="1000" fill="hold"/>
                                        <p:tgtEl>
                                          <p:spTgt spid="17"/>
                                        </p:tgtEl>
                                        <p:attrNameLst>
                                          <p:attrName>ppt_x</p:attrName>
                                        </p:attrNameLst>
                                      </p:cBhvr>
                                      <p:tavLst>
                                        <p:tav tm="0">
                                          <p:val>
                                            <p:strVal val="#ppt_x"/>
                                          </p:val>
                                        </p:tav>
                                        <p:tav tm="100000">
                                          <p:val>
                                            <p:strVal val="#ppt_x"/>
                                          </p:val>
                                        </p:tav>
                                      </p:tavLst>
                                    </p:anim>
                                    <p:anim calcmode="lin" valueType="num">
                                      <p:cBhvr>
                                        <p:cTn id="82" dur="900" decel="100000" fill="hold"/>
                                        <p:tgtEl>
                                          <p:spTgt spid="17"/>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4" presetID="37" presetClass="entr" presetSubtype="0" fill="hold" grpId="0" nodeType="withEffect">
                                  <p:stCondLst>
                                    <p:cond delay="1100"/>
                                  </p:stCondLst>
                                  <p:childTnLst>
                                    <p:set>
                                      <p:cBhvr>
                                        <p:cTn id="85" dur="1" fill="hold">
                                          <p:stCondLst>
                                            <p:cond delay="0"/>
                                          </p:stCondLst>
                                        </p:cTn>
                                        <p:tgtEl>
                                          <p:spTgt spid="19"/>
                                        </p:tgtEl>
                                        <p:attrNameLst>
                                          <p:attrName>style.visibility</p:attrName>
                                        </p:attrNameLst>
                                      </p:cBhvr>
                                      <p:to>
                                        <p:strVal val="visible"/>
                                      </p:to>
                                    </p:set>
                                    <p:animEffect transition="in" filter="fade">
                                      <p:cBhvr>
                                        <p:cTn id="86" dur="1000"/>
                                        <p:tgtEl>
                                          <p:spTgt spid="19"/>
                                        </p:tgtEl>
                                      </p:cBhvr>
                                    </p:animEffect>
                                    <p:anim calcmode="lin" valueType="num">
                                      <p:cBhvr>
                                        <p:cTn id="87" dur="1000" fill="hold"/>
                                        <p:tgtEl>
                                          <p:spTgt spid="19"/>
                                        </p:tgtEl>
                                        <p:attrNameLst>
                                          <p:attrName>ppt_x</p:attrName>
                                        </p:attrNameLst>
                                      </p:cBhvr>
                                      <p:tavLst>
                                        <p:tav tm="0">
                                          <p:val>
                                            <p:strVal val="#ppt_x"/>
                                          </p:val>
                                        </p:tav>
                                        <p:tav tm="100000">
                                          <p:val>
                                            <p:strVal val="#ppt_x"/>
                                          </p:val>
                                        </p:tav>
                                      </p:tavLst>
                                    </p:anim>
                                    <p:anim calcmode="lin" valueType="num">
                                      <p:cBhvr>
                                        <p:cTn id="88" dur="900" decel="100000" fill="hold"/>
                                        <p:tgtEl>
                                          <p:spTgt spid="19"/>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4" grpId="1" animBg="1"/>
      <p:bldP spid="5" grpId="0" animBg="1"/>
      <p:bldP spid="5" grpId="1" animBg="1"/>
      <p:bldP spid="6" grpId="0" animBg="1"/>
      <p:bldP spid="6" grpId="1" animBg="1"/>
      <p:bldP spid="7" grpId="0" animBg="1"/>
      <p:bldP spid="7" grpId="1" animBg="1"/>
      <p:bldP spid="8" grpId="0" animBg="1"/>
      <p:bldP spid="8" grpId="1" animBg="1"/>
      <p:bldP spid="13" grpId="0"/>
      <p:bldP spid="14" grpId="0"/>
      <p:bldP spid="15" grpId="0"/>
      <p:bldP spid="16" grpId="0"/>
      <p:bldP spid="17" grpId="0"/>
      <p:bldP spid="19" grpId="0"/>
      <p:bldP spid="2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0"/>
          <p:cNvSpPr txBox="1"/>
          <p:nvPr/>
        </p:nvSpPr>
        <p:spPr>
          <a:xfrm>
            <a:off x="368739" y="226993"/>
            <a:ext cx="2082388" cy="523220"/>
          </a:xfrm>
          <a:prstGeom prst="rect">
            <a:avLst/>
          </a:prstGeom>
          <a:noFill/>
        </p:spPr>
        <p:txBody>
          <a:bodyPr wrap="square" rtlCol="0">
            <a:spAutoFit/>
          </a:bodyPr>
          <a:lstStyle/>
          <a:p>
            <a:pPr algn="ctr" defTabSz="914400"/>
            <a:r>
              <a:rPr lang="zh-CN" altLang="en-US" sz="2800" b="1" spc="300" dirty="0">
                <a:solidFill>
                  <a:schemeClr val="bg1"/>
                </a:solidFill>
                <a:cs typeface="+mn-ea"/>
                <a:sym typeface="+mn-lt"/>
              </a:rPr>
              <a:t>工作目标</a:t>
            </a:r>
          </a:p>
        </p:txBody>
      </p:sp>
      <p:grpSp>
        <p:nvGrpSpPr>
          <p:cNvPr id="3" name="组合 2"/>
          <p:cNvGrpSpPr/>
          <p:nvPr/>
        </p:nvGrpSpPr>
        <p:grpSpPr>
          <a:xfrm>
            <a:off x="2321653" y="2879460"/>
            <a:ext cx="2180871" cy="2359278"/>
            <a:chOff x="2311870" y="2315322"/>
            <a:chExt cx="2180871" cy="2359278"/>
          </a:xfrm>
        </p:grpSpPr>
        <p:sp>
          <p:nvSpPr>
            <p:cNvPr id="4" name="空心弧 3"/>
            <p:cNvSpPr/>
            <p:nvPr/>
          </p:nvSpPr>
          <p:spPr>
            <a:xfrm>
              <a:off x="2311870" y="2315322"/>
              <a:ext cx="2180871" cy="1946802"/>
            </a:xfrm>
            <a:prstGeom prst="blockArc">
              <a:avLst>
                <a:gd name="adj1" fmla="val 13186668"/>
                <a:gd name="adj2" fmla="val 19259822"/>
                <a:gd name="adj3" fmla="val 20854"/>
              </a:avLst>
            </a:prstGeom>
            <a:solidFill>
              <a:srgbClr val="029489"/>
            </a:solidFill>
            <a:ln w="25400" cap="flat" cmpd="sng" algn="ctr">
              <a:noFill/>
              <a:prstDash val="solid"/>
            </a:ln>
            <a:effectLst/>
          </p:spPr>
          <p:txBody>
            <a:bodyPr lIns="0" tIns="0" rIns="0" bIns="18000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1" i="0" u="none" strike="noStrike" kern="0" cap="none" spc="0" normalizeH="0" baseline="0" noProof="0" dirty="0">
                  <a:ln>
                    <a:noFill/>
                  </a:ln>
                  <a:solidFill>
                    <a:sysClr val="window" lastClr="FFFFFF"/>
                  </a:solidFill>
                  <a:effectLst/>
                  <a:uLnTx/>
                  <a:uFillTx/>
                  <a:cs typeface="+mn-ea"/>
                  <a:sym typeface="+mn-lt"/>
                </a:rPr>
                <a:t>标题</a:t>
              </a:r>
              <a:endParaRPr kumimoji="0" lang="en-US" sz="1800" b="1" i="0" u="none" strike="noStrike" kern="0" cap="none" spc="0" normalizeH="0" baseline="0" noProof="0" dirty="0">
                <a:ln>
                  <a:noFill/>
                </a:ln>
                <a:solidFill>
                  <a:sysClr val="window" lastClr="FFFFFF"/>
                </a:solidFill>
                <a:effectLst/>
                <a:uLnTx/>
                <a:uFillTx/>
                <a:cs typeface="+mn-ea"/>
                <a:sym typeface="+mn-lt"/>
              </a:endParaRPr>
            </a:p>
          </p:txBody>
        </p:sp>
        <p:sp>
          <p:nvSpPr>
            <p:cNvPr id="5" name="椭圆 2"/>
            <p:cNvSpPr/>
            <p:nvPr/>
          </p:nvSpPr>
          <p:spPr>
            <a:xfrm>
              <a:off x="3245630" y="3065350"/>
              <a:ext cx="339778" cy="169889"/>
            </a:xfrm>
            <a:custGeom>
              <a:avLst/>
              <a:gdLst>
                <a:gd name="connsiteX0" fmla="*/ 648072 w 739512"/>
                <a:gd name="connsiteY0" fmla="*/ 0 h 324036"/>
                <a:gd name="connsiteX1" fmla="*/ 324036 w 739512"/>
                <a:gd name="connsiteY1" fmla="*/ 324036 h 324036"/>
                <a:gd name="connsiteX2" fmla="*/ 0 w 739512"/>
                <a:gd name="connsiteY2" fmla="*/ 0 h 324036"/>
                <a:gd name="connsiteX3" fmla="*/ 739512 w 739512"/>
                <a:gd name="connsiteY3" fmla="*/ 91440 h 324036"/>
                <a:gd name="connsiteX0-1" fmla="*/ 648072 w 648072"/>
                <a:gd name="connsiteY0-2" fmla="*/ 0 h 324036"/>
                <a:gd name="connsiteX1-3" fmla="*/ 324036 w 648072"/>
                <a:gd name="connsiteY1-4" fmla="*/ 324036 h 324036"/>
                <a:gd name="connsiteX2-5" fmla="*/ 0 w 648072"/>
                <a:gd name="connsiteY2-6" fmla="*/ 0 h 324036"/>
              </a:gdLst>
              <a:ahLst/>
              <a:cxnLst>
                <a:cxn ang="0">
                  <a:pos x="connsiteX0-1" y="connsiteY0-2"/>
                </a:cxn>
                <a:cxn ang="0">
                  <a:pos x="connsiteX1-3" y="connsiteY1-4"/>
                </a:cxn>
                <a:cxn ang="0">
                  <a:pos x="connsiteX2-5" y="connsiteY2-6"/>
                </a:cxn>
              </a:cxnLst>
              <a:rect l="l" t="t" r="r" b="b"/>
              <a:pathLst>
                <a:path w="648072" h="324036">
                  <a:moveTo>
                    <a:pt x="648072" y="0"/>
                  </a:moveTo>
                  <a:cubicBezTo>
                    <a:pt x="648072" y="178960"/>
                    <a:pt x="502996" y="324036"/>
                    <a:pt x="324036" y="324036"/>
                  </a:cubicBezTo>
                  <a:cubicBezTo>
                    <a:pt x="145076" y="324036"/>
                    <a:pt x="0" y="178960"/>
                    <a:pt x="0" y="0"/>
                  </a:cubicBezTo>
                </a:path>
              </a:pathLst>
            </a:custGeom>
            <a:noFill/>
            <a:ln w="25400" cap="flat" cmpd="sng" algn="ctr">
              <a:solidFill>
                <a:srgbClr val="029489"/>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200" b="0" i="0" u="none" strike="noStrike" kern="0" cap="none" spc="0" normalizeH="0" baseline="0" noProof="0">
                <a:ln>
                  <a:noFill/>
                </a:ln>
                <a:solidFill>
                  <a:sysClr val="window" lastClr="FFFFFF"/>
                </a:solidFill>
                <a:effectLst/>
                <a:uLnTx/>
                <a:uFillTx/>
                <a:cs typeface="+mn-ea"/>
                <a:sym typeface="+mn-lt"/>
              </a:endParaRPr>
            </a:p>
          </p:txBody>
        </p:sp>
        <p:cxnSp>
          <p:nvCxnSpPr>
            <p:cNvPr id="6" name="直接连接符 5"/>
            <p:cNvCxnSpPr/>
            <p:nvPr/>
          </p:nvCxnSpPr>
          <p:spPr>
            <a:xfrm>
              <a:off x="3415519" y="3235240"/>
              <a:ext cx="0" cy="338519"/>
            </a:xfrm>
            <a:prstGeom prst="line">
              <a:avLst/>
            </a:prstGeom>
            <a:noFill/>
            <a:ln w="25400" cap="flat" cmpd="sng" algn="ctr">
              <a:solidFill>
                <a:srgbClr val="029489"/>
              </a:solidFill>
              <a:prstDash val="sysDash"/>
              <a:headEnd type="none" w="med" len="med"/>
              <a:tailEnd type="oval" w="med" len="med"/>
            </a:ln>
            <a:effectLst/>
          </p:spPr>
        </p:cxnSp>
        <p:sp>
          <p:nvSpPr>
            <p:cNvPr id="7" name="TextBox 37"/>
            <p:cNvSpPr txBox="1">
              <a:spLocks noChangeArrowheads="1"/>
            </p:cNvSpPr>
            <p:nvPr/>
          </p:nvSpPr>
          <p:spPr bwMode="auto">
            <a:xfrm flipH="1">
              <a:off x="3167607" y="2871551"/>
              <a:ext cx="50463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marL="0" marR="0" lvl="0" indent="0" algn="ctr" defTabSz="914400" eaLnBrk="1" fontAlgn="auto" latinLnBrk="0" hangingPunct="1">
                <a:lnSpc>
                  <a:spcPct val="80000"/>
                </a:lnSpc>
                <a:spcBef>
                  <a:spcPts val="0"/>
                </a:spcBef>
                <a:spcAft>
                  <a:spcPts val="0"/>
                </a:spcAft>
                <a:buClrTx/>
                <a:buSzTx/>
                <a:buFontTx/>
                <a:buNone/>
                <a:defRPr/>
              </a:pPr>
              <a:r>
                <a:rPr kumimoji="0" lang="en-US" altLang="zh-CN" sz="2000" b="0" i="0" u="none" strike="noStrike" kern="0" cap="none" spc="0" normalizeH="0" baseline="0" noProof="0" dirty="0" smtClean="0">
                  <a:ln>
                    <a:noFill/>
                  </a:ln>
                  <a:solidFill>
                    <a:schemeClr val="tx1">
                      <a:lumMod val="75000"/>
                      <a:lumOff val="25000"/>
                    </a:schemeClr>
                  </a:solidFill>
                  <a:effectLst/>
                  <a:uLnTx/>
                  <a:uFillTx/>
                  <a:latin typeface="+mn-lt"/>
                  <a:ea typeface="+mn-ea"/>
                  <a:cs typeface="+mn-ea"/>
                  <a:sym typeface="+mn-lt"/>
                </a:rPr>
                <a:t>B</a:t>
              </a:r>
              <a:endParaRPr kumimoji="0" lang="zh-CN" altLang="en-US" sz="2000" b="0" i="0" u="none" strike="noStrike" kern="0" cap="none" spc="0" normalizeH="0" baseline="0" noProof="0" dirty="0">
                <a:ln>
                  <a:noFill/>
                </a:ln>
                <a:solidFill>
                  <a:schemeClr val="tx1">
                    <a:lumMod val="75000"/>
                    <a:lumOff val="25000"/>
                  </a:schemeClr>
                </a:solidFill>
                <a:effectLst/>
                <a:uLnTx/>
                <a:uFillTx/>
                <a:latin typeface="+mn-lt"/>
                <a:ea typeface="+mn-ea"/>
                <a:cs typeface="+mn-ea"/>
                <a:sym typeface="+mn-lt"/>
              </a:endParaRPr>
            </a:p>
          </p:txBody>
        </p:sp>
        <p:sp>
          <p:nvSpPr>
            <p:cNvPr id="8" name="TextBox 56"/>
            <p:cNvSpPr txBox="1"/>
            <p:nvPr/>
          </p:nvSpPr>
          <p:spPr>
            <a:xfrm>
              <a:off x="2472950" y="3612771"/>
              <a:ext cx="1890172" cy="1061829"/>
            </a:xfrm>
            <a:prstGeom prst="rect">
              <a:avLst/>
            </a:prstGeom>
            <a:noFill/>
          </p:spPr>
          <p:txBody>
            <a:bodyPr>
              <a:spAutoFit/>
            </a:bodyPr>
            <a:lstStyle/>
            <a:p>
              <a:pPr lvl="0" algn="ctr" defTabSz="914400">
                <a:lnSpc>
                  <a:spcPct val="150000"/>
                </a:lnSpc>
              </a:pPr>
              <a:r>
                <a:rPr lang="zh-CN" altLang="en-US" sz="1050" dirty="0">
                  <a:solidFill>
                    <a:prstClr val="black">
                      <a:lumMod val="75000"/>
                      <a:lumOff val="25000"/>
                    </a:prstClr>
                  </a:solidFill>
                  <a:cs typeface="+mn-ea"/>
                  <a:sym typeface="+mn-lt"/>
                </a:rPr>
                <a:t>在这里输入你的内容，或者通过复制粘贴你的文本。在这里输入你的内容，或者通过复制粘贴你的文本。</a:t>
              </a:r>
            </a:p>
          </p:txBody>
        </p:sp>
      </p:grpSp>
      <p:grpSp>
        <p:nvGrpSpPr>
          <p:cNvPr id="9" name="组合 8"/>
          <p:cNvGrpSpPr/>
          <p:nvPr/>
        </p:nvGrpSpPr>
        <p:grpSpPr>
          <a:xfrm>
            <a:off x="3828002" y="1433688"/>
            <a:ext cx="1890172" cy="2397150"/>
            <a:chOff x="3818219" y="869550"/>
            <a:chExt cx="1890172" cy="2397150"/>
          </a:xfrm>
        </p:grpSpPr>
        <p:sp>
          <p:nvSpPr>
            <p:cNvPr id="10" name="椭圆 2"/>
            <p:cNvSpPr/>
            <p:nvPr/>
          </p:nvSpPr>
          <p:spPr>
            <a:xfrm flipV="1">
              <a:off x="4585865" y="2344266"/>
              <a:ext cx="338519" cy="168631"/>
            </a:xfrm>
            <a:custGeom>
              <a:avLst/>
              <a:gdLst>
                <a:gd name="connsiteX0" fmla="*/ 648072 w 739512"/>
                <a:gd name="connsiteY0" fmla="*/ 0 h 324036"/>
                <a:gd name="connsiteX1" fmla="*/ 324036 w 739512"/>
                <a:gd name="connsiteY1" fmla="*/ 324036 h 324036"/>
                <a:gd name="connsiteX2" fmla="*/ 0 w 739512"/>
                <a:gd name="connsiteY2" fmla="*/ 0 h 324036"/>
                <a:gd name="connsiteX3" fmla="*/ 739512 w 739512"/>
                <a:gd name="connsiteY3" fmla="*/ 91440 h 324036"/>
                <a:gd name="connsiteX0-1" fmla="*/ 648072 w 648072"/>
                <a:gd name="connsiteY0-2" fmla="*/ 0 h 324036"/>
                <a:gd name="connsiteX1-3" fmla="*/ 324036 w 648072"/>
                <a:gd name="connsiteY1-4" fmla="*/ 324036 h 324036"/>
                <a:gd name="connsiteX2-5" fmla="*/ 0 w 648072"/>
                <a:gd name="connsiteY2-6" fmla="*/ 0 h 324036"/>
              </a:gdLst>
              <a:ahLst/>
              <a:cxnLst>
                <a:cxn ang="0">
                  <a:pos x="connsiteX0-1" y="connsiteY0-2"/>
                </a:cxn>
                <a:cxn ang="0">
                  <a:pos x="connsiteX1-3" y="connsiteY1-4"/>
                </a:cxn>
                <a:cxn ang="0">
                  <a:pos x="connsiteX2-5" y="connsiteY2-6"/>
                </a:cxn>
              </a:cxnLst>
              <a:rect l="l" t="t" r="r" b="b"/>
              <a:pathLst>
                <a:path w="648072" h="324036">
                  <a:moveTo>
                    <a:pt x="648072" y="0"/>
                  </a:moveTo>
                  <a:cubicBezTo>
                    <a:pt x="648072" y="178960"/>
                    <a:pt x="502996" y="324036"/>
                    <a:pt x="324036" y="324036"/>
                  </a:cubicBezTo>
                  <a:cubicBezTo>
                    <a:pt x="145076" y="324036"/>
                    <a:pt x="0" y="178960"/>
                    <a:pt x="0" y="0"/>
                  </a:cubicBezTo>
                </a:path>
              </a:pathLst>
            </a:custGeom>
            <a:noFill/>
            <a:ln w="25400" cap="flat" cmpd="sng" algn="ctr">
              <a:solidFill>
                <a:srgbClr val="029489"/>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200" b="0" i="0" u="none" strike="noStrike" kern="0" cap="none" spc="0" normalizeH="0" baseline="0" noProof="0">
                <a:ln>
                  <a:noFill/>
                </a:ln>
                <a:solidFill>
                  <a:sysClr val="window" lastClr="FFFFFF"/>
                </a:solidFill>
                <a:effectLst/>
                <a:uLnTx/>
                <a:uFillTx/>
                <a:cs typeface="+mn-ea"/>
                <a:sym typeface="+mn-lt"/>
              </a:endParaRPr>
            </a:p>
          </p:txBody>
        </p:sp>
        <p:cxnSp>
          <p:nvCxnSpPr>
            <p:cNvPr id="11" name="直接连接符 10"/>
            <p:cNvCxnSpPr/>
            <p:nvPr/>
          </p:nvCxnSpPr>
          <p:spPr>
            <a:xfrm flipV="1">
              <a:off x="4755754" y="1994421"/>
              <a:ext cx="0" cy="339778"/>
            </a:xfrm>
            <a:prstGeom prst="line">
              <a:avLst/>
            </a:prstGeom>
            <a:noFill/>
            <a:ln w="25400" cap="flat" cmpd="sng" algn="ctr">
              <a:solidFill>
                <a:srgbClr val="029489"/>
              </a:solidFill>
              <a:prstDash val="sysDash"/>
              <a:headEnd type="none" w="med" len="med"/>
              <a:tailEnd type="oval" w="med" len="med"/>
            </a:ln>
            <a:effectLst/>
          </p:spPr>
        </p:cxnSp>
        <p:sp>
          <p:nvSpPr>
            <p:cNvPr id="12" name="TextBox 43"/>
            <p:cNvSpPr txBox="1">
              <a:spLocks noChangeArrowheads="1"/>
            </p:cNvSpPr>
            <p:nvPr/>
          </p:nvSpPr>
          <p:spPr bwMode="auto">
            <a:xfrm flipH="1">
              <a:off x="4515393" y="2398010"/>
              <a:ext cx="50463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marL="0" marR="0" lvl="0" indent="0" algn="ctr" defTabSz="914400" eaLnBrk="1" fontAlgn="auto" latinLnBrk="0" hangingPunct="1">
                <a:lnSpc>
                  <a:spcPct val="80000"/>
                </a:lnSpc>
                <a:spcBef>
                  <a:spcPts val="0"/>
                </a:spcBef>
                <a:spcAft>
                  <a:spcPts val="0"/>
                </a:spcAft>
                <a:buClrTx/>
                <a:buSzTx/>
                <a:buFontTx/>
                <a:buNone/>
                <a:defRPr/>
              </a:pPr>
              <a:r>
                <a:rPr kumimoji="0" lang="en-US" altLang="zh-CN" sz="2000" b="0" i="0" u="none" strike="noStrike" kern="0" cap="none" spc="0" normalizeH="0" baseline="0" noProof="0" dirty="0" smtClean="0">
                  <a:ln>
                    <a:noFill/>
                  </a:ln>
                  <a:solidFill>
                    <a:schemeClr val="tx1">
                      <a:lumMod val="75000"/>
                      <a:lumOff val="25000"/>
                    </a:schemeClr>
                  </a:solidFill>
                  <a:effectLst/>
                  <a:uLnTx/>
                  <a:uFillTx/>
                  <a:latin typeface="+mn-lt"/>
                  <a:ea typeface="+mn-ea"/>
                  <a:cs typeface="+mn-ea"/>
                  <a:sym typeface="+mn-lt"/>
                </a:rPr>
                <a:t>C</a:t>
              </a:r>
              <a:endParaRPr kumimoji="0" lang="zh-CN" altLang="en-US" sz="2000" b="0" i="0" u="none" strike="noStrike" kern="0" cap="none" spc="0" normalizeH="0" baseline="0" noProof="0" dirty="0">
                <a:ln>
                  <a:noFill/>
                </a:ln>
                <a:solidFill>
                  <a:schemeClr val="tx1">
                    <a:lumMod val="75000"/>
                    <a:lumOff val="25000"/>
                  </a:schemeClr>
                </a:solidFill>
                <a:effectLst/>
                <a:uLnTx/>
                <a:uFillTx/>
                <a:latin typeface="+mn-lt"/>
                <a:ea typeface="+mn-ea"/>
                <a:cs typeface="+mn-ea"/>
                <a:sym typeface="+mn-lt"/>
              </a:endParaRPr>
            </a:p>
          </p:txBody>
        </p:sp>
        <p:sp>
          <p:nvSpPr>
            <p:cNvPr id="13" name="TextBox 57"/>
            <p:cNvSpPr txBox="1"/>
            <p:nvPr/>
          </p:nvSpPr>
          <p:spPr>
            <a:xfrm>
              <a:off x="3818219" y="869550"/>
              <a:ext cx="1890172" cy="1061829"/>
            </a:xfrm>
            <a:prstGeom prst="rect">
              <a:avLst/>
            </a:prstGeom>
            <a:noFill/>
          </p:spPr>
          <p:txBody>
            <a:bodyPr>
              <a:spAutoFit/>
            </a:bodyPr>
            <a:lstStyle/>
            <a:p>
              <a:pPr lvl="0" algn="ctr" defTabSz="914400">
                <a:lnSpc>
                  <a:spcPct val="150000"/>
                </a:lnSpc>
              </a:pPr>
              <a:r>
                <a:rPr lang="zh-CN" altLang="en-US" sz="1050" dirty="0">
                  <a:solidFill>
                    <a:prstClr val="black">
                      <a:lumMod val="75000"/>
                      <a:lumOff val="25000"/>
                    </a:prstClr>
                  </a:solidFill>
                  <a:cs typeface="+mn-ea"/>
                  <a:sym typeface="+mn-lt"/>
                </a:rPr>
                <a:t>在这里输入你的内容，或者通过复制粘贴你的文本。在这里输入你的内容，或者通过复制粘贴你的文本。</a:t>
              </a:r>
            </a:p>
          </p:txBody>
        </p:sp>
        <p:sp>
          <p:nvSpPr>
            <p:cNvPr id="14" name="椭圆 3"/>
            <p:cNvSpPr/>
            <p:nvPr/>
          </p:nvSpPr>
          <p:spPr>
            <a:xfrm>
              <a:off x="3923928" y="2662650"/>
              <a:ext cx="1637226" cy="604050"/>
            </a:xfrm>
            <a:custGeom>
              <a:avLst/>
              <a:gdLst>
                <a:gd name="connsiteX0" fmla="*/ 1819599 w 2302409"/>
                <a:gd name="connsiteY0" fmla="*/ 0 h 943122"/>
                <a:gd name="connsiteX1" fmla="*/ 2302409 w 2302409"/>
                <a:gd name="connsiteY1" fmla="*/ 391014 h 943122"/>
                <a:gd name="connsiteX2" fmla="*/ 1154885 w 2302409"/>
                <a:gd name="connsiteY2" fmla="*/ 943088 h 943122"/>
                <a:gd name="connsiteX3" fmla="*/ 0 w 2302409"/>
                <a:gd name="connsiteY3" fmla="*/ 406582 h 943122"/>
                <a:gd name="connsiteX4" fmla="*/ 459006 w 2302409"/>
                <a:gd name="connsiteY4" fmla="*/ 19413 h 943122"/>
                <a:gd name="connsiteX5" fmla="*/ 1150684 w 2302409"/>
                <a:gd name="connsiteY5" fmla="*/ 321815 h 943122"/>
                <a:gd name="connsiteX6" fmla="*/ 1819599 w 2302409"/>
                <a:gd name="connsiteY6" fmla="*/ 0 h 943122"/>
                <a:gd name="connsiteX0-1" fmla="*/ 1856544 w 2302409"/>
                <a:gd name="connsiteY0-2" fmla="*/ 1264 h 923709"/>
                <a:gd name="connsiteX1-3" fmla="*/ 2302409 w 2302409"/>
                <a:gd name="connsiteY1-4" fmla="*/ 371601 h 923709"/>
                <a:gd name="connsiteX2-5" fmla="*/ 1154885 w 2302409"/>
                <a:gd name="connsiteY2-6" fmla="*/ 923675 h 923709"/>
                <a:gd name="connsiteX3-7" fmla="*/ 0 w 2302409"/>
                <a:gd name="connsiteY3-8" fmla="*/ 387169 h 923709"/>
                <a:gd name="connsiteX4-9" fmla="*/ 459006 w 2302409"/>
                <a:gd name="connsiteY4-10" fmla="*/ 0 h 923709"/>
                <a:gd name="connsiteX5-11" fmla="*/ 1150684 w 2302409"/>
                <a:gd name="connsiteY5-12" fmla="*/ 302402 h 923709"/>
                <a:gd name="connsiteX6-13" fmla="*/ 1856544 w 2302409"/>
                <a:gd name="connsiteY6-14" fmla="*/ 1264 h 923709"/>
                <a:gd name="connsiteX0-15" fmla="*/ 1828835 w 2274700"/>
                <a:gd name="connsiteY0-16" fmla="*/ 1264 h 923747"/>
                <a:gd name="connsiteX1-17" fmla="*/ 2274700 w 2274700"/>
                <a:gd name="connsiteY1-18" fmla="*/ 371601 h 923747"/>
                <a:gd name="connsiteX2-19" fmla="*/ 1127176 w 2274700"/>
                <a:gd name="connsiteY2-20" fmla="*/ 923675 h 923747"/>
                <a:gd name="connsiteX3-21" fmla="*/ 0 w 2274700"/>
                <a:gd name="connsiteY3-22" fmla="*/ 397509 h 923747"/>
                <a:gd name="connsiteX4-23" fmla="*/ 431297 w 2274700"/>
                <a:gd name="connsiteY4-24" fmla="*/ 0 h 923747"/>
                <a:gd name="connsiteX5-25" fmla="*/ 1122975 w 2274700"/>
                <a:gd name="connsiteY5-26" fmla="*/ 302402 h 923747"/>
                <a:gd name="connsiteX6-27" fmla="*/ 1828835 w 2274700"/>
                <a:gd name="connsiteY6-28" fmla="*/ 1264 h 923747"/>
                <a:gd name="connsiteX0-29" fmla="*/ 1828835 w 2237755"/>
                <a:gd name="connsiteY0-30" fmla="*/ 1264 h 923747"/>
                <a:gd name="connsiteX1-31" fmla="*/ 2237755 w 2237755"/>
                <a:gd name="connsiteY1-32" fmla="*/ 371601 h 923747"/>
                <a:gd name="connsiteX2-33" fmla="*/ 1127176 w 2237755"/>
                <a:gd name="connsiteY2-34" fmla="*/ 923675 h 923747"/>
                <a:gd name="connsiteX3-35" fmla="*/ 0 w 2237755"/>
                <a:gd name="connsiteY3-36" fmla="*/ 397509 h 923747"/>
                <a:gd name="connsiteX4-37" fmla="*/ 431297 w 2237755"/>
                <a:gd name="connsiteY4-38" fmla="*/ 0 h 923747"/>
                <a:gd name="connsiteX5-39" fmla="*/ 1122975 w 2237755"/>
                <a:gd name="connsiteY5-40" fmla="*/ 302402 h 923747"/>
                <a:gd name="connsiteX6-41" fmla="*/ 1828835 w 2237755"/>
                <a:gd name="connsiteY6-42" fmla="*/ 1264 h 923747"/>
                <a:gd name="connsiteX0-43" fmla="*/ 1828835 w 2237755"/>
                <a:gd name="connsiteY0-44" fmla="*/ 1264 h 923678"/>
                <a:gd name="connsiteX1-45" fmla="*/ 2237755 w 2237755"/>
                <a:gd name="connsiteY1-46" fmla="*/ 392279 h 923678"/>
                <a:gd name="connsiteX2-47" fmla="*/ 1127176 w 2237755"/>
                <a:gd name="connsiteY2-48" fmla="*/ 923675 h 923678"/>
                <a:gd name="connsiteX3-49" fmla="*/ 0 w 2237755"/>
                <a:gd name="connsiteY3-50" fmla="*/ 397509 h 923678"/>
                <a:gd name="connsiteX4-51" fmla="*/ 431297 w 2237755"/>
                <a:gd name="connsiteY4-52" fmla="*/ 0 h 923678"/>
                <a:gd name="connsiteX5-53" fmla="*/ 1122975 w 2237755"/>
                <a:gd name="connsiteY5-54" fmla="*/ 302402 h 923678"/>
                <a:gd name="connsiteX6-55" fmla="*/ 1828835 w 2237755"/>
                <a:gd name="connsiteY6-56" fmla="*/ 1264 h 92367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2237755" h="923678">
                  <a:moveTo>
                    <a:pt x="1828835" y="1264"/>
                  </a:moveTo>
                  <a:lnTo>
                    <a:pt x="2237755" y="392279"/>
                  </a:lnTo>
                  <a:cubicBezTo>
                    <a:pt x="1957146" y="738766"/>
                    <a:pt x="1500135" y="922803"/>
                    <a:pt x="1127176" y="923675"/>
                  </a:cubicBezTo>
                  <a:cubicBezTo>
                    <a:pt x="754217" y="924547"/>
                    <a:pt x="285269" y="740170"/>
                    <a:pt x="0" y="397509"/>
                  </a:cubicBezTo>
                  <a:cubicBezTo>
                    <a:pt x="159159" y="265007"/>
                    <a:pt x="272138" y="132502"/>
                    <a:pt x="431297" y="0"/>
                  </a:cubicBezTo>
                  <a:cubicBezTo>
                    <a:pt x="597587" y="199744"/>
                    <a:pt x="890052" y="302191"/>
                    <a:pt x="1122975" y="302402"/>
                  </a:cubicBezTo>
                  <a:cubicBezTo>
                    <a:pt x="1355898" y="302613"/>
                    <a:pt x="1665262" y="203238"/>
                    <a:pt x="1828835" y="1264"/>
                  </a:cubicBezTo>
                  <a:close/>
                </a:path>
              </a:pathLst>
            </a:custGeom>
            <a:solidFill>
              <a:srgbClr val="F37743"/>
            </a:solidFill>
            <a:ln w="25400" cap="flat" cmpd="sng" algn="ctr">
              <a:noFill/>
              <a:prstDash val="solid"/>
            </a:ln>
            <a:effectLst/>
          </p:spPr>
          <p:txBody>
            <a:bodyPr lIns="0" tIns="180000" rIns="0" bIns="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1" i="0" u="none" strike="noStrike" kern="0" cap="none" spc="0" normalizeH="0" baseline="0" noProof="0" dirty="0">
                  <a:ln>
                    <a:noFill/>
                  </a:ln>
                  <a:solidFill>
                    <a:sysClr val="window" lastClr="FFFFFF"/>
                  </a:solidFill>
                  <a:effectLst/>
                  <a:uLnTx/>
                  <a:uFillTx/>
                  <a:cs typeface="+mn-ea"/>
                  <a:sym typeface="+mn-lt"/>
                </a:rPr>
                <a:t>标题</a:t>
              </a:r>
            </a:p>
          </p:txBody>
        </p:sp>
      </p:grpSp>
      <p:grpSp>
        <p:nvGrpSpPr>
          <p:cNvPr id="15" name="组合 14"/>
          <p:cNvGrpSpPr/>
          <p:nvPr/>
        </p:nvGrpSpPr>
        <p:grpSpPr>
          <a:xfrm>
            <a:off x="5005899" y="2879460"/>
            <a:ext cx="2179612" cy="2359278"/>
            <a:chOff x="4996116" y="2315322"/>
            <a:chExt cx="2179612" cy="2359278"/>
          </a:xfrm>
        </p:grpSpPr>
        <p:sp>
          <p:nvSpPr>
            <p:cNvPr id="16" name="椭圆 2"/>
            <p:cNvSpPr/>
            <p:nvPr/>
          </p:nvSpPr>
          <p:spPr>
            <a:xfrm>
              <a:off x="5924842" y="3065350"/>
              <a:ext cx="338519" cy="169889"/>
            </a:xfrm>
            <a:custGeom>
              <a:avLst/>
              <a:gdLst>
                <a:gd name="connsiteX0" fmla="*/ 648072 w 739512"/>
                <a:gd name="connsiteY0" fmla="*/ 0 h 324036"/>
                <a:gd name="connsiteX1" fmla="*/ 324036 w 739512"/>
                <a:gd name="connsiteY1" fmla="*/ 324036 h 324036"/>
                <a:gd name="connsiteX2" fmla="*/ 0 w 739512"/>
                <a:gd name="connsiteY2" fmla="*/ 0 h 324036"/>
                <a:gd name="connsiteX3" fmla="*/ 739512 w 739512"/>
                <a:gd name="connsiteY3" fmla="*/ 91440 h 324036"/>
                <a:gd name="connsiteX0-1" fmla="*/ 648072 w 648072"/>
                <a:gd name="connsiteY0-2" fmla="*/ 0 h 324036"/>
                <a:gd name="connsiteX1-3" fmla="*/ 324036 w 648072"/>
                <a:gd name="connsiteY1-4" fmla="*/ 324036 h 324036"/>
                <a:gd name="connsiteX2-5" fmla="*/ 0 w 648072"/>
                <a:gd name="connsiteY2-6" fmla="*/ 0 h 324036"/>
              </a:gdLst>
              <a:ahLst/>
              <a:cxnLst>
                <a:cxn ang="0">
                  <a:pos x="connsiteX0-1" y="connsiteY0-2"/>
                </a:cxn>
                <a:cxn ang="0">
                  <a:pos x="connsiteX1-3" y="connsiteY1-4"/>
                </a:cxn>
                <a:cxn ang="0">
                  <a:pos x="connsiteX2-5" y="connsiteY2-6"/>
                </a:cxn>
              </a:cxnLst>
              <a:rect l="l" t="t" r="r" b="b"/>
              <a:pathLst>
                <a:path w="648072" h="324036">
                  <a:moveTo>
                    <a:pt x="648072" y="0"/>
                  </a:moveTo>
                  <a:cubicBezTo>
                    <a:pt x="648072" y="178960"/>
                    <a:pt x="502996" y="324036"/>
                    <a:pt x="324036" y="324036"/>
                  </a:cubicBezTo>
                  <a:cubicBezTo>
                    <a:pt x="145076" y="324036"/>
                    <a:pt x="0" y="178960"/>
                    <a:pt x="0" y="0"/>
                  </a:cubicBezTo>
                </a:path>
              </a:pathLst>
            </a:custGeom>
            <a:noFill/>
            <a:ln w="25400" cap="flat" cmpd="sng" algn="ctr">
              <a:solidFill>
                <a:srgbClr val="00496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200" b="0" i="0" u="none" strike="noStrike" kern="0" cap="none" spc="0" normalizeH="0" baseline="0" noProof="0">
                <a:ln>
                  <a:noFill/>
                </a:ln>
                <a:solidFill>
                  <a:sysClr val="window" lastClr="FFFFFF"/>
                </a:solidFill>
                <a:effectLst/>
                <a:uLnTx/>
                <a:uFillTx/>
                <a:cs typeface="+mn-ea"/>
                <a:sym typeface="+mn-lt"/>
              </a:endParaRPr>
            </a:p>
          </p:txBody>
        </p:sp>
        <p:cxnSp>
          <p:nvCxnSpPr>
            <p:cNvPr id="17" name="直接连接符 16"/>
            <p:cNvCxnSpPr/>
            <p:nvPr/>
          </p:nvCxnSpPr>
          <p:spPr>
            <a:xfrm>
              <a:off x="6093472" y="3235240"/>
              <a:ext cx="0" cy="338519"/>
            </a:xfrm>
            <a:prstGeom prst="line">
              <a:avLst/>
            </a:prstGeom>
            <a:noFill/>
            <a:ln w="25400" cap="flat" cmpd="sng" algn="ctr">
              <a:solidFill>
                <a:srgbClr val="004960"/>
              </a:solidFill>
              <a:prstDash val="sysDash"/>
              <a:headEnd type="none" w="med" len="med"/>
              <a:tailEnd type="oval" w="med" len="med"/>
            </a:ln>
            <a:effectLst/>
          </p:spPr>
        </p:cxnSp>
        <p:sp>
          <p:nvSpPr>
            <p:cNvPr id="18" name="TextBox 49"/>
            <p:cNvSpPr txBox="1">
              <a:spLocks noChangeArrowheads="1"/>
            </p:cNvSpPr>
            <p:nvPr/>
          </p:nvSpPr>
          <p:spPr bwMode="auto">
            <a:xfrm flipH="1">
              <a:off x="5841155" y="2884934"/>
              <a:ext cx="50463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marL="0" marR="0" lvl="0" indent="0" algn="ctr" defTabSz="914400" eaLnBrk="1" fontAlgn="auto" latinLnBrk="0" hangingPunct="1">
                <a:lnSpc>
                  <a:spcPct val="80000"/>
                </a:lnSpc>
                <a:spcBef>
                  <a:spcPts val="0"/>
                </a:spcBef>
                <a:spcAft>
                  <a:spcPts val="0"/>
                </a:spcAft>
                <a:buClrTx/>
                <a:buSzTx/>
                <a:buFontTx/>
                <a:buNone/>
                <a:defRPr/>
              </a:pPr>
              <a:r>
                <a:rPr kumimoji="0" lang="en-US" altLang="zh-CN" sz="2000" b="0" i="0" u="none" strike="noStrike" kern="0" cap="none" spc="0" normalizeH="0" baseline="0" noProof="0" dirty="0" smtClean="0">
                  <a:ln>
                    <a:noFill/>
                  </a:ln>
                  <a:solidFill>
                    <a:schemeClr val="tx1">
                      <a:lumMod val="75000"/>
                      <a:lumOff val="25000"/>
                    </a:schemeClr>
                  </a:solidFill>
                  <a:effectLst/>
                  <a:uLnTx/>
                  <a:uFillTx/>
                  <a:latin typeface="+mn-lt"/>
                  <a:ea typeface="+mn-ea"/>
                  <a:cs typeface="+mn-ea"/>
                  <a:sym typeface="+mn-lt"/>
                </a:rPr>
                <a:t>D</a:t>
              </a:r>
              <a:endParaRPr kumimoji="0" lang="zh-CN" altLang="en-US" sz="2000" b="0" i="0" u="none" strike="noStrike" kern="0" cap="none" spc="0" normalizeH="0" baseline="0" noProof="0" dirty="0">
                <a:ln>
                  <a:noFill/>
                </a:ln>
                <a:solidFill>
                  <a:schemeClr val="tx1">
                    <a:lumMod val="75000"/>
                    <a:lumOff val="25000"/>
                  </a:schemeClr>
                </a:solidFill>
                <a:effectLst/>
                <a:uLnTx/>
                <a:uFillTx/>
                <a:latin typeface="+mn-lt"/>
                <a:ea typeface="+mn-ea"/>
                <a:cs typeface="+mn-ea"/>
                <a:sym typeface="+mn-lt"/>
              </a:endParaRPr>
            </a:p>
          </p:txBody>
        </p:sp>
        <p:sp>
          <p:nvSpPr>
            <p:cNvPr id="19" name="TextBox 58"/>
            <p:cNvSpPr txBox="1"/>
            <p:nvPr/>
          </p:nvSpPr>
          <p:spPr>
            <a:xfrm>
              <a:off x="5149645" y="3612771"/>
              <a:ext cx="1888913" cy="1061829"/>
            </a:xfrm>
            <a:prstGeom prst="rect">
              <a:avLst/>
            </a:prstGeom>
            <a:noFill/>
          </p:spPr>
          <p:txBody>
            <a:bodyPr>
              <a:spAutoFit/>
            </a:bodyPr>
            <a:lstStyle/>
            <a:p>
              <a:pPr lvl="0" algn="ctr" defTabSz="914400">
                <a:lnSpc>
                  <a:spcPct val="150000"/>
                </a:lnSpc>
              </a:pPr>
              <a:r>
                <a:rPr lang="zh-CN" altLang="en-US" sz="1050" dirty="0">
                  <a:solidFill>
                    <a:prstClr val="black">
                      <a:lumMod val="75000"/>
                      <a:lumOff val="25000"/>
                    </a:prstClr>
                  </a:solidFill>
                  <a:cs typeface="+mn-ea"/>
                  <a:sym typeface="+mn-lt"/>
                </a:rPr>
                <a:t>在这里输入你的内容，或者通过复制粘贴你的文本。在这里输入你的内容，或者通过复制粘贴你的文本。</a:t>
              </a:r>
            </a:p>
          </p:txBody>
        </p:sp>
        <p:sp>
          <p:nvSpPr>
            <p:cNvPr id="20" name="空心弧 19"/>
            <p:cNvSpPr/>
            <p:nvPr/>
          </p:nvSpPr>
          <p:spPr>
            <a:xfrm>
              <a:off x="4996116" y="2315322"/>
              <a:ext cx="2179612" cy="1946802"/>
            </a:xfrm>
            <a:prstGeom prst="blockArc">
              <a:avLst>
                <a:gd name="adj1" fmla="val 13186668"/>
                <a:gd name="adj2" fmla="val 19259822"/>
                <a:gd name="adj3" fmla="val 20854"/>
              </a:avLst>
            </a:prstGeom>
            <a:solidFill>
              <a:srgbClr val="004960"/>
            </a:solidFill>
            <a:ln w="25400" cap="flat" cmpd="sng" algn="ctr">
              <a:noFill/>
              <a:prstDash val="solid"/>
            </a:ln>
            <a:effectLst/>
          </p:spPr>
          <p:txBody>
            <a:bodyPr lIns="0" tIns="0" rIns="0" bIns="18000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1" i="0" u="none" strike="noStrike" kern="0" cap="none" spc="0" normalizeH="0" baseline="0" noProof="0" dirty="0">
                  <a:ln>
                    <a:noFill/>
                  </a:ln>
                  <a:solidFill>
                    <a:sysClr val="window" lastClr="FFFFFF"/>
                  </a:solidFill>
                  <a:effectLst/>
                  <a:uLnTx/>
                  <a:uFillTx/>
                  <a:cs typeface="+mn-ea"/>
                  <a:sym typeface="+mn-lt"/>
                </a:rPr>
                <a:t>标题</a:t>
              </a:r>
              <a:endParaRPr kumimoji="0" lang="en-US" sz="1800" b="1" i="0" u="none" strike="noStrike" kern="0" cap="none" spc="0" normalizeH="0" baseline="0" noProof="0" dirty="0">
                <a:ln>
                  <a:noFill/>
                </a:ln>
                <a:solidFill>
                  <a:sysClr val="window" lastClr="FFFFFF"/>
                </a:solidFill>
                <a:effectLst/>
                <a:uLnTx/>
                <a:uFillTx/>
                <a:cs typeface="+mn-ea"/>
                <a:sym typeface="+mn-lt"/>
              </a:endParaRPr>
            </a:p>
          </p:txBody>
        </p:sp>
      </p:grpSp>
      <p:grpSp>
        <p:nvGrpSpPr>
          <p:cNvPr id="21" name="组合 20"/>
          <p:cNvGrpSpPr/>
          <p:nvPr/>
        </p:nvGrpSpPr>
        <p:grpSpPr>
          <a:xfrm>
            <a:off x="1171144" y="1443511"/>
            <a:ext cx="1890172" cy="2367449"/>
            <a:chOff x="1161361" y="879373"/>
            <a:chExt cx="1890172" cy="2367449"/>
          </a:xfrm>
        </p:grpSpPr>
        <p:sp>
          <p:nvSpPr>
            <p:cNvPr id="22" name="椭圆 2"/>
            <p:cNvSpPr/>
            <p:nvPr/>
          </p:nvSpPr>
          <p:spPr>
            <a:xfrm flipV="1">
              <a:off x="1895673" y="2324388"/>
              <a:ext cx="338519" cy="168631"/>
            </a:xfrm>
            <a:custGeom>
              <a:avLst/>
              <a:gdLst>
                <a:gd name="connsiteX0" fmla="*/ 648072 w 739512"/>
                <a:gd name="connsiteY0" fmla="*/ 0 h 324036"/>
                <a:gd name="connsiteX1" fmla="*/ 324036 w 739512"/>
                <a:gd name="connsiteY1" fmla="*/ 324036 h 324036"/>
                <a:gd name="connsiteX2" fmla="*/ 0 w 739512"/>
                <a:gd name="connsiteY2" fmla="*/ 0 h 324036"/>
                <a:gd name="connsiteX3" fmla="*/ 739512 w 739512"/>
                <a:gd name="connsiteY3" fmla="*/ 91440 h 324036"/>
                <a:gd name="connsiteX0-1" fmla="*/ 648072 w 648072"/>
                <a:gd name="connsiteY0-2" fmla="*/ 0 h 324036"/>
                <a:gd name="connsiteX1-3" fmla="*/ 324036 w 648072"/>
                <a:gd name="connsiteY1-4" fmla="*/ 324036 h 324036"/>
                <a:gd name="connsiteX2-5" fmla="*/ 0 w 648072"/>
                <a:gd name="connsiteY2-6" fmla="*/ 0 h 324036"/>
              </a:gdLst>
              <a:ahLst/>
              <a:cxnLst>
                <a:cxn ang="0">
                  <a:pos x="connsiteX0-1" y="connsiteY0-2"/>
                </a:cxn>
                <a:cxn ang="0">
                  <a:pos x="connsiteX1-3" y="connsiteY1-4"/>
                </a:cxn>
                <a:cxn ang="0">
                  <a:pos x="connsiteX2-5" y="connsiteY2-6"/>
                </a:cxn>
              </a:cxnLst>
              <a:rect l="l" t="t" r="r" b="b"/>
              <a:pathLst>
                <a:path w="648072" h="324036">
                  <a:moveTo>
                    <a:pt x="648072" y="0"/>
                  </a:moveTo>
                  <a:cubicBezTo>
                    <a:pt x="648072" y="178960"/>
                    <a:pt x="502996" y="324036"/>
                    <a:pt x="324036" y="324036"/>
                  </a:cubicBezTo>
                  <a:cubicBezTo>
                    <a:pt x="145076" y="324036"/>
                    <a:pt x="0" y="178960"/>
                    <a:pt x="0" y="0"/>
                  </a:cubicBezTo>
                </a:path>
              </a:pathLst>
            </a:custGeom>
            <a:noFill/>
            <a:ln w="25400" cap="flat" cmpd="sng" algn="ctr">
              <a:solidFill>
                <a:srgbClr val="EA4345"/>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200" b="0" i="0" u="none" strike="noStrike" kern="0" cap="none" spc="0" normalizeH="0" baseline="0" noProof="0">
                <a:ln>
                  <a:noFill/>
                </a:ln>
                <a:solidFill>
                  <a:sysClr val="window" lastClr="FFFFFF"/>
                </a:solidFill>
                <a:effectLst/>
                <a:uLnTx/>
                <a:uFillTx/>
                <a:cs typeface="+mn-ea"/>
                <a:sym typeface="+mn-lt"/>
              </a:endParaRPr>
            </a:p>
          </p:txBody>
        </p:sp>
        <p:cxnSp>
          <p:nvCxnSpPr>
            <p:cNvPr id="23" name="直接连接符 22"/>
            <p:cNvCxnSpPr/>
            <p:nvPr/>
          </p:nvCxnSpPr>
          <p:spPr>
            <a:xfrm flipV="1">
              <a:off x="2065562" y="1974543"/>
              <a:ext cx="0" cy="339778"/>
            </a:xfrm>
            <a:prstGeom prst="line">
              <a:avLst/>
            </a:prstGeom>
            <a:noFill/>
            <a:ln w="25400" cap="flat" cmpd="sng" algn="ctr">
              <a:solidFill>
                <a:srgbClr val="EA4345"/>
              </a:solidFill>
              <a:prstDash val="sysDash"/>
              <a:headEnd type="none" w="med" len="med"/>
              <a:tailEnd type="oval" w="med" len="med"/>
            </a:ln>
            <a:effectLst/>
          </p:spPr>
        </p:cxnSp>
        <p:sp>
          <p:nvSpPr>
            <p:cNvPr id="24" name="TextBox 43"/>
            <p:cNvSpPr txBox="1">
              <a:spLocks noChangeArrowheads="1"/>
            </p:cNvSpPr>
            <p:nvPr/>
          </p:nvSpPr>
          <p:spPr bwMode="auto">
            <a:xfrm flipH="1">
              <a:off x="1825201" y="2368607"/>
              <a:ext cx="50463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marL="0" marR="0" lvl="0" indent="0" algn="ctr" defTabSz="914400" eaLnBrk="1" fontAlgn="auto" latinLnBrk="0" hangingPunct="1">
                <a:lnSpc>
                  <a:spcPct val="80000"/>
                </a:lnSpc>
                <a:spcBef>
                  <a:spcPts val="0"/>
                </a:spcBef>
                <a:spcAft>
                  <a:spcPts val="0"/>
                </a:spcAft>
                <a:buClrTx/>
                <a:buSzTx/>
                <a:buFontTx/>
                <a:buNone/>
                <a:defRPr/>
              </a:pPr>
              <a:r>
                <a:rPr kumimoji="0" lang="en-US" altLang="zh-CN" sz="2000" b="0" i="0" u="none" strike="noStrike" kern="0" cap="none" spc="0" normalizeH="0" baseline="0" noProof="0" dirty="0" smtClean="0">
                  <a:ln>
                    <a:noFill/>
                  </a:ln>
                  <a:solidFill>
                    <a:schemeClr val="tx1">
                      <a:lumMod val="75000"/>
                      <a:lumOff val="25000"/>
                    </a:schemeClr>
                  </a:solidFill>
                  <a:effectLst/>
                  <a:uLnTx/>
                  <a:uFillTx/>
                  <a:latin typeface="+mn-lt"/>
                  <a:ea typeface="+mn-ea"/>
                  <a:cs typeface="+mn-ea"/>
                  <a:sym typeface="+mn-lt"/>
                </a:rPr>
                <a:t>A</a:t>
              </a:r>
              <a:endParaRPr kumimoji="0" lang="zh-CN" altLang="en-US" sz="2000" b="0" i="0" u="none" strike="noStrike" kern="0" cap="none" spc="0" normalizeH="0" baseline="0" noProof="0" dirty="0">
                <a:ln>
                  <a:noFill/>
                </a:ln>
                <a:solidFill>
                  <a:schemeClr val="tx1">
                    <a:lumMod val="75000"/>
                    <a:lumOff val="25000"/>
                  </a:schemeClr>
                </a:solidFill>
                <a:effectLst/>
                <a:uLnTx/>
                <a:uFillTx/>
                <a:latin typeface="+mn-lt"/>
                <a:ea typeface="+mn-ea"/>
                <a:cs typeface="+mn-ea"/>
                <a:sym typeface="+mn-lt"/>
              </a:endParaRPr>
            </a:p>
          </p:txBody>
        </p:sp>
        <p:sp>
          <p:nvSpPr>
            <p:cNvPr id="25" name="TextBox 57"/>
            <p:cNvSpPr txBox="1"/>
            <p:nvPr/>
          </p:nvSpPr>
          <p:spPr>
            <a:xfrm>
              <a:off x="1161361" y="879373"/>
              <a:ext cx="1890172" cy="1061829"/>
            </a:xfrm>
            <a:prstGeom prst="rect">
              <a:avLst/>
            </a:prstGeom>
            <a:noFill/>
          </p:spPr>
          <p:txBody>
            <a:bodyPr>
              <a:spAutoFit/>
            </a:bodyPr>
            <a:lstStyle/>
            <a:p>
              <a:pPr lvl="0" algn="ctr" defTabSz="914400">
                <a:lnSpc>
                  <a:spcPct val="150000"/>
                </a:lnSpc>
              </a:pPr>
              <a:r>
                <a:rPr lang="zh-CN" altLang="en-US" sz="1050" dirty="0">
                  <a:solidFill>
                    <a:prstClr val="black">
                      <a:lumMod val="75000"/>
                      <a:lumOff val="25000"/>
                    </a:prstClr>
                  </a:solidFill>
                  <a:cs typeface="+mn-ea"/>
                  <a:sym typeface="+mn-lt"/>
                </a:rPr>
                <a:t>在这里输入你的内容，或者通过复制粘贴你的文本。在这里输入你的内容，或者通过复制粘贴你的文本。</a:t>
              </a:r>
            </a:p>
          </p:txBody>
        </p:sp>
        <p:sp>
          <p:nvSpPr>
            <p:cNvPr id="26" name="椭圆 3"/>
            <p:cNvSpPr/>
            <p:nvPr/>
          </p:nvSpPr>
          <p:spPr>
            <a:xfrm>
              <a:off x="1233736" y="2642772"/>
              <a:ext cx="1637226" cy="604050"/>
            </a:xfrm>
            <a:custGeom>
              <a:avLst/>
              <a:gdLst>
                <a:gd name="connsiteX0" fmla="*/ 1819599 w 2302409"/>
                <a:gd name="connsiteY0" fmla="*/ 0 h 943122"/>
                <a:gd name="connsiteX1" fmla="*/ 2302409 w 2302409"/>
                <a:gd name="connsiteY1" fmla="*/ 391014 h 943122"/>
                <a:gd name="connsiteX2" fmla="*/ 1154885 w 2302409"/>
                <a:gd name="connsiteY2" fmla="*/ 943088 h 943122"/>
                <a:gd name="connsiteX3" fmla="*/ 0 w 2302409"/>
                <a:gd name="connsiteY3" fmla="*/ 406582 h 943122"/>
                <a:gd name="connsiteX4" fmla="*/ 459006 w 2302409"/>
                <a:gd name="connsiteY4" fmla="*/ 19413 h 943122"/>
                <a:gd name="connsiteX5" fmla="*/ 1150684 w 2302409"/>
                <a:gd name="connsiteY5" fmla="*/ 321815 h 943122"/>
                <a:gd name="connsiteX6" fmla="*/ 1819599 w 2302409"/>
                <a:gd name="connsiteY6" fmla="*/ 0 h 943122"/>
                <a:gd name="connsiteX0-1" fmla="*/ 1856544 w 2302409"/>
                <a:gd name="connsiteY0-2" fmla="*/ 1264 h 923709"/>
                <a:gd name="connsiteX1-3" fmla="*/ 2302409 w 2302409"/>
                <a:gd name="connsiteY1-4" fmla="*/ 371601 h 923709"/>
                <a:gd name="connsiteX2-5" fmla="*/ 1154885 w 2302409"/>
                <a:gd name="connsiteY2-6" fmla="*/ 923675 h 923709"/>
                <a:gd name="connsiteX3-7" fmla="*/ 0 w 2302409"/>
                <a:gd name="connsiteY3-8" fmla="*/ 387169 h 923709"/>
                <a:gd name="connsiteX4-9" fmla="*/ 459006 w 2302409"/>
                <a:gd name="connsiteY4-10" fmla="*/ 0 h 923709"/>
                <a:gd name="connsiteX5-11" fmla="*/ 1150684 w 2302409"/>
                <a:gd name="connsiteY5-12" fmla="*/ 302402 h 923709"/>
                <a:gd name="connsiteX6-13" fmla="*/ 1856544 w 2302409"/>
                <a:gd name="connsiteY6-14" fmla="*/ 1264 h 923709"/>
                <a:gd name="connsiteX0-15" fmla="*/ 1828835 w 2274700"/>
                <a:gd name="connsiteY0-16" fmla="*/ 1264 h 923747"/>
                <a:gd name="connsiteX1-17" fmla="*/ 2274700 w 2274700"/>
                <a:gd name="connsiteY1-18" fmla="*/ 371601 h 923747"/>
                <a:gd name="connsiteX2-19" fmla="*/ 1127176 w 2274700"/>
                <a:gd name="connsiteY2-20" fmla="*/ 923675 h 923747"/>
                <a:gd name="connsiteX3-21" fmla="*/ 0 w 2274700"/>
                <a:gd name="connsiteY3-22" fmla="*/ 397509 h 923747"/>
                <a:gd name="connsiteX4-23" fmla="*/ 431297 w 2274700"/>
                <a:gd name="connsiteY4-24" fmla="*/ 0 h 923747"/>
                <a:gd name="connsiteX5-25" fmla="*/ 1122975 w 2274700"/>
                <a:gd name="connsiteY5-26" fmla="*/ 302402 h 923747"/>
                <a:gd name="connsiteX6-27" fmla="*/ 1828835 w 2274700"/>
                <a:gd name="connsiteY6-28" fmla="*/ 1264 h 923747"/>
                <a:gd name="connsiteX0-29" fmla="*/ 1828835 w 2237755"/>
                <a:gd name="connsiteY0-30" fmla="*/ 1264 h 923747"/>
                <a:gd name="connsiteX1-31" fmla="*/ 2237755 w 2237755"/>
                <a:gd name="connsiteY1-32" fmla="*/ 371601 h 923747"/>
                <a:gd name="connsiteX2-33" fmla="*/ 1127176 w 2237755"/>
                <a:gd name="connsiteY2-34" fmla="*/ 923675 h 923747"/>
                <a:gd name="connsiteX3-35" fmla="*/ 0 w 2237755"/>
                <a:gd name="connsiteY3-36" fmla="*/ 397509 h 923747"/>
                <a:gd name="connsiteX4-37" fmla="*/ 431297 w 2237755"/>
                <a:gd name="connsiteY4-38" fmla="*/ 0 h 923747"/>
                <a:gd name="connsiteX5-39" fmla="*/ 1122975 w 2237755"/>
                <a:gd name="connsiteY5-40" fmla="*/ 302402 h 923747"/>
                <a:gd name="connsiteX6-41" fmla="*/ 1828835 w 2237755"/>
                <a:gd name="connsiteY6-42" fmla="*/ 1264 h 923747"/>
                <a:gd name="connsiteX0-43" fmla="*/ 1828835 w 2237755"/>
                <a:gd name="connsiteY0-44" fmla="*/ 1264 h 923678"/>
                <a:gd name="connsiteX1-45" fmla="*/ 2237755 w 2237755"/>
                <a:gd name="connsiteY1-46" fmla="*/ 392279 h 923678"/>
                <a:gd name="connsiteX2-47" fmla="*/ 1127176 w 2237755"/>
                <a:gd name="connsiteY2-48" fmla="*/ 923675 h 923678"/>
                <a:gd name="connsiteX3-49" fmla="*/ 0 w 2237755"/>
                <a:gd name="connsiteY3-50" fmla="*/ 397509 h 923678"/>
                <a:gd name="connsiteX4-51" fmla="*/ 431297 w 2237755"/>
                <a:gd name="connsiteY4-52" fmla="*/ 0 h 923678"/>
                <a:gd name="connsiteX5-53" fmla="*/ 1122975 w 2237755"/>
                <a:gd name="connsiteY5-54" fmla="*/ 302402 h 923678"/>
                <a:gd name="connsiteX6-55" fmla="*/ 1828835 w 2237755"/>
                <a:gd name="connsiteY6-56" fmla="*/ 1264 h 92367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2237755" h="923678">
                  <a:moveTo>
                    <a:pt x="1828835" y="1264"/>
                  </a:moveTo>
                  <a:lnTo>
                    <a:pt x="2237755" y="392279"/>
                  </a:lnTo>
                  <a:cubicBezTo>
                    <a:pt x="1957146" y="738766"/>
                    <a:pt x="1500135" y="922803"/>
                    <a:pt x="1127176" y="923675"/>
                  </a:cubicBezTo>
                  <a:cubicBezTo>
                    <a:pt x="754217" y="924547"/>
                    <a:pt x="285269" y="740170"/>
                    <a:pt x="0" y="397509"/>
                  </a:cubicBezTo>
                  <a:cubicBezTo>
                    <a:pt x="159159" y="265007"/>
                    <a:pt x="272138" y="132502"/>
                    <a:pt x="431297" y="0"/>
                  </a:cubicBezTo>
                  <a:cubicBezTo>
                    <a:pt x="597587" y="199744"/>
                    <a:pt x="890052" y="302191"/>
                    <a:pt x="1122975" y="302402"/>
                  </a:cubicBezTo>
                  <a:cubicBezTo>
                    <a:pt x="1355898" y="302613"/>
                    <a:pt x="1665262" y="203238"/>
                    <a:pt x="1828835" y="1264"/>
                  </a:cubicBezTo>
                  <a:close/>
                </a:path>
              </a:pathLst>
            </a:custGeom>
            <a:solidFill>
              <a:srgbClr val="EA4345"/>
            </a:solidFill>
            <a:ln w="25400" cap="flat" cmpd="sng" algn="ctr">
              <a:noFill/>
              <a:prstDash val="solid"/>
            </a:ln>
            <a:effectLst/>
          </p:spPr>
          <p:txBody>
            <a:bodyPr lIns="0" tIns="180000" rIns="0" bIns="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1" i="0" u="none" strike="noStrike" kern="0" cap="none" spc="0" normalizeH="0" baseline="0" noProof="0" dirty="0">
                  <a:ln>
                    <a:noFill/>
                  </a:ln>
                  <a:solidFill>
                    <a:sysClr val="window" lastClr="FFFFFF"/>
                  </a:solidFill>
                  <a:effectLst/>
                  <a:uLnTx/>
                  <a:uFillTx/>
                  <a:cs typeface="+mn-ea"/>
                  <a:sym typeface="+mn-lt"/>
                </a:rPr>
                <a:t>标题</a:t>
              </a:r>
            </a:p>
          </p:txBody>
        </p:sp>
      </p:grpSp>
      <p:grpSp>
        <p:nvGrpSpPr>
          <p:cNvPr id="27" name="组合 26"/>
          <p:cNvGrpSpPr/>
          <p:nvPr/>
        </p:nvGrpSpPr>
        <p:grpSpPr>
          <a:xfrm>
            <a:off x="6516637" y="1447882"/>
            <a:ext cx="1890172" cy="2389582"/>
            <a:chOff x="6506854" y="883744"/>
            <a:chExt cx="1890172" cy="2389582"/>
          </a:xfrm>
        </p:grpSpPr>
        <p:sp>
          <p:nvSpPr>
            <p:cNvPr id="28" name="椭圆 2"/>
            <p:cNvSpPr/>
            <p:nvPr/>
          </p:nvSpPr>
          <p:spPr>
            <a:xfrm flipV="1">
              <a:off x="7282681" y="2350892"/>
              <a:ext cx="338519" cy="168631"/>
            </a:xfrm>
            <a:custGeom>
              <a:avLst/>
              <a:gdLst>
                <a:gd name="connsiteX0" fmla="*/ 648072 w 739512"/>
                <a:gd name="connsiteY0" fmla="*/ 0 h 324036"/>
                <a:gd name="connsiteX1" fmla="*/ 324036 w 739512"/>
                <a:gd name="connsiteY1" fmla="*/ 324036 h 324036"/>
                <a:gd name="connsiteX2" fmla="*/ 0 w 739512"/>
                <a:gd name="connsiteY2" fmla="*/ 0 h 324036"/>
                <a:gd name="connsiteX3" fmla="*/ 739512 w 739512"/>
                <a:gd name="connsiteY3" fmla="*/ 91440 h 324036"/>
                <a:gd name="connsiteX0-1" fmla="*/ 648072 w 648072"/>
                <a:gd name="connsiteY0-2" fmla="*/ 0 h 324036"/>
                <a:gd name="connsiteX1-3" fmla="*/ 324036 w 648072"/>
                <a:gd name="connsiteY1-4" fmla="*/ 324036 h 324036"/>
                <a:gd name="connsiteX2-5" fmla="*/ 0 w 648072"/>
                <a:gd name="connsiteY2-6" fmla="*/ 0 h 324036"/>
              </a:gdLst>
              <a:ahLst/>
              <a:cxnLst>
                <a:cxn ang="0">
                  <a:pos x="connsiteX0-1" y="connsiteY0-2"/>
                </a:cxn>
                <a:cxn ang="0">
                  <a:pos x="connsiteX1-3" y="connsiteY1-4"/>
                </a:cxn>
                <a:cxn ang="0">
                  <a:pos x="connsiteX2-5" y="connsiteY2-6"/>
                </a:cxn>
              </a:cxnLst>
              <a:rect l="l" t="t" r="r" b="b"/>
              <a:pathLst>
                <a:path w="648072" h="324036">
                  <a:moveTo>
                    <a:pt x="648072" y="0"/>
                  </a:moveTo>
                  <a:cubicBezTo>
                    <a:pt x="648072" y="178960"/>
                    <a:pt x="502996" y="324036"/>
                    <a:pt x="324036" y="324036"/>
                  </a:cubicBezTo>
                  <a:cubicBezTo>
                    <a:pt x="145076" y="324036"/>
                    <a:pt x="0" y="178960"/>
                    <a:pt x="0" y="0"/>
                  </a:cubicBezTo>
                </a:path>
              </a:pathLst>
            </a:custGeom>
            <a:noFill/>
            <a:ln w="25400" cap="flat" cmpd="sng" algn="ctr">
              <a:solidFill>
                <a:srgbClr val="2F5898"/>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200" b="0" i="0" u="none" strike="noStrike" kern="0" cap="none" spc="0" normalizeH="0" baseline="0" noProof="0">
                <a:ln>
                  <a:noFill/>
                </a:ln>
                <a:solidFill>
                  <a:sysClr val="window" lastClr="FFFFFF"/>
                </a:solidFill>
                <a:effectLst/>
                <a:uLnTx/>
                <a:uFillTx/>
                <a:cs typeface="+mn-ea"/>
                <a:sym typeface="+mn-lt"/>
              </a:endParaRPr>
            </a:p>
          </p:txBody>
        </p:sp>
        <p:cxnSp>
          <p:nvCxnSpPr>
            <p:cNvPr id="29" name="直接连接符 28"/>
            <p:cNvCxnSpPr/>
            <p:nvPr/>
          </p:nvCxnSpPr>
          <p:spPr>
            <a:xfrm flipV="1">
              <a:off x="7452570" y="2001047"/>
              <a:ext cx="0" cy="339778"/>
            </a:xfrm>
            <a:prstGeom prst="line">
              <a:avLst/>
            </a:prstGeom>
            <a:noFill/>
            <a:ln w="25400" cap="flat" cmpd="sng" algn="ctr">
              <a:solidFill>
                <a:srgbClr val="2F5898"/>
              </a:solidFill>
              <a:prstDash val="sysDash"/>
              <a:headEnd type="none" w="med" len="med"/>
              <a:tailEnd type="oval" w="med" len="med"/>
            </a:ln>
            <a:effectLst/>
          </p:spPr>
        </p:cxnSp>
        <p:sp>
          <p:nvSpPr>
            <p:cNvPr id="30" name="TextBox 43"/>
            <p:cNvSpPr txBox="1">
              <a:spLocks noChangeArrowheads="1"/>
            </p:cNvSpPr>
            <p:nvPr/>
          </p:nvSpPr>
          <p:spPr bwMode="auto">
            <a:xfrm flipH="1">
              <a:off x="7212209" y="2404636"/>
              <a:ext cx="50463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marL="0" marR="0" lvl="0" indent="0" algn="ctr" defTabSz="914400" eaLnBrk="1" fontAlgn="auto" latinLnBrk="0" hangingPunct="1">
                <a:lnSpc>
                  <a:spcPct val="80000"/>
                </a:lnSpc>
                <a:spcBef>
                  <a:spcPts val="0"/>
                </a:spcBef>
                <a:spcAft>
                  <a:spcPts val="0"/>
                </a:spcAft>
                <a:buClrTx/>
                <a:buSzTx/>
                <a:buFontTx/>
                <a:buNone/>
                <a:defRPr/>
              </a:pPr>
              <a:r>
                <a:rPr kumimoji="0" lang="en-US" altLang="zh-CN" sz="2000" b="0" i="0" u="none" strike="noStrike" kern="0" cap="none" spc="0" normalizeH="0" baseline="0" noProof="0" dirty="0" smtClean="0">
                  <a:ln>
                    <a:noFill/>
                  </a:ln>
                  <a:solidFill>
                    <a:schemeClr val="tx1">
                      <a:lumMod val="75000"/>
                      <a:lumOff val="25000"/>
                    </a:schemeClr>
                  </a:solidFill>
                  <a:effectLst/>
                  <a:uLnTx/>
                  <a:uFillTx/>
                  <a:latin typeface="+mn-lt"/>
                  <a:ea typeface="+mn-ea"/>
                  <a:cs typeface="+mn-ea"/>
                  <a:sym typeface="+mn-lt"/>
                </a:rPr>
                <a:t>E</a:t>
              </a:r>
              <a:endParaRPr kumimoji="0" lang="zh-CN" altLang="en-US" sz="2000" b="0" i="0" u="none" strike="noStrike" kern="0" cap="none" spc="0" normalizeH="0" baseline="0" noProof="0" dirty="0">
                <a:ln>
                  <a:noFill/>
                </a:ln>
                <a:solidFill>
                  <a:schemeClr val="tx1">
                    <a:lumMod val="75000"/>
                    <a:lumOff val="25000"/>
                  </a:schemeClr>
                </a:solidFill>
                <a:effectLst/>
                <a:uLnTx/>
                <a:uFillTx/>
                <a:latin typeface="+mn-lt"/>
                <a:ea typeface="+mn-ea"/>
                <a:cs typeface="+mn-ea"/>
                <a:sym typeface="+mn-lt"/>
              </a:endParaRPr>
            </a:p>
          </p:txBody>
        </p:sp>
        <p:sp>
          <p:nvSpPr>
            <p:cNvPr id="31" name="TextBox 57"/>
            <p:cNvSpPr txBox="1"/>
            <p:nvPr/>
          </p:nvSpPr>
          <p:spPr>
            <a:xfrm>
              <a:off x="6506854" y="883744"/>
              <a:ext cx="1890172" cy="1061829"/>
            </a:xfrm>
            <a:prstGeom prst="rect">
              <a:avLst/>
            </a:prstGeom>
            <a:noFill/>
          </p:spPr>
          <p:txBody>
            <a:bodyPr>
              <a:spAutoFit/>
            </a:bodyPr>
            <a:lstStyle/>
            <a:p>
              <a:pPr lvl="0" algn="ctr" defTabSz="914400">
                <a:lnSpc>
                  <a:spcPct val="150000"/>
                </a:lnSpc>
              </a:pPr>
              <a:r>
                <a:rPr lang="zh-CN" altLang="en-US" sz="1050" dirty="0">
                  <a:solidFill>
                    <a:prstClr val="black">
                      <a:lumMod val="75000"/>
                      <a:lumOff val="25000"/>
                    </a:prstClr>
                  </a:solidFill>
                  <a:cs typeface="+mn-ea"/>
                  <a:sym typeface="+mn-lt"/>
                </a:rPr>
                <a:t>在这里输入你的内容，或者通过复制粘贴你的文本。在这里输入你的内容，或者通过复制粘贴你的文本。</a:t>
              </a:r>
            </a:p>
          </p:txBody>
        </p:sp>
        <p:sp>
          <p:nvSpPr>
            <p:cNvPr id="32" name="椭圆 3"/>
            <p:cNvSpPr/>
            <p:nvPr/>
          </p:nvSpPr>
          <p:spPr>
            <a:xfrm>
              <a:off x="6620744" y="2669276"/>
              <a:ext cx="1637226" cy="604050"/>
            </a:xfrm>
            <a:custGeom>
              <a:avLst/>
              <a:gdLst>
                <a:gd name="connsiteX0" fmla="*/ 1819599 w 2302409"/>
                <a:gd name="connsiteY0" fmla="*/ 0 h 943122"/>
                <a:gd name="connsiteX1" fmla="*/ 2302409 w 2302409"/>
                <a:gd name="connsiteY1" fmla="*/ 391014 h 943122"/>
                <a:gd name="connsiteX2" fmla="*/ 1154885 w 2302409"/>
                <a:gd name="connsiteY2" fmla="*/ 943088 h 943122"/>
                <a:gd name="connsiteX3" fmla="*/ 0 w 2302409"/>
                <a:gd name="connsiteY3" fmla="*/ 406582 h 943122"/>
                <a:gd name="connsiteX4" fmla="*/ 459006 w 2302409"/>
                <a:gd name="connsiteY4" fmla="*/ 19413 h 943122"/>
                <a:gd name="connsiteX5" fmla="*/ 1150684 w 2302409"/>
                <a:gd name="connsiteY5" fmla="*/ 321815 h 943122"/>
                <a:gd name="connsiteX6" fmla="*/ 1819599 w 2302409"/>
                <a:gd name="connsiteY6" fmla="*/ 0 h 943122"/>
                <a:gd name="connsiteX0-1" fmla="*/ 1856544 w 2302409"/>
                <a:gd name="connsiteY0-2" fmla="*/ 1264 h 923709"/>
                <a:gd name="connsiteX1-3" fmla="*/ 2302409 w 2302409"/>
                <a:gd name="connsiteY1-4" fmla="*/ 371601 h 923709"/>
                <a:gd name="connsiteX2-5" fmla="*/ 1154885 w 2302409"/>
                <a:gd name="connsiteY2-6" fmla="*/ 923675 h 923709"/>
                <a:gd name="connsiteX3-7" fmla="*/ 0 w 2302409"/>
                <a:gd name="connsiteY3-8" fmla="*/ 387169 h 923709"/>
                <a:gd name="connsiteX4-9" fmla="*/ 459006 w 2302409"/>
                <a:gd name="connsiteY4-10" fmla="*/ 0 h 923709"/>
                <a:gd name="connsiteX5-11" fmla="*/ 1150684 w 2302409"/>
                <a:gd name="connsiteY5-12" fmla="*/ 302402 h 923709"/>
                <a:gd name="connsiteX6-13" fmla="*/ 1856544 w 2302409"/>
                <a:gd name="connsiteY6-14" fmla="*/ 1264 h 923709"/>
                <a:gd name="connsiteX0-15" fmla="*/ 1828835 w 2274700"/>
                <a:gd name="connsiteY0-16" fmla="*/ 1264 h 923747"/>
                <a:gd name="connsiteX1-17" fmla="*/ 2274700 w 2274700"/>
                <a:gd name="connsiteY1-18" fmla="*/ 371601 h 923747"/>
                <a:gd name="connsiteX2-19" fmla="*/ 1127176 w 2274700"/>
                <a:gd name="connsiteY2-20" fmla="*/ 923675 h 923747"/>
                <a:gd name="connsiteX3-21" fmla="*/ 0 w 2274700"/>
                <a:gd name="connsiteY3-22" fmla="*/ 397509 h 923747"/>
                <a:gd name="connsiteX4-23" fmla="*/ 431297 w 2274700"/>
                <a:gd name="connsiteY4-24" fmla="*/ 0 h 923747"/>
                <a:gd name="connsiteX5-25" fmla="*/ 1122975 w 2274700"/>
                <a:gd name="connsiteY5-26" fmla="*/ 302402 h 923747"/>
                <a:gd name="connsiteX6-27" fmla="*/ 1828835 w 2274700"/>
                <a:gd name="connsiteY6-28" fmla="*/ 1264 h 923747"/>
                <a:gd name="connsiteX0-29" fmla="*/ 1828835 w 2237755"/>
                <a:gd name="connsiteY0-30" fmla="*/ 1264 h 923747"/>
                <a:gd name="connsiteX1-31" fmla="*/ 2237755 w 2237755"/>
                <a:gd name="connsiteY1-32" fmla="*/ 371601 h 923747"/>
                <a:gd name="connsiteX2-33" fmla="*/ 1127176 w 2237755"/>
                <a:gd name="connsiteY2-34" fmla="*/ 923675 h 923747"/>
                <a:gd name="connsiteX3-35" fmla="*/ 0 w 2237755"/>
                <a:gd name="connsiteY3-36" fmla="*/ 397509 h 923747"/>
                <a:gd name="connsiteX4-37" fmla="*/ 431297 w 2237755"/>
                <a:gd name="connsiteY4-38" fmla="*/ 0 h 923747"/>
                <a:gd name="connsiteX5-39" fmla="*/ 1122975 w 2237755"/>
                <a:gd name="connsiteY5-40" fmla="*/ 302402 h 923747"/>
                <a:gd name="connsiteX6-41" fmla="*/ 1828835 w 2237755"/>
                <a:gd name="connsiteY6-42" fmla="*/ 1264 h 923747"/>
                <a:gd name="connsiteX0-43" fmla="*/ 1828835 w 2237755"/>
                <a:gd name="connsiteY0-44" fmla="*/ 1264 h 923678"/>
                <a:gd name="connsiteX1-45" fmla="*/ 2237755 w 2237755"/>
                <a:gd name="connsiteY1-46" fmla="*/ 392279 h 923678"/>
                <a:gd name="connsiteX2-47" fmla="*/ 1127176 w 2237755"/>
                <a:gd name="connsiteY2-48" fmla="*/ 923675 h 923678"/>
                <a:gd name="connsiteX3-49" fmla="*/ 0 w 2237755"/>
                <a:gd name="connsiteY3-50" fmla="*/ 397509 h 923678"/>
                <a:gd name="connsiteX4-51" fmla="*/ 431297 w 2237755"/>
                <a:gd name="connsiteY4-52" fmla="*/ 0 h 923678"/>
                <a:gd name="connsiteX5-53" fmla="*/ 1122975 w 2237755"/>
                <a:gd name="connsiteY5-54" fmla="*/ 302402 h 923678"/>
                <a:gd name="connsiteX6-55" fmla="*/ 1828835 w 2237755"/>
                <a:gd name="connsiteY6-56" fmla="*/ 1264 h 92367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2237755" h="923678">
                  <a:moveTo>
                    <a:pt x="1828835" y="1264"/>
                  </a:moveTo>
                  <a:lnTo>
                    <a:pt x="2237755" y="392279"/>
                  </a:lnTo>
                  <a:cubicBezTo>
                    <a:pt x="1957146" y="738766"/>
                    <a:pt x="1500135" y="922803"/>
                    <a:pt x="1127176" y="923675"/>
                  </a:cubicBezTo>
                  <a:cubicBezTo>
                    <a:pt x="754217" y="924547"/>
                    <a:pt x="285269" y="740170"/>
                    <a:pt x="0" y="397509"/>
                  </a:cubicBezTo>
                  <a:cubicBezTo>
                    <a:pt x="159159" y="265007"/>
                    <a:pt x="272138" y="132502"/>
                    <a:pt x="431297" y="0"/>
                  </a:cubicBezTo>
                  <a:cubicBezTo>
                    <a:pt x="597587" y="199744"/>
                    <a:pt x="890052" y="302191"/>
                    <a:pt x="1122975" y="302402"/>
                  </a:cubicBezTo>
                  <a:cubicBezTo>
                    <a:pt x="1355898" y="302613"/>
                    <a:pt x="1665262" y="203238"/>
                    <a:pt x="1828835" y="1264"/>
                  </a:cubicBezTo>
                  <a:close/>
                </a:path>
              </a:pathLst>
            </a:custGeom>
            <a:solidFill>
              <a:srgbClr val="2F5898"/>
            </a:solidFill>
            <a:ln w="25400" cap="flat" cmpd="sng" algn="ctr">
              <a:noFill/>
              <a:prstDash val="solid"/>
            </a:ln>
            <a:effectLst/>
          </p:spPr>
          <p:txBody>
            <a:bodyPr lIns="0" tIns="180000" rIns="0" bIns="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1" i="0" u="none" strike="noStrike" kern="0" cap="none" spc="0" normalizeH="0" baseline="0" noProof="0" dirty="0">
                  <a:ln>
                    <a:noFill/>
                  </a:ln>
                  <a:solidFill>
                    <a:sysClr val="window" lastClr="FFFFFF"/>
                  </a:solidFill>
                  <a:effectLst/>
                  <a:uLnTx/>
                  <a:uFillTx/>
                  <a:cs typeface="+mn-ea"/>
                  <a:sym typeface="+mn-lt"/>
                </a:rPr>
                <a:t>标题</a:t>
              </a:r>
            </a:p>
          </p:txBody>
        </p:sp>
      </p:grpSp>
      <p:sp>
        <p:nvSpPr>
          <p:cNvPr id="33" name="TextBox 6"/>
          <p:cNvSpPr txBox="1"/>
          <p:nvPr/>
        </p:nvSpPr>
        <p:spPr>
          <a:xfrm>
            <a:off x="1150282" y="-523042"/>
            <a:ext cx="595035" cy="338554"/>
          </a:xfrm>
          <a:prstGeom prst="rect">
            <a:avLst/>
          </a:prstGeom>
          <a:noFill/>
        </p:spPr>
        <p:txBody>
          <a:bodyPr wrap="none" rtlCol="0">
            <a:spAutoFit/>
          </a:bodyPr>
          <a:lstStyle/>
          <a:p>
            <a:r>
              <a:rPr lang="zh-CN" altLang="en-US" dirty="0">
                <a:cs typeface="+mn-ea"/>
                <a:sym typeface="+mn-lt"/>
              </a:rPr>
              <a:t>延时</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ppt_x</p:attrName>
                                        </p:attrNameLst>
                                      </p:cBhvr>
                                      <p:tavLst>
                                        <p:tav tm="0">
                                          <p:val>
                                            <p:strVal val="#ppt_x-#ppt_w*1.125000"/>
                                          </p:val>
                                        </p:tav>
                                        <p:tav tm="100000">
                                          <p:val>
                                            <p:strVal val="#ppt_x"/>
                                          </p:val>
                                        </p:tav>
                                      </p:tavLst>
                                    </p:anim>
                                    <p:animEffect transition="in" filter="wipe(right)">
                                      <p:cBhvr>
                                        <p:cTn id="8" dur="500"/>
                                        <p:tgtEl>
                                          <p:spTgt spid="2"/>
                                        </p:tgtEl>
                                      </p:cBhvr>
                                    </p:animEffect>
                                  </p:childTnLst>
                                </p:cTn>
                              </p:par>
                            </p:childTnLst>
                          </p:cTn>
                        </p:par>
                        <p:par>
                          <p:cTn id="9" fill="hold">
                            <p:stCondLst>
                              <p:cond delay="500"/>
                            </p:stCondLst>
                            <p:childTnLst>
                              <p:par>
                                <p:cTn id="10" presetID="2" presetClass="entr" presetSubtype="4" decel="100000" fill="hold"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additive="base">
                                        <p:cTn id="12" dur="1250" fill="hold"/>
                                        <p:tgtEl>
                                          <p:spTgt spid="21"/>
                                        </p:tgtEl>
                                        <p:attrNameLst>
                                          <p:attrName>ppt_x</p:attrName>
                                        </p:attrNameLst>
                                      </p:cBhvr>
                                      <p:tavLst>
                                        <p:tav tm="0">
                                          <p:val>
                                            <p:strVal val="#ppt_x"/>
                                          </p:val>
                                        </p:tav>
                                        <p:tav tm="100000">
                                          <p:val>
                                            <p:strVal val="#ppt_x"/>
                                          </p:val>
                                        </p:tav>
                                      </p:tavLst>
                                    </p:anim>
                                    <p:anim calcmode="lin" valueType="num">
                                      <p:cBhvr additive="base">
                                        <p:cTn id="13" dur="1250" fill="hold"/>
                                        <p:tgtEl>
                                          <p:spTgt spid="21"/>
                                        </p:tgtEl>
                                        <p:attrNameLst>
                                          <p:attrName>ppt_y</p:attrName>
                                        </p:attrNameLst>
                                      </p:cBhvr>
                                      <p:tavLst>
                                        <p:tav tm="0">
                                          <p:val>
                                            <p:strVal val="1+#ppt_h/2"/>
                                          </p:val>
                                        </p:tav>
                                        <p:tav tm="100000">
                                          <p:val>
                                            <p:strVal val="#ppt_y"/>
                                          </p:val>
                                        </p:tav>
                                      </p:tavLst>
                                    </p:anim>
                                  </p:childTnLst>
                                </p:cTn>
                              </p:par>
                              <p:par>
                                <p:cTn id="14" presetID="2" presetClass="entr" presetSubtype="1" decel="100000"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1250" fill="hold"/>
                                        <p:tgtEl>
                                          <p:spTgt spid="3"/>
                                        </p:tgtEl>
                                        <p:attrNameLst>
                                          <p:attrName>ppt_x</p:attrName>
                                        </p:attrNameLst>
                                      </p:cBhvr>
                                      <p:tavLst>
                                        <p:tav tm="0">
                                          <p:val>
                                            <p:strVal val="#ppt_x"/>
                                          </p:val>
                                        </p:tav>
                                        <p:tav tm="100000">
                                          <p:val>
                                            <p:strVal val="#ppt_x"/>
                                          </p:val>
                                        </p:tav>
                                      </p:tavLst>
                                    </p:anim>
                                    <p:anim calcmode="lin" valueType="num">
                                      <p:cBhvr additive="base">
                                        <p:cTn id="17" dur="1250" fill="hold"/>
                                        <p:tgtEl>
                                          <p:spTgt spid="3"/>
                                        </p:tgtEl>
                                        <p:attrNameLst>
                                          <p:attrName>ppt_y</p:attrName>
                                        </p:attrNameLst>
                                      </p:cBhvr>
                                      <p:tavLst>
                                        <p:tav tm="0">
                                          <p:val>
                                            <p:strVal val="0-#ppt_h/2"/>
                                          </p:val>
                                        </p:tav>
                                        <p:tav tm="100000">
                                          <p:val>
                                            <p:strVal val="#ppt_y"/>
                                          </p:val>
                                        </p:tav>
                                      </p:tavLst>
                                    </p:anim>
                                  </p:childTnLst>
                                </p:cTn>
                              </p:par>
                              <p:par>
                                <p:cTn id="18" presetID="2" presetClass="entr" presetSubtype="4" decel="100000"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1250" fill="hold"/>
                                        <p:tgtEl>
                                          <p:spTgt spid="9"/>
                                        </p:tgtEl>
                                        <p:attrNameLst>
                                          <p:attrName>ppt_x</p:attrName>
                                        </p:attrNameLst>
                                      </p:cBhvr>
                                      <p:tavLst>
                                        <p:tav tm="0">
                                          <p:val>
                                            <p:strVal val="#ppt_x"/>
                                          </p:val>
                                        </p:tav>
                                        <p:tav tm="100000">
                                          <p:val>
                                            <p:strVal val="#ppt_x"/>
                                          </p:val>
                                        </p:tav>
                                      </p:tavLst>
                                    </p:anim>
                                    <p:anim calcmode="lin" valueType="num">
                                      <p:cBhvr additive="base">
                                        <p:cTn id="21" dur="1250" fill="hold"/>
                                        <p:tgtEl>
                                          <p:spTgt spid="9"/>
                                        </p:tgtEl>
                                        <p:attrNameLst>
                                          <p:attrName>ppt_y</p:attrName>
                                        </p:attrNameLst>
                                      </p:cBhvr>
                                      <p:tavLst>
                                        <p:tav tm="0">
                                          <p:val>
                                            <p:strVal val="1+#ppt_h/2"/>
                                          </p:val>
                                        </p:tav>
                                        <p:tav tm="100000">
                                          <p:val>
                                            <p:strVal val="#ppt_y"/>
                                          </p:val>
                                        </p:tav>
                                      </p:tavLst>
                                    </p:anim>
                                  </p:childTnLst>
                                </p:cTn>
                              </p:par>
                              <p:par>
                                <p:cTn id="22" presetID="2" presetClass="entr" presetSubtype="1" decel="100000" fill="hold" nodeType="withEffect">
                                  <p:stCondLst>
                                    <p:cond delay="0"/>
                                  </p:stCondLst>
                                  <p:childTnLst>
                                    <p:set>
                                      <p:cBhvr>
                                        <p:cTn id="23" dur="1" fill="hold">
                                          <p:stCondLst>
                                            <p:cond delay="0"/>
                                          </p:stCondLst>
                                        </p:cTn>
                                        <p:tgtEl>
                                          <p:spTgt spid="15"/>
                                        </p:tgtEl>
                                        <p:attrNameLst>
                                          <p:attrName>style.visibility</p:attrName>
                                        </p:attrNameLst>
                                      </p:cBhvr>
                                      <p:to>
                                        <p:strVal val="visible"/>
                                      </p:to>
                                    </p:set>
                                    <p:anim calcmode="lin" valueType="num">
                                      <p:cBhvr additive="base">
                                        <p:cTn id="24" dur="1250" fill="hold"/>
                                        <p:tgtEl>
                                          <p:spTgt spid="15"/>
                                        </p:tgtEl>
                                        <p:attrNameLst>
                                          <p:attrName>ppt_x</p:attrName>
                                        </p:attrNameLst>
                                      </p:cBhvr>
                                      <p:tavLst>
                                        <p:tav tm="0">
                                          <p:val>
                                            <p:strVal val="#ppt_x"/>
                                          </p:val>
                                        </p:tav>
                                        <p:tav tm="100000">
                                          <p:val>
                                            <p:strVal val="#ppt_x"/>
                                          </p:val>
                                        </p:tav>
                                      </p:tavLst>
                                    </p:anim>
                                    <p:anim calcmode="lin" valueType="num">
                                      <p:cBhvr additive="base">
                                        <p:cTn id="25" dur="1250" fill="hold"/>
                                        <p:tgtEl>
                                          <p:spTgt spid="15"/>
                                        </p:tgtEl>
                                        <p:attrNameLst>
                                          <p:attrName>ppt_y</p:attrName>
                                        </p:attrNameLst>
                                      </p:cBhvr>
                                      <p:tavLst>
                                        <p:tav tm="0">
                                          <p:val>
                                            <p:strVal val="0-#ppt_h/2"/>
                                          </p:val>
                                        </p:tav>
                                        <p:tav tm="100000">
                                          <p:val>
                                            <p:strVal val="#ppt_y"/>
                                          </p:val>
                                        </p:tav>
                                      </p:tavLst>
                                    </p:anim>
                                  </p:childTnLst>
                                </p:cTn>
                              </p:par>
                              <p:par>
                                <p:cTn id="26" presetID="2" presetClass="entr" presetSubtype="4" decel="100000" fill="hold" nodeType="with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additive="base">
                                        <p:cTn id="28" dur="1250" fill="hold"/>
                                        <p:tgtEl>
                                          <p:spTgt spid="27"/>
                                        </p:tgtEl>
                                        <p:attrNameLst>
                                          <p:attrName>ppt_x</p:attrName>
                                        </p:attrNameLst>
                                      </p:cBhvr>
                                      <p:tavLst>
                                        <p:tav tm="0">
                                          <p:val>
                                            <p:strVal val="#ppt_x"/>
                                          </p:val>
                                        </p:tav>
                                        <p:tav tm="100000">
                                          <p:val>
                                            <p:strVal val="#ppt_x"/>
                                          </p:val>
                                        </p:tav>
                                      </p:tavLst>
                                    </p:anim>
                                    <p:anim calcmode="lin" valueType="num">
                                      <p:cBhvr additive="base">
                                        <p:cTn id="29" dur="1250" fill="hold"/>
                                        <p:tgtEl>
                                          <p:spTgt spid="27"/>
                                        </p:tgtEl>
                                        <p:attrNameLst>
                                          <p:attrName>ppt_y</p:attrName>
                                        </p:attrNameLst>
                                      </p:cBhvr>
                                      <p:tavLst>
                                        <p:tav tm="0">
                                          <p:val>
                                            <p:strVal val="1+#ppt_h/2"/>
                                          </p:val>
                                        </p:tav>
                                        <p:tav tm="100000">
                                          <p:val>
                                            <p:strVal val="#ppt_y"/>
                                          </p:val>
                                        </p:tav>
                                      </p:tavLst>
                                    </p:anim>
                                  </p:childTnLst>
                                </p:cTn>
                              </p:par>
                            </p:childTnLst>
                          </p:cTn>
                        </p:par>
                        <p:par>
                          <p:cTn id="30" fill="hold">
                            <p:stCondLst>
                              <p:cond delay="2000"/>
                            </p:stCondLst>
                            <p:childTnLst>
                              <p:par>
                                <p:cTn id="31" presetID="10" presetClass="entr" presetSubtype="0"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fade">
                                      <p:cBhvr>
                                        <p:cTn id="33" dur="1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0"/>
          <p:cNvSpPr txBox="1"/>
          <p:nvPr/>
        </p:nvSpPr>
        <p:spPr>
          <a:xfrm>
            <a:off x="368739" y="226993"/>
            <a:ext cx="2082388" cy="523220"/>
          </a:xfrm>
          <a:prstGeom prst="rect">
            <a:avLst/>
          </a:prstGeom>
          <a:noFill/>
        </p:spPr>
        <p:txBody>
          <a:bodyPr wrap="square" rtlCol="0">
            <a:spAutoFit/>
          </a:bodyPr>
          <a:lstStyle/>
          <a:p>
            <a:pPr algn="ctr" defTabSz="914400"/>
            <a:r>
              <a:rPr lang="zh-CN" altLang="en-US" sz="2800" b="1" spc="300" dirty="0" smtClean="0">
                <a:solidFill>
                  <a:schemeClr val="bg1"/>
                </a:solidFill>
                <a:cs typeface="+mn-ea"/>
                <a:sym typeface="+mn-lt"/>
              </a:rPr>
              <a:t>短期目标</a:t>
            </a:r>
            <a:endParaRPr lang="zh-CN" altLang="en-US" sz="2800" b="1" spc="300" dirty="0">
              <a:solidFill>
                <a:schemeClr val="bg1"/>
              </a:solidFill>
              <a:cs typeface="+mn-ea"/>
              <a:sym typeface="+mn-lt"/>
            </a:endParaRPr>
          </a:p>
        </p:txBody>
      </p:sp>
      <p:grpSp>
        <p:nvGrpSpPr>
          <p:cNvPr id="51" name="组合 50"/>
          <p:cNvGrpSpPr/>
          <p:nvPr/>
        </p:nvGrpSpPr>
        <p:grpSpPr>
          <a:xfrm>
            <a:off x="5238196" y="2333525"/>
            <a:ext cx="2983314" cy="2268603"/>
            <a:chOff x="6613373" y="2260140"/>
            <a:chExt cx="3977752" cy="3024804"/>
          </a:xfrm>
        </p:grpSpPr>
        <p:sp>
          <p:nvSpPr>
            <p:cNvPr id="52" name="椭圆 51"/>
            <p:cNvSpPr/>
            <p:nvPr/>
          </p:nvSpPr>
          <p:spPr bwMode="auto">
            <a:xfrm>
              <a:off x="6613373" y="2260140"/>
              <a:ext cx="3977752" cy="3024804"/>
            </a:xfrm>
            <a:prstGeom prst="ellipse">
              <a:avLst/>
            </a:prstGeom>
            <a:solidFill>
              <a:srgbClr val="EA4345"/>
            </a:solidFill>
            <a:ln w="19050" cap="flat" cmpd="sng" algn="ctr">
              <a:solidFill>
                <a:schemeClr val="bg1"/>
              </a:solidFill>
              <a:prstDash val="solid"/>
            </a:ln>
            <a:effectLst/>
          </p:spPr>
          <p:txBody>
            <a:bodyPr rot="0" spcFirstLastPara="0" vertOverflow="overflow" horzOverflow="overflow" vert="horz" wrap="square" lIns="68580" tIns="34290" rIns="68580" bIns="34290" numCol="1" spcCol="0" rtlCol="0" fromWordArt="0" anchor="ctr" anchorCtr="0" forceAA="0" compatLnSpc="1">
              <a:noAutofit/>
            </a:bodyPr>
            <a:lstStyle/>
            <a:p>
              <a:pPr marL="0" marR="0" lvl="0" indent="0" algn="ctr" defTabSz="685800" eaLnBrk="1" fontAlgn="auto" latinLnBrk="0" hangingPunct="1">
                <a:lnSpc>
                  <a:spcPct val="100000"/>
                </a:lnSpc>
                <a:spcBef>
                  <a:spcPts val="0"/>
                </a:spcBef>
                <a:spcAft>
                  <a:spcPts val="0"/>
                </a:spcAft>
                <a:buClrTx/>
                <a:buSzTx/>
                <a:buFontTx/>
                <a:buNone/>
                <a:defRPr/>
              </a:pPr>
              <a:endParaRPr kumimoji="0" lang="zh-CN" altLang="en-US" sz="3300" b="0" i="0" u="none" strike="noStrike" kern="0" cap="none" spc="0" normalizeH="0" baseline="0" noProof="0" dirty="0" smtClean="0">
                <a:ln>
                  <a:noFill/>
                </a:ln>
                <a:solidFill>
                  <a:prstClr val="white"/>
                </a:solidFill>
                <a:effectLst/>
                <a:uLnTx/>
                <a:uFillTx/>
                <a:cs typeface="+mn-ea"/>
                <a:sym typeface="+mn-lt"/>
              </a:endParaRPr>
            </a:p>
          </p:txBody>
        </p:sp>
        <p:sp>
          <p:nvSpPr>
            <p:cNvPr id="53" name="椭圆 52"/>
            <p:cNvSpPr/>
            <p:nvPr/>
          </p:nvSpPr>
          <p:spPr bwMode="auto">
            <a:xfrm>
              <a:off x="6902469" y="2420750"/>
              <a:ext cx="3401344" cy="2576884"/>
            </a:xfrm>
            <a:prstGeom prst="ellipse">
              <a:avLst/>
            </a:prstGeom>
            <a:solidFill>
              <a:schemeClr val="bg1"/>
            </a:solidFill>
            <a:ln w="19050" cap="flat" cmpd="sng" algn="ctr">
              <a:noFill/>
              <a:prstDash val="solid"/>
            </a:ln>
            <a:effectLst/>
          </p:spPr>
          <p:txBody>
            <a:bodyPr rot="0" spcFirstLastPara="0" vertOverflow="overflow" horzOverflow="overflow" vert="horz" wrap="square" lIns="68580" tIns="34290" rIns="68580" bIns="34290" numCol="1" spcCol="0" rtlCol="0" fromWordArt="0" anchor="ctr" anchorCtr="0" forceAA="0" compatLnSpc="1">
              <a:noAutofit/>
            </a:bodyPr>
            <a:lstStyle/>
            <a:p>
              <a:pPr marL="0" marR="0" lvl="0" indent="0" algn="ctr" defTabSz="685800" eaLnBrk="1" fontAlgn="auto" latinLnBrk="0" hangingPunct="1">
                <a:lnSpc>
                  <a:spcPct val="100000"/>
                </a:lnSpc>
                <a:spcBef>
                  <a:spcPts val="0"/>
                </a:spcBef>
                <a:spcAft>
                  <a:spcPts val="0"/>
                </a:spcAft>
                <a:buClrTx/>
                <a:buSzTx/>
                <a:buFontTx/>
                <a:buNone/>
                <a:defRPr/>
              </a:pPr>
              <a:endParaRPr kumimoji="0" lang="zh-CN" altLang="en-US" sz="3300" b="0" i="0" u="none" strike="noStrike" kern="0" cap="none" spc="0" normalizeH="0" baseline="0" noProof="0" dirty="0" smtClean="0">
                <a:ln>
                  <a:noFill/>
                </a:ln>
                <a:solidFill>
                  <a:prstClr val="black">
                    <a:lumMod val="50000"/>
                    <a:lumOff val="50000"/>
                  </a:prstClr>
                </a:solidFill>
                <a:effectLst/>
                <a:uLnTx/>
                <a:uFillTx/>
                <a:cs typeface="+mn-ea"/>
                <a:sym typeface="+mn-lt"/>
              </a:endParaRPr>
            </a:p>
          </p:txBody>
        </p:sp>
        <p:sp>
          <p:nvSpPr>
            <p:cNvPr id="54" name="椭圆 53"/>
            <p:cNvSpPr/>
            <p:nvPr/>
          </p:nvSpPr>
          <p:spPr bwMode="auto">
            <a:xfrm>
              <a:off x="7212982" y="2600988"/>
              <a:ext cx="2776752" cy="2096842"/>
            </a:xfrm>
            <a:prstGeom prst="ellipse">
              <a:avLst/>
            </a:prstGeom>
            <a:solidFill>
              <a:srgbClr val="029489"/>
            </a:solidFill>
            <a:ln w="19050" cap="flat" cmpd="sng" algn="ctr">
              <a:noFill/>
              <a:prstDash val="solid"/>
            </a:ln>
            <a:effectLst/>
          </p:spPr>
          <p:txBody>
            <a:bodyPr rot="0" spcFirstLastPara="0" vertOverflow="overflow" horzOverflow="overflow" vert="horz" wrap="square" lIns="68580" tIns="34290" rIns="68580" bIns="34290" numCol="1" spcCol="0" rtlCol="0" fromWordArt="0" anchor="ctr" anchorCtr="0" forceAA="0" compatLnSpc="1">
              <a:noAutofit/>
            </a:bodyPr>
            <a:lstStyle/>
            <a:p>
              <a:pPr marL="0" marR="0" lvl="0" indent="0" algn="ctr" defTabSz="685800" eaLnBrk="1" fontAlgn="auto" latinLnBrk="0" hangingPunct="1">
                <a:lnSpc>
                  <a:spcPct val="100000"/>
                </a:lnSpc>
                <a:spcBef>
                  <a:spcPts val="0"/>
                </a:spcBef>
                <a:spcAft>
                  <a:spcPts val="0"/>
                </a:spcAft>
                <a:buClrTx/>
                <a:buSzTx/>
                <a:buFontTx/>
                <a:buNone/>
                <a:defRPr/>
              </a:pPr>
              <a:endParaRPr kumimoji="0" lang="zh-CN" altLang="en-US" sz="3300" b="0" i="0" u="none" strike="noStrike" kern="0" cap="none" spc="0" normalizeH="0" baseline="0" noProof="0" dirty="0" smtClean="0">
                <a:ln>
                  <a:noFill/>
                </a:ln>
                <a:solidFill>
                  <a:prstClr val="white"/>
                </a:solidFill>
                <a:effectLst/>
                <a:uLnTx/>
                <a:uFillTx/>
                <a:cs typeface="+mn-ea"/>
                <a:sym typeface="+mn-lt"/>
              </a:endParaRPr>
            </a:p>
          </p:txBody>
        </p:sp>
        <p:sp>
          <p:nvSpPr>
            <p:cNvPr id="55" name="椭圆 54"/>
            <p:cNvSpPr/>
            <p:nvPr/>
          </p:nvSpPr>
          <p:spPr bwMode="auto">
            <a:xfrm>
              <a:off x="7553829" y="2807995"/>
              <a:ext cx="2102195" cy="1588246"/>
            </a:xfrm>
            <a:prstGeom prst="ellipse">
              <a:avLst/>
            </a:prstGeom>
            <a:solidFill>
              <a:schemeClr val="bg1"/>
            </a:solidFill>
            <a:ln w="19050" cap="flat" cmpd="sng" algn="ctr">
              <a:noFill/>
              <a:prstDash val="solid"/>
            </a:ln>
            <a:effectLst/>
          </p:spPr>
          <p:txBody>
            <a:bodyPr rot="0" spcFirstLastPara="0" vertOverflow="overflow" horzOverflow="overflow" vert="horz" wrap="square" lIns="68580" tIns="34290" rIns="68580" bIns="34290" numCol="1" spcCol="0" rtlCol="0" fromWordArt="0" anchor="ctr" anchorCtr="0" forceAA="0" compatLnSpc="1">
              <a:noAutofit/>
            </a:bodyPr>
            <a:lstStyle/>
            <a:p>
              <a:pPr marL="0" marR="0" lvl="0" indent="0" algn="ctr" defTabSz="685800" eaLnBrk="1" fontAlgn="auto" latinLnBrk="0" hangingPunct="1">
                <a:lnSpc>
                  <a:spcPct val="100000"/>
                </a:lnSpc>
                <a:spcBef>
                  <a:spcPts val="0"/>
                </a:spcBef>
                <a:spcAft>
                  <a:spcPts val="0"/>
                </a:spcAft>
                <a:buClrTx/>
                <a:buSzTx/>
                <a:buFontTx/>
                <a:buNone/>
                <a:defRPr/>
              </a:pPr>
              <a:endParaRPr kumimoji="0" lang="zh-CN" altLang="en-US" sz="3300" b="0" i="0" u="none" strike="noStrike" kern="0" cap="none" spc="0" normalizeH="0" baseline="0" noProof="0" dirty="0" smtClean="0">
                <a:ln>
                  <a:noFill/>
                </a:ln>
                <a:solidFill>
                  <a:prstClr val="black">
                    <a:lumMod val="50000"/>
                    <a:lumOff val="50000"/>
                  </a:prstClr>
                </a:solidFill>
                <a:effectLst/>
                <a:uLnTx/>
                <a:uFillTx/>
                <a:cs typeface="+mn-ea"/>
                <a:sym typeface="+mn-lt"/>
              </a:endParaRPr>
            </a:p>
          </p:txBody>
        </p:sp>
        <p:sp>
          <p:nvSpPr>
            <p:cNvPr id="56" name="椭圆 55"/>
            <p:cNvSpPr/>
            <p:nvPr/>
          </p:nvSpPr>
          <p:spPr bwMode="auto">
            <a:xfrm>
              <a:off x="7894678" y="3041772"/>
              <a:ext cx="1415144" cy="1054666"/>
            </a:xfrm>
            <a:prstGeom prst="ellipse">
              <a:avLst/>
            </a:prstGeom>
            <a:solidFill>
              <a:schemeClr val="bg1">
                <a:lumMod val="85000"/>
              </a:schemeClr>
            </a:solidFill>
            <a:ln w="19050" cap="flat" cmpd="sng" algn="ctr">
              <a:noFill/>
              <a:prstDash val="solid"/>
            </a:ln>
            <a:effectLst/>
          </p:spPr>
          <p:txBody>
            <a:bodyPr rot="0" spcFirstLastPara="0" vertOverflow="overflow" horzOverflow="overflow" vert="horz" wrap="square" lIns="68580" tIns="34290" rIns="68580" bIns="34290" numCol="1" spcCol="0" rtlCol="0" fromWordArt="0" anchor="ctr" anchorCtr="0" forceAA="0" compatLnSpc="1">
              <a:noAutofit/>
            </a:bodyPr>
            <a:lstStyle/>
            <a:p>
              <a:pPr marL="0" marR="0" lvl="0" indent="0" algn="ctr" defTabSz="685800" eaLnBrk="1" fontAlgn="auto" latinLnBrk="0" hangingPunct="1">
                <a:lnSpc>
                  <a:spcPct val="100000"/>
                </a:lnSpc>
                <a:spcBef>
                  <a:spcPts val="0"/>
                </a:spcBef>
                <a:spcAft>
                  <a:spcPts val="0"/>
                </a:spcAft>
                <a:buClrTx/>
                <a:buSzTx/>
                <a:buFontTx/>
                <a:buNone/>
                <a:defRPr/>
              </a:pPr>
              <a:endParaRPr kumimoji="0" lang="zh-CN" altLang="en-US" sz="3300" b="0" i="0" u="none" strike="noStrike" kern="0" cap="none" spc="0" normalizeH="0" baseline="0" noProof="0" dirty="0" smtClean="0">
                <a:ln>
                  <a:noFill/>
                </a:ln>
                <a:solidFill>
                  <a:prstClr val="white"/>
                </a:solidFill>
                <a:effectLst/>
                <a:uLnTx/>
                <a:uFillTx/>
                <a:cs typeface="+mn-ea"/>
                <a:sym typeface="+mn-lt"/>
              </a:endParaRPr>
            </a:p>
          </p:txBody>
        </p:sp>
        <p:sp>
          <p:nvSpPr>
            <p:cNvPr id="57" name="椭圆 56"/>
            <p:cNvSpPr/>
            <p:nvPr/>
          </p:nvSpPr>
          <p:spPr bwMode="auto">
            <a:xfrm>
              <a:off x="8240880" y="3288038"/>
              <a:ext cx="720957" cy="547855"/>
            </a:xfrm>
            <a:prstGeom prst="ellipse">
              <a:avLst/>
            </a:prstGeom>
            <a:solidFill>
              <a:srgbClr val="004960"/>
            </a:solidFill>
            <a:ln w="19050" cap="flat" cmpd="sng" algn="ctr">
              <a:solidFill>
                <a:schemeClr val="bg1"/>
              </a:solidFill>
              <a:prstDash val="solid"/>
            </a:ln>
            <a:effectLst/>
          </p:spPr>
          <p:txBody>
            <a:bodyPr rot="0" spcFirstLastPara="0" vertOverflow="overflow" horzOverflow="overflow" vert="horz" wrap="square" lIns="68580" tIns="34290" rIns="68580" bIns="34290" numCol="1" spcCol="0" rtlCol="0" fromWordArt="0" anchor="ctr" anchorCtr="0" forceAA="0" compatLnSpc="1">
              <a:noAutofit/>
            </a:bodyPr>
            <a:lstStyle/>
            <a:p>
              <a:pPr marL="0" marR="0" lvl="0" indent="0" algn="ctr" defTabSz="685800" eaLnBrk="1" fontAlgn="auto" latinLnBrk="0" hangingPunct="1">
                <a:lnSpc>
                  <a:spcPct val="100000"/>
                </a:lnSpc>
                <a:spcBef>
                  <a:spcPts val="0"/>
                </a:spcBef>
                <a:spcAft>
                  <a:spcPts val="0"/>
                </a:spcAft>
                <a:buClrTx/>
                <a:buSzTx/>
                <a:buFontTx/>
                <a:buNone/>
                <a:defRPr/>
              </a:pPr>
              <a:endParaRPr kumimoji="0" lang="zh-CN" altLang="en-US" sz="3300" b="0" i="0" u="none" strike="noStrike" kern="0" cap="none" spc="0" normalizeH="0" baseline="0" noProof="0" dirty="0" smtClean="0">
                <a:ln>
                  <a:noFill/>
                </a:ln>
                <a:solidFill>
                  <a:prstClr val="white"/>
                </a:solidFill>
                <a:effectLst/>
                <a:uLnTx/>
                <a:uFillTx/>
                <a:cs typeface="+mn-ea"/>
                <a:sym typeface="+mn-lt"/>
              </a:endParaRPr>
            </a:p>
          </p:txBody>
        </p:sp>
      </p:grpSp>
      <p:grpSp>
        <p:nvGrpSpPr>
          <p:cNvPr id="58" name="组合 57"/>
          <p:cNvGrpSpPr/>
          <p:nvPr/>
        </p:nvGrpSpPr>
        <p:grpSpPr>
          <a:xfrm>
            <a:off x="6702412" y="1794145"/>
            <a:ext cx="1572629" cy="1513741"/>
            <a:chOff x="8565660" y="1540966"/>
            <a:chExt cx="2096839" cy="2018321"/>
          </a:xfrm>
          <a:effectLst>
            <a:outerShdw blurRad="76200" dir="18900000" sy="23000" kx="-1200000" algn="bl" rotWithShape="0">
              <a:prstClr val="black">
                <a:alpha val="20000"/>
              </a:prstClr>
            </a:outerShdw>
          </a:effectLst>
        </p:grpSpPr>
        <p:sp>
          <p:nvSpPr>
            <p:cNvPr id="59" name="任意多边形 58"/>
            <p:cNvSpPr/>
            <p:nvPr/>
          </p:nvSpPr>
          <p:spPr bwMode="auto">
            <a:xfrm>
              <a:off x="10007571" y="1765818"/>
              <a:ext cx="654928" cy="444353"/>
            </a:xfrm>
            <a:custGeom>
              <a:avLst/>
              <a:gdLst>
                <a:gd name="connsiteX0" fmla="*/ 368969 w 582864"/>
                <a:gd name="connsiteY0" fmla="*/ 38100 h 395037"/>
                <a:gd name="connsiteX1" fmla="*/ 461211 w 582864"/>
                <a:gd name="connsiteY1" fmla="*/ 6016 h 395037"/>
                <a:gd name="connsiteX2" fmla="*/ 549442 w 582864"/>
                <a:gd name="connsiteY2" fmla="*/ 2006 h 395037"/>
                <a:gd name="connsiteX3" fmla="*/ 581527 w 582864"/>
                <a:gd name="connsiteY3" fmla="*/ 18048 h 395037"/>
                <a:gd name="connsiteX4" fmla="*/ 557464 w 582864"/>
                <a:gd name="connsiteY4" fmla="*/ 66174 h 395037"/>
                <a:gd name="connsiteX5" fmla="*/ 485274 w 582864"/>
                <a:gd name="connsiteY5" fmla="*/ 142374 h 395037"/>
                <a:gd name="connsiteX6" fmla="*/ 368969 w 582864"/>
                <a:gd name="connsiteY6" fmla="*/ 226595 h 395037"/>
                <a:gd name="connsiteX7" fmla="*/ 0 w 582864"/>
                <a:gd name="connsiteY7" fmla="*/ 395037 h 395037"/>
                <a:gd name="connsiteX8" fmla="*/ 368969 w 582864"/>
                <a:gd name="connsiteY8" fmla="*/ 38100 h 395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864" h="395037">
                  <a:moveTo>
                    <a:pt x="368969" y="38100"/>
                  </a:moveTo>
                  <a:cubicBezTo>
                    <a:pt x="400050" y="25066"/>
                    <a:pt x="431132" y="12032"/>
                    <a:pt x="461211" y="6016"/>
                  </a:cubicBezTo>
                  <a:cubicBezTo>
                    <a:pt x="491290" y="0"/>
                    <a:pt x="529389" y="1"/>
                    <a:pt x="549442" y="2006"/>
                  </a:cubicBezTo>
                  <a:cubicBezTo>
                    <a:pt x="569495" y="4011"/>
                    <a:pt x="580190" y="7353"/>
                    <a:pt x="581527" y="18048"/>
                  </a:cubicBezTo>
                  <a:cubicBezTo>
                    <a:pt x="582864" y="28743"/>
                    <a:pt x="573506" y="45453"/>
                    <a:pt x="557464" y="66174"/>
                  </a:cubicBezTo>
                  <a:cubicBezTo>
                    <a:pt x="541422" y="86895"/>
                    <a:pt x="516690" y="115637"/>
                    <a:pt x="485274" y="142374"/>
                  </a:cubicBezTo>
                  <a:cubicBezTo>
                    <a:pt x="453858" y="169111"/>
                    <a:pt x="449848" y="184485"/>
                    <a:pt x="368969" y="226595"/>
                  </a:cubicBezTo>
                  <a:cubicBezTo>
                    <a:pt x="288090" y="268705"/>
                    <a:pt x="144045" y="331871"/>
                    <a:pt x="0" y="395037"/>
                  </a:cubicBezTo>
                  <a:lnTo>
                    <a:pt x="368969" y="38100"/>
                  </a:lnTo>
                  <a:close/>
                </a:path>
              </a:pathLst>
            </a:custGeom>
            <a:solidFill>
              <a:srgbClr val="EA4345"/>
            </a:solidFill>
            <a:ln w="19050" cap="flat" cmpd="sng" algn="ctr">
              <a:solidFill>
                <a:schemeClr val="bg1"/>
              </a:solidFill>
              <a:prstDash val="solid"/>
            </a:ln>
            <a:effectLst/>
          </p:spPr>
          <p:txBody>
            <a:bodyPr rot="0" spcFirstLastPara="0" vertOverflow="overflow" horzOverflow="overflow" vert="horz" wrap="square" lIns="68580" tIns="34290" rIns="68580" bIns="34290" numCol="1" spcCol="0" rtlCol="0" fromWordArt="0" anchor="ctr" anchorCtr="0" forceAA="0" compatLnSpc="1">
              <a:noAutofit/>
            </a:bodyPr>
            <a:lstStyle/>
            <a:p>
              <a:pPr marL="0" marR="0" lvl="0" indent="0" algn="ctr" defTabSz="685800" eaLnBrk="1" fontAlgn="auto" latinLnBrk="0" hangingPunct="1">
                <a:lnSpc>
                  <a:spcPct val="100000"/>
                </a:lnSpc>
                <a:spcBef>
                  <a:spcPts val="0"/>
                </a:spcBef>
                <a:spcAft>
                  <a:spcPts val="0"/>
                </a:spcAft>
                <a:buClrTx/>
                <a:buSzTx/>
                <a:buFontTx/>
                <a:buNone/>
                <a:defRPr/>
              </a:pPr>
              <a:endParaRPr kumimoji="0" lang="zh-CN" altLang="en-US" sz="3300" b="0" i="0" u="none" strike="noStrike" kern="0" cap="none" spc="0" normalizeH="0" baseline="0" noProof="0" dirty="0" smtClean="0">
                <a:ln>
                  <a:noFill/>
                </a:ln>
                <a:solidFill>
                  <a:prstClr val="white"/>
                </a:solidFill>
                <a:effectLst/>
                <a:uLnTx/>
                <a:uFillTx/>
                <a:cs typeface="+mn-ea"/>
                <a:sym typeface="+mn-lt"/>
              </a:endParaRPr>
            </a:p>
          </p:txBody>
        </p:sp>
        <p:sp>
          <p:nvSpPr>
            <p:cNvPr id="60" name="任意多边形 59"/>
            <p:cNvSpPr/>
            <p:nvPr/>
          </p:nvSpPr>
          <p:spPr bwMode="auto">
            <a:xfrm>
              <a:off x="9966527" y="1540966"/>
              <a:ext cx="467550" cy="628159"/>
            </a:xfrm>
            <a:custGeom>
              <a:avLst/>
              <a:gdLst>
                <a:gd name="connsiteX0" fmla="*/ 0 w 415758"/>
                <a:gd name="connsiteY0" fmla="*/ 558800 h 558800"/>
                <a:gd name="connsiteX1" fmla="*/ 120315 w 415758"/>
                <a:gd name="connsiteY1" fmla="*/ 270043 h 558800"/>
                <a:gd name="connsiteX2" fmla="*/ 196515 w 415758"/>
                <a:gd name="connsiteY2" fmla="*/ 161758 h 558800"/>
                <a:gd name="connsiteX3" fmla="*/ 272715 w 415758"/>
                <a:gd name="connsiteY3" fmla="*/ 73527 h 558800"/>
                <a:gd name="connsiteX4" fmla="*/ 356936 w 415758"/>
                <a:gd name="connsiteY4" fmla="*/ 9358 h 558800"/>
                <a:gd name="connsiteX5" fmla="*/ 405063 w 415758"/>
                <a:gd name="connsiteY5" fmla="*/ 17379 h 558800"/>
                <a:gd name="connsiteX6" fmla="*/ 413084 w 415758"/>
                <a:gd name="connsiteY6" fmla="*/ 109622 h 558800"/>
                <a:gd name="connsiteX7" fmla="*/ 389021 w 415758"/>
                <a:gd name="connsiteY7" fmla="*/ 225927 h 558800"/>
                <a:gd name="connsiteX8" fmla="*/ 0 w 415758"/>
                <a:gd name="connsiteY8" fmla="*/ 558800 h 55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5758" h="558800">
                  <a:moveTo>
                    <a:pt x="0" y="558800"/>
                  </a:moveTo>
                  <a:cubicBezTo>
                    <a:pt x="43781" y="447508"/>
                    <a:pt x="87563" y="336217"/>
                    <a:pt x="120315" y="270043"/>
                  </a:cubicBezTo>
                  <a:cubicBezTo>
                    <a:pt x="153067" y="203869"/>
                    <a:pt x="171115" y="194511"/>
                    <a:pt x="196515" y="161758"/>
                  </a:cubicBezTo>
                  <a:cubicBezTo>
                    <a:pt x="221915" y="129005"/>
                    <a:pt x="245978" y="98927"/>
                    <a:pt x="272715" y="73527"/>
                  </a:cubicBezTo>
                  <a:cubicBezTo>
                    <a:pt x="299452" y="48127"/>
                    <a:pt x="334878" y="18716"/>
                    <a:pt x="356936" y="9358"/>
                  </a:cubicBezTo>
                  <a:cubicBezTo>
                    <a:pt x="378994" y="0"/>
                    <a:pt x="395705" y="668"/>
                    <a:pt x="405063" y="17379"/>
                  </a:cubicBezTo>
                  <a:cubicBezTo>
                    <a:pt x="414421" y="34090"/>
                    <a:pt x="415758" y="74864"/>
                    <a:pt x="413084" y="109622"/>
                  </a:cubicBezTo>
                  <a:cubicBezTo>
                    <a:pt x="410410" y="144380"/>
                    <a:pt x="399715" y="185153"/>
                    <a:pt x="389021" y="225927"/>
                  </a:cubicBezTo>
                  <a:lnTo>
                    <a:pt x="0" y="558800"/>
                  </a:lnTo>
                  <a:close/>
                </a:path>
              </a:pathLst>
            </a:custGeom>
            <a:solidFill>
              <a:srgbClr val="EA4345"/>
            </a:solidFill>
            <a:ln w="19050" cap="flat" cmpd="sng" algn="ctr">
              <a:solidFill>
                <a:schemeClr val="bg1"/>
              </a:solidFill>
              <a:prstDash val="solid"/>
            </a:ln>
            <a:effectLst/>
          </p:spPr>
          <p:txBody>
            <a:bodyPr rot="0" spcFirstLastPara="0" vertOverflow="overflow" horzOverflow="overflow" vert="horz" wrap="square" lIns="68580" tIns="34290" rIns="68580" bIns="34290" numCol="1" spcCol="0" rtlCol="0" fromWordArt="0" anchor="ctr" anchorCtr="0" forceAA="0" compatLnSpc="1">
              <a:noAutofit/>
            </a:bodyPr>
            <a:lstStyle/>
            <a:p>
              <a:pPr marL="0" marR="0" lvl="0" indent="0" algn="ctr" defTabSz="685800" eaLnBrk="1" fontAlgn="auto" latinLnBrk="0" hangingPunct="1">
                <a:lnSpc>
                  <a:spcPct val="100000"/>
                </a:lnSpc>
                <a:spcBef>
                  <a:spcPts val="0"/>
                </a:spcBef>
                <a:spcAft>
                  <a:spcPts val="0"/>
                </a:spcAft>
                <a:buClrTx/>
                <a:buSzTx/>
                <a:buFontTx/>
                <a:buNone/>
                <a:defRPr/>
              </a:pPr>
              <a:endParaRPr kumimoji="0" lang="zh-CN" altLang="en-US" sz="3300" b="0" i="0" u="none" strike="noStrike" kern="0" cap="none" spc="0" normalizeH="0" baseline="0" noProof="0" dirty="0" smtClean="0">
                <a:ln>
                  <a:noFill/>
                </a:ln>
                <a:solidFill>
                  <a:prstClr val="white"/>
                </a:solidFill>
                <a:effectLst/>
                <a:uLnTx/>
                <a:uFillTx/>
                <a:cs typeface="+mn-ea"/>
                <a:sym typeface="+mn-lt"/>
              </a:endParaRPr>
            </a:p>
          </p:txBody>
        </p:sp>
        <p:sp>
          <p:nvSpPr>
            <p:cNvPr id="61" name="任意多边形 60"/>
            <p:cNvSpPr/>
            <p:nvPr/>
          </p:nvSpPr>
          <p:spPr bwMode="auto">
            <a:xfrm>
              <a:off x="9830902" y="1721206"/>
              <a:ext cx="540718" cy="578192"/>
            </a:xfrm>
            <a:custGeom>
              <a:avLst/>
              <a:gdLst>
                <a:gd name="connsiteX0" fmla="*/ 481264 w 481264"/>
                <a:gd name="connsiteY0" fmla="*/ 73527 h 514685"/>
                <a:gd name="connsiteX1" fmla="*/ 465222 w 481264"/>
                <a:gd name="connsiteY1" fmla="*/ 25401 h 514685"/>
                <a:gd name="connsiteX2" fmla="*/ 421106 w 481264"/>
                <a:gd name="connsiteY2" fmla="*/ 1337 h 514685"/>
                <a:gd name="connsiteX3" fmla="*/ 324853 w 481264"/>
                <a:gd name="connsiteY3" fmla="*/ 21390 h 514685"/>
                <a:gd name="connsiteX4" fmla="*/ 204538 w 481264"/>
                <a:gd name="connsiteY4" fmla="*/ 129674 h 514685"/>
                <a:gd name="connsiteX5" fmla="*/ 108285 w 481264"/>
                <a:gd name="connsiteY5" fmla="*/ 249990 h 514685"/>
                <a:gd name="connsiteX6" fmla="*/ 36096 w 481264"/>
                <a:gd name="connsiteY6" fmla="*/ 378327 h 514685"/>
                <a:gd name="connsiteX7" fmla="*/ 4011 w 481264"/>
                <a:gd name="connsiteY7" fmla="*/ 478590 h 514685"/>
                <a:gd name="connsiteX8" fmla="*/ 12032 w 481264"/>
                <a:gd name="connsiteY8" fmla="*/ 514685 h 514685"/>
                <a:gd name="connsiteX9" fmla="*/ 481264 w 481264"/>
                <a:gd name="connsiteY9" fmla="*/ 73527 h 514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264" h="514685">
                  <a:moveTo>
                    <a:pt x="481264" y="73527"/>
                  </a:moveTo>
                  <a:cubicBezTo>
                    <a:pt x="478256" y="55480"/>
                    <a:pt x="475248" y="37433"/>
                    <a:pt x="465222" y="25401"/>
                  </a:cubicBezTo>
                  <a:cubicBezTo>
                    <a:pt x="455196" y="13369"/>
                    <a:pt x="444501" y="2005"/>
                    <a:pt x="421106" y="1337"/>
                  </a:cubicBezTo>
                  <a:cubicBezTo>
                    <a:pt x="397711" y="669"/>
                    <a:pt x="360948" y="0"/>
                    <a:pt x="324853" y="21390"/>
                  </a:cubicBezTo>
                  <a:cubicBezTo>
                    <a:pt x="288758" y="42780"/>
                    <a:pt x="240633" y="91574"/>
                    <a:pt x="204538" y="129674"/>
                  </a:cubicBezTo>
                  <a:cubicBezTo>
                    <a:pt x="168443" y="167774"/>
                    <a:pt x="136359" y="208548"/>
                    <a:pt x="108285" y="249990"/>
                  </a:cubicBezTo>
                  <a:cubicBezTo>
                    <a:pt x="80211" y="291432"/>
                    <a:pt x="53475" y="340227"/>
                    <a:pt x="36096" y="378327"/>
                  </a:cubicBezTo>
                  <a:cubicBezTo>
                    <a:pt x="18717" y="416427"/>
                    <a:pt x="8022" y="455864"/>
                    <a:pt x="4011" y="478590"/>
                  </a:cubicBezTo>
                  <a:cubicBezTo>
                    <a:pt x="0" y="501316"/>
                    <a:pt x="6016" y="508000"/>
                    <a:pt x="12032" y="514685"/>
                  </a:cubicBezTo>
                  <a:lnTo>
                    <a:pt x="481264" y="73527"/>
                  </a:lnTo>
                  <a:close/>
                </a:path>
              </a:pathLst>
            </a:custGeom>
            <a:solidFill>
              <a:srgbClr val="EA4345"/>
            </a:solidFill>
            <a:ln w="19050" cap="flat" cmpd="sng" algn="ctr">
              <a:solidFill>
                <a:schemeClr val="bg1"/>
              </a:solidFill>
              <a:prstDash val="solid"/>
            </a:ln>
            <a:effectLst/>
          </p:spPr>
          <p:txBody>
            <a:bodyPr rot="0" spcFirstLastPara="0" vertOverflow="overflow" horzOverflow="overflow" vert="horz" wrap="square" lIns="68580" tIns="34290" rIns="68580" bIns="34290" numCol="1" spcCol="0" rtlCol="0" fromWordArt="0" anchor="ctr" anchorCtr="0" forceAA="0" compatLnSpc="1">
              <a:noAutofit/>
            </a:bodyPr>
            <a:lstStyle/>
            <a:p>
              <a:pPr marL="0" marR="0" lvl="0" indent="0" algn="ctr" defTabSz="685800" eaLnBrk="1" fontAlgn="auto" latinLnBrk="0" hangingPunct="1">
                <a:lnSpc>
                  <a:spcPct val="100000"/>
                </a:lnSpc>
                <a:spcBef>
                  <a:spcPts val="0"/>
                </a:spcBef>
                <a:spcAft>
                  <a:spcPts val="0"/>
                </a:spcAft>
                <a:buClrTx/>
                <a:buSzTx/>
                <a:buFontTx/>
                <a:buNone/>
                <a:defRPr/>
              </a:pPr>
              <a:endParaRPr kumimoji="0" lang="zh-CN" altLang="en-US" sz="3300" b="0" i="0" u="none" strike="noStrike" kern="0" cap="none" spc="0" normalizeH="0" baseline="0" noProof="0" dirty="0" smtClean="0">
                <a:ln>
                  <a:noFill/>
                </a:ln>
                <a:solidFill>
                  <a:prstClr val="white"/>
                </a:solidFill>
                <a:effectLst/>
                <a:uLnTx/>
                <a:uFillTx/>
                <a:cs typeface="+mn-ea"/>
                <a:sym typeface="+mn-lt"/>
              </a:endParaRPr>
            </a:p>
          </p:txBody>
        </p:sp>
        <p:sp>
          <p:nvSpPr>
            <p:cNvPr id="62" name="任意多边形 61"/>
            <p:cNvSpPr/>
            <p:nvPr/>
          </p:nvSpPr>
          <p:spPr bwMode="auto">
            <a:xfrm>
              <a:off x="8565660" y="1753328"/>
              <a:ext cx="1889832" cy="1805959"/>
            </a:xfrm>
            <a:custGeom>
              <a:avLst/>
              <a:gdLst>
                <a:gd name="connsiteX0" fmla="*/ 0 w 1680883"/>
                <a:gd name="connsiteY0" fmla="*/ 1606923 h 1647264"/>
                <a:gd name="connsiteX1" fmla="*/ 40342 w 1680883"/>
                <a:gd name="connsiteY1" fmla="*/ 1647264 h 1647264"/>
                <a:gd name="connsiteX2" fmla="*/ 1680883 w 1680883"/>
                <a:gd name="connsiteY2" fmla="*/ 53788 h 1647264"/>
                <a:gd name="connsiteX3" fmla="*/ 1667436 w 1680883"/>
                <a:gd name="connsiteY3" fmla="*/ 13447 h 1647264"/>
                <a:gd name="connsiteX4" fmla="*/ 1620371 w 1680883"/>
                <a:gd name="connsiteY4" fmla="*/ 0 h 1647264"/>
                <a:gd name="connsiteX5" fmla="*/ 0 w 1680883"/>
                <a:gd name="connsiteY5" fmla="*/ 1606923 h 1647264"/>
                <a:gd name="connsiteX0-1" fmla="*/ 0 w 1680883"/>
                <a:gd name="connsiteY0-2" fmla="*/ 1606923 h 1631222"/>
                <a:gd name="connsiteX1-3" fmla="*/ 28310 w 1680883"/>
                <a:gd name="connsiteY1-4" fmla="*/ 1631222 h 1631222"/>
                <a:gd name="connsiteX2-5" fmla="*/ 1680883 w 1680883"/>
                <a:gd name="connsiteY2-6" fmla="*/ 53788 h 1631222"/>
                <a:gd name="connsiteX3-7" fmla="*/ 1667436 w 1680883"/>
                <a:gd name="connsiteY3-8" fmla="*/ 13447 h 1631222"/>
                <a:gd name="connsiteX4-9" fmla="*/ 1620371 w 1680883"/>
                <a:gd name="connsiteY4-10" fmla="*/ 0 h 1631222"/>
                <a:gd name="connsiteX5-11" fmla="*/ 0 w 1680883"/>
                <a:gd name="connsiteY5-12" fmla="*/ 1606923 h 1631222"/>
                <a:gd name="connsiteX0-13" fmla="*/ 0 w 1680883"/>
                <a:gd name="connsiteY0-14" fmla="*/ 1606923 h 1627211"/>
                <a:gd name="connsiteX1-15" fmla="*/ 24299 w 1680883"/>
                <a:gd name="connsiteY1-16" fmla="*/ 1627211 h 1627211"/>
                <a:gd name="connsiteX2-17" fmla="*/ 1680883 w 1680883"/>
                <a:gd name="connsiteY2-18" fmla="*/ 53788 h 1627211"/>
                <a:gd name="connsiteX3-19" fmla="*/ 1667436 w 1680883"/>
                <a:gd name="connsiteY3-20" fmla="*/ 13447 h 1627211"/>
                <a:gd name="connsiteX4-21" fmla="*/ 1620371 w 1680883"/>
                <a:gd name="connsiteY4-22" fmla="*/ 0 h 1627211"/>
                <a:gd name="connsiteX5-23" fmla="*/ 0 w 1680883"/>
                <a:gd name="connsiteY5-24" fmla="*/ 1606923 h 1627211"/>
                <a:gd name="connsiteX0-25" fmla="*/ 0 w 1680883"/>
                <a:gd name="connsiteY0-26" fmla="*/ 1606923 h 1606923"/>
                <a:gd name="connsiteX1-27" fmla="*/ 57618 w 1680883"/>
                <a:gd name="connsiteY1-28" fmla="*/ 1595340 h 1606923"/>
                <a:gd name="connsiteX2-29" fmla="*/ 1680883 w 1680883"/>
                <a:gd name="connsiteY2-30" fmla="*/ 53788 h 1606923"/>
                <a:gd name="connsiteX3-31" fmla="*/ 1667436 w 1680883"/>
                <a:gd name="connsiteY3-32" fmla="*/ 13447 h 1606923"/>
                <a:gd name="connsiteX4-33" fmla="*/ 1620371 w 1680883"/>
                <a:gd name="connsiteY4-34" fmla="*/ 0 h 1606923"/>
                <a:gd name="connsiteX5-35" fmla="*/ 0 w 1680883"/>
                <a:gd name="connsiteY5-36" fmla="*/ 1606923 h 160692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680883" h="1606923">
                  <a:moveTo>
                    <a:pt x="0" y="1606923"/>
                  </a:moveTo>
                  <a:lnTo>
                    <a:pt x="57618" y="1595340"/>
                  </a:lnTo>
                  <a:lnTo>
                    <a:pt x="1680883" y="53788"/>
                  </a:lnTo>
                  <a:lnTo>
                    <a:pt x="1667436" y="13447"/>
                  </a:lnTo>
                  <a:lnTo>
                    <a:pt x="1620371" y="0"/>
                  </a:lnTo>
                  <a:lnTo>
                    <a:pt x="0" y="1606923"/>
                  </a:lnTo>
                  <a:close/>
                </a:path>
              </a:pathLst>
            </a:custGeom>
            <a:gradFill flip="none" rotWithShape="1">
              <a:gsLst>
                <a:gs pos="47000">
                  <a:srgbClr val="5E5E5E"/>
                </a:gs>
                <a:gs pos="0">
                  <a:sysClr val="windowText" lastClr="000000">
                    <a:lumMod val="75000"/>
                    <a:lumOff val="25000"/>
                  </a:sysClr>
                </a:gs>
                <a:gs pos="100000">
                  <a:sysClr val="window" lastClr="FFFFFF">
                    <a:lumMod val="50000"/>
                  </a:sysClr>
                </a:gs>
              </a:gsLst>
              <a:lin ang="13500000" scaled="1"/>
              <a:tileRect/>
            </a:gradFill>
            <a:ln w="19050" cap="flat" cmpd="sng" algn="ctr">
              <a:solidFill>
                <a:sysClr val="windowText" lastClr="000000">
                  <a:lumMod val="65000"/>
                  <a:lumOff val="35000"/>
                </a:sysClr>
              </a:solidFill>
              <a:prstDash val="solid"/>
            </a:ln>
            <a:effectLst/>
          </p:spPr>
          <p:txBody>
            <a:bodyPr rot="0" spcFirstLastPara="0" vertOverflow="overflow" horzOverflow="overflow" vert="horz" wrap="square" lIns="68580" tIns="34290" rIns="68580" bIns="34290" numCol="1" spcCol="0" rtlCol="0" fromWordArt="0" anchor="ctr" anchorCtr="0" forceAA="0" compatLnSpc="1">
              <a:noAutofit/>
            </a:bodyPr>
            <a:lstStyle/>
            <a:p>
              <a:pPr marL="0" marR="0" lvl="0" indent="0" algn="ctr" defTabSz="685800" eaLnBrk="1" fontAlgn="auto" latinLnBrk="0" hangingPunct="1">
                <a:lnSpc>
                  <a:spcPct val="100000"/>
                </a:lnSpc>
                <a:spcBef>
                  <a:spcPts val="0"/>
                </a:spcBef>
                <a:spcAft>
                  <a:spcPts val="0"/>
                </a:spcAft>
                <a:buClrTx/>
                <a:buSzTx/>
                <a:buFontTx/>
                <a:buNone/>
                <a:defRPr/>
              </a:pPr>
              <a:endParaRPr kumimoji="0" lang="zh-CN" altLang="en-US" sz="3300" b="0" i="0" u="none" strike="noStrike" kern="0" cap="none" spc="0" normalizeH="0" baseline="0" noProof="0" dirty="0" smtClean="0">
                <a:ln>
                  <a:noFill/>
                </a:ln>
                <a:solidFill>
                  <a:prstClr val="white"/>
                </a:solidFill>
                <a:effectLst/>
                <a:uLnTx/>
                <a:uFillTx/>
                <a:cs typeface="+mn-ea"/>
                <a:sym typeface="+mn-lt"/>
              </a:endParaRPr>
            </a:p>
          </p:txBody>
        </p:sp>
        <p:sp>
          <p:nvSpPr>
            <p:cNvPr id="63" name="任意多边形 62"/>
            <p:cNvSpPr/>
            <p:nvPr/>
          </p:nvSpPr>
          <p:spPr bwMode="auto">
            <a:xfrm rot="5628176" flipH="1">
              <a:off x="9915667" y="1822033"/>
              <a:ext cx="540718" cy="578192"/>
            </a:xfrm>
            <a:custGeom>
              <a:avLst/>
              <a:gdLst>
                <a:gd name="connsiteX0" fmla="*/ 481264 w 481264"/>
                <a:gd name="connsiteY0" fmla="*/ 73527 h 514685"/>
                <a:gd name="connsiteX1" fmla="*/ 465222 w 481264"/>
                <a:gd name="connsiteY1" fmla="*/ 25401 h 514685"/>
                <a:gd name="connsiteX2" fmla="*/ 421106 w 481264"/>
                <a:gd name="connsiteY2" fmla="*/ 1337 h 514685"/>
                <a:gd name="connsiteX3" fmla="*/ 324853 w 481264"/>
                <a:gd name="connsiteY3" fmla="*/ 21390 h 514685"/>
                <a:gd name="connsiteX4" fmla="*/ 204538 w 481264"/>
                <a:gd name="connsiteY4" fmla="*/ 129674 h 514685"/>
                <a:gd name="connsiteX5" fmla="*/ 108285 w 481264"/>
                <a:gd name="connsiteY5" fmla="*/ 249990 h 514685"/>
                <a:gd name="connsiteX6" fmla="*/ 36096 w 481264"/>
                <a:gd name="connsiteY6" fmla="*/ 378327 h 514685"/>
                <a:gd name="connsiteX7" fmla="*/ 4011 w 481264"/>
                <a:gd name="connsiteY7" fmla="*/ 478590 h 514685"/>
                <a:gd name="connsiteX8" fmla="*/ 12032 w 481264"/>
                <a:gd name="connsiteY8" fmla="*/ 514685 h 514685"/>
                <a:gd name="connsiteX9" fmla="*/ 481264 w 481264"/>
                <a:gd name="connsiteY9" fmla="*/ 73527 h 514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264" h="514685">
                  <a:moveTo>
                    <a:pt x="481264" y="73527"/>
                  </a:moveTo>
                  <a:cubicBezTo>
                    <a:pt x="478256" y="55480"/>
                    <a:pt x="475248" y="37433"/>
                    <a:pt x="465222" y="25401"/>
                  </a:cubicBezTo>
                  <a:cubicBezTo>
                    <a:pt x="455196" y="13369"/>
                    <a:pt x="444501" y="2005"/>
                    <a:pt x="421106" y="1337"/>
                  </a:cubicBezTo>
                  <a:cubicBezTo>
                    <a:pt x="397711" y="669"/>
                    <a:pt x="360948" y="0"/>
                    <a:pt x="324853" y="21390"/>
                  </a:cubicBezTo>
                  <a:cubicBezTo>
                    <a:pt x="288758" y="42780"/>
                    <a:pt x="240633" y="91574"/>
                    <a:pt x="204538" y="129674"/>
                  </a:cubicBezTo>
                  <a:cubicBezTo>
                    <a:pt x="168443" y="167774"/>
                    <a:pt x="136359" y="208548"/>
                    <a:pt x="108285" y="249990"/>
                  </a:cubicBezTo>
                  <a:cubicBezTo>
                    <a:pt x="80211" y="291432"/>
                    <a:pt x="53475" y="340227"/>
                    <a:pt x="36096" y="378327"/>
                  </a:cubicBezTo>
                  <a:cubicBezTo>
                    <a:pt x="18717" y="416427"/>
                    <a:pt x="8022" y="455864"/>
                    <a:pt x="4011" y="478590"/>
                  </a:cubicBezTo>
                  <a:cubicBezTo>
                    <a:pt x="0" y="501316"/>
                    <a:pt x="6016" y="508000"/>
                    <a:pt x="12032" y="514685"/>
                  </a:cubicBezTo>
                  <a:lnTo>
                    <a:pt x="481264" y="73527"/>
                  </a:lnTo>
                  <a:close/>
                </a:path>
              </a:pathLst>
            </a:custGeom>
            <a:solidFill>
              <a:srgbClr val="EA4345"/>
            </a:solidFill>
            <a:ln w="19050" cap="flat" cmpd="sng" algn="ctr">
              <a:solidFill>
                <a:schemeClr val="bg1"/>
              </a:solidFill>
              <a:prstDash val="solid"/>
            </a:ln>
            <a:effectLst/>
          </p:spPr>
          <p:txBody>
            <a:bodyPr rot="0" spcFirstLastPara="0" vertOverflow="overflow" horzOverflow="overflow" vert="horz" wrap="square" lIns="68580" tIns="34290" rIns="68580" bIns="34290" numCol="1" spcCol="0" rtlCol="0" fromWordArt="0" anchor="ctr" anchorCtr="0" forceAA="0" compatLnSpc="1">
              <a:noAutofit/>
            </a:bodyPr>
            <a:lstStyle/>
            <a:p>
              <a:pPr marL="0" marR="0" lvl="0" indent="0" algn="ctr" defTabSz="685800" eaLnBrk="1" fontAlgn="auto" latinLnBrk="0" hangingPunct="1">
                <a:lnSpc>
                  <a:spcPct val="100000"/>
                </a:lnSpc>
                <a:spcBef>
                  <a:spcPts val="0"/>
                </a:spcBef>
                <a:spcAft>
                  <a:spcPts val="0"/>
                </a:spcAft>
                <a:buClrTx/>
                <a:buSzTx/>
                <a:buFontTx/>
                <a:buNone/>
                <a:defRPr/>
              </a:pPr>
              <a:endParaRPr kumimoji="0" lang="zh-CN" altLang="en-US" sz="3300" b="0" i="0" u="none" strike="noStrike" kern="0" cap="none" spc="0" normalizeH="0" baseline="0" noProof="0" dirty="0" smtClean="0">
                <a:ln>
                  <a:noFill/>
                </a:ln>
                <a:solidFill>
                  <a:prstClr val="white"/>
                </a:solidFill>
                <a:effectLst/>
                <a:uLnTx/>
                <a:uFillTx/>
                <a:cs typeface="+mn-ea"/>
                <a:sym typeface="+mn-lt"/>
              </a:endParaRPr>
            </a:p>
          </p:txBody>
        </p:sp>
      </p:grpSp>
      <p:grpSp>
        <p:nvGrpSpPr>
          <p:cNvPr id="64" name="组合 63"/>
          <p:cNvGrpSpPr/>
          <p:nvPr/>
        </p:nvGrpSpPr>
        <p:grpSpPr>
          <a:xfrm>
            <a:off x="3823456" y="2362969"/>
            <a:ext cx="2878955" cy="944917"/>
            <a:chOff x="4727054" y="2208383"/>
            <a:chExt cx="3838606" cy="1259889"/>
          </a:xfrm>
        </p:grpSpPr>
        <p:cxnSp>
          <p:nvCxnSpPr>
            <p:cNvPr id="65" name="直接连接符 64"/>
            <p:cNvCxnSpPr/>
            <p:nvPr/>
          </p:nvCxnSpPr>
          <p:spPr>
            <a:xfrm flipH="1" flipV="1">
              <a:off x="6902469" y="2208383"/>
              <a:ext cx="1663191" cy="1259889"/>
            </a:xfrm>
            <a:prstGeom prst="line">
              <a:avLst/>
            </a:prstGeom>
            <a:noFill/>
            <a:ln w="9525" cap="flat" cmpd="sng" algn="ctr">
              <a:solidFill>
                <a:schemeClr val="bg1">
                  <a:lumMod val="65000"/>
                </a:schemeClr>
              </a:solidFill>
              <a:prstDash val="solid"/>
              <a:headEnd type="oval" w="med" len="med"/>
              <a:tailEnd type="none" w="med" len="med"/>
            </a:ln>
            <a:effectLst/>
          </p:spPr>
        </p:cxnSp>
        <p:cxnSp>
          <p:nvCxnSpPr>
            <p:cNvPr id="66" name="直接连接符 65"/>
            <p:cNvCxnSpPr/>
            <p:nvPr/>
          </p:nvCxnSpPr>
          <p:spPr>
            <a:xfrm flipH="1">
              <a:off x="4727054" y="2208383"/>
              <a:ext cx="2175415" cy="0"/>
            </a:xfrm>
            <a:prstGeom prst="line">
              <a:avLst/>
            </a:prstGeom>
            <a:noFill/>
            <a:ln w="9525" cap="flat" cmpd="sng" algn="ctr">
              <a:solidFill>
                <a:schemeClr val="bg1">
                  <a:lumMod val="65000"/>
                </a:schemeClr>
              </a:solidFill>
              <a:prstDash val="solid"/>
            </a:ln>
            <a:effectLst/>
          </p:spPr>
        </p:cxnSp>
      </p:grpSp>
      <p:grpSp>
        <p:nvGrpSpPr>
          <p:cNvPr id="67" name="组合 66"/>
          <p:cNvGrpSpPr/>
          <p:nvPr/>
        </p:nvGrpSpPr>
        <p:grpSpPr>
          <a:xfrm>
            <a:off x="3823457" y="2919749"/>
            <a:ext cx="2322258" cy="548078"/>
            <a:chOff x="4727054" y="2950757"/>
            <a:chExt cx="3096344" cy="730770"/>
          </a:xfrm>
        </p:grpSpPr>
        <p:cxnSp>
          <p:nvCxnSpPr>
            <p:cNvPr id="68" name="直接连接符 67"/>
            <p:cNvCxnSpPr/>
            <p:nvPr/>
          </p:nvCxnSpPr>
          <p:spPr>
            <a:xfrm flipH="1" flipV="1">
              <a:off x="6383238" y="2950757"/>
              <a:ext cx="1440160" cy="730770"/>
            </a:xfrm>
            <a:prstGeom prst="line">
              <a:avLst/>
            </a:prstGeom>
            <a:noFill/>
            <a:ln w="9525" cap="flat" cmpd="sng" algn="ctr">
              <a:solidFill>
                <a:schemeClr val="bg1">
                  <a:lumMod val="65000"/>
                </a:schemeClr>
              </a:solidFill>
              <a:prstDash val="solid"/>
              <a:headEnd type="oval" w="med" len="med"/>
              <a:tailEnd type="none" w="med" len="med"/>
            </a:ln>
            <a:effectLst/>
          </p:spPr>
        </p:cxnSp>
        <p:cxnSp>
          <p:nvCxnSpPr>
            <p:cNvPr id="69" name="直接连接符 68"/>
            <p:cNvCxnSpPr/>
            <p:nvPr/>
          </p:nvCxnSpPr>
          <p:spPr>
            <a:xfrm flipH="1">
              <a:off x="4727054" y="2950757"/>
              <a:ext cx="1656184" cy="0"/>
            </a:xfrm>
            <a:prstGeom prst="line">
              <a:avLst/>
            </a:prstGeom>
            <a:noFill/>
            <a:ln w="9525" cap="flat" cmpd="sng" algn="ctr">
              <a:solidFill>
                <a:schemeClr val="bg1">
                  <a:lumMod val="65000"/>
                </a:schemeClr>
              </a:solidFill>
              <a:prstDash val="solid"/>
            </a:ln>
            <a:effectLst/>
          </p:spPr>
        </p:cxnSp>
      </p:grpSp>
      <p:grpSp>
        <p:nvGrpSpPr>
          <p:cNvPr id="70" name="组合 69"/>
          <p:cNvGrpSpPr/>
          <p:nvPr/>
        </p:nvGrpSpPr>
        <p:grpSpPr>
          <a:xfrm>
            <a:off x="3823457" y="3710749"/>
            <a:ext cx="2120081" cy="451044"/>
            <a:chOff x="4727054" y="4005423"/>
            <a:chExt cx="2826775" cy="601392"/>
          </a:xfrm>
        </p:grpSpPr>
        <p:cxnSp>
          <p:nvCxnSpPr>
            <p:cNvPr id="71" name="直接连接符 70"/>
            <p:cNvCxnSpPr/>
            <p:nvPr/>
          </p:nvCxnSpPr>
          <p:spPr>
            <a:xfrm flipH="1">
              <a:off x="6383238" y="4005423"/>
              <a:ext cx="1170591" cy="601392"/>
            </a:xfrm>
            <a:prstGeom prst="line">
              <a:avLst/>
            </a:prstGeom>
            <a:noFill/>
            <a:ln w="9525" cap="flat" cmpd="sng" algn="ctr">
              <a:solidFill>
                <a:schemeClr val="bg1">
                  <a:lumMod val="65000"/>
                </a:schemeClr>
              </a:solidFill>
              <a:prstDash val="solid"/>
              <a:headEnd type="oval" w="med" len="med"/>
              <a:tailEnd type="none" w="med" len="med"/>
            </a:ln>
            <a:effectLst/>
          </p:spPr>
        </p:cxnSp>
        <p:cxnSp>
          <p:nvCxnSpPr>
            <p:cNvPr id="72" name="直接连接符 71"/>
            <p:cNvCxnSpPr/>
            <p:nvPr/>
          </p:nvCxnSpPr>
          <p:spPr>
            <a:xfrm flipH="1">
              <a:off x="4727054" y="4606815"/>
              <a:ext cx="1656184" cy="0"/>
            </a:xfrm>
            <a:prstGeom prst="line">
              <a:avLst/>
            </a:prstGeom>
            <a:noFill/>
            <a:ln w="9525" cap="flat" cmpd="sng" algn="ctr">
              <a:solidFill>
                <a:schemeClr val="bg1">
                  <a:lumMod val="65000"/>
                </a:schemeClr>
              </a:solidFill>
              <a:prstDash val="solid"/>
            </a:ln>
            <a:effectLst/>
          </p:spPr>
        </p:cxnSp>
      </p:grpSp>
      <p:sp>
        <p:nvSpPr>
          <p:cNvPr id="73" name="TextBox 40"/>
          <p:cNvSpPr txBox="1"/>
          <p:nvPr/>
        </p:nvSpPr>
        <p:spPr>
          <a:xfrm>
            <a:off x="1322914" y="1998262"/>
            <a:ext cx="2392532" cy="722505"/>
          </a:xfrm>
          <a:prstGeom prst="rect">
            <a:avLst/>
          </a:prstGeom>
          <a:noFill/>
        </p:spPr>
        <p:txBody>
          <a:bodyPr wrap="square" rtlCol="0">
            <a:spAutoFit/>
          </a:bodyPr>
          <a:lstStyle/>
          <a:p>
            <a:pPr defTabSz="685800">
              <a:lnSpc>
                <a:spcPct val="130000"/>
              </a:lnSpc>
            </a:pPr>
            <a:r>
              <a:rPr lang="zh-CN" altLang="en-US" sz="1050" dirty="0">
                <a:solidFill>
                  <a:schemeClr val="tx1">
                    <a:lumMod val="85000"/>
                    <a:lumOff val="15000"/>
                  </a:schemeClr>
                </a:solidFill>
                <a:cs typeface="+mn-ea"/>
                <a:sym typeface="+mn-lt"/>
              </a:rPr>
              <a:t>您的内容打在这里，或者通过复制您的文本后，在此框中选择粘贴，并选择只保留文字。您的内容打在</a:t>
            </a:r>
            <a:r>
              <a:rPr lang="zh-CN" altLang="en-US" sz="1050" dirty="0" smtClean="0">
                <a:solidFill>
                  <a:schemeClr val="tx1">
                    <a:lumMod val="85000"/>
                    <a:lumOff val="15000"/>
                  </a:schemeClr>
                </a:solidFill>
                <a:cs typeface="+mn-ea"/>
                <a:sym typeface="+mn-lt"/>
              </a:rPr>
              <a:t>这里</a:t>
            </a:r>
            <a:r>
              <a:rPr lang="zh-CN" altLang="en-US" sz="1050" dirty="0">
                <a:solidFill>
                  <a:schemeClr val="tx1">
                    <a:lumMod val="85000"/>
                    <a:lumOff val="15000"/>
                  </a:schemeClr>
                </a:solidFill>
                <a:cs typeface="+mn-ea"/>
                <a:sym typeface="+mn-lt"/>
              </a:rPr>
              <a:t>。</a:t>
            </a:r>
          </a:p>
        </p:txBody>
      </p:sp>
      <p:sp>
        <p:nvSpPr>
          <p:cNvPr id="74" name="TextBox 41"/>
          <p:cNvSpPr txBox="1"/>
          <p:nvPr/>
        </p:nvSpPr>
        <p:spPr>
          <a:xfrm>
            <a:off x="1332438" y="1666574"/>
            <a:ext cx="1448862" cy="325858"/>
          </a:xfrm>
          <a:prstGeom prst="rect">
            <a:avLst/>
          </a:prstGeom>
          <a:noFill/>
        </p:spPr>
        <p:txBody>
          <a:bodyPr wrap="square" tIns="0" bIns="0" rtlCol="0" anchor="t">
            <a:spAutoFit/>
          </a:bodyPr>
          <a:lstStyle/>
          <a:p>
            <a:pPr lvl="0" defTabSz="895985">
              <a:lnSpc>
                <a:spcPct val="150000"/>
              </a:lnSpc>
              <a:defRPr/>
            </a:pPr>
            <a:r>
              <a:rPr lang="zh-CN" altLang="en-US" b="1" dirty="0" smtClean="0">
                <a:solidFill>
                  <a:prstClr val="black">
                    <a:lumMod val="85000"/>
                    <a:lumOff val="15000"/>
                  </a:prstClr>
                </a:solidFill>
                <a:cs typeface="+mn-ea"/>
                <a:sym typeface="+mn-lt"/>
              </a:rPr>
              <a:t>短期目标一</a:t>
            </a:r>
            <a:endParaRPr lang="zh-CN" altLang="en-US" b="1" dirty="0">
              <a:solidFill>
                <a:prstClr val="black">
                  <a:lumMod val="85000"/>
                  <a:lumOff val="15000"/>
                </a:prstClr>
              </a:solidFill>
              <a:cs typeface="+mn-ea"/>
              <a:sym typeface="+mn-lt"/>
            </a:endParaRPr>
          </a:p>
        </p:txBody>
      </p:sp>
      <p:sp>
        <p:nvSpPr>
          <p:cNvPr id="75" name="TextBox 42"/>
          <p:cNvSpPr txBox="1"/>
          <p:nvPr/>
        </p:nvSpPr>
        <p:spPr>
          <a:xfrm>
            <a:off x="1332438" y="3065004"/>
            <a:ext cx="2383007" cy="722505"/>
          </a:xfrm>
          <a:prstGeom prst="rect">
            <a:avLst/>
          </a:prstGeom>
          <a:noFill/>
        </p:spPr>
        <p:txBody>
          <a:bodyPr wrap="square" rtlCol="0">
            <a:spAutoFit/>
          </a:bodyPr>
          <a:lstStyle/>
          <a:p>
            <a:pPr lvl="0" defTabSz="685800">
              <a:lnSpc>
                <a:spcPct val="130000"/>
              </a:lnSpc>
            </a:pPr>
            <a:r>
              <a:rPr lang="zh-CN" altLang="en-US" sz="1050" dirty="0">
                <a:solidFill>
                  <a:prstClr val="black">
                    <a:lumMod val="85000"/>
                    <a:lumOff val="15000"/>
                  </a:prstClr>
                </a:solidFill>
                <a:cs typeface="+mn-ea"/>
                <a:sym typeface="+mn-lt"/>
              </a:rPr>
              <a:t>您的内容打在这里，或者通过复制您的文本后，在此框中选择粘贴，并选择只保留文字。您的内容打在这里。</a:t>
            </a:r>
          </a:p>
        </p:txBody>
      </p:sp>
      <p:sp>
        <p:nvSpPr>
          <p:cNvPr id="76" name="TextBox 43"/>
          <p:cNvSpPr txBox="1"/>
          <p:nvPr/>
        </p:nvSpPr>
        <p:spPr>
          <a:xfrm>
            <a:off x="1332437" y="2763391"/>
            <a:ext cx="1763187" cy="325858"/>
          </a:xfrm>
          <a:prstGeom prst="rect">
            <a:avLst/>
          </a:prstGeom>
          <a:noFill/>
        </p:spPr>
        <p:txBody>
          <a:bodyPr wrap="square" tIns="0" bIns="0" rtlCol="0" anchor="t">
            <a:spAutoFit/>
          </a:bodyPr>
          <a:lstStyle/>
          <a:p>
            <a:pPr lvl="0" defTabSz="895985">
              <a:lnSpc>
                <a:spcPct val="150000"/>
              </a:lnSpc>
              <a:defRPr/>
            </a:pPr>
            <a:r>
              <a:rPr lang="zh-CN" altLang="en-US" b="1" dirty="0">
                <a:solidFill>
                  <a:prstClr val="black">
                    <a:lumMod val="85000"/>
                    <a:lumOff val="15000"/>
                  </a:prstClr>
                </a:solidFill>
                <a:cs typeface="+mn-ea"/>
                <a:sym typeface="+mn-lt"/>
              </a:rPr>
              <a:t>短期</a:t>
            </a:r>
            <a:r>
              <a:rPr lang="zh-CN" altLang="en-US" b="1" dirty="0" smtClean="0">
                <a:solidFill>
                  <a:prstClr val="black">
                    <a:lumMod val="85000"/>
                    <a:lumOff val="15000"/>
                  </a:prstClr>
                </a:solidFill>
                <a:cs typeface="+mn-ea"/>
                <a:sym typeface="+mn-lt"/>
              </a:rPr>
              <a:t>目标二</a:t>
            </a:r>
            <a:endParaRPr lang="zh-CN" altLang="en-US" b="1" dirty="0">
              <a:solidFill>
                <a:prstClr val="black">
                  <a:lumMod val="85000"/>
                  <a:lumOff val="15000"/>
                </a:prstClr>
              </a:solidFill>
              <a:cs typeface="+mn-ea"/>
              <a:sym typeface="+mn-lt"/>
            </a:endParaRPr>
          </a:p>
        </p:txBody>
      </p:sp>
      <p:sp>
        <p:nvSpPr>
          <p:cNvPr id="77" name="TextBox 44"/>
          <p:cNvSpPr txBox="1"/>
          <p:nvPr/>
        </p:nvSpPr>
        <p:spPr>
          <a:xfrm>
            <a:off x="1332438" y="4115164"/>
            <a:ext cx="2383007" cy="722505"/>
          </a:xfrm>
          <a:prstGeom prst="rect">
            <a:avLst/>
          </a:prstGeom>
          <a:noFill/>
        </p:spPr>
        <p:txBody>
          <a:bodyPr wrap="square" rtlCol="0">
            <a:spAutoFit/>
          </a:bodyPr>
          <a:lstStyle/>
          <a:p>
            <a:pPr lvl="0" defTabSz="685800">
              <a:lnSpc>
                <a:spcPct val="130000"/>
              </a:lnSpc>
            </a:pPr>
            <a:r>
              <a:rPr lang="zh-CN" altLang="en-US" sz="1050" dirty="0">
                <a:solidFill>
                  <a:prstClr val="black">
                    <a:lumMod val="85000"/>
                    <a:lumOff val="15000"/>
                  </a:prstClr>
                </a:solidFill>
                <a:cs typeface="+mn-ea"/>
                <a:sym typeface="+mn-lt"/>
              </a:rPr>
              <a:t>您的内容打在这里，或者通过复制您的文本后，在此框中选择粘贴，并选择只保留文字。您的内容打在这里。</a:t>
            </a:r>
          </a:p>
        </p:txBody>
      </p:sp>
      <p:sp>
        <p:nvSpPr>
          <p:cNvPr id="78" name="TextBox 45"/>
          <p:cNvSpPr txBox="1"/>
          <p:nvPr/>
        </p:nvSpPr>
        <p:spPr>
          <a:xfrm>
            <a:off x="1332437" y="3813550"/>
            <a:ext cx="1763187" cy="325858"/>
          </a:xfrm>
          <a:prstGeom prst="rect">
            <a:avLst/>
          </a:prstGeom>
          <a:noFill/>
        </p:spPr>
        <p:txBody>
          <a:bodyPr wrap="square" tIns="0" bIns="0" rtlCol="0" anchor="t">
            <a:spAutoFit/>
          </a:bodyPr>
          <a:lstStyle/>
          <a:p>
            <a:pPr lvl="0" defTabSz="895985">
              <a:lnSpc>
                <a:spcPct val="150000"/>
              </a:lnSpc>
              <a:defRPr/>
            </a:pPr>
            <a:r>
              <a:rPr lang="zh-CN" altLang="en-US" b="1" dirty="0">
                <a:solidFill>
                  <a:prstClr val="black">
                    <a:lumMod val="85000"/>
                    <a:lumOff val="15000"/>
                  </a:prstClr>
                </a:solidFill>
                <a:cs typeface="+mn-ea"/>
                <a:sym typeface="+mn-lt"/>
              </a:rPr>
              <a:t>短期</a:t>
            </a:r>
            <a:r>
              <a:rPr lang="zh-CN" altLang="en-US" b="1" dirty="0" smtClean="0">
                <a:solidFill>
                  <a:prstClr val="black">
                    <a:lumMod val="85000"/>
                    <a:lumOff val="15000"/>
                  </a:prstClr>
                </a:solidFill>
                <a:cs typeface="+mn-ea"/>
                <a:sym typeface="+mn-lt"/>
              </a:rPr>
              <a:t>目标三</a:t>
            </a:r>
            <a:endParaRPr lang="zh-CN" altLang="en-US" b="1" dirty="0">
              <a:solidFill>
                <a:prstClr val="black">
                  <a:lumMod val="85000"/>
                  <a:lumOff val="15000"/>
                </a:prstClr>
              </a:solidFill>
              <a:cs typeface="+mn-ea"/>
              <a:sym typeface="+mn-lt"/>
            </a:endParaRPr>
          </a:p>
        </p:txBody>
      </p:sp>
      <p:sp>
        <p:nvSpPr>
          <p:cNvPr id="79" name="TextBox 6"/>
          <p:cNvSpPr txBox="1"/>
          <p:nvPr/>
        </p:nvSpPr>
        <p:spPr>
          <a:xfrm>
            <a:off x="1150282" y="-523042"/>
            <a:ext cx="595035" cy="338554"/>
          </a:xfrm>
          <a:prstGeom prst="rect">
            <a:avLst/>
          </a:prstGeom>
          <a:noFill/>
        </p:spPr>
        <p:txBody>
          <a:bodyPr wrap="none" rtlCol="0">
            <a:spAutoFit/>
          </a:bodyPr>
          <a:lstStyle/>
          <a:p>
            <a:r>
              <a:rPr lang="zh-CN" altLang="en-US" dirty="0">
                <a:cs typeface="+mn-ea"/>
                <a:sym typeface="+mn-lt"/>
              </a:rPr>
              <a:t>延时</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ppt_x</p:attrName>
                                        </p:attrNameLst>
                                      </p:cBhvr>
                                      <p:tavLst>
                                        <p:tav tm="0">
                                          <p:val>
                                            <p:strVal val="#ppt_x-#ppt_w*1.125000"/>
                                          </p:val>
                                        </p:tav>
                                        <p:tav tm="100000">
                                          <p:val>
                                            <p:strVal val="#ppt_x"/>
                                          </p:val>
                                        </p:tav>
                                      </p:tavLst>
                                    </p:anim>
                                    <p:animEffect transition="in" filter="wipe(right)">
                                      <p:cBhvr>
                                        <p:cTn id="8" dur="500"/>
                                        <p:tgtEl>
                                          <p:spTgt spid="2"/>
                                        </p:tgtEl>
                                      </p:cBhvr>
                                    </p:animEffect>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51"/>
                                        </p:tgtEl>
                                        <p:attrNameLst>
                                          <p:attrName>style.visibility</p:attrName>
                                        </p:attrNameLst>
                                      </p:cBhvr>
                                      <p:to>
                                        <p:strVal val="visible"/>
                                      </p:to>
                                    </p:set>
                                    <p:animEffect transition="in" filter="fade">
                                      <p:cBhvr>
                                        <p:cTn id="12" dur="1000"/>
                                        <p:tgtEl>
                                          <p:spTgt spid="51"/>
                                        </p:tgtEl>
                                      </p:cBhvr>
                                    </p:animEffect>
                                    <p:anim calcmode="lin" valueType="num">
                                      <p:cBhvr>
                                        <p:cTn id="13" dur="1000" fill="hold"/>
                                        <p:tgtEl>
                                          <p:spTgt spid="51"/>
                                        </p:tgtEl>
                                        <p:attrNameLst>
                                          <p:attrName>ppt_x</p:attrName>
                                        </p:attrNameLst>
                                      </p:cBhvr>
                                      <p:tavLst>
                                        <p:tav tm="0">
                                          <p:val>
                                            <p:strVal val="#ppt_x"/>
                                          </p:val>
                                        </p:tav>
                                        <p:tav tm="100000">
                                          <p:val>
                                            <p:strVal val="#ppt_x"/>
                                          </p:val>
                                        </p:tav>
                                      </p:tavLst>
                                    </p:anim>
                                    <p:anim calcmode="lin" valueType="num">
                                      <p:cBhvr>
                                        <p:cTn id="14" dur="1000" fill="hold"/>
                                        <p:tgtEl>
                                          <p:spTgt spid="51"/>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2" presetClass="entr" presetSubtype="3" decel="100000" fill="hold" nodeType="afterEffect">
                                  <p:stCondLst>
                                    <p:cond delay="0"/>
                                  </p:stCondLst>
                                  <p:childTnLst>
                                    <p:set>
                                      <p:cBhvr>
                                        <p:cTn id="17" dur="1" fill="hold">
                                          <p:stCondLst>
                                            <p:cond delay="0"/>
                                          </p:stCondLst>
                                        </p:cTn>
                                        <p:tgtEl>
                                          <p:spTgt spid="58"/>
                                        </p:tgtEl>
                                        <p:attrNameLst>
                                          <p:attrName>style.visibility</p:attrName>
                                        </p:attrNameLst>
                                      </p:cBhvr>
                                      <p:to>
                                        <p:strVal val="visible"/>
                                      </p:to>
                                    </p:set>
                                    <p:anim calcmode="lin" valueType="num">
                                      <p:cBhvr additive="base">
                                        <p:cTn id="18" dur="300" fill="hold"/>
                                        <p:tgtEl>
                                          <p:spTgt spid="58"/>
                                        </p:tgtEl>
                                        <p:attrNameLst>
                                          <p:attrName>ppt_x</p:attrName>
                                        </p:attrNameLst>
                                      </p:cBhvr>
                                      <p:tavLst>
                                        <p:tav tm="0">
                                          <p:val>
                                            <p:strVal val="1+#ppt_w/2"/>
                                          </p:val>
                                        </p:tav>
                                        <p:tav tm="100000">
                                          <p:val>
                                            <p:strVal val="#ppt_x"/>
                                          </p:val>
                                        </p:tav>
                                      </p:tavLst>
                                    </p:anim>
                                    <p:anim calcmode="lin" valueType="num">
                                      <p:cBhvr additive="base">
                                        <p:cTn id="19" dur="300" fill="hold"/>
                                        <p:tgtEl>
                                          <p:spTgt spid="58"/>
                                        </p:tgtEl>
                                        <p:attrNameLst>
                                          <p:attrName>ppt_y</p:attrName>
                                        </p:attrNameLst>
                                      </p:cBhvr>
                                      <p:tavLst>
                                        <p:tav tm="0">
                                          <p:val>
                                            <p:strVal val="0-#ppt_h/2"/>
                                          </p:val>
                                        </p:tav>
                                        <p:tav tm="100000">
                                          <p:val>
                                            <p:strVal val="#ppt_y"/>
                                          </p:val>
                                        </p:tav>
                                      </p:tavLst>
                                    </p:anim>
                                  </p:childTnLst>
                                </p:cTn>
                              </p:par>
                            </p:childTnLst>
                          </p:cTn>
                        </p:par>
                        <p:par>
                          <p:cTn id="20" fill="hold">
                            <p:stCondLst>
                              <p:cond delay="2000"/>
                            </p:stCondLst>
                            <p:childTnLst>
                              <p:par>
                                <p:cTn id="21" presetID="22" presetClass="entr" presetSubtype="2" fill="hold" nodeType="afterEffect">
                                  <p:stCondLst>
                                    <p:cond delay="0"/>
                                  </p:stCondLst>
                                  <p:childTnLst>
                                    <p:set>
                                      <p:cBhvr>
                                        <p:cTn id="22" dur="1" fill="hold">
                                          <p:stCondLst>
                                            <p:cond delay="0"/>
                                          </p:stCondLst>
                                        </p:cTn>
                                        <p:tgtEl>
                                          <p:spTgt spid="64"/>
                                        </p:tgtEl>
                                        <p:attrNameLst>
                                          <p:attrName>style.visibility</p:attrName>
                                        </p:attrNameLst>
                                      </p:cBhvr>
                                      <p:to>
                                        <p:strVal val="visible"/>
                                      </p:to>
                                    </p:set>
                                    <p:animEffect transition="in" filter="wipe(right)">
                                      <p:cBhvr>
                                        <p:cTn id="23" dur="500"/>
                                        <p:tgtEl>
                                          <p:spTgt spid="64"/>
                                        </p:tgtEl>
                                      </p:cBhvr>
                                    </p:animEffect>
                                  </p:childTnLst>
                                </p:cTn>
                              </p:par>
                              <p:par>
                                <p:cTn id="24" presetID="22" presetClass="entr" presetSubtype="2" fill="hold" nodeType="withEffect">
                                  <p:stCondLst>
                                    <p:cond delay="0"/>
                                  </p:stCondLst>
                                  <p:childTnLst>
                                    <p:set>
                                      <p:cBhvr>
                                        <p:cTn id="25" dur="1" fill="hold">
                                          <p:stCondLst>
                                            <p:cond delay="0"/>
                                          </p:stCondLst>
                                        </p:cTn>
                                        <p:tgtEl>
                                          <p:spTgt spid="67"/>
                                        </p:tgtEl>
                                        <p:attrNameLst>
                                          <p:attrName>style.visibility</p:attrName>
                                        </p:attrNameLst>
                                      </p:cBhvr>
                                      <p:to>
                                        <p:strVal val="visible"/>
                                      </p:to>
                                    </p:set>
                                    <p:animEffect transition="in" filter="wipe(right)">
                                      <p:cBhvr>
                                        <p:cTn id="26" dur="500"/>
                                        <p:tgtEl>
                                          <p:spTgt spid="67"/>
                                        </p:tgtEl>
                                      </p:cBhvr>
                                    </p:animEffect>
                                  </p:childTnLst>
                                </p:cTn>
                              </p:par>
                              <p:par>
                                <p:cTn id="27" presetID="22" presetClass="entr" presetSubtype="2" fill="hold" nodeType="withEffect">
                                  <p:stCondLst>
                                    <p:cond delay="0"/>
                                  </p:stCondLst>
                                  <p:childTnLst>
                                    <p:set>
                                      <p:cBhvr>
                                        <p:cTn id="28" dur="1" fill="hold">
                                          <p:stCondLst>
                                            <p:cond delay="0"/>
                                          </p:stCondLst>
                                        </p:cTn>
                                        <p:tgtEl>
                                          <p:spTgt spid="70"/>
                                        </p:tgtEl>
                                        <p:attrNameLst>
                                          <p:attrName>style.visibility</p:attrName>
                                        </p:attrNameLst>
                                      </p:cBhvr>
                                      <p:to>
                                        <p:strVal val="visible"/>
                                      </p:to>
                                    </p:set>
                                    <p:animEffect transition="in" filter="wipe(right)">
                                      <p:cBhvr>
                                        <p:cTn id="29" dur="500"/>
                                        <p:tgtEl>
                                          <p:spTgt spid="70"/>
                                        </p:tgtEl>
                                      </p:cBhvr>
                                    </p:animEffect>
                                  </p:childTnLst>
                                </p:cTn>
                              </p:par>
                            </p:childTnLst>
                          </p:cTn>
                        </p:par>
                        <p:par>
                          <p:cTn id="30" fill="hold">
                            <p:stCondLst>
                              <p:cond delay="2500"/>
                            </p:stCondLst>
                            <p:childTnLst>
                              <p:par>
                                <p:cTn id="31" presetID="12" presetClass="entr" presetSubtype="8" fill="hold" grpId="0" nodeType="afterEffect">
                                  <p:stCondLst>
                                    <p:cond delay="0"/>
                                  </p:stCondLst>
                                  <p:childTnLst>
                                    <p:set>
                                      <p:cBhvr>
                                        <p:cTn id="32" dur="1" fill="hold">
                                          <p:stCondLst>
                                            <p:cond delay="0"/>
                                          </p:stCondLst>
                                        </p:cTn>
                                        <p:tgtEl>
                                          <p:spTgt spid="74"/>
                                        </p:tgtEl>
                                        <p:attrNameLst>
                                          <p:attrName>style.visibility</p:attrName>
                                        </p:attrNameLst>
                                      </p:cBhvr>
                                      <p:to>
                                        <p:strVal val="visible"/>
                                      </p:to>
                                    </p:set>
                                    <p:anim calcmode="lin" valueType="num">
                                      <p:cBhvr additive="base">
                                        <p:cTn id="33" dur="500"/>
                                        <p:tgtEl>
                                          <p:spTgt spid="74"/>
                                        </p:tgtEl>
                                        <p:attrNameLst>
                                          <p:attrName>ppt_x</p:attrName>
                                        </p:attrNameLst>
                                      </p:cBhvr>
                                      <p:tavLst>
                                        <p:tav tm="0">
                                          <p:val>
                                            <p:strVal val="#ppt_x-#ppt_w*1.125000"/>
                                          </p:val>
                                        </p:tav>
                                        <p:tav tm="100000">
                                          <p:val>
                                            <p:strVal val="#ppt_x"/>
                                          </p:val>
                                        </p:tav>
                                      </p:tavLst>
                                    </p:anim>
                                    <p:animEffect transition="in" filter="wipe(right)">
                                      <p:cBhvr>
                                        <p:cTn id="34" dur="500"/>
                                        <p:tgtEl>
                                          <p:spTgt spid="74"/>
                                        </p:tgtEl>
                                      </p:cBhvr>
                                    </p:animEffect>
                                  </p:childTnLst>
                                </p:cTn>
                              </p:par>
                              <p:par>
                                <p:cTn id="35" presetID="12" presetClass="entr" presetSubtype="8" fill="hold" grpId="0" nodeType="withEffect">
                                  <p:stCondLst>
                                    <p:cond delay="0"/>
                                  </p:stCondLst>
                                  <p:childTnLst>
                                    <p:set>
                                      <p:cBhvr>
                                        <p:cTn id="36" dur="1" fill="hold">
                                          <p:stCondLst>
                                            <p:cond delay="0"/>
                                          </p:stCondLst>
                                        </p:cTn>
                                        <p:tgtEl>
                                          <p:spTgt spid="73"/>
                                        </p:tgtEl>
                                        <p:attrNameLst>
                                          <p:attrName>style.visibility</p:attrName>
                                        </p:attrNameLst>
                                      </p:cBhvr>
                                      <p:to>
                                        <p:strVal val="visible"/>
                                      </p:to>
                                    </p:set>
                                    <p:anim calcmode="lin" valueType="num">
                                      <p:cBhvr additive="base">
                                        <p:cTn id="37" dur="500"/>
                                        <p:tgtEl>
                                          <p:spTgt spid="73"/>
                                        </p:tgtEl>
                                        <p:attrNameLst>
                                          <p:attrName>ppt_x</p:attrName>
                                        </p:attrNameLst>
                                      </p:cBhvr>
                                      <p:tavLst>
                                        <p:tav tm="0">
                                          <p:val>
                                            <p:strVal val="#ppt_x-#ppt_w*1.125000"/>
                                          </p:val>
                                        </p:tav>
                                        <p:tav tm="100000">
                                          <p:val>
                                            <p:strVal val="#ppt_x"/>
                                          </p:val>
                                        </p:tav>
                                      </p:tavLst>
                                    </p:anim>
                                    <p:animEffect transition="in" filter="wipe(right)">
                                      <p:cBhvr>
                                        <p:cTn id="38" dur="500"/>
                                        <p:tgtEl>
                                          <p:spTgt spid="73"/>
                                        </p:tgtEl>
                                      </p:cBhvr>
                                    </p:animEffect>
                                  </p:childTnLst>
                                </p:cTn>
                              </p:par>
                            </p:childTnLst>
                          </p:cTn>
                        </p:par>
                        <p:par>
                          <p:cTn id="39" fill="hold">
                            <p:stCondLst>
                              <p:cond delay="3000"/>
                            </p:stCondLst>
                            <p:childTnLst>
                              <p:par>
                                <p:cTn id="40" presetID="12" presetClass="entr" presetSubtype="8" fill="hold" grpId="0" nodeType="afterEffect">
                                  <p:stCondLst>
                                    <p:cond delay="0"/>
                                  </p:stCondLst>
                                  <p:childTnLst>
                                    <p:set>
                                      <p:cBhvr>
                                        <p:cTn id="41" dur="1" fill="hold">
                                          <p:stCondLst>
                                            <p:cond delay="0"/>
                                          </p:stCondLst>
                                        </p:cTn>
                                        <p:tgtEl>
                                          <p:spTgt spid="76"/>
                                        </p:tgtEl>
                                        <p:attrNameLst>
                                          <p:attrName>style.visibility</p:attrName>
                                        </p:attrNameLst>
                                      </p:cBhvr>
                                      <p:to>
                                        <p:strVal val="visible"/>
                                      </p:to>
                                    </p:set>
                                    <p:anim calcmode="lin" valueType="num">
                                      <p:cBhvr additive="base">
                                        <p:cTn id="42" dur="500"/>
                                        <p:tgtEl>
                                          <p:spTgt spid="76"/>
                                        </p:tgtEl>
                                        <p:attrNameLst>
                                          <p:attrName>ppt_x</p:attrName>
                                        </p:attrNameLst>
                                      </p:cBhvr>
                                      <p:tavLst>
                                        <p:tav tm="0">
                                          <p:val>
                                            <p:strVal val="#ppt_x-#ppt_w*1.125000"/>
                                          </p:val>
                                        </p:tav>
                                        <p:tav tm="100000">
                                          <p:val>
                                            <p:strVal val="#ppt_x"/>
                                          </p:val>
                                        </p:tav>
                                      </p:tavLst>
                                    </p:anim>
                                    <p:animEffect transition="in" filter="wipe(right)">
                                      <p:cBhvr>
                                        <p:cTn id="43" dur="500"/>
                                        <p:tgtEl>
                                          <p:spTgt spid="76"/>
                                        </p:tgtEl>
                                      </p:cBhvr>
                                    </p:animEffect>
                                  </p:childTnLst>
                                </p:cTn>
                              </p:par>
                              <p:par>
                                <p:cTn id="44" presetID="12" presetClass="entr" presetSubtype="8" fill="hold" grpId="0" nodeType="withEffect">
                                  <p:stCondLst>
                                    <p:cond delay="0"/>
                                  </p:stCondLst>
                                  <p:childTnLst>
                                    <p:set>
                                      <p:cBhvr>
                                        <p:cTn id="45" dur="1" fill="hold">
                                          <p:stCondLst>
                                            <p:cond delay="0"/>
                                          </p:stCondLst>
                                        </p:cTn>
                                        <p:tgtEl>
                                          <p:spTgt spid="75"/>
                                        </p:tgtEl>
                                        <p:attrNameLst>
                                          <p:attrName>style.visibility</p:attrName>
                                        </p:attrNameLst>
                                      </p:cBhvr>
                                      <p:to>
                                        <p:strVal val="visible"/>
                                      </p:to>
                                    </p:set>
                                    <p:anim calcmode="lin" valueType="num">
                                      <p:cBhvr additive="base">
                                        <p:cTn id="46" dur="500"/>
                                        <p:tgtEl>
                                          <p:spTgt spid="75"/>
                                        </p:tgtEl>
                                        <p:attrNameLst>
                                          <p:attrName>ppt_x</p:attrName>
                                        </p:attrNameLst>
                                      </p:cBhvr>
                                      <p:tavLst>
                                        <p:tav tm="0">
                                          <p:val>
                                            <p:strVal val="#ppt_x-#ppt_w*1.125000"/>
                                          </p:val>
                                        </p:tav>
                                        <p:tav tm="100000">
                                          <p:val>
                                            <p:strVal val="#ppt_x"/>
                                          </p:val>
                                        </p:tav>
                                      </p:tavLst>
                                    </p:anim>
                                    <p:animEffect transition="in" filter="wipe(right)">
                                      <p:cBhvr>
                                        <p:cTn id="47" dur="500"/>
                                        <p:tgtEl>
                                          <p:spTgt spid="75"/>
                                        </p:tgtEl>
                                      </p:cBhvr>
                                    </p:animEffect>
                                  </p:childTnLst>
                                </p:cTn>
                              </p:par>
                            </p:childTnLst>
                          </p:cTn>
                        </p:par>
                        <p:par>
                          <p:cTn id="48" fill="hold">
                            <p:stCondLst>
                              <p:cond delay="3500"/>
                            </p:stCondLst>
                            <p:childTnLst>
                              <p:par>
                                <p:cTn id="49" presetID="12" presetClass="entr" presetSubtype="8" fill="hold" grpId="0" nodeType="afterEffect">
                                  <p:stCondLst>
                                    <p:cond delay="0"/>
                                  </p:stCondLst>
                                  <p:childTnLst>
                                    <p:set>
                                      <p:cBhvr>
                                        <p:cTn id="50" dur="1" fill="hold">
                                          <p:stCondLst>
                                            <p:cond delay="0"/>
                                          </p:stCondLst>
                                        </p:cTn>
                                        <p:tgtEl>
                                          <p:spTgt spid="78"/>
                                        </p:tgtEl>
                                        <p:attrNameLst>
                                          <p:attrName>style.visibility</p:attrName>
                                        </p:attrNameLst>
                                      </p:cBhvr>
                                      <p:to>
                                        <p:strVal val="visible"/>
                                      </p:to>
                                    </p:set>
                                    <p:anim calcmode="lin" valueType="num">
                                      <p:cBhvr additive="base">
                                        <p:cTn id="51" dur="500"/>
                                        <p:tgtEl>
                                          <p:spTgt spid="78"/>
                                        </p:tgtEl>
                                        <p:attrNameLst>
                                          <p:attrName>ppt_x</p:attrName>
                                        </p:attrNameLst>
                                      </p:cBhvr>
                                      <p:tavLst>
                                        <p:tav tm="0">
                                          <p:val>
                                            <p:strVal val="#ppt_x-#ppt_w*1.125000"/>
                                          </p:val>
                                        </p:tav>
                                        <p:tav tm="100000">
                                          <p:val>
                                            <p:strVal val="#ppt_x"/>
                                          </p:val>
                                        </p:tav>
                                      </p:tavLst>
                                    </p:anim>
                                    <p:animEffect transition="in" filter="wipe(right)">
                                      <p:cBhvr>
                                        <p:cTn id="52" dur="500"/>
                                        <p:tgtEl>
                                          <p:spTgt spid="78"/>
                                        </p:tgtEl>
                                      </p:cBhvr>
                                    </p:animEffect>
                                  </p:childTnLst>
                                </p:cTn>
                              </p:par>
                              <p:par>
                                <p:cTn id="53" presetID="12" presetClass="entr" presetSubtype="8" fill="hold" grpId="0" nodeType="withEffect">
                                  <p:stCondLst>
                                    <p:cond delay="0"/>
                                  </p:stCondLst>
                                  <p:childTnLst>
                                    <p:set>
                                      <p:cBhvr>
                                        <p:cTn id="54" dur="1" fill="hold">
                                          <p:stCondLst>
                                            <p:cond delay="0"/>
                                          </p:stCondLst>
                                        </p:cTn>
                                        <p:tgtEl>
                                          <p:spTgt spid="77"/>
                                        </p:tgtEl>
                                        <p:attrNameLst>
                                          <p:attrName>style.visibility</p:attrName>
                                        </p:attrNameLst>
                                      </p:cBhvr>
                                      <p:to>
                                        <p:strVal val="visible"/>
                                      </p:to>
                                    </p:set>
                                    <p:anim calcmode="lin" valueType="num">
                                      <p:cBhvr additive="base">
                                        <p:cTn id="55" dur="500"/>
                                        <p:tgtEl>
                                          <p:spTgt spid="77"/>
                                        </p:tgtEl>
                                        <p:attrNameLst>
                                          <p:attrName>ppt_x</p:attrName>
                                        </p:attrNameLst>
                                      </p:cBhvr>
                                      <p:tavLst>
                                        <p:tav tm="0">
                                          <p:val>
                                            <p:strVal val="#ppt_x-#ppt_w*1.125000"/>
                                          </p:val>
                                        </p:tav>
                                        <p:tav tm="100000">
                                          <p:val>
                                            <p:strVal val="#ppt_x"/>
                                          </p:val>
                                        </p:tav>
                                      </p:tavLst>
                                    </p:anim>
                                    <p:animEffect transition="in" filter="wipe(right)">
                                      <p:cBhvr>
                                        <p:cTn id="56" dur="500"/>
                                        <p:tgtEl>
                                          <p:spTgt spid="77"/>
                                        </p:tgtEl>
                                      </p:cBhvr>
                                    </p:animEffect>
                                  </p:childTnLst>
                                </p:cTn>
                              </p:par>
                            </p:childTnLst>
                          </p:cTn>
                        </p:par>
                        <p:par>
                          <p:cTn id="57" fill="hold">
                            <p:stCondLst>
                              <p:cond delay="4000"/>
                            </p:stCondLst>
                            <p:childTnLst>
                              <p:par>
                                <p:cTn id="58" presetID="10" presetClass="entr" presetSubtype="0" fill="hold" grpId="0" nodeType="afterEffect">
                                  <p:stCondLst>
                                    <p:cond delay="0"/>
                                  </p:stCondLst>
                                  <p:childTnLst>
                                    <p:set>
                                      <p:cBhvr>
                                        <p:cTn id="59" dur="1" fill="hold">
                                          <p:stCondLst>
                                            <p:cond delay="0"/>
                                          </p:stCondLst>
                                        </p:cTn>
                                        <p:tgtEl>
                                          <p:spTgt spid="79"/>
                                        </p:tgtEl>
                                        <p:attrNameLst>
                                          <p:attrName>style.visibility</p:attrName>
                                        </p:attrNameLst>
                                      </p:cBhvr>
                                      <p:to>
                                        <p:strVal val="visible"/>
                                      </p:to>
                                    </p:set>
                                    <p:animEffect transition="in" filter="fade">
                                      <p:cBhvr>
                                        <p:cTn id="60" dur="10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3" grpId="0"/>
      <p:bldP spid="74" grpId="0"/>
      <p:bldP spid="75" grpId="0"/>
      <p:bldP spid="76" grpId="0"/>
      <p:bldP spid="77" grpId="0"/>
      <p:bldP spid="78" grpId="0"/>
      <p:bldP spid="7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0"/>
          <p:cNvSpPr txBox="1"/>
          <p:nvPr/>
        </p:nvSpPr>
        <p:spPr>
          <a:xfrm>
            <a:off x="368739" y="226993"/>
            <a:ext cx="2082388" cy="523220"/>
          </a:xfrm>
          <a:prstGeom prst="rect">
            <a:avLst/>
          </a:prstGeom>
          <a:noFill/>
        </p:spPr>
        <p:txBody>
          <a:bodyPr wrap="square" rtlCol="0">
            <a:spAutoFit/>
          </a:bodyPr>
          <a:lstStyle/>
          <a:p>
            <a:pPr algn="ctr" defTabSz="914400"/>
            <a:r>
              <a:rPr lang="zh-CN" altLang="en-US" sz="2800" b="1" spc="300" dirty="0" smtClean="0">
                <a:solidFill>
                  <a:schemeClr val="bg1"/>
                </a:solidFill>
                <a:cs typeface="+mn-ea"/>
                <a:sym typeface="+mn-lt"/>
              </a:rPr>
              <a:t>长期目标</a:t>
            </a:r>
            <a:endParaRPr lang="zh-CN" altLang="en-US" sz="2800" b="1" spc="300" dirty="0">
              <a:solidFill>
                <a:schemeClr val="bg1"/>
              </a:solidFill>
              <a:cs typeface="+mn-ea"/>
              <a:sym typeface="+mn-lt"/>
            </a:endParaRPr>
          </a:p>
        </p:txBody>
      </p:sp>
      <p:sp>
        <p:nvSpPr>
          <p:cNvPr id="3" name="Oval 6"/>
          <p:cNvSpPr>
            <a:spLocks noChangeArrowheads="1"/>
          </p:cNvSpPr>
          <p:nvPr/>
        </p:nvSpPr>
        <p:spPr bwMode="auto">
          <a:xfrm>
            <a:off x="775157" y="1599368"/>
            <a:ext cx="3391389" cy="3393901"/>
          </a:xfrm>
          <a:prstGeom prst="ellipse">
            <a:avLst/>
          </a:prstGeom>
          <a:noFill/>
          <a:ln w="9">
            <a:solidFill>
              <a:sysClr val="windowText" lastClr="000000">
                <a:lumMod val="75000"/>
                <a:lumOff val="25000"/>
              </a:sysClr>
            </a:solidFill>
            <a:prstDash val="dash"/>
            <a:round/>
          </a:ln>
          <a:extLst>
            <a:ext uri="{909E8E84-426E-40DD-AFC4-6F175D3DCCD1}">
              <a14:hiddenFill xmlns:a14="http://schemas.microsoft.com/office/drawing/2010/main">
                <a:solidFill>
                  <a:srgbClr val="FFFFFF"/>
                </a:solidFill>
              </a14:hiddenFill>
            </a:ext>
          </a:extLst>
        </p:spPr>
        <p:txBody>
          <a:bodyPr lIns="61706" tIns="30853" rIns="61706" bIns="30853"/>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defTabSz="914400" eaLnBrk="1" hangingPunct="1">
              <a:spcBef>
                <a:spcPct val="0"/>
              </a:spcBef>
              <a:buNone/>
              <a:defRPr/>
            </a:pPr>
            <a:endParaRPr lang="zh-CN" altLang="en-US" sz="1200" b="1" kern="0">
              <a:solidFill>
                <a:sysClr val="windowText" lastClr="000000"/>
              </a:solidFill>
              <a:latin typeface="+mn-lt"/>
              <a:ea typeface="+mn-ea"/>
              <a:cs typeface="+mn-ea"/>
              <a:sym typeface="+mn-lt"/>
            </a:endParaRPr>
          </a:p>
        </p:txBody>
      </p:sp>
      <p:sp>
        <p:nvSpPr>
          <p:cNvPr id="4" name="Oval 10"/>
          <p:cNvSpPr>
            <a:spLocks noChangeArrowheads="1"/>
          </p:cNvSpPr>
          <p:nvPr/>
        </p:nvSpPr>
        <p:spPr bwMode="auto">
          <a:xfrm>
            <a:off x="3317093" y="1753681"/>
            <a:ext cx="395270" cy="395438"/>
          </a:xfrm>
          <a:prstGeom prst="ellipse">
            <a:avLst/>
          </a:prstGeom>
          <a:solidFill>
            <a:srgbClr val="EA4345"/>
          </a:solidFill>
          <a:ln>
            <a:noFill/>
          </a:ln>
        </p:spPr>
        <p:txBody>
          <a:bodyPr lIns="0" tIns="0" rIns="0" bIns="0"/>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defTabSz="914400" eaLnBrk="1" hangingPunct="1">
              <a:spcBef>
                <a:spcPct val="0"/>
              </a:spcBef>
              <a:buNone/>
              <a:defRPr/>
            </a:pPr>
            <a:r>
              <a:rPr lang="en-US" altLang="zh-CN" sz="1600" kern="0" dirty="0">
                <a:solidFill>
                  <a:sysClr val="window" lastClr="FFFFFF"/>
                </a:solidFill>
                <a:latin typeface="+mn-lt"/>
                <a:ea typeface="+mn-ea"/>
                <a:cs typeface="+mn-ea"/>
                <a:sym typeface="+mn-lt"/>
              </a:rPr>
              <a:t>01</a:t>
            </a:r>
            <a:endParaRPr lang="zh-CN" altLang="en-US" sz="1600" kern="0" dirty="0">
              <a:solidFill>
                <a:sysClr val="window" lastClr="FFFFFF"/>
              </a:solidFill>
              <a:latin typeface="+mn-lt"/>
              <a:ea typeface="+mn-ea"/>
              <a:cs typeface="+mn-ea"/>
              <a:sym typeface="+mn-lt"/>
            </a:endParaRPr>
          </a:p>
        </p:txBody>
      </p:sp>
      <p:sp>
        <p:nvSpPr>
          <p:cNvPr id="5" name="Oval 11"/>
          <p:cNvSpPr>
            <a:spLocks noChangeArrowheads="1"/>
          </p:cNvSpPr>
          <p:nvPr/>
        </p:nvSpPr>
        <p:spPr bwMode="auto">
          <a:xfrm>
            <a:off x="3317093" y="4443511"/>
            <a:ext cx="395270" cy="395438"/>
          </a:xfrm>
          <a:prstGeom prst="ellipse">
            <a:avLst/>
          </a:prstGeom>
          <a:solidFill>
            <a:srgbClr val="2F5898"/>
          </a:solidFill>
          <a:ln>
            <a:noFill/>
          </a:ln>
        </p:spPr>
        <p:txBody>
          <a:bodyPr lIns="0" tIns="0" rIns="0" bIns="0"/>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defTabSz="914400" eaLnBrk="1" hangingPunct="1">
              <a:spcBef>
                <a:spcPct val="0"/>
              </a:spcBef>
              <a:buNone/>
              <a:defRPr/>
            </a:pPr>
            <a:r>
              <a:rPr lang="en-US" altLang="zh-CN" sz="1600" kern="0" dirty="0">
                <a:solidFill>
                  <a:sysClr val="window" lastClr="FFFFFF"/>
                </a:solidFill>
                <a:latin typeface="+mn-lt"/>
                <a:ea typeface="+mn-ea"/>
                <a:cs typeface="+mn-ea"/>
                <a:sym typeface="+mn-lt"/>
              </a:rPr>
              <a:t>05</a:t>
            </a:r>
            <a:endParaRPr lang="zh-CN" altLang="en-US" sz="1600" kern="0" dirty="0">
              <a:solidFill>
                <a:sysClr val="window" lastClr="FFFFFF"/>
              </a:solidFill>
              <a:latin typeface="+mn-lt"/>
              <a:ea typeface="+mn-ea"/>
              <a:cs typeface="+mn-ea"/>
              <a:sym typeface="+mn-lt"/>
            </a:endParaRPr>
          </a:p>
        </p:txBody>
      </p:sp>
      <p:sp>
        <p:nvSpPr>
          <p:cNvPr id="6" name="Oval 12"/>
          <p:cNvSpPr>
            <a:spLocks noChangeArrowheads="1"/>
          </p:cNvSpPr>
          <p:nvPr/>
        </p:nvSpPr>
        <p:spPr bwMode="auto">
          <a:xfrm>
            <a:off x="3792702" y="3818744"/>
            <a:ext cx="396341" cy="395437"/>
          </a:xfrm>
          <a:prstGeom prst="ellipse">
            <a:avLst/>
          </a:prstGeom>
          <a:solidFill>
            <a:srgbClr val="004960"/>
          </a:solidFill>
          <a:ln>
            <a:noFill/>
          </a:ln>
        </p:spPr>
        <p:txBody>
          <a:bodyPr lIns="0" tIns="0" rIns="0" bIns="0"/>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defTabSz="914400" eaLnBrk="1" hangingPunct="1">
              <a:spcBef>
                <a:spcPct val="0"/>
              </a:spcBef>
              <a:buNone/>
              <a:defRPr/>
            </a:pPr>
            <a:r>
              <a:rPr lang="en-US" altLang="zh-CN" sz="1600" kern="0" dirty="0">
                <a:solidFill>
                  <a:sysClr val="window" lastClr="FFFFFF"/>
                </a:solidFill>
                <a:latin typeface="+mn-lt"/>
                <a:ea typeface="+mn-ea"/>
                <a:cs typeface="+mn-ea"/>
                <a:sym typeface="+mn-lt"/>
              </a:rPr>
              <a:t>04</a:t>
            </a:r>
            <a:endParaRPr lang="zh-CN" altLang="en-US" sz="1600" kern="0" dirty="0">
              <a:solidFill>
                <a:sysClr val="window" lastClr="FFFFFF"/>
              </a:solidFill>
              <a:latin typeface="+mn-lt"/>
              <a:ea typeface="+mn-ea"/>
              <a:cs typeface="+mn-ea"/>
              <a:sym typeface="+mn-lt"/>
            </a:endParaRPr>
          </a:p>
        </p:txBody>
      </p:sp>
      <p:sp>
        <p:nvSpPr>
          <p:cNvPr id="7" name="Oval 13"/>
          <p:cNvSpPr>
            <a:spLocks noChangeArrowheads="1"/>
          </p:cNvSpPr>
          <p:nvPr/>
        </p:nvSpPr>
        <p:spPr bwMode="auto">
          <a:xfrm>
            <a:off x="3792702" y="2378453"/>
            <a:ext cx="396341" cy="395437"/>
          </a:xfrm>
          <a:prstGeom prst="ellipse">
            <a:avLst/>
          </a:prstGeom>
          <a:solidFill>
            <a:srgbClr val="029489"/>
          </a:solidFill>
          <a:ln>
            <a:noFill/>
          </a:ln>
        </p:spPr>
        <p:txBody>
          <a:bodyPr lIns="0" tIns="0" rIns="0" bIns="0"/>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defTabSz="914400" eaLnBrk="1" hangingPunct="1">
              <a:spcBef>
                <a:spcPct val="0"/>
              </a:spcBef>
              <a:buNone/>
              <a:defRPr/>
            </a:pPr>
            <a:r>
              <a:rPr lang="en-US" altLang="zh-CN" sz="1600" kern="0" dirty="0">
                <a:solidFill>
                  <a:sysClr val="window" lastClr="FFFFFF"/>
                </a:solidFill>
                <a:latin typeface="+mn-lt"/>
                <a:ea typeface="+mn-ea"/>
                <a:cs typeface="+mn-ea"/>
                <a:sym typeface="+mn-lt"/>
              </a:rPr>
              <a:t>02</a:t>
            </a:r>
            <a:endParaRPr lang="zh-CN" altLang="en-US" sz="1600" kern="0" dirty="0">
              <a:solidFill>
                <a:sysClr val="window" lastClr="FFFFFF"/>
              </a:solidFill>
              <a:latin typeface="+mn-lt"/>
              <a:ea typeface="+mn-ea"/>
              <a:cs typeface="+mn-ea"/>
              <a:sym typeface="+mn-lt"/>
            </a:endParaRPr>
          </a:p>
        </p:txBody>
      </p:sp>
      <p:sp>
        <p:nvSpPr>
          <p:cNvPr id="8" name="Oval 14"/>
          <p:cNvSpPr>
            <a:spLocks noChangeArrowheads="1"/>
          </p:cNvSpPr>
          <p:nvPr/>
        </p:nvSpPr>
        <p:spPr bwMode="auto">
          <a:xfrm>
            <a:off x="3946953" y="3098599"/>
            <a:ext cx="395270" cy="395437"/>
          </a:xfrm>
          <a:prstGeom prst="ellipse">
            <a:avLst/>
          </a:prstGeom>
          <a:solidFill>
            <a:srgbClr val="F37743"/>
          </a:solidFill>
          <a:ln>
            <a:noFill/>
          </a:ln>
        </p:spPr>
        <p:txBody>
          <a:bodyPr lIns="0" tIns="0" rIns="0" bIns="0"/>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defTabSz="914400" eaLnBrk="1" hangingPunct="1">
              <a:spcBef>
                <a:spcPct val="0"/>
              </a:spcBef>
              <a:buNone/>
              <a:defRPr/>
            </a:pPr>
            <a:r>
              <a:rPr lang="en-US" altLang="zh-CN" sz="1600" kern="0" dirty="0">
                <a:solidFill>
                  <a:sysClr val="window" lastClr="FFFFFF"/>
                </a:solidFill>
                <a:latin typeface="+mn-lt"/>
                <a:ea typeface="+mn-ea"/>
                <a:cs typeface="+mn-ea"/>
                <a:sym typeface="+mn-lt"/>
              </a:rPr>
              <a:t>03</a:t>
            </a:r>
            <a:endParaRPr lang="zh-CN" altLang="en-US" sz="1600" kern="0" dirty="0">
              <a:solidFill>
                <a:sysClr val="window" lastClr="FFFFFF"/>
              </a:solidFill>
              <a:latin typeface="+mn-lt"/>
              <a:ea typeface="+mn-ea"/>
              <a:cs typeface="+mn-ea"/>
              <a:sym typeface="+mn-lt"/>
            </a:endParaRPr>
          </a:p>
        </p:txBody>
      </p:sp>
      <p:pic>
        <p:nvPicPr>
          <p:cNvPr id="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09" r="32991"/>
          <a:stretch>
            <a:fillRect/>
          </a:stretch>
        </p:blipFill>
        <p:spPr bwMode="auto">
          <a:xfrm>
            <a:off x="775916" y="1848988"/>
            <a:ext cx="2894657" cy="2894657"/>
          </a:xfrm>
          <a:prstGeom prst="ellipse">
            <a:avLst/>
          </a:prstGeom>
          <a:noFill/>
          <a:extLst>
            <a:ext uri="{909E8E84-426E-40DD-AFC4-6F175D3DCCD1}">
              <a14:hiddenFill xmlns:a14="http://schemas.microsoft.com/office/drawing/2010/main">
                <a:solidFill>
                  <a:srgbClr val="FFFFFF"/>
                </a:solidFill>
              </a14:hiddenFill>
            </a:ext>
          </a:extLst>
        </p:spPr>
      </p:pic>
      <p:sp>
        <p:nvSpPr>
          <p:cNvPr id="10" name="Oval 9"/>
          <p:cNvSpPr>
            <a:spLocks noChangeArrowheads="1"/>
          </p:cNvSpPr>
          <p:nvPr/>
        </p:nvSpPr>
        <p:spPr bwMode="auto">
          <a:xfrm>
            <a:off x="425168" y="3485752"/>
            <a:ext cx="1074114" cy="1074570"/>
          </a:xfrm>
          <a:prstGeom prst="ellipse">
            <a:avLst/>
          </a:prstGeom>
          <a:solidFill>
            <a:srgbClr val="EA4345"/>
          </a:solidFill>
          <a:ln>
            <a:noFill/>
          </a:ln>
        </p:spPr>
        <p:txBody>
          <a:bodyPr lIns="61706" tIns="30853" rIns="61706" bIns="30853"/>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defTabSz="914400" eaLnBrk="1" hangingPunct="1">
              <a:spcBef>
                <a:spcPct val="0"/>
              </a:spcBef>
              <a:buNone/>
              <a:defRPr/>
            </a:pPr>
            <a:endParaRPr lang="zh-CN" altLang="en-US" sz="1200" b="1" kern="0">
              <a:solidFill>
                <a:sysClr val="windowText" lastClr="000000"/>
              </a:solidFill>
              <a:latin typeface="+mn-lt"/>
              <a:ea typeface="+mn-ea"/>
              <a:cs typeface="+mn-ea"/>
              <a:sym typeface="+mn-lt"/>
            </a:endParaRPr>
          </a:p>
        </p:txBody>
      </p:sp>
      <p:sp>
        <p:nvSpPr>
          <p:cNvPr id="11" name="TextBox 18"/>
          <p:cNvSpPr txBox="1">
            <a:spLocks noChangeArrowheads="1"/>
          </p:cNvSpPr>
          <p:nvPr/>
        </p:nvSpPr>
        <p:spPr bwMode="auto">
          <a:xfrm>
            <a:off x="648369" y="3714882"/>
            <a:ext cx="627717" cy="616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1706" tIns="30853" rIns="61706" bIns="30853">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defTabSz="914400" eaLnBrk="1" hangingPunct="1">
              <a:spcBef>
                <a:spcPct val="0"/>
              </a:spcBef>
              <a:buNone/>
              <a:defRPr/>
            </a:pPr>
            <a:r>
              <a:rPr lang="zh-CN" altLang="en-US" sz="1800" b="1" kern="0" dirty="0" smtClean="0">
                <a:solidFill>
                  <a:sysClr val="window" lastClr="FFFFFF"/>
                </a:solidFill>
                <a:latin typeface="+mn-lt"/>
                <a:ea typeface="+mn-ea"/>
                <a:cs typeface="+mn-ea"/>
                <a:sym typeface="+mn-lt"/>
              </a:rPr>
              <a:t>长期目标</a:t>
            </a:r>
            <a:endParaRPr lang="en-US" altLang="zh-CN" sz="1800" b="1" kern="0" dirty="0">
              <a:solidFill>
                <a:sysClr val="window" lastClr="FFFFFF"/>
              </a:solidFill>
              <a:latin typeface="+mn-lt"/>
              <a:ea typeface="+mn-ea"/>
              <a:cs typeface="+mn-ea"/>
              <a:sym typeface="+mn-lt"/>
            </a:endParaRPr>
          </a:p>
        </p:txBody>
      </p:sp>
      <p:sp>
        <p:nvSpPr>
          <p:cNvPr id="12" name="矩形 1"/>
          <p:cNvSpPr>
            <a:spLocks noChangeArrowheads="1"/>
          </p:cNvSpPr>
          <p:nvPr/>
        </p:nvSpPr>
        <p:spPr bwMode="auto">
          <a:xfrm>
            <a:off x="3913377" y="1624958"/>
            <a:ext cx="2814292" cy="525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vl="0">
              <a:lnSpc>
                <a:spcPct val="150000"/>
              </a:lnSpc>
            </a:pPr>
            <a:r>
              <a:rPr lang="zh-CN" altLang="en-US" sz="1050" dirty="0">
                <a:solidFill>
                  <a:schemeClr val="tx1">
                    <a:lumMod val="85000"/>
                    <a:lumOff val="15000"/>
                  </a:schemeClr>
                </a:solidFill>
                <a:latin typeface="+mn-lt"/>
                <a:ea typeface="+mn-ea"/>
                <a:cs typeface="+mn-ea"/>
                <a:sym typeface="+mn-lt"/>
              </a:rPr>
              <a:t>添加适当的文字，一页的文字最好不要超过</a:t>
            </a:r>
            <a:r>
              <a:rPr lang="en-US" altLang="zh-CN" sz="1050" dirty="0">
                <a:solidFill>
                  <a:schemeClr val="tx1">
                    <a:lumMod val="85000"/>
                    <a:lumOff val="15000"/>
                  </a:schemeClr>
                </a:solidFill>
                <a:latin typeface="+mn-lt"/>
                <a:ea typeface="+mn-ea"/>
                <a:cs typeface="+mn-ea"/>
                <a:sym typeface="+mn-lt"/>
              </a:rPr>
              <a:t>200,</a:t>
            </a:r>
            <a:r>
              <a:rPr lang="zh-CN" altLang="en-US" sz="1050" dirty="0">
                <a:solidFill>
                  <a:schemeClr val="tx1">
                    <a:lumMod val="85000"/>
                    <a:lumOff val="15000"/>
                  </a:schemeClr>
                </a:solidFill>
                <a:latin typeface="+mn-lt"/>
                <a:ea typeface="+mn-ea"/>
                <a:cs typeface="+mn-ea"/>
                <a:sym typeface="+mn-lt"/>
              </a:rPr>
              <a:t>添加适当的文字，添加适当的文字</a:t>
            </a:r>
            <a:endParaRPr lang="en-US" altLang="zh-CN" sz="1050" dirty="0">
              <a:solidFill>
                <a:schemeClr val="tx1">
                  <a:lumMod val="85000"/>
                  <a:lumOff val="15000"/>
                </a:schemeClr>
              </a:solidFill>
              <a:latin typeface="+mn-lt"/>
              <a:ea typeface="+mn-ea"/>
              <a:cs typeface="+mn-ea"/>
              <a:sym typeface="+mn-lt"/>
            </a:endParaRPr>
          </a:p>
        </p:txBody>
      </p:sp>
      <p:sp>
        <p:nvSpPr>
          <p:cNvPr id="13" name="矩形 1"/>
          <p:cNvSpPr>
            <a:spLocks noChangeArrowheads="1"/>
          </p:cNvSpPr>
          <p:nvPr/>
        </p:nvSpPr>
        <p:spPr bwMode="auto">
          <a:xfrm>
            <a:off x="4406210" y="2316843"/>
            <a:ext cx="2599524" cy="525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vl="0">
              <a:lnSpc>
                <a:spcPct val="150000"/>
              </a:lnSpc>
            </a:pPr>
            <a:r>
              <a:rPr lang="zh-CN" altLang="en-US" sz="1050" dirty="0">
                <a:solidFill>
                  <a:schemeClr val="tx1">
                    <a:lumMod val="85000"/>
                    <a:lumOff val="15000"/>
                  </a:schemeClr>
                </a:solidFill>
                <a:latin typeface="+mn-lt"/>
                <a:ea typeface="+mn-ea"/>
                <a:cs typeface="+mn-ea"/>
                <a:sym typeface="+mn-lt"/>
              </a:rPr>
              <a:t>添加适当的文字，一页的文字最好不要超过</a:t>
            </a:r>
            <a:r>
              <a:rPr lang="en-US" altLang="zh-CN" sz="1050" dirty="0">
                <a:solidFill>
                  <a:schemeClr val="tx1">
                    <a:lumMod val="85000"/>
                    <a:lumOff val="15000"/>
                  </a:schemeClr>
                </a:solidFill>
                <a:latin typeface="+mn-lt"/>
                <a:ea typeface="+mn-ea"/>
                <a:cs typeface="+mn-ea"/>
                <a:sym typeface="+mn-lt"/>
              </a:rPr>
              <a:t>200,</a:t>
            </a:r>
            <a:r>
              <a:rPr lang="zh-CN" altLang="en-US" sz="1050" dirty="0">
                <a:solidFill>
                  <a:schemeClr val="tx1">
                    <a:lumMod val="85000"/>
                    <a:lumOff val="15000"/>
                  </a:schemeClr>
                </a:solidFill>
                <a:latin typeface="+mn-lt"/>
                <a:ea typeface="+mn-ea"/>
                <a:cs typeface="+mn-ea"/>
                <a:sym typeface="+mn-lt"/>
              </a:rPr>
              <a:t>添加适当的文字，添加适当的文字</a:t>
            </a:r>
            <a:endParaRPr lang="en-US" altLang="zh-CN" sz="1050" dirty="0">
              <a:solidFill>
                <a:schemeClr val="tx1">
                  <a:lumMod val="85000"/>
                  <a:lumOff val="15000"/>
                </a:schemeClr>
              </a:solidFill>
              <a:latin typeface="+mn-lt"/>
              <a:ea typeface="+mn-ea"/>
              <a:cs typeface="+mn-ea"/>
              <a:sym typeface="+mn-lt"/>
            </a:endParaRPr>
          </a:p>
        </p:txBody>
      </p:sp>
      <p:sp>
        <p:nvSpPr>
          <p:cNvPr id="14" name="矩形 1"/>
          <p:cNvSpPr>
            <a:spLocks noChangeArrowheads="1"/>
          </p:cNvSpPr>
          <p:nvPr/>
        </p:nvSpPr>
        <p:spPr bwMode="auto">
          <a:xfrm>
            <a:off x="4509534" y="3082652"/>
            <a:ext cx="2599524" cy="525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vl="0">
              <a:lnSpc>
                <a:spcPct val="150000"/>
              </a:lnSpc>
            </a:pPr>
            <a:r>
              <a:rPr lang="zh-CN" altLang="en-US" sz="1050" dirty="0">
                <a:solidFill>
                  <a:schemeClr val="tx1">
                    <a:lumMod val="85000"/>
                    <a:lumOff val="15000"/>
                  </a:schemeClr>
                </a:solidFill>
                <a:latin typeface="+mn-lt"/>
                <a:ea typeface="+mn-ea"/>
                <a:cs typeface="+mn-ea"/>
                <a:sym typeface="+mn-lt"/>
              </a:rPr>
              <a:t>添加适当的文字，一页的文字最好不要超过</a:t>
            </a:r>
            <a:r>
              <a:rPr lang="en-US" altLang="zh-CN" sz="1050" dirty="0">
                <a:solidFill>
                  <a:schemeClr val="tx1">
                    <a:lumMod val="85000"/>
                    <a:lumOff val="15000"/>
                  </a:schemeClr>
                </a:solidFill>
                <a:latin typeface="+mn-lt"/>
                <a:ea typeface="+mn-ea"/>
                <a:cs typeface="+mn-ea"/>
                <a:sym typeface="+mn-lt"/>
              </a:rPr>
              <a:t>200,</a:t>
            </a:r>
            <a:r>
              <a:rPr lang="zh-CN" altLang="en-US" sz="1050" dirty="0">
                <a:solidFill>
                  <a:schemeClr val="tx1">
                    <a:lumMod val="85000"/>
                    <a:lumOff val="15000"/>
                  </a:schemeClr>
                </a:solidFill>
                <a:latin typeface="+mn-lt"/>
                <a:ea typeface="+mn-ea"/>
                <a:cs typeface="+mn-ea"/>
                <a:sym typeface="+mn-lt"/>
              </a:rPr>
              <a:t>添加适当的文字，添加适当的文字</a:t>
            </a:r>
            <a:endParaRPr lang="en-US" altLang="zh-CN" sz="1050" dirty="0">
              <a:solidFill>
                <a:schemeClr val="tx1">
                  <a:lumMod val="85000"/>
                  <a:lumOff val="15000"/>
                </a:schemeClr>
              </a:solidFill>
              <a:latin typeface="+mn-lt"/>
              <a:ea typeface="+mn-ea"/>
              <a:cs typeface="+mn-ea"/>
              <a:sym typeface="+mn-lt"/>
            </a:endParaRPr>
          </a:p>
        </p:txBody>
      </p:sp>
      <p:sp>
        <p:nvSpPr>
          <p:cNvPr id="15" name="矩形 1"/>
          <p:cNvSpPr>
            <a:spLocks noChangeArrowheads="1"/>
          </p:cNvSpPr>
          <p:nvPr/>
        </p:nvSpPr>
        <p:spPr bwMode="auto">
          <a:xfrm>
            <a:off x="4406210" y="3797655"/>
            <a:ext cx="2599524" cy="525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vl="0">
              <a:lnSpc>
                <a:spcPct val="150000"/>
              </a:lnSpc>
            </a:pPr>
            <a:r>
              <a:rPr lang="zh-CN" altLang="en-US" sz="1050" dirty="0">
                <a:solidFill>
                  <a:schemeClr val="tx1">
                    <a:lumMod val="85000"/>
                    <a:lumOff val="15000"/>
                  </a:schemeClr>
                </a:solidFill>
                <a:latin typeface="+mn-lt"/>
                <a:ea typeface="+mn-ea"/>
                <a:cs typeface="+mn-ea"/>
                <a:sym typeface="+mn-lt"/>
              </a:rPr>
              <a:t>添加适当的文字，一页的文字最好不要超过</a:t>
            </a:r>
            <a:r>
              <a:rPr lang="en-US" altLang="zh-CN" sz="1050" dirty="0">
                <a:solidFill>
                  <a:schemeClr val="tx1">
                    <a:lumMod val="85000"/>
                    <a:lumOff val="15000"/>
                  </a:schemeClr>
                </a:solidFill>
                <a:latin typeface="+mn-lt"/>
                <a:ea typeface="+mn-ea"/>
                <a:cs typeface="+mn-ea"/>
                <a:sym typeface="+mn-lt"/>
              </a:rPr>
              <a:t>200,</a:t>
            </a:r>
            <a:r>
              <a:rPr lang="zh-CN" altLang="en-US" sz="1050" dirty="0">
                <a:solidFill>
                  <a:schemeClr val="tx1">
                    <a:lumMod val="85000"/>
                    <a:lumOff val="15000"/>
                  </a:schemeClr>
                </a:solidFill>
                <a:latin typeface="+mn-lt"/>
                <a:ea typeface="+mn-ea"/>
                <a:cs typeface="+mn-ea"/>
                <a:sym typeface="+mn-lt"/>
              </a:rPr>
              <a:t>添加适当的文字，添加适当的文字</a:t>
            </a:r>
            <a:endParaRPr lang="en-US" altLang="zh-CN" sz="1050" dirty="0">
              <a:solidFill>
                <a:schemeClr val="tx1">
                  <a:lumMod val="85000"/>
                  <a:lumOff val="15000"/>
                </a:schemeClr>
              </a:solidFill>
              <a:latin typeface="+mn-lt"/>
              <a:ea typeface="+mn-ea"/>
              <a:cs typeface="+mn-ea"/>
              <a:sym typeface="+mn-lt"/>
            </a:endParaRPr>
          </a:p>
        </p:txBody>
      </p:sp>
      <p:sp>
        <p:nvSpPr>
          <p:cNvPr id="16" name="矩形 1"/>
          <p:cNvSpPr>
            <a:spLocks noChangeArrowheads="1"/>
          </p:cNvSpPr>
          <p:nvPr/>
        </p:nvSpPr>
        <p:spPr bwMode="auto">
          <a:xfrm>
            <a:off x="3913377" y="4425308"/>
            <a:ext cx="2814292" cy="525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vl="0">
              <a:lnSpc>
                <a:spcPct val="150000"/>
              </a:lnSpc>
            </a:pPr>
            <a:r>
              <a:rPr lang="zh-CN" altLang="en-US" sz="1050" dirty="0">
                <a:solidFill>
                  <a:schemeClr val="tx1">
                    <a:lumMod val="85000"/>
                    <a:lumOff val="15000"/>
                  </a:schemeClr>
                </a:solidFill>
                <a:latin typeface="+mn-lt"/>
                <a:ea typeface="+mn-ea"/>
                <a:cs typeface="+mn-ea"/>
                <a:sym typeface="+mn-lt"/>
              </a:rPr>
              <a:t>添加适当的文字，一页的文字最好不要超过</a:t>
            </a:r>
            <a:r>
              <a:rPr lang="en-US" altLang="zh-CN" sz="1050" dirty="0">
                <a:solidFill>
                  <a:schemeClr val="tx1">
                    <a:lumMod val="85000"/>
                    <a:lumOff val="15000"/>
                  </a:schemeClr>
                </a:solidFill>
                <a:latin typeface="+mn-lt"/>
                <a:ea typeface="+mn-ea"/>
                <a:cs typeface="+mn-ea"/>
                <a:sym typeface="+mn-lt"/>
              </a:rPr>
              <a:t>200,</a:t>
            </a:r>
            <a:r>
              <a:rPr lang="zh-CN" altLang="en-US" sz="1050" dirty="0">
                <a:solidFill>
                  <a:schemeClr val="tx1">
                    <a:lumMod val="85000"/>
                    <a:lumOff val="15000"/>
                  </a:schemeClr>
                </a:solidFill>
                <a:latin typeface="+mn-lt"/>
                <a:ea typeface="+mn-ea"/>
                <a:cs typeface="+mn-ea"/>
                <a:sym typeface="+mn-lt"/>
              </a:rPr>
              <a:t>添加适当的文字，添加适当的文字</a:t>
            </a:r>
            <a:endParaRPr lang="en-US" altLang="zh-CN" sz="1050" dirty="0">
              <a:solidFill>
                <a:schemeClr val="tx1">
                  <a:lumMod val="85000"/>
                  <a:lumOff val="15000"/>
                </a:schemeClr>
              </a:solidFill>
              <a:latin typeface="+mn-lt"/>
              <a:ea typeface="+mn-ea"/>
              <a:cs typeface="+mn-ea"/>
              <a:sym typeface="+mn-lt"/>
            </a:endParaRPr>
          </a:p>
        </p:txBody>
      </p:sp>
      <p:pic>
        <p:nvPicPr>
          <p:cNvPr id="17" name="Picture 2" descr="E:\0000000我图PPT\00001PNG素材\企业文化\展望人物.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3381" y="1599368"/>
            <a:ext cx="2209800" cy="4007246"/>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6"/>
          <p:cNvSpPr txBox="1"/>
          <p:nvPr/>
        </p:nvSpPr>
        <p:spPr>
          <a:xfrm>
            <a:off x="1150282" y="-523042"/>
            <a:ext cx="595035" cy="338554"/>
          </a:xfrm>
          <a:prstGeom prst="rect">
            <a:avLst/>
          </a:prstGeom>
          <a:noFill/>
        </p:spPr>
        <p:txBody>
          <a:bodyPr wrap="none" rtlCol="0">
            <a:spAutoFit/>
          </a:bodyPr>
          <a:lstStyle/>
          <a:p>
            <a:r>
              <a:rPr lang="zh-CN" altLang="en-US" dirty="0">
                <a:cs typeface="+mn-ea"/>
                <a:sym typeface="+mn-lt"/>
              </a:rPr>
              <a:t>延时</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ppt_x</p:attrName>
                                        </p:attrNameLst>
                                      </p:cBhvr>
                                      <p:tavLst>
                                        <p:tav tm="0">
                                          <p:val>
                                            <p:strVal val="#ppt_x-#ppt_w*1.125000"/>
                                          </p:val>
                                        </p:tav>
                                        <p:tav tm="100000">
                                          <p:val>
                                            <p:strVal val="#ppt_x"/>
                                          </p:val>
                                        </p:tav>
                                      </p:tavLst>
                                    </p:anim>
                                    <p:animEffect transition="in" filter="wipe(right)">
                                      <p:cBhvr>
                                        <p:cTn id="8" dur="500"/>
                                        <p:tgtEl>
                                          <p:spTgt spid="2"/>
                                        </p:tgtEl>
                                      </p:cBhvr>
                                    </p:animEffect>
                                  </p:childTnLst>
                                </p:cTn>
                              </p:par>
                            </p:childTnLst>
                          </p:cTn>
                        </p:par>
                        <p:par>
                          <p:cTn id="9" fill="hold">
                            <p:stCondLst>
                              <p:cond delay="500"/>
                            </p:stCondLst>
                            <p:childTnLst>
                              <p:par>
                                <p:cTn id="10" presetID="21" presetClass="entr" presetSubtype="1"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heel(1)">
                                      <p:cBhvr>
                                        <p:cTn id="12" dur="1000"/>
                                        <p:tgtEl>
                                          <p:spTgt spid="9"/>
                                        </p:tgtEl>
                                      </p:cBhvr>
                                    </p:animEffect>
                                  </p:childTnLst>
                                </p:cTn>
                              </p:par>
                            </p:childTnLst>
                          </p:cTn>
                        </p:par>
                        <p:par>
                          <p:cTn id="13" fill="hold">
                            <p:stCondLst>
                              <p:cond delay="1500"/>
                            </p:stCondLst>
                            <p:childTnLst>
                              <p:par>
                                <p:cTn id="14" presetID="21" presetClass="entr" presetSubtype="2"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heel(2)">
                                      <p:cBhvr>
                                        <p:cTn id="16" dur="750"/>
                                        <p:tgtEl>
                                          <p:spTgt spid="3"/>
                                        </p:tgtEl>
                                      </p:cBhvr>
                                    </p:animEffect>
                                  </p:childTnLst>
                                </p:cTn>
                              </p:par>
                            </p:childTnLst>
                          </p:cTn>
                        </p:par>
                        <p:par>
                          <p:cTn id="17" fill="hold">
                            <p:stCondLst>
                              <p:cond delay="2500"/>
                            </p:stCondLst>
                            <p:childTnLst>
                              <p:par>
                                <p:cTn id="18" presetID="52"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Scale>
                                      <p:cBhvr>
                                        <p:cTn id="20" dur="1000" decel="50000" fill="hold">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21" dur="1000" decel="50000" fill="hold">
                                          <p:stCondLst>
                                            <p:cond delay="0"/>
                                          </p:stCondLst>
                                        </p:cTn>
                                        <p:tgtEl>
                                          <p:spTgt spid="10"/>
                                        </p:tgtEl>
                                        <p:attrNameLst>
                                          <p:attrName>ppt_x</p:attrName>
                                          <p:attrName>ppt_y</p:attrName>
                                        </p:attrNameLst>
                                      </p:cBhvr>
                                      <p:rCtr x="0" y="0"/>
                                    </p:animMotion>
                                    <p:animEffect transition="in" filter="fade">
                                      <p:cBhvr>
                                        <p:cTn id="22" dur="1000"/>
                                        <p:tgtEl>
                                          <p:spTgt spid="10"/>
                                        </p:tgtEl>
                                      </p:cBhvr>
                                    </p:animEffect>
                                  </p:childTnLst>
                                </p:cTn>
                              </p:par>
                              <p:par>
                                <p:cTn id="23" presetID="52"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Scale>
                                      <p:cBhvr>
                                        <p:cTn id="25" dur="1000" decel="50000" fill="hold">
                                          <p:stCondLst>
                                            <p:cond delay="0"/>
                                          </p:stCondLst>
                                        </p:cTn>
                                        <p:tgtEl>
                                          <p:spTgt spid="1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26" dur="1000" decel="50000" fill="hold">
                                          <p:stCondLst>
                                            <p:cond delay="0"/>
                                          </p:stCondLst>
                                        </p:cTn>
                                        <p:tgtEl>
                                          <p:spTgt spid="11"/>
                                        </p:tgtEl>
                                        <p:attrNameLst>
                                          <p:attrName>ppt_x</p:attrName>
                                          <p:attrName>ppt_y</p:attrName>
                                        </p:attrNameLst>
                                      </p:cBhvr>
                                      <p:rCtr x="0" y="0"/>
                                    </p:animMotion>
                                    <p:animEffect transition="in" filter="fade">
                                      <p:cBhvr>
                                        <p:cTn id="27" dur="1000"/>
                                        <p:tgtEl>
                                          <p:spTgt spid="11"/>
                                        </p:tgtEl>
                                      </p:cBhvr>
                                    </p:animEffect>
                                  </p:childTnLst>
                                </p:cTn>
                              </p:par>
                            </p:childTnLst>
                          </p:cTn>
                        </p:par>
                        <p:par>
                          <p:cTn id="28" fill="hold">
                            <p:stCondLst>
                              <p:cond delay="3500"/>
                            </p:stCondLst>
                            <p:childTnLst>
                              <p:par>
                                <p:cTn id="29" presetID="1" presetClass="entr" presetSubtype="0" fill="hold" grpId="0" nodeType="afterEffect">
                                  <p:stCondLst>
                                    <p:cond delay="0"/>
                                  </p:stCondLst>
                                  <p:childTnLst>
                                    <p:set>
                                      <p:cBhvr>
                                        <p:cTn id="30" dur="1" fill="hold">
                                          <p:stCondLst>
                                            <p:cond delay="0"/>
                                          </p:stCondLst>
                                        </p:cTn>
                                        <p:tgtEl>
                                          <p:spTgt spid="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
                                        </p:tgtEl>
                                        <p:attrNameLst>
                                          <p:attrName>style.visibility</p:attrName>
                                        </p:attrNameLst>
                                      </p:cBhvr>
                                      <p:to>
                                        <p:strVal val="visible"/>
                                      </p:to>
                                    </p:set>
                                  </p:childTnLst>
                                </p:cTn>
                              </p:par>
                              <p:par>
                                <p:cTn id="39" presetID="35" presetClass="path" presetSubtype="0" accel="50000" decel="50000" fill="hold" grpId="1" nodeType="withEffect">
                                  <p:stCondLst>
                                    <p:cond delay="0"/>
                                  </p:stCondLst>
                                  <p:childTnLst>
                                    <p:animMotion origin="layout" path="M 5E-6 1.11111E-6 L -0.17362 0.29055 " pathEditMode="relative" rAng="0" ptsTypes="AA">
                                      <p:cBhvr>
                                        <p:cTn id="40" dur="500" spd="-99900" fill="hold"/>
                                        <p:tgtEl>
                                          <p:spTgt spid="4"/>
                                        </p:tgtEl>
                                        <p:attrNameLst>
                                          <p:attrName>ppt_x</p:attrName>
                                          <p:attrName>ppt_y</p:attrName>
                                        </p:attrNameLst>
                                      </p:cBhvr>
                                      <p:rCtr x="-8681" y="14528"/>
                                    </p:animMotion>
                                  </p:childTnLst>
                                </p:cTn>
                              </p:par>
                              <p:par>
                                <p:cTn id="41" presetID="35" presetClass="path" presetSubtype="0" accel="50000" decel="50000" fill="hold" grpId="1" nodeType="withEffect">
                                  <p:stCondLst>
                                    <p:cond delay="0"/>
                                  </p:stCondLst>
                                  <p:childTnLst>
                                    <p:animMotion origin="layout" path="M 1.66667E-6 4.44444E-6 L -0.23143 0.15555 " pathEditMode="relative" rAng="0" ptsTypes="AA">
                                      <p:cBhvr>
                                        <p:cTn id="42" dur="500" spd="-99900" fill="hold"/>
                                        <p:tgtEl>
                                          <p:spTgt spid="7"/>
                                        </p:tgtEl>
                                        <p:attrNameLst>
                                          <p:attrName>ppt_x</p:attrName>
                                          <p:attrName>ppt_y</p:attrName>
                                        </p:attrNameLst>
                                      </p:cBhvr>
                                      <p:rCtr x="-11580" y="7778"/>
                                    </p:animMotion>
                                  </p:childTnLst>
                                </p:cTn>
                              </p:par>
                              <p:par>
                                <p:cTn id="43" presetID="35" presetClass="path" presetSubtype="0" accel="50000" decel="50000" fill="hold" grpId="1" nodeType="withEffect">
                                  <p:stCondLst>
                                    <p:cond delay="0"/>
                                  </p:stCondLst>
                                  <p:childTnLst>
                                    <p:animMotion origin="layout" path="M 5E-6 3.33333E-6 L -0.25 3.33333E-6 " pathEditMode="relative" rAng="0" ptsTypes="AA">
                                      <p:cBhvr>
                                        <p:cTn id="44" dur="500" spd="-99900" fill="hold"/>
                                        <p:tgtEl>
                                          <p:spTgt spid="8"/>
                                        </p:tgtEl>
                                        <p:attrNameLst>
                                          <p:attrName>ppt_x</p:attrName>
                                          <p:attrName>ppt_y</p:attrName>
                                        </p:attrNameLst>
                                      </p:cBhvr>
                                      <p:rCtr x="-12500" y="0"/>
                                    </p:animMotion>
                                  </p:childTnLst>
                                </p:cTn>
                              </p:par>
                              <p:par>
                                <p:cTn id="45" presetID="35" presetClass="path" presetSubtype="0" accel="50000" decel="50000" fill="hold" grpId="1" nodeType="withEffect">
                                  <p:stCondLst>
                                    <p:cond delay="0"/>
                                  </p:stCondLst>
                                  <p:childTnLst>
                                    <p:animMotion origin="layout" path="M 1.66667E-6 2.22222E-6 L -0.23143 -0.15556 " pathEditMode="relative" rAng="0" ptsTypes="AA">
                                      <p:cBhvr>
                                        <p:cTn id="46" dur="500" spd="-99900" fill="hold"/>
                                        <p:tgtEl>
                                          <p:spTgt spid="6"/>
                                        </p:tgtEl>
                                        <p:attrNameLst>
                                          <p:attrName>ppt_x</p:attrName>
                                          <p:attrName>ppt_y</p:attrName>
                                        </p:attrNameLst>
                                      </p:cBhvr>
                                      <p:rCtr x="-11580" y="-7778"/>
                                    </p:animMotion>
                                  </p:childTnLst>
                                </p:cTn>
                              </p:par>
                              <p:par>
                                <p:cTn id="47" presetID="35" presetClass="path" presetSubtype="0" accel="50000" decel="50000" fill="hold" grpId="1" nodeType="withEffect">
                                  <p:stCondLst>
                                    <p:cond delay="0"/>
                                  </p:stCondLst>
                                  <p:childTnLst>
                                    <p:animMotion origin="layout" path="M 5E-6 -4.44444E-6 L -0.17362 -0.29055 " pathEditMode="relative" rAng="0" ptsTypes="AA">
                                      <p:cBhvr>
                                        <p:cTn id="48" dur="500" spd="-99900" fill="hold"/>
                                        <p:tgtEl>
                                          <p:spTgt spid="5"/>
                                        </p:tgtEl>
                                        <p:attrNameLst>
                                          <p:attrName>ppt_x</p:attrName>
                                          <p:attrName>ppt_y</p:attrName>
                                        </p:attrNameLst>
                                      </p:cBhvr>
                                      <p:rCtr x="-8681" y="-14528"/>
                                    </p:animMotion>
                                  </p:childTnLst>
                                </p:cTn>
                              </p:par>
                            </p:childTnLst>
                          </p:cTn>
                        </p:par>
                        <p:par>
                          <p:cTn id="49" fill="hold">
                            <p:stCondLst>
                              <p:cond delay="3500"/>
                            </p:stCondLst>
                            <p:childTnLst>
                              <p:par>
                                <p:cTn id="50" presetID="2" presetClass="entr" presetSubtype="2" decel="53300"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750" fill="hold"/>
                                        <p:tgtEl>
                                          <p:spTgt spid="12"/>
                                        </p:tgtEl>
                                        <p:attrNameLst>
                                          <p:attrName>ppt_x</p:attrName>
                                        </p:attrNameLst>
                                      </p:cBhvr>
                                      <p:tavLst>
                                        <p:tav tm="0">
                                          <p:val>
                                            <p:strVal val="1+#ppt_w/2"/>
                                          </p:val>
                                        </p:tav>
                                        <p:tav tm="100000">
                                          <p:val>
                                            <p:strVal val="#ppt_x"/>
                                          </p:val>
                                        </p:tav>
                                      </p:tavLst>
                                    </p:anim>
                                    <p:anim calcmode="lin" valueType="num">
                                      <p:cBhvr additive="base">
                                        <p:cTn id="53" dur="750" fill="hold"/>
                                        <p:tgtEl>
                                          <p:spTgt spid="12"/>
                                        </p:tgtEl>
                                        <p:attrNameLst>
                                          <p:attrName>ppt_y</p:attrName>
                                        </p:attrNameLst>
                                      </p:cBhvr>
                                      <p:tavLst>
                                        <p:tav tm="0">
                                          <p:val>
                                            <p:strVal val="#ppt_y"/>
                                          </p:val>
                                        </p:tav>
                                        <p:tav tm="100000">
                                          <p:val>
                                            <p:strVal val="#ppt_y"/>
                                          </p:val>
                                        </p:tav>
                                      </p:tavLst>
                                    </p:anim>
                                  </p:childTnLst>
                                </p:cTn>
                              </p:par>
                              <p:par>
                                <p:cTn id="54" presetID="2" presetClass="entr" presetSubtype="2" decel="53300" fill="hold" grpId="0" nodeType="withEffect">
                                  <p:stCondLst>
                                    <p:cond delay="25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750" fill="hold"/>
                                        <p:tgtEl>
                                          <p:spTgt spid="13"/>
                                        </p:tgtEl>
                                        <p:attrNameLst>
                                          <p:attrName>ppt_x</p:attrName>
                                        </p:attrNameLst>
                                      </p:cBhvr>
                                      <p:tavLst>
                                        <p:tav tm="0">
                                          <p:val>
                                            <p:strVal val="1+#ppt_w/2"/>
                                          </p:val>
                                        </p:tav>
                                        <p:tav tm="100000">
                                          <p:val>
                                            <p:strVal val="#ppt_x"/>
                                          </p:val>
                                        </p:tav>
                                      </p:tavLst>
                                    </p:anim>
                                    <p:anim calcmode="lin" valueType="num">
                                      <p:cBhvr additive="base">
                                        <p:cTn id="57" dur="750" fill="hold"/>
                                        <p:tgtEl>
                                          <p:spTgt spid="13"/>
                                        </p:tgtEl>
                                        <p:attrNameLst>
                                          <p:attrName>ppt_y</p:attrName>
                                        </p:attrNameLst>
                                      </p:cBhvr>
                                      <p:tavLst>
                                        <p:tav tm="0">
                                          <p:val>
                                            <p:strVal val="#ppt_y"/>
                                          </p:val>
                                        </p:tav>
                                        <p:tav tm="100000">
                                          <p:val>
                                            <p:strVal val="#ppt_y"/>
                                          </p:val>
                                        </p:tav>
                                      </p:tavLst>
                                    </p:anim>
                                  </p:childTnLst>
                                </p:cTn>
                              </p:par>
                              <p:par>
                                <p:cTn id="58" presetID="2" presetClass="entr" presetSubtype="2" decel="53300" fill="hold" grpId="0" nodeType="withEffect">
                                  <p:stCondLst>
                                    <p:cond delay="500"/>
                                  </p:stCondLst>
                                  <p:childTnLst>
                                    <p:set>
                                      <p:cBhvr>
                                        <p:cTn id="59" dur="1" fill="hold">
                                          <p:stCondLst>
                                            <p:cond delay="0"/>
                                          </p:stCondLst>
                                        </p:cTn>
                                        <p:tgtEl>
                                          <p:spTgt spid="14"/>
                                        </p:tgtEl>
                                        <p:attrNameLst>
                                          <p:attrName>style.visibility</p:attrName>
                                        </p:attrNameLst>
                                      </p:cBhvr>
                                      <p:to>
                                        <p:strVal val="visible"/>
                                      </p:to>
                                    </p:set>
                                    <p:anim calcmode="lin" valueType="num">
                                      <p:cBhvr additive="base">
                                        <p:cTn id="60" dur="750" fill="hold"/>
                                        <p:tgtEl>
                                          <p:spTgt spid="14"/>
                                        </p:tgtEl>
                                        <p:attrNameLst>
                                          <p:attrName>ppt_x</p:attrName>
                                        </p:attrNameLst>
                                      </p:cBhvr>
                                      <p:tavLst>
                                        <p:tav tm="0">
                                          <p:val>
                                            <p:strVal val="1+#ppt_w/2"/>
                                          </p:val>
                                        </p:tav>
                                        <p:tav tm="100000">
                                          <p:val>
                                            <p:strVal val="#ppt_x"/>
                                          </p:val>
                                        </p:tav>
                                      </p:tavLst>
                                    </p:anim>
                                    <p:anim calcmode="lin" valueType="num">
                                      <p:cBhvr additive="base">
                                        <p:cTn id="61" dur="750" fill="hold"/>
                                        <p:tgtEl>
                                          <p:spTgt spid="14"/>
                                        </p:tgtEl>
                                        <p:attrNameLst>
                                          <p:attrName>ppt_y</p:attrName>
                                        </p:attrNameLst>
                                      </p:cBhvr>
                                      <p:tavLst>
                                        <p:tav tm="0">
                                          <p:val>
                                            <p:strVal val="#ppt_y"/>
                                          </p:val>
                                        </p:tav>
                                        <p:tav tm="100000">
                                          <p:val>
                                            <p:strVal val="#ppt_y"/>
                                          </p:val>
                                        </p:tav>
                                      </p:tavLst>
                                    </p:anim>
                                  </p:childTnLst>
                                </p:cTn>
                              </p:par>
                              <p:par>
                                <p:cTn id="62" presetID="2" presetClass="entr" presetSubtype="2" decel="53300" fill="hold" grpId="0" nodeType="withEffect">
                                  <p:stCondLst>
                                    <p:cond delay="750"/>
                                  </p:stCondLst>
                                  <p:childTnLst>
                                    <p:set>
                                      <p:cBhvr>
                                        <p:cTn id="63" dur="1" fill="hold">
                                          <p:stCondLst>
                                            <p:cond delay="0"/>
                                          </p:stCondLst>
                                        </p:cTn>
                                        <p:tgtEl>
                                          <p:spTgt spid="15"/>
                                        </p:tgtEl>
                                        <p:attrNameLst>
                                          <p:attrName>style.visibility</p:attrName>
                                        </p:attrNameLst>
                                      </p:cBhvr>
                                      <p:to>
                                        <p:strVal val="visible"/>
                                      </p:to>
                                    </p:set>
                                    <p:anim calcmode="lin" valueType="num">
                                      <p:cBhvr additive="base">
                                        <p:cTn id="64" dur="750" fill="hold"/>
                                        <p:tgtEl>
                                          <p:spTgt spid="15"/>
                                        </p:tgtEl>
                                        <p:attrNameLst>
                                          <p:attrName>ppt_x</p:attrName>
                                        </p:attrNameLst>
                                      </p:cBhvr>
                                      <p:tavLst>
                                        <p:tav tm="0">
                                          <p:val>
                                            <p:strVal val="1+#ppt_w/2"/>
                                          </p:val>
                                        </p:tav>
                                        <p:tav tm="100000">
                                          <p:val>
                                            <p:strVal val="#ppt_x"/>
                                          </p:val>
                                        </p:tav>
                                      </p:tavLst>
                                    </p:anim>
                                    <p:anim calcmode="lin" valueType="num">
                                      <p:cBhvr additive="base">
                                        <p:cTn id="65" dur="750" fill="hold"/>
                                        <p:tgtEl>
                                          <p:spTgt spid="15"/>
                                        </p:tgtEl>
                                        <p:attrNameLst>
                                          <p:attrName>ppt_y</p:attrName>
                                        </p:attrNameLst>
                                      </p:cBhvr>
                                      <p:tavLst>
                                        <p:tav tm="0">
                                          <p:val>
                                            <p:strVal val="#ppt_y"/>
                                          </p:val>
                                        </p:tav>
                                        <p:tav tm="100000">
                                          <p:val>
                                            <p:strVal val="#ppt_y"/>
                                          </p:val>
                                        </p:tav>
                                      </p:tavLst>
                                    </p:anim>
                                  </p:childTnLst>
                                </p:cTn>
                              </p:par>
                              <p:par>
                                <p:cTn id="66" presetID="2" presetClass="entr" presetSubtype="2" decel="53300" fill="hold" grpId="0" nodeType="withEffect">
                                  <p:stCondLst>
                                    <p:cond delay="100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750" fill="hold"/>
                                        <p:tgtEl>
                                          <p:spTgt spid="16"/>
                                        </p:tgtEl>
                                        <p:attrNameLst>
                                          <p:attrName>ppt_x</p:attrName>
                                        </p:attrNameLst>
                                      </p:cBhvr>
                                      <p:tavLst>
                                        <p:tav tm="0">
                                          <p:val>
                                            <p:strVal val="1+#ppt_w/2"/>
                                          </p:val>
                                        </p:tav>
                                        <p:tav tm="100000">
                                          <p:val>
                                            <p:strVal val="#ppt_x"/>
                                          </p:val>
                                        </p:tav>
                                      </p:tavLst>
                                    </p:anim>
                                    <p:anim calcmode="lin" valueType="num">
                                      <p:cBhvr additive="base">
                                        <p:cTn id="69" dur="750" fill="hold"/>
                                        <p:tgtEl>
                                          <p:spTgt spid="16"/>
                                        </p:tgtEl>
                                        <p:attrNameLst>
                                          <p:attrName>ppt_y</p:attrName>
                                        </p:attrNameLst>
                                      </p:cBhvr>
                                      <p:tavLst>
                                        <p:tav tm="0">
                                          <p:val>
                                            <p:strVal val="#ppt_y"/>
                                          </p:val>
                                        </p:tav>
                                        <p:tav tm="100000">
                                          <p:val>
                                            <p:strVal val="#ppt_y"/>
                                          </p:val>
                                        </p:tav>
                                      </p:tavLst>
                                    </p:anim>
                                  </p:childTnLst>
                                </p:cTn>
                              </p:par>
                            </p:childTnLst>
                          </p:cTn>
                        </p:par>
                        <p:par>
                          <p:cTn id="70" fill="hold">
                            <p:stCondLst>
                              <p:cond delay="4500"/>
                            </p:stCondLst>
                            <p:childTnLst>
                              <p:par>
                                <p:cTn id="71" presetID="2" presetClass="entr" presetSubtype="2" decel="100000" fill="hold" nodeType="after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additive="base">
                                        <p:cTn id="73" dur="1000" fill="hold"/>
                                        <p:tgtEl>
                                          <p:spTgt spid="17"/>
                                        </p:tgtEl>
                                        <p:attrNameLst>
                                          <p:attrName>ppt_x</p:attrName>
                                        </p:attrNameLst>
                                      </p:cBhvr>
                                      <p:tavLst>
                                        <p:tav tm="0">
                                          <p:val>
                                            <p:strVal val="1+#ppt_w/2"/>
                                          </p:val>
                                        </p:tav>
                                        <p:tav tm="100000">
                                          <p:val>
                                            <p:strVal val="#ppt_x"/>
                                          </p:val>
                                        </p:tav>
                                      </p:tavLst>
                                    </p:anim>
                                    <p:anim calcmode="lin" valueType="num">
                                      <p:cBhvr additive="base">
                                        <p:cTn id="74" dur="1000" fill="hold"/>
                                        <p:tgtEl>
                                          <p:spTgt spid="17"/>
                                        </p:tgtEl>
                                        <p:attrNameLst>
                                          <p:attrName>ppt_y</p:attrName>
                                        </p:attrNameLst>
                                      </p:cBhvr>
                                      <p:tavLst>
                                        <p:tav tm="0">
                                          <p:val>
                                            <p:strVal val="#ppt_y"/>
                                          </p:val>
                                        </p:tav>
                                        <p:tav tm="100000">
                                          <p:val>
                                            <p:strVal val="#ppt_y"/>
                                          </p:val>
                                        </p:tav>
                                      </p:tavLst>
                                    </p:anim>
                                  </p:childTnLst>
                                </p:cTn>
                              </p:par>
                            </p:childTnLst>
                          </p:cTn>
                        </p:par>
                        <p:par>
                          <p:cTn id="75" fill="hold">
                            <p:stCondLst>
                              <p:cond delay="5500"/>
                            </p:stCondLst>
                            <p:childTnLst>
                              <p:par>
                                <p:cTn id="76" presetID="10" presetClass="entr" presetSubtype="0" fill="hold" grpId="0" nodeType="afterEffect">
                                  <p:stCondLst>
                                    <p:cond delay="0"/>
                                  </p:stCondLst>
                                  <p:childTnLst>
                                    <p:set>
                                      <p:cBhvr>
                                        <p:cTn id="77" dur="1" fill="hold">
                                          <p:stCondLst>
                                            <p:cond delay="0"/>
                                          </p:stCondLst>
                                        </p:cTn>
                                        <p:tgtEl>
                                          <p:spTgt spid="18"/>
                                        </p:tgtEl>
                                        <p:attrNameLst>
                                          <p:attrName>style.visibility</p:attrName>
                                        </p:attrNameLst>
                                      </p:cBhvr>
                                      <p:to>
                                        <p:strVal val="visible"/>
                                      </p:to>
                                    </p:set>
                                    <p:animEffect transition="in" filter="fade">
                                      <p:cBhvr>
                                        <p:cTn id="78"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autoUpdateAnimBg="0"/>
      <p:bldP spid="4" grpId="1" animBg="1" autoUpdateAnimBg="0"/>
      <p:bldP spid="5" grpId="0" animBg="1" autoUpdateAnimBg="0"/>
      <p:bldP spid="5" grpId="1" animBg="1" autoUpdateAnimBg="0"/>
      <p:bldP spid="6" grpId="0" animBg="1" autoUpdateAnimBg="0"/>
      <p:bldP spid="6" grpId="1" animBg="1" autoUpdateAnimBg="0"/>
      <p:bldP spid="7" grpId="0" animBg="1" autoUpdateAnimBg="0"/>
      <p:bldP spid="7" grpId="1" animBg="1" autoUpdateAnimBg="0"/>
      <p:bldP spid="8" grpId="0" animBg="1" autoUpdateAnimBg="0"/>
      <p:bldP spid="8" grpId="1" animBg="1" autoUpdateAnimBg="0"/>
      <p:bldP spid="10" grpId="0" animBg="1" autoUpdateAnimBg="0"/>
      <p:bldP spid="11" grpId="0" autoUpdateAnimBg="0"/>
      <p:bldP spid="12" grpId="0"/>
      <p:bldP spid="13" grpId="0"/>
      <p:bldP spid="14" grpId="0"/>
      <p:bldP spid="15" grpId="0"/>
      <p:bldP spid="16" grpId="0"/>
      <p:bldP spid="1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0"/>
          <p:cNvSpPr txBox="1"/>
          <p:nvPr/>
        </p:nvSpPr>
        <p:spPr>
          <a:xfrm>
            <a:off x="368739" y="226993"/>
            <a:ext cx="2082388" cy="523220"/>
          </a:xfrm>
          <a:prstGeom prst="rect">
            <a:avLst/>
          </a:prstGeom>
          <a:noFill/>
        </p:spPr>
        <p:txBody>
          <a:bodyPr wrap="square" rtlCol="0">
            <a:spAutoFit/>
          </a:bodyPr>
          <a:lstStyle/>
          <a:p>
            <a:pPr algn="ctr" defTabSz="914400"/>
            <a:r>
              <a:rPr lang="zh-CN" altLang="en-US" sz="2800" b="1" spc="300" dirty="0" smtClean="0">
                <a:solidFill>
                  <a:schemeClr val="bg1"/>
                </a:solidFill>
                <a:cs typeface="+mn-ea"/>
                <a:sym typeface="+mn-lt"/>
              </a:rPr>
              <a:t>实现步骤</a:t>
            </a:r>
            <a:endParaRPr lang="zh-CN" altLang="en-US" sz="2800" b="1" spc="300" dirty="0">
              <a:solidFill>
                <a:schemeClr val="bg1"/>
              </a:solidFill>
              <a:cs typeface="+mn-ea"/>
              <a:sym typeface="+mn-lt"/>
            </a:endParaRPr>
          </a:p>
        </p:txBody>
      </p:sp>
      <p:sp>
        <p:nvSpPr>
          <p:cNvPr id="3" name="Chevron 3"/>
          <p:cNvSpPr/>
          <p:nvPr/>
        </p:nvSpPr>
        <p:spPr>
          <a:xfrm>
            <a:off x="6795942" y="2875169"/>
            <a:ext cx="1595578" cy="304800"/>
          </a:xfrm>
          <a:prstGeom prst="chevron">
            <a:avLst>
              <a:gd name="adj" fmla="val 32323"/>
            </a:avLst>
          </a:prstGeom>
          <a:solidFill>
            <a:srgbClr val="2F5898"/>
          </a:solidFill>
          <a:ln w="381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a:ln>
                <a:noFill/>
              </a:ln>
              <a:solidFill>
                <a:prstClr val="black"/>
              </a:solidFill>
              <a:effectLst/>
              <a:uLnTx/>
              <a:uFillTx/>
              <a:cs typeface="+mn-ea"/>
              <a:sym typeface="+mn-lt"/>
            </a:endParaRPr>
          </a:p>
        </p:txBody>
      </p:sp>
      <p:sp>
        <p:nvSpPr>
          <p:cNvPr id="4" name="Chevron 6"/>
          <p:cNvSpPr/>
          <p:nvPr/>
        </p:nvSpPr>
        <p:spPr>
          <a:xfrm>
            <a:off x="5275551" y="2875169"/>
            <a:ext cx="1595578" cy="304800"/>
          </a:xfrm>
          <a:prstGeom prst="chevron">
            <a:avLst>
              <a:gd name="adj" fmla="val 32323"/>
            </a:avLst>
          </a:prstGeom>
          <a:solidFill>
            <a:srgbClr val="004960"/>
          </a:solidFill>
          <a:ln w="381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a:ln>
                <a:noFill/>
              </a:ln>
              <a:solidFill>
                <a:prstClr val="black"/>
              </a:solidFill>
              <a:effectLst/>
              <a:uLnTx/>
              <a:uFillTx/>
              <a:cs typeface="+mn-ea"/>
              <a:sym typeface="+mn-lt"/>
            </a:endParaRPr>
          </a:p>
        </p:txBody>
      </p:sp>
      <p:sp>
        <p:nvSpPr>
          <p:cNvPr id="5" name="Chevron 9"/>
          <p:cNvSpPr/>
          <p:nvPr/>
        </p:nvSpPr>
        <p:spPr>
          <a:xfrm>
            <a:off x="3755160" y="2875169"/>
            <a:ext cx="1595578" cy="304800"/>
          </a:xfrm>
          <a:prstGeom prst="chevron">
            <a:avLst>
              <a:gd name="adj" fmla="val 32323"/>
            </a:avLst>
          </a:prstGeom>
          <a:solidFill>
            <a:srgbClr val="F37743"/>
          </a:solidFill>
          <a:ln w="381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a:ln>
                <a:noFill/>
              </a:ln>
              <a:solidFill>
                <a:prstClr val="black"/>
              </a:solidFill>
              <a:effectLst/>
              <a:uLnTx/>
              <a:uFillTx/>
              <a:cs typeface="+mn-ea"/>
              <a:sym typeface="+mn-lt"/>
            </a:endParaRPr>
          </a:p>
        </p:txBody>
      </p:sp>
      <p:sp>
        <p:nvSpPr>
          <p:cNvPr id="6" name="Chevron 12"/>
          <p:cNvSpPr/>
          <p:nvPr/>
        </p:nvSpPr>
        <p:spPr>
          <a:xfrm>
            <a:off x="2234769" y="2875169"/>
            <a:ext cx="1595578" cy="304800"/>
          </a:xfrm>
          <a:prstGeom prst="chevron">
            <a:avLst>
              <a:gd name="adj" fmla="val 32323"/>
            </a:avLst>
          </a:prstGeom>
          <a:solidFill>
            <a:srgbClr val="029489"/>
          </a:solidFill>
          <a:ln w="381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a:ln>
                <a:noFill/>
              </a:ln>
              <a:solidFill>
                <a:prstClr val="black"/>
              </a:solidFill>
              <a:effectLst/>
              <a:uLnTx/>
              <a:uFillTx/>
              <a:cs typeface="+mn-ea"/>
              <a:sym typeface="+mn-lt"/>
            </a:endParaRPr>
          </a:p>
        </p:txBody>
      </p:sp>
      <p:sp>
        <p:nvSpPr>
          <p:cNvPr id="7" name="Oval 14"/>
          <p:cNvSpPr/>
          <p:nvPr/>
        </p:nvSpPr>
        <p:spPr>
          <a:xfrm>
            <a:off x="1246622" y="2078129"/>
            <a:ext cx="531090" cy="531090"/>
          </a:xfrm>
          <a:prstGeom prst="ellipse">
            <a:avLst/>
          </a:prstGeom>
          <a:solidFill>
            <a:srgbClr val="EA4345"/>
          </a:solidFill>
          <a:ln w="6350" cap="flat" cmpd="sng" algn="ctr">
            <a:noFill/>
            <a:prstDash val="solid"/>
            <a:miter lim="800000"/>
          </a:ln>
          <a:effectLst/>
        </p:spPr>
        <p:txBody>
          <a:bodyPr rtlCol="0" anchor="ctr"/>
          <a:lstStyle/>
          <a:p>
            <a:pPr algn="ctr" defTabSz="685800">
              <a:defRPr/>
            </a:pPr>
            <a:r>
              <a:rPr lang="en-US" sz="2400" b="1" kern="0" dirty="0">
                <a:solidFill>
                  <a:prstClr val="white"/>
                </a:solidFill>
                <a:cs typeface="+mn-ea"/>
                <a:sym typeface="+mn-lt"/>
              </a:rPr>
              <a:t>1</a:t>
            </a:r>
          </a:p>
        </p:txBody>
      </p:sp>
      <p:sp>
        <p:nvSpPr>
          <p:cNvPr id="8" name="Oval 15"/>
          <p:cNvSpPr/>
          <p:nvPr/>
        </p:nvSpPr>
        <p:spPr>
          <a:xfrm>
            <a:off x="2767012" y="3520230"/>
            <a:ext cx="531090" cy="531090"/>
          </a:xfrm>
          <a:prstGeom prst="ellipse">
            <a:avLst/>
          </a:prstGeom>
          <a:solidFill>
            <a:srgbClr val="029489"/>
          </a:solidFill>
          <a:ln w="6350" cap="flat" cmpd="sng" algn="ctr">
            <a:noFill/>
            <a:prstDash val="solid"/>
            <a:miter lim="800000"/>
          </a:ln>
          <a:effectLst/>
        </p:spPr>
        <p:txBody>
          <a:bodyPr rtlCol="0" anchor="ctr"/>
          <a:lstStyle/>
          <a:p>
            <a:pPr algn="ctr" defTabSz="685800">
              <a:defRPr/>
            </a:pPr>
            <a:r>
              <a:rPr lang="en-US" sz="2400" b="1" kern="0" dirty="0">
                <a:solidFill>
                  <a:prstClr val="white"/>
                </a:solidFill>
                <a:cs typeface="+mn-ea"/>
                <a:sym typeface="+mn-lt"/>
              </a:rPr>
              <a:t>2</a:t>
            </a:r>
          </a:p>
        </p:txBody>
      </p:sp>
      <p:sp>
        <p:nvSpPr>
          <p:cNvPr id="9" name="Oval 16"/>
          <p:cNvSpPr/>
          <p:nvPr/>
        </p:nvSpPr>
        <p:spPr>
          <a:xfrm>
            <a:off x="4287403" y="2078129"/>
            <a:ext cx="531090" cy="531090"/>
          </a:xfrm>
          <a:prstGeom prst="ellipse">
            <a:avLst/>
          </a:prstGeom>
          <a:solidFill>
            <a:srgbClr val="F37743"/>
          </a:solidFill>
          <a:ln w="6350" cap="flat" cmpd="sng" algn="ctr">
            <a:noFill/>
            <a:prstDash val="solid"/>
            <a:miter lim="800000"/>
          </a:ln>
          <a:effectLst/>
        </p:spPr>
        <p:txBody>
          <a:bodyPr rtlCol="0" anchor="ctr"/>
          <a:lstStyle/>
          <a:p>
            <a:pPr algn="ctr" defTabSz="685800">
              <a:defRPr/>
            </a:pPr>
            <a:r>
              <a:rPr lang="en-US" sz="2400" b="1" kern="0" dirty="0">
                <a:solidFill>
                  <a:prstClr val="white"/>
                </a:solidFill>
                <a:cs typeface="+mn-ea"/>
                <a:sym typeface="+mn-lt"/>
              </a:rPr>
              <a:t>3</a:t>
            </a:r>
          </a:p>
        </p:txBody>
      </p:sp>
      <p:sp>
        <p:nvSpPr>
          <p:cNvPr id="10" name="Oval 17"/>
          <p:cNvSpPr/>
          <p:nvPr/>
        </p:nvSpPr>
        <p:spPr>
          <a:xfrm>
            <a:off x="5807793" y="3520230"/>
            <a:ext cx="531090" cy="531090"/>
          </a:xfrm>
          <a:prstGeom prst="ellipse">
            <a:avLst/>
          </a:prstGeom>
          <a:solidFill>
            <a:srgbClr val="004960"/>
          </a:solidFill>
          <a:ln w="6350" cap="flat" cmpd="sng" algn="ctr">
            <a:noFill/>
            <a:prstDash val="solid"/>
            <a:miter lim="800000"/>
          </a:ln>
          <a:effectLst/>
        </p:spPr>
        <p:txBody>
          <a:bodyPr rtlCol="0" anchor="ctr"/>
          <a:lstStyle/>
          <a:p>
            <a:pPr algn="ctr" defTabSz="685800">
              <a:defRPr/>
            </a:pPr>
            <a:r>
              <a:rPr lang="en-US" sz="2400" b="1" kern="0" dirty="0">
                <a:solidFill>
                  <a:prstClr val="white"/>
                </a:solidFill>
                <a:cs typeface="+mn-ea"/>
                <a:sym typeface="+mn-lt"/>
              </a:rPr>
              <a:t>4</a:t>
            </a:r>
          </a:p>
        </p:txBody>
      </p:sp>
      <p:sp>
        <p:nvSpPr>
          <p:cNvPr id="11" name="Oval 18"/>
          <p:cNvSpPr/>
          <p:nvPr/>
        </p:nvSpPr>
        <p:spPr>
          <a:xfrm>
            <a:off x="7328184" y="2078129"/>
            <a:ext cx="531090" cy="531090"/>
          </a:xfrm>
          <a:prstGeom prst="ellipse">
            <a:avLst/>
          </a:prstGeom>
          <a:solidFill>
            <a:srgbClr val="2F5898"/>
          </a:solidFill>
          <a:ln w="6350" cap="flat" cmpd="sng" algn="ctr">
            <a:noFill/>
            <a:prstDash val="solid"/>
            <a:miter lim="800000"/>
          </a:ln>
          <a:effectLst/>
        </p:spPr>
        <p:txBody>
          <a:bodyPr rtlCol="0" anchor="ctr"/>
          <a:lstStyle/>
          <a:p>
            <a:pPr algn="ctr" defTabSz="685800">
              <a:defRPr/>
            </a:pPr>
            <a:r>
              <a:rPr lang="en-US" sz="2400" b="1" kern="0" dirty="0">
                <a:solidFill>
                  <a:prstClr val="white"/>
                </a:solidFill>
                <a:cs typeface="+mn-ea"/>
                <a:sym typeface="+mn-lt"/>
              </a:rPr>
              <a:t>5</a:t>
            </a:r>
          </a:p>
        </p:txBody>
      </p:sp>
      <p:cxnSp>
        <p:nvCxnSpPr>
          <p:cNvPr id="12" name="Straight Connector 20"/>
          <p:cNvCxnSpPr/>
          <p:nvPr/>
        </p:nvCxnSpPr>
        <p:spPr>
          <a:xfrm flipH="1" flipV="1">
            <a:off x="3032557" y="3046960"/>
            <a:ext cx="0" cy="480060"/>
          </a:xfrm>
          <a:prstGeom prst="line">
            <a:avLst/>
          </a:prstGeom>
          <a:noFill/>
          <a:ln w="19050" cap="flat" cmpd="sng" algn="ctr">
            <a:solidFill>
              <a:srgbClr val="029489"/>
            </a:solidFill>
            <a:prstDash val="solid"/>
            <a:miter lim="800000"/>
            <a:tailEnd type="oval"/>
          </a:ln>
          <a:effectLst/>
        </p:spPr>
      </p:cxnSp>
      <p:cxnSp>
        <p:nvCxnSpPr>
          <p:cNvPr id="13" name="Straight Connector 21"/>
          <p:cNvCxnSpPr/>
          <p:nvPr/>
        </p:nvCxnSpPr>
        <p:spPr>
          <a:xfrm flipH="1" flipV="1">
            <a:off x="4552948" y="2534174"/>
            <a:ext cx="0" cy="480060"/>
          </a:xfrm>
          <a:prstGeom prst="line">
            <a:avLst/>
          </a:prstGeom>
          <a:noFill/>
          <a:ln w="19050" cap="flat" cmpd="sng" algn="ctr">
            <a:solidFill>
              <a:srgbClr val="F37743"/>
            </a:solidFill>
            <a:prstDash val="solid"/>
            <a:miter lim="800000"/>
            <a:headEnd type="oval"/>
          </a:ln>
          <a:effectLst/>
        </p:spPr>
      </p:cxnSp>
      <p:cxnSp>
        <p:nvCxnSpPr>
          <p:cNvPr id="14" name="Straight Connector 22"/>
          <p:cNvCxnSpPr/>
          <p:nvPr/>
        </p:nvCxnSpPr>
        <p:spPr>
          <a:xfrm flipH="1" flipV="1">
            <a:off x="6073338" y="3046960"/>
            <a:ext cx="0" cy="480060"/>
          </a:xfrm>
          <a:prstGeom prst="line">
            <a:avLst/>
          </a:prstGeom>
          <a:noFill/>
          <a:ln w="19050" cap="flat" cmpd="sng" algn="ctr">
            <a:solidFill>
              <a:srgbClr val="004960"/>
            </a:solidFill>
            <a:prstDash val="solid"/>
            <a:miter lim="800000"/>
            <a:tailEnd type="oval"/>
          </a:ln>
          <a:effectLst/>
        </p:spPr>
      </p:cxnSp>
      <p:cxnSp>
        <p:nvCxnSpPr>
          <p:cNvPr id="15" name="Straight Connector 23"/>
          <p:cNvCxnSpPr/>
          <p:nvPr/>
        </p:nvCxnSpPr>
        <p:spPr>
          <a:xfrm flipH="1" flipV="1">
            <a:off x="7593729" y="2534174"/>
            <a:ext cx="0" cy="480060"/>
          </a:xfrm>
          <a:prstGeom prst="line">
            <a:avLst/>
          </a:prstGeom>
          <a:noFill/>
          <a:ln w="19050" cap="flat" cmpd="sng" algn="ctr">
            <a:solidFill>
              <a:srgbClr val="2F5898"/>
            </a:solidFill>
            <a:prstDash val="solid"/>
            <a:miter lim="800000"/>
            <a:headEnd type="oval"/>
          </a:ln>
          <a:effectLst/>
        </p:spPr>
      </p:cxnSp>
      <p:sp>
        <p:nvSpPr>
          <p:cNvPr id="16" name="Chevron 25"/>
          <p:cNvSpPr/>
          <p:nvPr/>
        </p:nvSpPr>
        <p:spPr>
          <a:xfrm>
            <a:off x="714378" y="2875169"/>
            <a:ext cx="1595578" cy="304800"/>
          </a:xfrm>
          <a:prstGeom prst="chevron">
            <a:avLst>
              <a:gd name="adj" fmla="val 32323"/>
            </a:avLst>
          </a:prstGeom>
          <a:solidFill>
            <a:srgbClr val="EA4345"/>
          </a:solidFill>
          <a:ln w="381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a:ln>
                <a:noFill/>
              </a:ln>
              <a:solidFill>
                <a:prstClr val="black"/>
              </a:solidFill>
              <a:effectLst/>
              <a:uLnTx/>
              <a:uFillTx/>
              <a:cs typeface="+mn-ea"/>
              <a:sym typeface="+mn-lt"/>
            </a:endParaRPr>
          </a:p>
        </p:txBody>
      </p:sp>
      <p:cxnSp>
        <p:nvCxnSpPr>
          <p:cNvPr id="17" name="Straight Connector 19"/>
          <p:cNvCxnSpPr/>
          <p:nvPr/>
        </p:nvCxnSpPr>
        <p:spPr>
          <a:xfrm flipH="1" flipV="1">
            <a:off x="1512167" y="2534174"/>
            <a:ext cx="0" cy="480060"/>
          </a:xfrm>
          <a:prstGeom prst="line">
            <a:avLst/>
          </a:prstGeom>
          <a:noFill/>
          <a:ln w="19050" cap="flat" cmpd="sng" algn="ctr">
            <a:solidFill>
              <a:srgbClr val="EA4345"/>
            </a:solidFill>
            <a:prstDash val="solid"/>
            <a:miter lim="800000"/>
            <a:headEnd type="oval"/>
          </a:ln>
          <a:effectLst/>
        </p:spPr>
      </p:cxnSp>
      <p:sp>
        <p:nvSpPr>
          <p:cNvPr id="18" name="TextBox 42"/>
          <p:cNvSpPr txBox="1"/>
          <p:nvPr/>
        </p:nvSpPr>
        <p:spPr>
          <a:xfrm>
            <a:off x="2583503" y="1733228"/>
            <a:ext cx="1134977" cy="300749"/>
          </a:xfrm>
          <a:prstGeom prst="rect">
            <a:avLst/>
          </a:prstGeom>
          <a:noFill/>
        </p:spPr>
        <p:txBody>
          <a:bodyPr wrap="none" lIns="54000" tIns="27000" rIns="54000" bIns="27000" rtlCol="0" anchor="t">
            <a:spAutoFit/>
          </a:bodyPr>
          <a:lstStyle/>
          <a:p>
            <a:pPr lvl="0" defTabSz="685800" fontAlgn="base">
              <a:spcBef>
                <a:spcPct val="0"/>
              </a:spcBef>
              <a:spcAft>
                <a:spcPct val="0"/>
              </a:spcAft>
              <a:defRPr/>
            </a:pPr>
            <a:r>
              <a:rPr lang="zh-CN" altLang="en-US" b="1" kern="0" dirty="0">
                <a:gradFill>
                  <a:gsLst>
                    <a:gs pos="0">
                      <a:prstClr val="black">
                        <a:lumMod val="75000"/>
                        <a:lumOff val="25000"/>
                      </a:prstClr>
                    </a:gs>
                    <a:gs pos="100000">
                      <a:prstClr val="black">
                        <a:lumMod val="85000"/>
                        <a:lumOff val="15000"/>
                      </a:prstClr>
                    </a:gs>
                  </a:gsLst>
                  <a:lin ang="5400000" scaled="0"/>
                </a:gradFill>
                <a:cs typeface="+mn-ea"/>
                <a:sym typeface="+mn-lt"/>
              </a:rPr>
              <a:t>步骤</a:t>
            </a:r>
            <a:r>
              <a:rPr lang="zh-CN" altLang="en-US" b="1" kern="0" dirty="0" smtClean="0">
                <a:gradFill>
                  <a:gsLst>
                    <a:gs pos="0">
                      <a:prstClr val="black">
                        <a:lumMod val="75000"/>
                        <a:lumOff val="25000"/>
                      </a:prstClr>
                    </a:gs>
                    <a:gs pos="100000">
                      <a:prstClr val="black">
                        <a:lumMod val="85000"/>
                        <a:lumOff val="15000"/>
                      </a:prstClr>
                    </a:gs>
                  </a:gsLst>
                  <a:lin ang="5400000" scaled="0"/>
                </a:gradFill>
                <a:cs typeface="+mn-ea"/>
                <a:sym typeface="+mn-lt"/>
              </a:rPr>
              <a:t>名称二</a:t>
            </a:r>
            <a:endParaRPr lang="en-US" altLang="zh-CN" b="1" kern="0" dirty="0">
              <a:gradFill>
                <a:gsLst>
                  <a:gs pos="0">
                    <a:prstClr val="black">
                      <a:lumMod val="75000"/>
                      <a:lumOff val="25000"/>
                    </a:prstClr>
                  </a:gs>
                  <a:gs pos="100000">
                    <a:prstClr val="black">
                      <a:lumMod val="85000"/>
                      <a:lumOff val="15000"/>
                    </a:prstClr>
                  </a:gs>
                </a:gsLst>
                <a:lin ang="5400000" scaled="0"/>
              </a:gradFill>
              <a:cs typeface="+mn-ea"/>
              <a:sym typeface="+mn-lt"/>
            </a:endParaRPr>
          </a:p>
        </p:txBody>
      </p:sp>
      <p:sp>
        <p:nvSpPr>
          <p:cNvPr id="19" name="Rectangle 43"/>
          <p:cNvSpPr/>
          <p:nvPr/>
        </p:nvSpPr>
        <p:spPr>
          <a:xfrm>
            <a:off x="2238692" y="2010016"/>
            <a:ext cx="1885212" cy="819455"/>
          </a:xfrm>
          <a:prstGeom prst="rect">
            <a:avLst/>
          </a:prstGeom>
        </p:spPr>
        <p:txBody>
          <a:bodyPr wrap="square">
            <a:spAutoFit/>
          </a:bodyPr>
          <a:lstStyle/>
          <a:p>
            <a:pPr lvl="0" algn="ctr" defTabSz="685800">
              <a:lnSpc>
                <a:spcPct val="150000"/>
              </a:lnSpc>
              <a:defRPr/>
            </a:pPr>
            <a:r>
              <a:rPr lang="zh-CN" altLang="en-US" sz="1050" kern="0" dirty="0">
                <a:solidFill>
                  <a:prstClr val="black">
                    <a:lumMod val="75000"/>
                    <a:lumOff val="25000"/>
                  </a:prstClr>
                </a:solidFill>
                <a:cs typeface="+mn-ea"/>
                <a:sym typeface="+mn-lt"/>
              </a:rPr>
              <a:t>此处添加详细文本描述，建议与标题相关并符合整体语言风格，语言描述尽量简洁。</a:t>
            </a:r>
            <a:endParaRPr lang="id-ID" altLang="zh-CN" sz="1050" kern="0" dirty="0">
              <a:solidFill>
                <a:prstClr val="black">
                  <a:lumMod val="75000"/>
                  <a:lumOff val="25000"/>
                </a:prstClr>
              </a:solidFill>
              <a:cs typeface="+mn-ea"/>
              <a:sym typeface="+mn-lt"/>
            </a:endParaRPr>
          </a:p>
        </p:txBody>
      </p:sp>
      <p:sp>
        <p:nvSpPr>
          <p:cNvPr id="20" name="TextBox 44"/>
          <p:cNvSpPr txBox="1"/>
          <p:nvPr/>
        </p:nvSpPr>
        <p:spPr>
          <a:xfrm>
            <a:off x="987693" y="3313284"/>
            <a:ext cx="1134977" cy="300749"/>
          </a:xfrm>
          <a:prstGeom prst="rect">
            <a:avLst/>
          </a:prstGeom>
          <a:noFill/>
        </p:spPr>
        <p:txBody>
          <a:bodyPr wrap="none" lIns="54000" tIns="27000" rIns="54000" bIns="27000" rtlCol="0" anchor="t">
            <a:spAutoFit/>
          </a:bodyPr>
          <a:lstStyle/>
          <a:p>
            <a:pPr defTabSz="685800" fontAlgn="base">
              <a:spcBef>
                <a:spcPct val="0"/>
              </a:spcBef>
              <a:spcAft>
                <a:spcPct val="0"/>
              </a:spcAft>
              <a:defRPr/>
            </a:pPr>
            <a:r>
              <a:rPr lang="zh-CN" altLang="en-US" b="1" kern="0" dirty="0" smtClean="0">
                <a:gradFill>
                  <a:gsLst>
                    <a:gs pos="0">
                      <a:prstClr val="black">
                        <a:lumMod val="75000"/>
                        <a:lumOff val="25000"/>
                      </a:prstClr>
                    </a:gs>
                    <a:gs pos="100000">
                      <a:prstClr val="black">
                        <a:lumMod val="85000"/>
                        <a:lumOff val="15000"/>
                      </a:prstClr>
                    </a:gs>
                  </a:gsLst>
                  <a:lin ang="5400000" scaled="0"/>
                </a:gradFill>
                <a:cs typeface="+mn-ea"/>
                <a:sym typeface="+mn-lt"/>
              </a:rPr>
              <a:t>步骤名称一</a:t>
            </a:r>
            <a:endParaRPr lang="en-US" altLang="zh-CN" b="1" kern="0" dirty="0">
              <a:gradFill>
                <a:gsLst>
                  <a:gs pos="0">
                    <a:prstClr val="black">
                      <a:lumMod val="75000"/>
                      <a:lumOff val="25000"/>
                    </a:prstClr>
                  </a:gs>
                  <a:gs pos="100000">
                    <a:prstClr val="black">
                      <a:lumMod val="85000"/>
                      <a:lumOff val="15000"/>
                    </a:prstClr>
                  </a:gs>
                </a:gsLst>
                <a:lin ang="5400000" scaled="0"/>
              </a:gradFill>
              <a:cs typeface="+mn-ea"/>
              <a:sym typeface="+mn-lt"/>
            </a:endParaRPr>
          </a:p>
        </p:txBody>
      </p:sp>
      <p:sp>
        <p:nvSpPr>
          <p:cNvPr id="21" name="Rectangle 45"/>
          <p:cNvSpPr/>
          <p:nvPr/>
        </p:nvSpPr>
        <p:spPr>
          <a:xfrm>
            <a:off x="635383" y="3596637"/>
            <a:ext cx="1930527" cy="819455"/>
          </a:xfrm>
          <a:prstGeom prst="rect">
            <a:avLst/>
          </a:prstGeom>
        </p:spPr>
        <p:txBody>
          <a:bodyPr wrap="square">
            <a:spAutoFit/>
          </a:bodyPr>
          <a:lstStyle/>
          <a:p>
            <a:pPr marL="0" marR="0" lvl="0" indent="0" algn="ctr" defTabSz="685800" eaLnBrk="1" fontAlgn="auto" latinLnBrk="0" hangingPunct="1">
              <a:lnSpc>
                <a:spcPct val="150000"/>
              </a:lnSpc>
              <a:spcBef>
                <a:spcPts val="0"/>
              </a:spcBef>
              <a:spcAft>
                <a:spcPts val="0"/>
              </a:spcAft>
              <a:buClrTx/>
              <a:buSzTx/>
              <a:buFontTx/>
              <a:buNone/>
              <a:defRPr/>
            </a:pPr>
            <a:r>
              <a:rPr kumimoji="0" lang="zh-CN" altLang="en-US" sz="1050" b="0" i="0" u="none" strike="noStrike" kern="0" cap="none" spc="0" normalizeH="0" baseline="0" noProof="0" dirty="0">
                <a:ln>
                  <a:noFill/>
                </a:ln>
                <a:solidFill>
                  <a:schemeClr val="tx1">
                    <a:lumMod val="75000"/>
                    <a:lumOff val="25000"/>
                  </a:schemeClr>
                </a:solidFill>
                <a:effectLst/>
                <a:uLnTx/>
                <a:uFillTx/>
                <a:cs typeface="+mn-ea"/>
                <a:sym typeface="+mn-lt"/>
              </a:rPr>
              <a:t>此处添加详细文本描述，建议与标题相关并符合整体语言风格，语言描述尽量简洁。</a:t>
            </a:r>
            <a:endParaRPr kumimoji="0" lang="id-ID" altLang="zh-CN" sz="1050" b="0" i="0" u="none" strike="noStrike" kern="0" cap="none" spc="0" normalizeH="0" baseline="0" noProof="0" dirty="0">
              <a:ln>
                <a:noFill/>
              </a:ln>
              <a:solidFill>
                <a:schemeClr val="tx1">
                  <a:lumMod val="75000"/>
                  <a:lumOff val="25000"/>
                </a:schemeClr>
              </a:solidFill>
              <a:effectLst/>
              <a:uLnTx/>
              <a:uFillTx/>
              <a:cs typeface="+mn-ea"/>
              <a:sym typeface="+mn-lt"/>
            </a:endParaRPr>
          </a:p>
        </p:txBody>
      </p:sp>
      <p:sp>
        <p:nvSpPr>
          <p:cNvPr id="22" name="TextBox 46"/>
          <p:cNvSpPr txBox="1"/>
          <p:nvPr/>
        </p:nvSpPr>
        <p:spPr>
          <a:xfrm>
            <a:off x="5497975" y="1738751"/>
            <a:ext cx="1134977" cy="300749"/>
          </a:xfrm>
          <a:prstGeom prst="rect">
            <a:avLst/>
          </a:prstGeom>
          <a:noFill/>
        </p:spPr>
        <p:txBody>
          <a:bodyPr wrap="none" lIns="54000" tIns="27000" rIns="54000" bIns="27000" rtlCol="0" anchor="t">
            <a:spAutoFit/>
          </a:bodyPr>
          <a:lstStyle/>
          <a:p>
            <a:pPr lvl="0" defTabSz="685800" fontAlgn="base">
              <a:spcBef>
                <a:spcPct val="0"/>
              </a:spcBef>
              <a:spcAft>
                <a:spcPct val="0"/>
              </a:spcAft>
              <a:defRPr/>
            </a:pPr>
            <a:r>
              <a:rPr lang="zh-CN" altLang="en-US" b="1" kern="0" dirty="0">
                <a:gradFill>
                  <a:gsLst>
                    <a:gs pos="0">
                      <a:prstClr val="black">
                        <a:lumMod val="75000"/>
                        <a:lumOff val="25000"/>
                      </a:prstClr>
                    </a:gs>
                    <a:gs pos="100000">
                      <a:prstClr val="black">
                        <a:lumMod val="85000"/>
                        <a:lumOff val="15000"/>
                      </a:prstClr>
                    </a:gs>
                  </a:gsLst>
                  <a:lin ang="5400000" scaled="0"/>
                </a:gradFill>
                <a:cs typeface="+mn-ea"/>
                <a:sym typeface="+mn-lt"/>
              </a:rPr>
              <a:t>步骤</a:t>
            </a:r>
            <a:r>
              <a:rPr lang="zh-CN" altLang="en-US" b="1" kern="0" dirty="0" smtClean="0">
                <a:gradFill>
                  <a:gsLst>
                    <a:gs pos="0">
                      <a:prstClr val="black">
                        <a:lumMod val="75000"/>
                        <a:lumOff val="25000"/>
                      </a:prstClr>
                    </a:gs>
                    <a:gs pos="100000">
                      <a:prstClr val="black">
                        <a:lumMod val="85000"/>
                        <a:lumOff val="15000"/>
                      </a:prstClr>
                    </a:gs>
                  </a:gsLst>
                  <a:lin ang="5400000" scaled="0"/>
                </a:gradFill>
                <a:cs typeface="+mn-ea"/>
                <a:sym typeface="+mn-lt"/>
              </a:rPr>
              <a:t>名称四</a:t>
            </a:r>
            <a:endParaRPr lang="en-US" altLang="zh-CN" b="1" kern="0" dirty="0">
              <a:gradFill>
                <a:gsLst>
                  <a:gs pos="0">
                    <a:prstClr val="black">
                      <a:lumMod val="75000"/>
                      <a:lumOff val="25000"/>
                    </a:prstClr>
                  </a:gs>
                  <a:gs pos="100000">
                    <a:prstClr val="black">
                      <a:lumMod val="85000"/>
                      <a:lumOff val="15000"/>
                    </a:prstClr>
                  </a:gs>
                </a:gsLst>
                <a:lin ang="5400000" scaled="0"/>
              </a:gradFill>
              <a:cs typeface="+mn-ea"/>
              <a:sym typeface="+mn-lt"/>
            </a:endParaRPr>
          </a:p>
        </p:txBody>
      </p:sp>
      <p:sp>
        <p:nvSpPr>
          <p:cNvPr id="23" name="Rectangle 47"/>
          <p:cNvSpPr/>
          <p:nvPr/>
        </p:nvSpPr>
        <p:spPr>
          <a:xfrm>
            <a:off x="5171645" y="1998513"/>
            <a:ext cx="1953760" cy="819455"/>
          </a:xfrm>
          <a:prstGeom prst="rect">
            <a:avLst/>
          </a:prstGeom>
        </p:spPr>
        <p:txBody>
          <a:bodyPr wrap="square">
            <a:spAutoFit/>
          </a:bodyPr>
          <a:lstStyle/>
          <a:p>
            <a:pPr lvl="0" algn="ctr" defTabSz="685800">
              <a:lnSpc>
                <a:spcPct val="150000"/>
              </a:lnSpc>
              <a:defRPr/>
            </a:pPr>
            <a:r>
              <a:rPr lang="zh-CN" altLang="en-US" sz="1050" kern="0" dirty="0">
                <a:solidFill>
                  <a:prstClr val="black">
                    <a:lumMod val="75000"/>
                    <a:lumOff val="25000"/>
                  </a:prstClr>
                </a:solidFill>
                <a:cs typeface="+mn-ea"/>
                <a:sym typeface="+mn-lt"/>
              </a:rPr>
              <a:t>此处添加详细文本描述，建议与标题相关并符合整体语言风格，语言描述尽量简洁。</a:t>
            </a:r>
            <a:endParaRPr lang="id-ID" altLang="zh-CN" sz="1050" kern="0" dirty="0">
              <a:solidFill>
                <a:prstClr val="black">
                  <a:lumMod val="75000"/>
                  <a:lumOff val="25000"/>
                </a:prstClr>
              </a:solidFill>
              <a:cs typeface="+mn-ea"/>
              <a:sym typeface="+mn-lt"/>
            </a:endParaRPr>
          </a:p>
        </p:txBody>
      </p:sp>
      <p:sp>
        <p:nvSpPr>
          <p:cNvPr id="24" name="TextBox 48"/>
          <p:cNvSpPr txBox="1"/>
          <p:nvPr/>
        </p:nvSpPr>
        <p:spPr>
          <a:xfrm>
            <a:off x="4114792" y="3284947"/>
            <a:ext cx="1134977" cy="300749"/>
          </a:xfrm>
          <a:prstGeom prst="rect">
            <a:avLst/>
          </a:prstGeom>
          <a:noFill/>
        </p:spPr>
        <p:txBody>
          <a:bodyPr wrap="none" lIns="54000" tIns="27000" rIns="54000" bIns="27000" rtlCol="0" anchor="t">
            <a:spAutoFit/>
          </a:bodyPr>
          <a:lstStyle/>
          <a:p>
            <a:pPr lvl="0" defTabSz="685800" fontAlgn="base">
              <a:spcBef>
                <a:spcPct val="0"/>
              </a:spcBef>
              <a:spcAft>
                <a:spcPct val="0"/>
              </a:spcAft>
              <a:defRPr/>
            </a:pPr>
            <a:r>
              <a:rPr lang="zh-CN" altLang="en-US" b="1" kern="0" dirty="0">
                <a:gradFill>
                  <a:gsLst>
                    <a:gs pos="0">
                      <a:prstClr val="black">
                        <a:lumMod val="75000"/>
                        <a:lumOff val="25000"/>
                      </a:prstClr>
                    </a:gs>
                    <a:gs pos="100000">
                      <a:prstClr val="black">
                        <a:lumMod val="85000"/>
                        <a:lumOff val="15000"/>
                      </a:prstClr>
                    </a:gs>
                  </a:gsLst>
                  <a:lin ang="5400000" scaled="0"/>
                </a:gradFill>
                <a:cs typeface="+mn-ea"/>
                <a:sym typeface="+mn-lt"/>
              </a:rPr>
              <a:t>步骤</a:t>
            </a:r>
            <a:r>
              <a:rPr lang="zh-CN" altLang="en-US" b="1" kern="0" dirty="0" smtClean="0">
                <a:gradFill>
                  <a:gsLst>
                    <a:gs pos="0">
                      <a:prstClr val="black">
                        <a:lumMod val="75000"/>
                        <a:lumOff val="25000"/>
                      </a:prstClr>
                    </a:gs>
                    <a:gs pos="100000">
                      <a:prstClr val="black">
                        <a:lumMod val="85000"/>
                        <a:lumOff val="15000"/>
                      </a:prstClr>
                    </a:gs>
                  </a:gsLst>
                  <a:lin ang="5400000" scaled="0"/>
                </a:gradFill>
                <a:cs typeface="+mn-ea"/>
                <a:sym typeface="+mn-lt"/>
              </a:rPr>
              <a:t>名称三</a:t>
            </a:r>
            <a:endParaRPr lang="en-US" altLang="zh-CN" b="1" kern="0" dirty="0">
              <a:gradFill>
                <a:gsLst>
                  <a:gs pos="0">
                    <a:prstClr val="black">
                      <a:lumMod val="75000"/>
                      <a:lumOff val="25000"/>
                    </a:prstClr>
                  </a:gs>
                  <a:gs pos="100000">
                    <a:prstClr val="black">
                      <a:lumMod val="85000"/>
                      <a:lumOff val="15000"/>
                    </a:prstClr>
                  </a:gs>
                </a:gsLst>
                <a:lin ang="5400000" scaled="0"/>
              </a:gradFill>
              <a:cs typeface="+mn-ea"/>
              <a:sym typeface="+mn-lt"/>
            </a:endParaRPr>
          </a:p>
        </p:txBody>
      </p:sp>
      <p:sp>
        <p:nvSpPr>
          <p:cNvPr id="25" name="Rectangle 49"/>
          <p:cNvSpPr/>
          <p:nvPr/>
        </p:nvSpPr>
        <p:spPr>
          <a:xfrm>
            <a:off x="3688045" y="3580933"/>
            <a:ext cx="1955086" cy="819455"/>
          </a:xfrm>
          <a:prstGeom prst="rect">
            <a:avLst/>
          </a:prstGeom>
        </p:spPr>
        <p:txBody>
          <a:bodyPr wrap="square">
            <a:spAutoFit/>
          </a:bodyPr>
          <a:lstStyle/>
          <a:p>
            <a:pPr lvl="0" algn="ctr" defTabSz="685800">
              <a:lnSpc>
                <a:spcPct val="150000"/>
              </a:lnSpc>
              <a:defRPr/>
            </a:pPr>
            <a:r>
              <a:rPr lang="zh-CN" altLang="en-US" sz="1050" kern="0" dirty="0">
                <a:solidFill>
                  <a:prstClr val="black">
                    <a:lumMod val="75000"/>
                    <a:lumOff val="25000"/>
                  </a:prstClr>
                </a:solidFill>
                <a:cs typeface="+mn-ea"/>
                <a:sym typeface="+mn-lt"/>
              </a:rPr>
              <a:t>此处添加详细文本描述，建议与标题相关并符合整体语言风格，语言描述尽量简洁。</a:t>
            </a:r>
            <a:endParaRPr lang="id-ID" altLang="zh-CN" sz="1050" kern="0" dirty="0">
              <a:solidFill>
                <a:prstClr val="black">
                  <a:lumMod val="75000"/>
                  <a:lumOff val="25000"/>
                </a:prstClr>
              </a:solidFill>
              <a:cs typeface="+mn-ea"/>
              <a:sym typeface="+mn-lt"/>
            </a:endParaRPr>
          </a:p>
        </p:txBody>
      </p:sp>
      <p:sp>
        <p:nvSpPr>
          <p:cNvPr id="26" name="TextBox 50"/>
          <p:cNvSpPr txBox="1"/>
          <p:nvPr/>
        </p:nvSpPr>
        <p:spPr>
          <a:xfrm>
            <a:off x="7036777" y="3280184"/>
            <a:ext cx="1134977" cy="300749"/>
          </a:xfrm>
          <a:prstGeom prst="rect">
            <a:avLst/>
          </a:prstGeom>
          <a:noFill/>
        </p:spPr>
        <p:txBody>
          <a:bodyPr wrap="none" lIns="54000" tIns="27000" rIns="54000" bIns="27000" rtlCol="0" anchor="t">
            <a:spAutoFit/>
          </a:bodyPr>
          <a:lstStyle/>
          <a:p>
            <a:pPr lvl="0" defTabSz="685800" fontAlgn="base">
              <a:spcBef>
                <a:spcPct val="0"/>
              </a:spcBef>
              <a:spcAft>
                <a:spcPct val="0"/>
              </a:spcAft>
              <a:defRPr/>
            </a:pPr>
            <a:r>
              <a:rPr lang="zh-CN" altLang="en-US" b="1" kern="0" dirty="0">
                <a:gradFill>
                  <a:gsLst>
                    <a:gs pos="0">
                      <a:prstClr val="black">
                        <a:lumMod val="75000"/>
                        <a:lumOff val="25000"/>
                      </a:prstClr>
                    </a:gs>
                    <a:gs pos="100000">
                      <a:prstClr val="black">
                        <a:lumMod val="85000"/>
                        <a:lumOff val="15000"/>
                      </a:prstClr>
                    </a:gs>
                  </a:gsLst>
                  <a:lin ang="5400000" scaled="0"/>
                </a:gradFill>
                <a:cs typeface="+mn-ea"/>
                <a:sym typeface="+mn-lt"/>
              </a:rPr>
              <a:t>步骤</a:t>
            </a:r>
            <a:r>
              <a:rPr lang="zh-CN" altLang="en-US" b="1" kern="0" dirty="0" smtClean="0">
                <a:gradFill>
                  <a:gsLst>
                    <a:gs pos="0">
                      <a:prstClr val="black">
                        <a:lumMod val="75000"/>
                        <a:lumOff val="25000"/>
                      </a:prstClr>
                    </a:gs>
                    <a:gs pos="100000">
                      <a:prstClr val="black">
                        <a:lumMod val="85000"/>
                        <a:lumOff val="15000"/>
                      </a:prstClr>
                    </a:gs>
                  </a:gsLst>
                  <a:lin ang="5400000" scaled="0"/>
                </a:gradFill>
                <a:cs typeface="+mn-ea"/>
                <a:sym typeface="+mn-lt"/>
              </a:rPr>
              <a:t>名称五</a:t>
            </a:r>
            <a:endParaRPr lang="en-US" altLang="zh-CN" b="1" kern="0" dirty="0">
              <a:gradFill>
                <a:gsLst>
                  <a:gs pos="0">
                    <a:prstClr val="black">
                      <a:lumMod val="75000"/>
                      <a:lumOff val="25000"/>
                    </a:prstClr>
                  </a:gs>
                  <a:gs pos="100000">
                    <a:prstClr val="black">
                      <a:lumMod val="85000"/>
                      <a:lumOff val="15000"/>
                    </a:prstClr>
                  </a:gs>
                </a:gsLst>
                <a:lin ang="5400000" scaled="0"/>
              </a:gradFill>
              <a:cs typeface="+mn-ea"/>
              <a:sym typeface="+mn-lt"/>
            </a:endParaRPr>
          </a:p>
        </p:txBody>
      </p:sp>
      <p:sp>
        <p:nvSpPr>
          <p:cNvPr id="27" name="Rectangle 51"/>
          <p:cNvSpPr/>
          <p:nvPr/>
        </p:nvSpPr>
        <p:spPr>
          <a:xfrm>
            <a:off x="6725365" y="3585696"/>
            <a:ext cx="1925775" cy="819455"/>
          </a:xfrm>
          <a:prstGeom prst="rect">
            <a:avLst/>
          </a:prstGeom>
        </p:spPr>
        <p:txBody>
          <a:bodyPr wrap="square">
            <a:spAutoFit/>
          </a:bodyPr>
          <a:lstStyle/>
          <a:p>
            <a:pPr lvl="0" algn="ctr" defTabSz="685800">
              <a:lnSpc>
                <a:spcPct val="150000"/>
              </a:lnSpc>
              <a:defRPr/>
            </a:pPr>
            <a:r>
              <a:rPr lang="zh-CN" altLang="en-US" sz="1050" kern="0" dirty="0">
                <a:solidFill>
                  <a:prstClr val="black">
                    <a:lumMod val="75000"/>
                    <a:lumOff val="25000"/>
                  </a:prstClr>
                </a:solidFill>
                <a:cs typeface="+mn-ea"/>
                <a:sym typeface="+mn-lt"/>
              </a:rPr>
              <a:t>此处添加详细文本描述，建议与标题相关并符合整体语言风格，语言描述尽量简洁。</a:t>
            </a:r>
            <a:endParaRPr lang="id-ID" altLang="zh-CN" sz="1050" kern="0" dirty="0">
              <a:solidFill>
                <a:prstClr val="black">
                  <a:lumMod val="75000"/>
                  <a:lumOff val="25000"/>
                </a:prstClr>
              </a:solidFill>
              <a:cs typeface="+mn-ea"/>
              <a:sym typeface="+mn-lt"/>
            </a:endParaRPr>
          </a:p>
        </p:txBody>
      </p:sp>
      <p:sp>
        <p:nvSpPr>
          <p:cNvPr id="28" name="TextBox 6"/>
          <p:cNvSpPr txBox="1"/>
          <p:nvPr/>
        </p:nvSpPr>
        <p:spPr>
          <a:xfrm>
            <a:off x="1150282" y="-523042"/>
            <a:ext cx="595035" cy="338554"/>
          </a:xfrm>
          <a:prstGeom prst="rect">
            <a:avLst/>
          </a:prstGeom>
          <a:noFill/>
        </p:spPr>
        <p:txBody>
          <a:bodyPr wrap="none" rtlCol="0">
            <a:spAutoFit/>
          </a:bodyPr>
          <a:lstStyle/>
          <a:p>
            <a:r>
              <a:rPr lang="zh-CN" altLang="en-US" dirty="0">
                <a:cs typeface="+mn-ea"/>
                <a:sym typeface="+mn-lt"/>
              </a:rPr>
              <a:t>延时</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ppt_x</p:attrName>
                                            </p:attrNameLst>
                                          </p:cBhvr>
                                          <p:tavLst>
                                            <p:tav tm="0">
                                              <p:val>
                                                <p:strVal val="#ppt_x-#ppt_w*1.125000"/>
                                              </p:val>
                                            </p:tav>
                                            <p:tav tm="100000">
                                              <p:val>
                                                <p:strVal val="#ppt_x"/>
                                              </p:val>
                                            </p:tav>
                                          </p:tavLst>
                                        </p:anim>
                                        <p:animEffect transition="in" filter="wipe(right)">
                                          <p:cBhvr>
                                            <p:cTn id="8" dur="500"/>
                                            <p:tgtEl>
                                              <p:spTgt spid="2"/>
                                            </p:tgtEl>
                                          </p:cBhvr>
                                        </p:animEffect>
                                      </p:childTnLst>
                                    </p:cTn>
                                  </p:par>
                                </p:childTnLst>
                              </p:cTn>
                            </p:par>
                            <p:par>
                              <p:cTn id="9" fill="hold">
                                <p:stCondLst>
                                  <p:cond delay="500"/>
                                </p:stCondLst>
                                <p:childTnLst>
                                  <p:par>
                                    <p:cTn id="10" presetID="2" presetClass="entr" presetSubtype="8" fill="hold" grpId="0" nodeType="afterEffect" p14:presetBounceEnd="60000">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14:bounceEnd="60000">
                                          <p:cBhvr additive="base">
                                            <p:cTn id="12" dur="500" fill="hold"/>
                                            <p:tgtEl>
                                              <p:spTgt spid="16"/>
                                            </p:tgtEl>
                                            <p:attrNameLst>
                                              <p:attrName>ppt_x</p:attrName>
                                            </p:attrNameLst>
                                          </p:cBhvr>
                                          <p:tavLst>
                                            <p:tav tm="0">
                                              <p:val>
                                                <p:strVal val="0-#ppt_w/2"/>
                                              </p:val>
                                            </p:tav>
                                            <p:tav tm="100000">
                                              <p:val>
                                                <p:strVal val="#ppt_x"/>
                                              </p:val>
                                            </p:tav>
                                          </p:tavLst>
                                        </p:anim>
                                        <p:anim calcmode="lin" valueType="num" p14:bounceEnd="60000">
                                          <p:cBhvr additive="base">
                                            <p:cTn id="13" dur="500" fill="hold"/>
                                            <p:tgtEl>
                                              <p:spTgt spid="16"/>
                                            </p:tgtEl>
                                            <p:attrNameLst>
                                              <p:attrName>ppt_y</p:attrName>
                                            </p:attrNameLst>
                                          </p:cBhvr>
                                          <p:tavLst>
                                            <p:tav tm="0">
                                              <p:val>
                                                <p:strVal val="#ppt_y"/>
                                              </p:val>
                                            </p:tav>
                                            <p:tav tm="100000">
                                              <p:val>
                                                <p:strVal val="#ppt_y"/>
                                              </p:val>
                                            </p:tav>
                                          </p:tavLst>
                                        </p:anim>
                                      </p:childTnLst>
                                    </p:cTn>
                                  </p:par>
                                  <p:par>
                                    <p:cTn id="14" presetID="2" presetClass="entr" presetSubtype="8" fill="hold" grpId="0" nodeType="withEffect" p14:presetBounceEnd="60000">
                                      <p:stCondLst>
                                        <p:cond delay="250"/>
                                      </p:stCondLst>
                                      <p:childTnLst>
                                        <p:set>
                                          <p:cBhvr>
                                            <p:cTn id="15" dur="1" fill="hold">
                                              <p:stCondLst>
                                                <p:cond delay="0"/>
                                              </p:stCondLst>
                                            </p:cTn>
                                            <p:tgtEl>
                                              <p:spTgt spid="6"/>
                                            </p:tgtEl>
                                            <p:attrNameLst>
                                              <p:attrName>style.visibility</p:attrName>
                                            </p:attrNameLst>
                                          </p:cBhvr>
                                          <p:to>
                                            <p:strVal val="visible"/>
                                          </p:to>
                                        </p:set>
                                        <p:anim calcmode="lin" valueType="num" p14:bounceEnd="60000">
                                          <p:cBhvr additive="base">
                                            <p:cTn id="16" dur="500" fill="hold"/>
                                            <p:tgtEl>
                                              <p:spTgt spid="6"/>
                                            </p:tgtEl>
                                            <p:attrNameLst>
                                              <p:attrName>ppt_x</p:attrName>
                                            </p:attrNameLst>
                                          </p:cBhvr>
                                          <p:tavLst>
                                            <p:tav tm="0">
                                              <p:val>
                                                <p:strVal val="0-#ppt_w/2"/>
                                              </p:val>
                                            </p:tav>
                                            <p:tav tm="100000">
                                              <p:val>
                                                <p:strVal val="#ppt_x"/>
                                              </p:val>
                                            </p:tav>
                                          </p:tavLst>
                                        </p:anim>
                                        <p:anim calcmode="lin" valueType="num" p14:bounceEnd="60000">
                                          <p:cBhvr additive="base">
                                            <p:cTn id="17" dur="500" fill="hold"/>
                                            <p:tgtEl>
                                              <p:spTgt spid="6"/>
                                            </p:tgtEl>
                                            <p:attrNameLst>
                                              <p:attrName>ppt_y</p:attrName>
                                            </p:attrNameLst>
                                          </p:cBhvr>
                                          <p:tavLst>
                                            <p:tav tm="0">
                                              <p:val>
                                                <p:strVal val="#ppt_y"/>
                                              </p:val>
                                            </p:tav>
                                            <p:tav tm="100000">
                                              <p:val>
                                                <p:strVal val="#ppt_y"/>
                                              </p:val>
                                            </p:tav>
                                          </p:tavLst>
                                        </p:anim>
                                      </p:childTnLst>
                                    </p:cTn>
                                  </p:par>
                                  <p:par>
                                    <p:cTn id="18" presetID="2" presetClass="entr" presetSubtype="8" fill="hold" grpId="0" nodeType="withEffect" p14:presetBounceEnd="60000">
                                      <p:stCondLst>
                                        <p:cond delay="500"/>
                                      </p:stCondLst>
                                      <p:childTnLst>
                                        <p:set>
                                          <p:cBhvr>
                                            <p:cTn id="19" dur="1" fill="hold">
                                              <p:stCondLst>
                                                <p:cond delay="0"/>
                                              </p:stCondLst>
                                            </p:cTn>
                                            <p:tgtEl>
                                              <p:spTgt spid="5"/>
                                            </p:tgtEl>
                                            <p:attrNameLst>
                                              <p:attrName>style.visibility</p:attrName>
                                            </p:attrNameLst>
                                          </p:cBhvr>
                                          <p:to>
                                            <p:strVal val="visible"/>
                                          </p:to>
                                        </p:set>
                                        <p:anim calcmode="lin" valueType="num" p14:bounceEnd="60000">
                                          <p:cBhvr additive="base">
                                            <p:cTn id="20" dur="500" fill="hold"/>
                                            <p:tgtEl>
                                              <p:spTgt spid="5"/>
                                            </p:tgtEl>
                                            <p:attrNameLst>
                                              <p:attrName>ppt_x</p:attrName>
                                            </p:attrNameLst>
                                          </p:cBhvr>
                                          <p:tavLst>
                                            <p:tav tm="0">
                                              <p:val>
                                                <p:strVal val="0-#ppt_w/2"/>
                                              </p:val>
                                            </p:tav>
                                            <p:tav tm="100000">
                                              <p:val>
                                                <p:strVal val="#ppt_x"/>
                                              </p:val>
                                            </p:tav>
                                          </p:tavLst>
                                        </p:anim>
                                        <p:anim calcmode="lin" valueType="num" p14:bounceEnd="60000">
                                          <p:cBhvr additive="base">
                                            <p:cTn id="21" dur="500" fill="hold"/>
                                            <p:tgtEl>
                                              <p:spTgt spid="5"/>
                                            </p:tgtEl>
                                            <p:attrNameLst>
                                              <p:attrName>ppt_y</p:attrName>
                                            </p:attrNameLst>
                                          </p:cBhvr>
                                          <p:tavLst>
                                            <p:tav tm="0">
                                              <p:val>
                                                <p:strVal val="#ppt_y"/>
                                              </p:val>
                                            </p:tav>
                                            <p:tav tm="100000">
                                              <p:val>
                                                <p:strVal val="#ppt_y"/>
                                              </p:val>
                                            </p:tav>
                                          </p:tavLst>
                                        </p:anim>
                                      </p:childTnLst>
                                    </p:cTn>
                                  </p:par>
                                  <p:par>
                                    <p:cTn id="22" presetID="2" presetClass="entr" presetSubtype="8" fill="hold" grpId="0" nodeType="withEffect" p14:presetBounceEnd="60000">
                                      <p:stCondLst>
                                        <p:cond delay="750"/>
                                      </p:stCondLst>
                                      <p:childTnLst>
                                        <p:set>
                                          <p:cBhvr>
                                            <p:cTn id="23" dur="1" fill="hold">
                                              <p:stCondLst>
                                                <p:cond delay="0"/>
                                              </p:stCondLst>
                                            </p:cTn>
                                            <p:tgtEl>
                                              <p:spTgt spid="4"/>
                                            </p:tgtEl>
                                            <p:attrNameLst>
                                              <p:attrName>style.visibility</p:attrName>
                                            </p:attrNameLst>
                                          </p:cBhvr>
                                          <p:to>
                                            <p:strVal val="visible"/>
                                          </p:to>
                                        </p:set>
                                        <p:anim calcmode="lin" valueType="num" p14:bounceEnd="60000">
                                          <p:cBhvr additive="base">
                                            <p:cTn id="24" dur="500" fill="hold"/>
                                            <p:tgtEl>
                                              <p:spTgt spid="4"/>
                                            </p:tgtEl>
                                            <p:attrNameLst>
                                              <p:attrName>ppt_x</p:attrName>
                                            </p:attrNameLst>
                                          </p:cBhvr>
                                          <p:tavLst>
                                            <p:tav tm="0">
                                              <p:val>
                                                <p:strVal val="0-#ppt_w/2"/>
                                              </p:val>
                                            </p:tav>
                                            <p:tav tm="100000">
                                              <p:val>
                                                <p:strVal val="#ppt_x"/>
                                              </p:val>
                                            </p:tav>
                                          </p:tavLst>
                                        </p:anim>
                                        <p:anim calcmode="lin" valueType="num" p14:bounceEnd="60000">
                                          <p:cBhvr additive="base">
                                            <p:cTn id="25" dur="500" fill="hold"/>
                                            <p:tgtEl>
                                              <p:spTgt spid="4"/>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14:presetBounceEnd="60000">
                                      <p:stCondLst>
                                        <p:cond delay="1000"/>
                                      </p:stCondLst>
                                      <p:childTnLst>
                                        <p:set>
                                          <p:cBhvr>
                                            <p:cTn id="27" dur="1" fill="hold">
                                              <p:stCondLst>
                                                <p:cond delay="0"/>
                                              </p:stCondLst>
                                            </p:cTn>
                                            <p:tgtEl>
                                              <p:spTgt spid="3"/>
                                            </p:tgtEl>
                                            <p:attrNameLst>
                                              <p:attrName>style.visibility</p:attrName>
                                            </p:attrNameLst>
                                          </p:cBhvr>
                                          <p:to>
                                            <p:strVal val="visible"/>
                                          </p:to>
                                        </p:set>
                                        <p:anim calcmode="lin" valueType="num" p14:bounceEnd="60000">
                                          <p:cBhvr additive="base">
                                            <p:cTn id="28" dur="500" fill="hold"/>
                                            <p:tgtEl>
                                              <p:spTgt spid="3"/>
                                            </p:tgtEl>
                                            <p:attrNameLst>
                                              <p:attrName>ppt_x</p:attrName>
                                            </p:attrNameLst>
                                          </p:cBhvr>
                                          <p:tavLst>
                                            <p:tav tm="0">
                                              <p:val>
                                                <p:strVal val="0-#ppt_w/2"/>
                                              </p:val>
                                            </p:tav>
                                            <p:tav tm="100000">
                                              <p:val>
                                                <p:strVal val="#ppt_x"/>
                                              </p:val>
                                            </p:tav>
                                          </p:tavLst>
                                        </p:anim>
                                        <p:anim calcmode="lin" valueType="num" p14:bounceEnd="60000">
                                          <p:cBhvr additive="base">
                                            <p:cTn id="29" dur="500" fill="hold"/>
                                            <p:tgtEl>
                                              <p:spTgt spid="3"/>
                                            </p:tgtEl>
                                            <p:attrNameLst>
                                              <p:attrName>ppt_y</p:attrName>
                                            </p:attrNameLst>
                                          </p:cBhvr>
                                          <p:tavLst>
                                            <p:tav tm="0">
                                              <p:val>
                                                <p:strVal val="#ppt_y"/>
                                              </p:val>
                                            </p:tav>
                                            <p:tav tm="100000">
                                              <p:val>
                                                <p:strVal val="#ppt_y"/>
                                              </p:val>
                                            </p:tav>
                                          </p:tavLst>
                                        </p:anim>
                                      </p:childTnLst>
                                    </p:cTn>
                                  </p:par>
                                </p:childTnLst>
                              </p:cTn>
                            </p:par>
                            <p:par>
                              <p:cTn id="30" fill="hold">
                                <p:stCondLst>
                                  <p:cond delay="1000"/>
                                </p:stCondLst>
                                <p:childTnLst>
                                  <p:par>
                                    <p:cTn id="31" presetID="2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wipe(down)">
                                          <p:cBhvr>
                                            <p:cTn id="33" dur="500"/>
                                            <p:tgtEl>
                                              <p:spTgt spid="17"/>
                                            </p:tgtEl>
                                          </p:cBhvr>
                                        </p:animEffect>
                                      </p:childTnLst>
                                    </p:cTn>
                                  </p:par>
                                </p:childTnLst>
                              </p:cTn>
                            </p:par>
                            <p:par>
                              <p:cTn id="34" fill="hold">
                                <p:stCondLst>
                                  <p:cond delay="1500"/>
                                </p:stCondLst>
                                <p:childTnLst>
                                  <p:par>
                                    <p:cTn id="35" presetID="53" presetClass="entr" presetSubtype="16" fill="hold" grpId="0" nodeType="after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p:cTn id="37" dur="500" fill="hold"/>
                                            <p:tgtEl>
                                              <p:spTgt spid="7"/>
                                            </p:tgtEl>
                                            <p:attrNameLst>
                                              <p:attrName>ppt_w</p:attrName>
                                            </p:attrNameLst>
                                          </p:cBhvr>
                                          <p:tavLst>
                                            <p:tav tm="0">
                                              <p:val>
                                                <p:fltVal val="0"/>
                                              </p:val>
                                            </p:tav>
                                            <p:tav tm="100000">
                                              <p:val>
                                                <p:strVal val="#ppt_w"/>
                                              </p:val>
                                            </p:tav>
                                          </p:tavLst>
                                        </p:anim>
                                        <p:anim calcmode="lin" valueType="num">
                                          <p:cBhvr>
                                            <p:cTn id="38" dur="500" fill="hold"/>
                                            <p:tgtEl>
                                              <p:spTgt spid="7"/>
                                            </p:tgtEl>
                                            <p:attrNameLst>
                                              <p:attrName>ppt_h</p:attrName>
                                            </p:attrNameLst>
                                          </p:cBhvr>
                                          <p:tavLst>
                                            <p:tav tm="0">
                                              <p:val>
                                                <p:fltVal val="0"/>
                                              </p:val>
                                            </p:tav>
                                            <p:tav tm="100000">
                                              <p:val>
                                                <p:strVal val="#ppt_h"/>
                                              </p:val>
                                            </p:tav>
                                          </p:tavLst>
                                        </p:anim>
                                        <p:animEffect transition="in" filter="fade">
                                          <p:cBhvr>
                                            <p:cTn id="39" dur="500"/>
                                            <p:tgtEl>
                                              <p:spTgt spid="7"/>
                                            </p:tgtEl>
                                          </p:cBhvr>
                                        </p:animEffect>
                                      </p:childTnLst>
                                    </p:cTn>
                                  </p:par>
                                </p:childTnLst>
                              </p:cTn>
                            </p:par>
                            <p:par>
                              <p:cTn id="40" fill="hold">
                                <p:stCondLst>
                                  <p:cond delay="2000"/>
                                </p:stCondLst>
                                <p:childTnLst>
                                  <p:par>
                                    <p:cTn id="41" presetID="10" presetClass="entr" presetSubtype="0"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500"/>
                                            <p:tgtEl>
                                              <p:spTgt spid="20"/>
                                            </p:tgtEl>
                                          </p:cBhvr>
                                        </p:animEffect>
                                      </p:childTnLst>
                                    </p:cTn>
                                  </p:par>
                                </p:childTnLst>
                              </p:cTn>
                            </p:par>
                            <p:par>
                              <p:cTn id="44" fill="hold">
                                <p:stCondLst>
                                  <p:cond delay="2500"/>
                                </p:stCondLst>
                                <p:childTnLst>
                                  <p:par>
                                    <p:cTn id="45" presetID="10"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500"/>
                                            <p:tgtEl>
                                              <p:spTgt spid="21"/>
                                            </p:tgtEl>
                                          </p:cBhvr>
                                        </p:animEffect>
                                      </p:childTnLst>
                                    </p:cTn>
                                  </p:par>
                                </p:childTnLst>
                              </p:cTn>
                            </p:par>
                            <p:par>
                              <p:cTn id="48" fill="hold">
                                <p:stCondLst>
                                  <p:cond delay="3000"/>
                                </p:stCondLst>
                                <p:childTnLst>
                                  <p:par>
                                    <p:cTn id="49" presetID="22" presetClass="entr" presetSubtype="1" fill="hold" nodeType="after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wipe(up)">
                                          <p:cBhvr>
                                            <p:cTn id="51" dur="500"/>
                                            <p:tgtEl>
                                              <p:spTgt spid="12"/>
                                            </p:tgtEl>
                                          </p:cBhvr>
                                        </p:animEffect>
                                      </p:childTnLst>
                                    </p:cTn>
                                  </p:par>
                                </p:childTnLst>
                              </p:cTn>
                            </p:par>
                            <p:par>
                              <p:cTn id="52" fill="hold">
                                <p:stCondLst>
                                  <p:cond delay="3500"/>
                                </p:stCondLst>
                                <p:childTnLst>
                                  <p:par>
                                    <p:cTn id="53" presetID="53" presetClass="entr" presetSubtype="16" fill="hold" grpId="0" nodeType="afterEffect">
                                      <p:stCondLst>
                                        <p:cond delay="0"/>
                                      </p:stCondLst>
                                      <p:childTnLst>
                                        <p:set>
                                          <p:cBhvr>
                                            <p:cTn id="54" dur="1" fill="hold">
                                              <p:stCondLst>
                                                <p:cond delay="0"/>
                                              </p:stCondLst>
                                            </p:cTn>
                                            <p:tgtEl>
                                              <p:spTgt spid="8"/>
                                            </p:tgtEl>
                                            <p:attrNameLst>
                                              <p:attrName>style.visibility</p:attrName>
                                            </p:attrNameLst>
                                          </p:cBhvr>
                                          <p:to>
                                            <p:strVal val="visible"/>
                                          </p:to>
                                        </p:set>
                                        <p:anim calcmode="lin" valueType="num">
                                          <p:cBhvr>
                                            <p:cTn id="55" dur="500" fill="hold"/>
                                            <p:tgtEl>
                                              <p:spTgt spid="8"/>
                                            </p:tgtEl>
                                            <p:attrNameLst>
                                              <p:attrName>ppt_w</p:attrName>
                                            </p:attrNameLst>
                                          </p:cBhvr>
                                          <p:tavLst>
                                            <p:tav tm="0">
                                              <p:val>
                                                <p:fltVal val="0"/>
                                              </p:val>
                                            </p:tav>
                                            <p:tav tm="100000">
                                              <p:val>
                                                <p:strVal val="#ppt_w"/>
                                              </p:val>
                                            </p:tav>
                                          </p:tavLst>
                                        </p:anim>
                                        <p:anim calcmode="lin" valueType="num">
                                          <p:cBhvr>
                                            <p:cTn id="56" dur="500" fill="hold"/>
                                            <p:tgtEl>
                                              <p:spTgt spid="8"/>
                                            </p:tgtEl>
                                            <p:attrNameLst>
                                              <p:attrName>ppt_h</p:attrName>
                                            </p:attrNameLst>
                                          </p:cBhvr>
                                          <p:tavLst>
                                            <p:tav tm="0">
                                              <p:val>
                                                <p:fltVal val="0"/>
                                              </p:val>
                                            </p:tav>
                                            <p:tav tm="100000">
                                              <p:val>
                                                <p:strVal val="#ppt_h"/>
                                              </p:val>
                                            </p:tav>
                                          </p:tavLst>
                                        </p:anim>
                                        <p:animEffect transition="in" filter="fade">
                                          <p:cBhvr>
                                            <p:cTn id="57" dur="500"/>
                                            <p:tgtEl>
                                              <p:spTgt spid="8"/>
                                            </p:tgtEl>
                                          </p:cBhvr>
                                        </p:animEffect>
                                      </p:childTnLst>
                                    </p:cTn>
                                  </p:par>
                                </p:childTnLst>
                              </p:cTn>
                            </p:par>
                            <p:par>
                              <p:cTn id="58" fill="hold">
                                <p:stCondLst>
                                  <p:cond delay="4000"/>
                                </p:stCondLst>
                                <p:childTnLst>
                                  <p:par>
                                    <p:cTn id="59" presetID="10" presetClass="entr" presetSubtype="0" fill="hold" grpId="0" nodeType="after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fade">
                                          <p:cBhvr>
                                            <p:cTn id="61" dur="500"/>
                                            <p:tgtEl>
                                              <p:spTgt spid="18"/>
                                            </p:tgtEl>
                                          </p:cBhvr>
                                        </p:animEffect>
                                      </p:childTnLst>
                                    </p:cTn>
                                  </p:par>
                                </p:childTnLst>
                              </p:cTn>
                            </p:par>
                            <p:par>
                              <p:cTn id="62" fill="hold">
                                <p:stCondLst>
                                  <p:cond delay="4500"/>
                                </p:stCondLst>
                                <p:childTnLst>
                                  <p:par>
                                    <p:cTn id="63" presetID="10" presetClass="entr" presetSubtype="0"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fade">
                                          <p:cBhvr>
                                            <p:cTn id="65" dur="500"/>
                                            <p:tgtEl>
                                              <p:spTgt spid="19"/>
                                            </p:tgtEl>
                                          </p:cBhvr>
                                        </p:animEffect>
                                      </p:childTnLst>
                                    </p:cTn>
                                  </p:par>
                                </p:childTnLst>
                              </p:cTn>
                            </p:par>
                            <p:par>
                              <p:cTn id="66" fill="hold">
                                <p:stCondLst>
                                  <p:cond delay="5000"/>
                                </p:stCondLst>
                                <p:childTnLst>
                                  <p:par>
                                    <p:cTn id="67" presetID="22" presetClass="entr" presetSubtype="4" fill="hold" nodeType="afterEffect">
                                      <p:stCondLst>
                                        <p:cond delay="0"/>
                                      </p:stCondLst>
                                      <p:childTnLst>
                                        <p:set>
                                          <p:cBhvr>
                                            <p:cTn id="68" dur="1" fill="hold">
                                              <p:stCondLst>
                                                <p:cond delay="0"/>
                                              </p:stCondLst>
                                            </p:cTn>
                                            <p:tgtEl>
                                              <p:spTgt spid="13"/>
                                            </p:tgtEl>
                                            <p:attrNameLst>
                                              <p:attrName>style.visibility</p:attrName>
                                            </p:attrNameLst>
                                          </p:cBhvr>
                                          <p:to>
                                            <p:strVal val="visible"/>
                                          </p:to>
                                        </p:set>
                                        <p:animEffect transition="in" filter="wipe(down)">
                                          <p:cBhvr>
                                            <p:cTn id="69" dur="500"/>
                                            <p:tgtEl>
                                              <p:spTgt spid="13"/>
                                            </p:tgtEl>
                                          </p:cBhvr>
                                        </p:animEffect>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p:cTn id="73" dur="500" fill="hold"/>
                                            <p:tgtEl>
                                              <p:spTgt spid="9"/>
                                            </p:tgtEl>
                                            <p:attrNameLst>
                                              <p:attrName>ppt_w</p:attrName>
                                            </p:attrNameLst>
                                          </p:cBhvr>
                                          <p:tavLst>
                                            <p:tav tm="0">
                                              <p:val>
                                                <p:fltVal val="0"/>
                                              </p:val>
                                            </p:tav>
                                            <p:tav tm="100000">
                                              <p:val>
                                                <p:strVal val="#ppt_w"/>
                                              </p:val>
                                            </p:tav>
                                          </p:tavLst>
                                        </p:anim>
                                        <p:anim calcmode="lin" valueType="num">
                                          <p:cBhvr>
                                            <p:cTn id="74" dur="500" fill="hold"/>
                                            <p:tgtEl>
                                              <p:spTgt spid="9"/>
                                            </p:tgtEl>
                                            <p:attrNameLst>
                                              <p:attrName>ppt_h</p:attrName>
                                            </p:attrNameLst>
                                          </p:cBhvr>
                                          <p:tavLst>
                                            <p:tav tm="0">
                                              <p:val>
                                                <p:fltVal val="0"/>
                                              </p:val>
                                            </p:tav>
                                            <p:tav tm="100000">
                                              <p:val>
                                                <p:strVal val="#ppt_h"/>
                                              </p:val>
                                            </p:tav>
                                          </p:tavLst>
                                        </p:anim>
                                        <p:animEffect transition="in" filter="fade">
                                          <p:cBhvr>
                                            <p:cTn id="75" dur="500"/>
                                            <p:tgtEl>
                                              <p:spTgt spid="9"/>
                                            </p:tgtEl>
                                          </p:cBhvr>
                                        </p:animEffect>
                                      </p:childTnLst>
                                    </p:cTn>
                                  </p:par>
                                </p:childTnLst>
                              </p:cTn>
                            </p:par>
                            <p:par>
                              <p:cTn id="76" fill="hold">
                                <p:stCondLst>
                                  <p:cond delay="6000"/>
                                </p:stCondLst>
                                <p:childTnLst>
                                  <p:par>
                                    <p:cTn id="77" presetID="10"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500"/>
                                            <p:tgtEl>
                                              <p:spTgt spid="24"/>
                                            </p:tgtEl>
                                          </p:cBhvr>
                                        </p:animEffect>
                                      </p:childTnLst>
                                    </p:cTn>
                                  </p:par>
                                </p:childTnLst>
                              </p:cTn>
                            </p:par>
                            <p:par>
                              <p:cTn id="80" fill="hold">
                                <p:stCondLst>
                                  <p:cond delay="6500"/>
                                </p:stCondLst>
                                <p:childTnLst>
                                  <p:par>
                                    <p:cTn id="81" presetID="10"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500"/>
                                            <p:tgtEl>
                                              <p:spTgt spid="25"/>
                                            </p:tgtEl>
                                          </p:cBhvr>
                                        </p:animEffect>
                                      </p:childTnLst>
                                    </p:cTn>
                                  </p:par>
                                </p:childTnLst>
                              </p:cTn>
                            </p:par>
                            <p:par>
                              <p:cTn id="84" fill="hold">
                                <p:stCondLst>
                                  <p:cond delay="7000"/>
                                </p:stCondLst>
                                <p:childTnLst>
                                  <p:par>
                                    <p:cTn id="85" presetID="22" presetClass="entr" presetSubtype="1" fill="hold"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childTnLst>
                              </p:cTn>
                            </p:par>
                            <p:par>
                              <p:cTn id="88" fill="hold">
                                <p:stCondLst>
                                  <p:cond delay="7500"/>
                                </p:stCondLst>
                                <p:childTnLst>
                                  <p:par>
                                    <p:cTn id="89" presetID="53" presetClass="entr" presetSubtype="16" fill="hold" grpId="0" nodeType="afterEffect">
                                      <p:stCondLst>
                                        <p:cond delay="0"/>
                                      </p:stCondLst>
                                      <p:childTnLst>
                                        <p:set>
                                          <p:cBhvr>
                                            <p:cTn id="90" dur="1" fill="hold">
                                              <p:stCondLst>
                                                <p:cond delay="0"/>
                                              </p:stCondLst>
                                            </p:cTn>
                                            <p:tgtEl>
                                              <p:spTgt spid="10"/>
                                            </p:tgtEl>
                                            <p:attrNameLst>
                                              <p:attrName>style.visibility</p:attrName>
                                            </p:attrNameLst>
                                          </p:cBhvr>
                                          <p:to>
                                            <p:strVal val="visible"/>
                                          </p:to>
                                        </p:set>
                                        <p:anim calcmode="lin" valueType="num">
                                          <p:cBhvr>
                                            <p:cTn id="91" dur="500" fill="hold"/>
                                            <p:tgtEl>
                                              <p:spTgt spid="10"/>
                                            </p:tgtEl>
                                            <p:attrNameLst>
                                              <p:attrName>ppt_w</p:attrName>
                                            </p:attrNameLst>
                                          </p:cBhvr>
                                          <p:tavLst>
                                            <p:tav tm="0">
                                              <p:val>
                                                <p:fltVal val="0"/>
                                              </p:val>
                                            </p:tav>
                                            <p:tav tm="100000">
                                              <p:val>
                                                <p:strVal val="#ppt_w"/>
                                              </p:val>
                                            </p:tav>
                                          </p:tavLst>
                                        </p:anim>
                                        <p:anim calcmode="lin" valueType="num">
                                          <p:cBhvr>
                                            <p:cTn id="92" dur="500" fill="hold"/>
                                            <p:tgtEl>
                                              <p:spTgt spid="10"/>
                                            </p:tgtEl>
                                            <p:attrNameLst>
                                              <p:attrName>ppt_h</p:attrName>
                                            </p:attrNameLst>
                                          </p:cBhvr>
                                          <p:tavLst>
                                            <p:tav tm="0">
                                              <p:val>
                                                <p:fltVal val="0"/>
                                              </p:val>
                                            </p:tav>
                                            <p:tav tm="100000">
                                              <p:val>
                                                <p:strVal val="#ppt_h"/>
                                              </p:val>
                                            </p:tav>
                                          </p:tavLst>
                                        </p:anim>
                                        <p:animEffect transition="in" filter="fade">
                                          <p:cBhvr>
                                            <p:cTn id="93" dur="500"/>
                                            <p:tgtEl>
                                              <p:spTgt spid="10"/>
                                            </p:tgtEl>
                                          </p:cBhvr>
                                        </p:animEffect>
                                      </p:childTnLst>
                                    </p:cTn>
                                  </p:par>
                                </p:childTnLst>
                              </p:cTn>
                            </p:par>
                            <p:par>
                              <p:cTn id="94" fill="hold">
                                <p:stCondLst>
                                  <p:cond delay="8000"/>
                                </p:stCondLst>
                                <p:childTnLst>
                                  <p:par>
                                    <p:cTn id="95" presetID="10" presetClass="entr" presetSubtype="0" fill="hold" grpId="0" nodeType="afterEffect">
                                      <p:stCondLst>
                                        <p:cond delay="0"/>
                                      </p:stCondLst>
                                      <p:childTnLst>
                                        <p:set>
                                          <p:cBhvr>
                                            <p:cTn id="96" dur="1" fill="hold">
                                              <p:stCondLst>
                                                <p:cond delay="0"/>
                                              </p:stCondLst>
                                            </p:cTn>
                                            <p:tgtEl>
                                              <p:spTgt spid="22"/>
                                            </p:tgtEl>
                                            <p:attrNameLst>
                                              <p:attrName>style.visibility</p:attrName>
                                            </p:attrNameLst>
                                          </p:cBhvr>
                                          <p:to>
                                            <p:strVal val="visible"/>
                                          </p:to>
                                        </p:set>
                                        <p:animEffect transition="in" filter="fade">
                                          <p:cBhvr>
                                            <p:cTn id="97" dur="500"/>
                                            <p:tgtEl>
                                              <p:spTgt spid="22"/>
                                            </p:tgtEl>
                                          </p:cBhvr>
                                        </p:animEffect>
                                      </p:childTnLst>
                                    </p:cTn>
                                  </p:par>
                                </p:childTnLst>
                              </p:cTn>
                            </p:par>
                            <p:par>
                              <p:cTn id="98" fill="hold">
                                <p:stCondLst>
                                  <p:cond delay="8500"/>
                                </p:stCondLst>
                                <p:childTnLst>
                                  <p:par>
                                    <p:cTn id="99" presetID="10" presetClass="entr" presetSubtype="0"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Effect transition="in" filter="fade">
                                          <p:cBhvr>
                                            <p:cTn id="101" dur="500"/>
                                            <p:tgtEl>
                                              <p:spTgt spid="23"/>
                                            </p:tgtEl>
                                          </p:cBhvr>
                                        </p:animEffect>
                                      </p:childTnLst>
                                    </p:cTn>
                                  </p:par>
                                </p:childTnLst>
                              </p:cTn>
                            </p:par>
                            <p:par>
                              <p:cTn id="102" fill="hold">
                                <p:stCondLst>
                                  <p:cond delay="9000"/>
                                </p:stCondLst>
                                <p:childTnLst>
                                  <p:par>
                                    <p:cTn id="103" presetID="22" presetClass="entr" presetSubtype="4" fill="hold" nodeType="afterEffect">
                                      <p:stCondLst>
                                        <p:cond delay="0"/>
                                      </p:stCondLst>
                                      <p:childTnLst>
                                        <p:set>
                                          <p:cBhvr>
                                            <p:cTn id="104" dur="1" fill="hold">
                                              <p:stCondLst>
                                                <p:cond delay="0"/>
                                              </p:stCondLst>
                                            </p:cTn>
                                            <p:tgtEl>
                                              <p:spTgt spid="15"/>
                                            </p:tgtEl>
                                            <p:attrNameLst>
                                              <p:attrName>style.visibility</p:attrName>
                                            </p:attrNameLst>
                                          </p:cBhvr>
                                          <p:to>
                                            <p:strVal val="visible"/>
                                          </p:to>
                                        </p:set>
                                        <p:animEffect transition="in" filter="wipe(down)">
                                          <p:cBhvr>
                                            <p:cTn id="105" dur="500"/>
                                            <p:tgtEl>
                                              <p:spTgt spid="15"/>
                                            </p:tgtEl>
                                          </p:cBhvr>
                                        </p:animEffect>
                                      </p:childTnLst>
                                    </p:cTn>
                                  </p:par>
                                </p:childTnLst>
                              </p:cTn>
                            </p:par>
                            <p:par>
                              <p:cTn id="106" fill="hold">
                                <p:stCondLst>
                                  <p:cond delay="9500"/>
                                </p:stCondLst>
                                <p:childTnLst>
                                  <p:par>
                                    <p:cTn id="107" presetID="53" presetClass="entr" presetSubtype="16" fill="hold" grpId="0" nodeType="afterEffect">
                                      <p:stCondLst>
                                        <p:cond delay="0"/>
                                      </p:stCondLst>
                                      <p:childTnLst>
                                        <p:set>
                                          <p:cBhvr>
                                            <p:cTn id="108" dur="1" fill="hold">
                                              <p:stCondLst>
                                                <p:cond delay="0"/>
                                              </p:stCondLst>
                                            </p:cTn>
                                            <p:tgtEl>
                                              <p:spTgt spid="11"/>
                                            </p:tgtEl>
                                            <p:attrNameLst>
                                              <p:attrName>style.visibility</p:attrName>
                                            </p:attrNameLst>
                                          </p:cBhvr>
                                          <p:to>
                                            <p:strVal val="visible"/>
                                          </p:to>
                                        </p:set>
                                        <p:anim calcmode="lin" valueType="num">
                                          <p:cBhvr>
                                            <p:cTn id="109" dur="500" fill="hold"/>
                                            <p:tgtEl>
                                              <p:spTgt spid="11"/>
                                            </p:tgtEl>
                                            <p:attrNameLst>
                                              <p:attrName>ppt_w</p:attrName>
                                            </p:attrNameLst>
                                          </p:cBhvr>
                                          <p:tavLst>
                                            <p:tav tm="0">
                                              <p:val>
                                                <p:fltVal val="0"/>
                                              </p:val>
                                            </p:tav>
                                            <p:tav tm="100000">
                                              <p:val>
                                                <p:strVal val="#ppt_w"/>
                                              </p:val>
                                            </p:tav>
                                          </p:tavLst>
                                        </p:anim>
                                        <p:anim calcmode="lin" valueType="num">
                                          <p:cBhvr>
                                            <p:cTn id="110" dur="500" fill="hold"/>
                                            <p:tgtEl>
                                              <p:spTgt spid="11"/>
                                            </p:tgtEl>
                                            <p:attrNameLst>
                                              <p:attrName>ppt_h</p:attrName>
                                            </p:attrNameLst>
                                          </p:cBhvr>
                                          <p:tavLst>
                                            <p:tav tm="0">
                                              <p:val>
                                                <p:fltVal val="0"/>
                                              </p:val>
                                            </p:tav>
                                            <p:tav tm="100000">
                                              <p:val>
                                                <p:strVal val="#ppt_h"/>
                                              </p:val>
                                            </p:tav>
                                          </p:tavLst>
                                        </p:anim>
                                        <p:animEffect transition="in" filter="fade">
                                          <p:cBhvr>
                                            <p:cTn id="111" dur="500"/>
                                            <p:tgtEl>
                                              <p:spTgt spid="11"/>
                                            </p:tgtEl>
                                          </p:cBhvr>
                                        </p:animEffect>
                                      </p:childTnLst>
                                    </p:cTn>
                                  </p:par>
                                </p:childTnLst>
                              </p:cTn>
                            </p:par>
                            <p:par>
                              <p:cTn id="112" fill="hold">
                                <p:stCondLst>
                                  <p:cond delay="10000"/>
                                </p:stCondLst>
                                <p:childTnLst>
                                  <p:par>
                                    <p:cTn id="113" presetID="10" presetClass="entr" presetSubtype="0" fill="hold" grpId="0" nodeType="afterEffect">
                                      <p:stCondLst>
                                        <p:cond delay="0"/>
                                      </p:stCondLst>
                                      <p:childTnLst>
                                        <p:set>
                                          <p:cBhvr>
                                            <p:cTn id="114" dur="1" fill="hold">
                                              <p:stCondLst>
                                                <p:cond delay="0"/>
                                              </p:stCondLst>
                                            </p:cTn>
                                            <p:tgtEl>
                                              <p:spTgt spid="26"/>
                                            </p:tgtEl>
                                            <p:attrNameLst>
                                              <p:attrName>style.visibility</p:attrName>
                                            </p:attrNameLst>
                                          </p:cBhvr>
                                          <p:to>
                                            <p:strVal val="visible"/>
                                          </p:to>
                                        </p:set>
                                        <p:animEffect transition="in" filter="fade">
                                          <p:cBhvr>
                                            <p:cTn id="115" dur="500"/>
                                            <p:tgtEl>
                                              <p:spTgt spid="26"/>
                                            </p:tgtEl>
                                          </p:cBhvr>
                                        </p:animEffect>
                                      </p:childTnLst>
                                    </p:cTn>
                                  </p:par>
                                </p:childTnLst>
                              </p:cTn>
                            </p:par>
                            <p:par>
                              <p:cTn id="116" fill="hold">
                                <p:stCondLst>
                                  <p:cond delay="10500"/>
                                </p:stCondLst>
                                <p:childTnLst>
                                  <p:par>
                                    <p:cTn id="117" presetID="10" presetClass="entr" presetSubtype="0" fill="hold" grpId="0" nodeType="afterEffect">
                                      <p:stCondLst>
                                        <p:cond delay="0"/>
                                      </p:stCondLst>
                                      <p:childTnLst>
                                        <p:set>
                                          <p:cBhvr>
                                            <p:cTn id="118" dur="1" fill="hold">
                                              <p:stCondLst>
                                                <p:cond delay="0"/>
                                              </p:stCondLst>
                                            </p:cTn>
                                            <p:tgtEl>
                                              <p:spTgt spid="27"/>
                                            </p:tgtEl>
                                            <p:attrNameLst>
                                              <p:attrName>style.visibility</p:attrName>
                                            </p:attrNameLst>
                                          </p:cBhvr>
                                          <p:to>
                                            <p:strVal val="visible"/>
                                          </p:to>
                                        </p:set>
                                        <p:animEffect transition="in" filter="fade">
                                          <p:cBhvr>
                                            <p:cTn id="119" dur="500"/>
                                            <p:tgtEl>
                                              <p:spTgt spid="27"/>
                                            </p:tgtEl>
                                          </p:cBhvr>
                                        </p:animEffect>
                                      </p:childTnLst>
                                    </p:cTn>
                                  </p:par>
                                </p:childTnLst>
                              </p:cTn>
                            </p:par>
                            <p:par>
                              <p:cTn id="120" fill="hold">
                                <p:stCondLst>
                                  <p:cond delay="11000"/>
                                </p:stCondLst>
                                <p:childTnLst>
                                  <p:par>
                                    <p:cTn id="121" presetID="10" presetClass="entr" presetSubtype="0" fill="hold" grpId="0" nodeType="afterEffect">
                                      <p:stCondLst>
                                        <p:cond delay="0"/>
                                      </p:stCondLst>
                                      <p:childTnLst>
                                        <p:set>
                                          <p:cBhvr>
                                            <p:cTn id="122" dur="1" fill="hold">
                                              <p:stCondLst>
                                                <p:cond delay="0"/>
                                              </p:stCondLst>
                                            </p:cTn>
                                            <p:tgtEl>
                                              <p:spTgt spid="28"/>
                                            </p:tgtEl>
                                            <p:attrNameLst>
                                              <p:attrName>style.visibility</p:attrName>
                                            </p:attrNameLst>
                                          </p:cBhvr>
                                          <p:to>
                                            <p:strVal val="visible"/>
                                          </p:to>
                                        </p:set>
                                        <p:animEffect transition="in" filter="fade">
                                          <p:cBhvr>
                                            <p:cTn id="123"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P spid="6" grpId="0" animBg="1"/>
          <p:bldP spid="7" grpId="0" animBg="1"/>
          <p:bldP spid="8" grpId="0" animBg="1"/>
          <p:bldP spid="9" grpId="0" animBg="1"/>
          <p:bldP spid="10" grpId="0" animBg="1"/>
          <p:bldP spid="11" grpId="0" animBg="1"/>
          <p:bldP spid="16" grpId="0" animBg="1"/>
          <p:bldP spid="18" grpId="0"/>
          <p:bldP spid="19" grpId="0"/>
          <p:bldP spid="20" grpId="0"/>
          <p:bldP spid="21" grpId="0"/>
          <p:bldP spid="22" grpId="0"/>
          <p:bldP spid="23" grpId="0"/>
          <p:bldP spid="24" grpId="0"/>
          <p:bldP spid="25" grpId="0"/>
          <p:bldP spid="26" grpId="0"/>
          <p:bldP spid="27" grpId="0"/>
          <p:bldP spid="2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ppt_x</p:attrName>
                                            </p:attrNameLst>
                                          </p:cBhvr>
                                          <p:tavLst>
                                            <p:tav tm="0">
                                              <p:val>
                                                <p:strVal val="#ppt_x-#ppt_w*1.125000"/>
                                              </p:val>
                                            </p:tav>
                                            <p:tav tm="100000">
                                              <p:val>
                                                <p:strVal val="#ppt_x"/>
                                              </p:val>
                                            </p:tav>
                                          </p:tavLst>
                                        </p:anim>
                                        <p:animEffect transition="in" filter="wipe(right)">
                                          <p:cBhvr>
                                            <p:cTn id="8" dur="500"/>
                                            <p:tgtEl>
                                              <p:spTgt spid="2"/>
                                            </p:tgtEl>
                                          </p:cBhvr>
                                        </p:animEffect>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additive="base">
                                            <p:cTn id="12" dur="500" fill="hold"/>
                                            <p:tgtEl>
                                              <p:spTgt spid="16"/>
                                            </p:tgtEl>
                                            <p:attrNameLst>
                                              <p:attrName>ppt_x</p:attrName>
                                            </p:attrNameLst>
                                          </p:cBhvr>
                                          <p:tavLst>
                                            <p:tav tm="0">
                                              <p:val>
                                                <p:strVal val="0-#ppt_w/2"/>
                                              </p:val>
                                            </p:tav>
                                            <p:tav tm="100000">
                                              <p:val>
                                                <p:strVal val="#ppt_x"/>
                                              </p:val>
                                            </p:tav>
                                          </p:tavLst>
                                        </p:anim>
                                        <p:anim calcmode="lin" valueType="num">
                                          <p:cBhvr additive="base">
                                            <p:cTn id="13" dur="500" fill="hold"/>
                                            <p:tgtEl>
                                              <p:spTgt spid="16"/>
                                            </p:tgtEl>
                                            <p:attrNameLst>
                                              <p:attrName>ppt_y</p:attrName>
                                            </p:attrNameLst>
                                          </p:cBhvr>
                                          <p:tavLst>
                                            <p:tav tm="0">
                                              <p:val>
                                                <p:strVal val="#ppt_y"/>
                                              </p:val>
                                            </p:tav>
                                            <p:tav tm="100000">
                                              <p:val>
                                                <p:strVal val="#ppt_y"/>
                                              </p:val>
                                            </p:tav>
                                          </p:tavLst>
                                        </p:anim>
                                      </p:childTnLst>
                                    </p:cTn>
                                  </p:par>
                                  <p:par>
                                    <p:cTn id="14" presetID="2" presetClass="entr" presetSubtype="8" fill="hold" grpId="0" nodeType="withEffect">
                                      <p:stCondLst>
                                        <p:cond delay="25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0-#ppt_w/2"/>
                                              </p:val>
                                            </p:tav>
                                            <p:tav tm="100000">
                                              <p:val>
                                                <p:strVal val="#ppt_x"/>
                                              </p:val>
                                            </p:tav>
                                          </p:tavLst>
                                        </p:anim>
                                        <p:anim calcmode="lin" valueType="num">
                                          <p:cBhvr additive="base">
                                            <p:cTn id="17" dur="500" fill="hold"/>
                                            <p:tgtEl>
                                              <p:spTgt spid="6"/>
                                            </p:tgtEl>
                                            <p:attrNameLst>
                                              <p:attrName>ppt_y</p:attrName>
                                            </p:attrNameLst>
                                          </p:cBhvr>
                                          <p:tavLst>
                                            <p:tav tm="0">
                                              <p:val>
                                                <p:strVal val="#ppt_y"/>
                                              </p:val>
                                            </p:tav>
                                            <p:tav tm="100000">
                                              <p:val>
                                                <p:strVal val="#ppt_y"/>
                                              </p:val>
                                            </p:tav>
                                          </p:tavLst>
                                        </p:anim>
                                      </p:childTnLst>
                                    </p:cTn>
                                  </p:par>
                                  <p:par>
                                    <p:cTn id="18" presetID="2" presetClass="entr" presetSubtype="8" fill="hold" grpId="0" nodeType="withEffect">
                                      <p:stCondLst>
                                        <p:cond delay="50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0-#ppt_w/2"/>
                                              </p:val>
                                            </p:tav>
                                            <p:tav tm="100000">
                                              <p:val>
                                                <p:strVal val="#ppt_x"/>
                                              </p:val>
                                            </p:tav>
                                          </p:tavLst>
                                        </p:anim>
                                        <p:anim calcmode="lin" valueType="num">
                                          <p:cBhvr additive="base">
                                            <p:cTn id="21" dur="500" fill="hold"/>
                                            <p:tgtEl>
                                              <p:spTgt spid="5"/>
                                            </p:tgtEl>
                                            <p:attrNameLst>
                                              <p:attrName>ppt_y</p:attrName>
                                            </p:attrNameLst>
                                          </p:cBhvr>
                                          <p:tavLst>
                                            <p:tav tm="0">
                                              <p:val>
                                                <p:strVal val="#ppt_y"/>
                                              </p:val>
                                            </p:tav>
                                            <p:tav tm="100000">
                                              <p:val>
                                                <p:strVal val="#ppt_y"/>
                                              </p:val>
                                            </p:tav>
                                          </p:tavLst>
                                        </p:anim>
                                      </p:childTnLst>
                                    </p:cTn>
                                  </p:par>
                                  <p:par>
                                    <p:cTn id="22" presetID="2" presetClass="entr" presetSubtype="8" fill="hold" grpId="0" nodeType="withEffect">
                                      <p:stCondLst>
                                        <p:cond delay="75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0-#ppt_w/2"/>
                                              </p:val>
                                            </p:tav>
                                            <p:tav tm="100000">
                                              <p:val>
                                                <p:strVal val="#ppt_x"/>
                                              </p:val>
                                            </p:tav>
                                          </p:tavLst>
                                        </p:anim>
                                        <p:anim calcmode="lin" valueType="num">
                                          <p:cBhvr additive="base">
                                            <p:cTn id="25" dur="500" fill="hold"/>
                                            <p:tgtEl>
                                              <p:spTgt spid="4"/>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100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500" fill="hold"/>
                                            <p:tgtEl>
                                              <p:spTgt spid="3"/>
                                            </p:tgtEl>
                                            <p:attrNameLst>
                                              <p:attrName>ppt_x</p:attrName>
                                            </p:attrNameLst>
                                          </p:cBhvr>
                                          <p:tavLst>
                                            <p:tav tm="0">
                                              <p:val>
                                                <p:strVal val="0-#ppt_w/2"/>
                                              </p:val>
                                            </p:tav>
                                            <p:tav tm="100000">
                                              <p:val>
                                                <p:strVal val="#ppt_x"/>
                                              </p:val>
                                            </p:tav>
                                          </p:tavLst>
                                        </p:anim>
                                        <p:anim calcmode="lin" valueType="num">
                                          <p:cBhvr additive="base">
                                            <p:cTn id="29" dur="500" fill="hold"/>
                                            <p:tgtEl>
                                              <p:spTgt spid="3"/>
                                            </p:tgtEl>
                                            <p:attrNameLst>
                                              <p:attrName>ppt_y</p:attrName>
                                            </p:attrNameLst>
                                          </p:cBhvr>
                                          <p:tavLst>
                                            <p:tav tm="0">
                                              <p:val>
                                                <p:strVal val="#ppt_y"/>
                                              </p:val>
                                            </p:tav>
                                            <p:tav tm="100000">
                                              <p:val>
                                                <p:strVal val="#ppt_y"/>
                                              </p:val>
                                            </p:tav>
                                          </p:tavLst>
                                        </p:anim>
                                      </p:childTnLst>
                                    </p:cTn>
                                  </p:par>
                                </p:childTnLst>
                              </p:cTn>
                            </p:par>
                            <p:par>
                              <p:cTn id="30" fill="hold">
                                <p:stCondLst>
                                  <p:cond delay="1000"/>
                                </p:stCondLst>
                                <p:childTnLst>
                                  <p:par>
                                    <p:cTn id="31" presetID="2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wipe(down)">
                                          <p:cBhvr>
                                            <p:cTn id="33" dur="500"/>
                                            <p:tgtEl>
                                              <p:spTgt spid="17"/>
                                            </p:tgtEl>
                                          </p:cBhvr>
                                        </p:animEffect>
                                      </p:childTnLst>
                                    </p:cTn>
                                  </p:par>
                                </p:childTnLst>
                              </p:cTn>
                            </p:par>
                            <p:par>
                              <p:cTn id="34" fill="hold">
                                <p:stCondLst>
                                  <p:cond delay="1500"/>
                                </p:stCondLst>
                                <p:childTnLst>
                                  <p:par>
                                    <p:cTn id="35" presetID="53" presetClass="entr" presetSubtype="16" fill="hold" grpId="0" nodeType="after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p:cTn id="37" dur="500" fill="hold"/>
                                            <p:tgtEl>
                                              <p:spTgt spid="7"/>
                                            </p:tgtEl>
                                            <p:attrNameLst>
                                              <p:attrName>ppt_w</p:attrName>
                                            </p:attrNameLst>
                                          </p:cBhvr>
                                          <p:tavLst>
                                            <p:tav tm="0">
                                              <p:val>
                                                <p:fltVal val="0"/>
                                              </p:val>
                                            </p:tav>
                                            <p:tav tm="100000">
                                              <p:val>
                                                <p:strVal val="#ppt_w"/>
                                              </p:val>
                                            </p:tav>
                                          </p:tavLst>
                                        </p:anim>
                                        <p:anim calcmode="lin" valueType="num">
                                          <p:cBhvr>
                                            <p:cTn id="38" dur="500" fill="hold"/>
                                            <p:tgtEl>
                                              <p:spTgt spid="7"/>
                                            </p:tgtEl>
                                            <p:attrNameLst>
                                              <p:attrName>ppt_h</p:attrName>
                                            </p:attrNameLst>
                                          </p:cBhvr>
                                          <p:tavLst>
                                            <p:tav tm="0">
                                              <p:val>
                                                <p:fltVal val="0"/>
                                              </p:val>
                                            </p:tav>
                                            <p:tav tm="100000">
                                              <p:val>
                                                <p:strVal val="#ppt_h"/>
                                              </p:val>
                                            </p:tav>
                                          </p:tavLst>
                                        </p:anim>
                                        <p:animEffect transition="in" filter="fade">
                                          <p:cBhvr>
                                            <p:cTn id="39" dur="500"/>
                                            <p:tgtEl>
                                              <p:spTgt spid="7"/>
                                            </p:tgtEl>
                                          </p:cBhvr>
                                        </p:animEffect>
                                      </p:childTnLst>
                                    </p:cTn>
                                  </p:par>
                                </p:childTnLst>
                              </p:cTn>
                            </p:par>
                            <p:par>
                              <p:cTn id="40" fill="hold">
                                <p:stCondLst>
                                  <p:cond delay="2000"/>
                                </p:stCondLst>
                                <p:childTnLst>
                                  <p:par>
                                    <p:cTn id="41" presetID="10" presetClass="entr" presetSubtype="0"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500"/>
                                            <p:tgtEl>
                                              <p:spTgt spid="20"/>
                                            </p:tgtEl>
                                          </p:cBhvr>
                                        </p:animEffect>
                                      </p:childTnLst>
                                    </p:cTn>
                                  </p:par>
                                </p:childTnLst>
                              </p:cTn>
                            </p:par>
                            <p:par>
                              <p:cTn id="44" fill="hold">
                                <p:stCondLst>
                                  <p:cond delay="2500"/>
                                </p:stCondLst>
                                <p:childTnLst>
                                  <p:par>
                                    <p:cTn id="45" presetID="10"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500"/>
                                            <p:tgtEl>
                                              <p:spTgt spid="21"/>
                                            </p:tgtEl>
                                          </p:cBhvr>
                                        </p:animEffect>
                                      </p:childTnLst>
                                    </p:cTn>
                                  </p:par>
                                </p:childTnLst>
                              </p:cTn>
                            </p:par>
                            <p:par>
                              <p:cTn id="48" fill="hold">
                                <p:stCondLst>
                                  <p:cond delay="3000"/>
                                </p:stCondLst>
                                <p:childTnLst>
                                  <p:par>
                                    <p:cTn id="49" presetID="22" presetClass="entr" presetSubtype="1" fill="hold" nodeType="after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wipe(up)">
                                          <p:cBhvr>
                                            <p:cTn id="51" dur="500"/>
                                            <p:tgtEl>
                                              <p:spTgt spid="12"/>
                                            </p:tgtEl>
                                          </p:cBhvr>
                                        </p:animEffect>
                                      </p:childTnLst>
                                    </p:cTn>
                                  </p:par>
                                </p:childTnLst>
                              </p:cTn>
                            </p:par>
                            <p:par>
                              <p:cTn id="52" fill="hold">
                                <p:stCondLst>
                                  <p:cond delay="3500"/>
                                </p:stCondLst>
                                <p:childTnLst>
                                  <p:par>
                                    <p:cTn id="53" presetID="53" presetClass="entr" presetSubtype="16" fill="hold" grpId="0" nodeType="afterEffect">
                                      <p:stCondLst>
                                        <p:cond delay="0"/>
                                      </p:stCondLst>
                                      <p:childTnLst>
                                        <p:set>
                                          <p:cBhvr>
                                            <p:cTn id="54" dur="1" fill="hold">
                                              <p:stCondLst>
                                                <p:cond delay="0"/>
                                              </p:stCondLst>
                                            </p:cTn>
                                            <p:tgtEl>
                                              <p:spTgt spid="8"/>
                                            </p:tgtEl>
                                            <p:attrNameLst>
                                              <p:attrName>style.visibility</p:attrName>
                                            </p:attrNameLst>
                                          </p:cBhvr>
                                          <p:to>
                                            <p:strVal val="visible"/>
                                          </p:to>
                                        </p:set>
                                        <p:anim calcmode="lin" valueType="num">
                                          <p:cBhvr>
                                            <p:cTn id="55" dur="500" fill="hold"/>
                                            <p:tgtEl>
                                              <p:spTgt spid="8"/>
                                            </p:tgtEl>
                                            <p:attrNameLst>
                                              <p:attrName>ppt_w</p:attrName>
                                            </p:attrNameLst>
                                          </p:cBhvr>
                                          <p:tavLst>
                                            <p:tav tm="0">
                                              <p:val>
                                                <p:fltVal val="0"/>
                                              </p:val>
                                            </p:tav>
                                            <p:tav tm="100000">
                                              <p:val>
                                                <p:strVal val="#ppt_w"/>
                                              </p:val>
                                            </p:tav>
                                          </p:tavLst>
                                        </p:anim>
                                        <p:anim calcmode="lin" valueType="num">
                                          <p:cBhvr>
                                            <p:cTn id="56" dur="500" fill="hold"/>
                                            <p:tgtEl>
                                              <p:spTgt spid="8"/>
                                            </p:tgtEl>
                                            <p:attrNameLst>
                                              <p:attrName>ppt_h</p:attrName>
                                            </p:attrNameLst>
                                          </p:cBhvr>
                                          <p:tavLst>
                                            <p:tav tm="0">
                                              <p:val>
                                                <p:fltVal val="0"/>
                                              </p:val>
                                            </p:tav>
                                            <p:tav tm="100000">
                                              <p:val>
                                                <p:strVal val="#ppt_h"/>
                                              </p:val>
                                            </p:tav>
                                          </p:tavLst>
                                        </p:anim>
                                        <p:animEffect transition="in" filter="fade">
                                          <p:cBhvr>
                                            <p:cTn id="57" dur="500"/>
                                            <p:tgtEl>
                                              <p:spTgt spid="8"/>
                                            </p:tgtEl>
                                          </p:cBhvr>
                                        </p:animEffect>
                                      </p:childTnLst>
                                    </p:cTn>
                                  </p:par>
                                </p:childTnLst>
                              </p:cTn>
                            </p:par>
                            <p:par>
                              <p:cTn id="58" fill="hold">
                                <p:stCondLst>
                                  <p:cond delay="4000"/>
                                </p:stCondLst>
                                <p:childTnLst>
                                  <p:par>
                                    <p:cTn id="59" presetID="10" presetClass="entr" presetSubtype="0" fill="hold" grpId="0" nodeType="after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fade">
                                          <p:cBhvr>
                                            <p:cTn id="61" dur="500"/>
                                            <p:tgtEl>
                                              <p:spTgt spid="18"/>
                                            </p:tgtEl>
                                          </p:cBhvr>
                                        </p:animEffect>
                                      </p:childTnLst>
                                    </p:cTn>
                                  </p:par>
                                </p:childTnLst>
                              </p:cTn>
                            </p:par>
                            <p:par>
                              <p:cTn id="62" fill="hold">
                                <p:stCondLst>
                                  <p:cond delay="4500"/>
                                </p:stCondLst>
                                <p:childTnLst>
                                  <p:par>
                                    <p:cTn id="63" presetID="10" presetClass="entr" presetSubtype="0"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fade">
                                          <p:cBhvr>
                                            <p:cTn id="65" dur="500"/>
                                            <p:tgtEl>
                                              <p:spTgt spid="19"/>
                                            </p:tgtEl>
                                          </p:cBhvr>
                                        </p:animEffect>
                                      </p:childTnLst>
                                    </p:cTn>
                                  </p:par>
                                </p:childTnLst>
                              </p:cTn>
                            </p:par>
                            <p:par>
                              <p:cTn id="66" fill="hold">
                                <p:stCondLst>
                                  <p:cond delay="5000"/>
                                </p:stCondLst>
                                <p:childTnLst>
                                  <p:par>
                                    <p:cTn id="67" presetID="22" presetClass="entr" presetSubtype="4" fill="hold" nodeType="afterEffect">
                                      <p:stCondLst>
                                        <p:cond delay="0"/>
                                      </p:stCondLst>
                                      <p:childTnLst>
                                        <p:set>
                                          <p:cBhvr>
                                            <p:cTn id="68" dur="1" fill="hold">
                                              <p:stCondLst>
                                                <p:cond delay="0"/>
                                              </p:stCondLst>
                                            </p:cTn>
                                            <p:tgtEl>
                                              <p:spTgt spid="13"/>
                                            </p:tgtEl>
                                            <p:attrNameLst>
                                              <p:attrName>style.visibility</p:attrName>
                                            </p:attrNameLst>
                                          </p:cBhvr>
                                          <p:to>
                                            <p:strVal val="visible"/>
                                          </p:to>
                                        </p:set>
                                        <p:animEffect transition="in" filter="wipe(down)">
                                          <p:cBhvr>
                                            <p:cTn id="69" dur="500"/>
                                            <p:tgtEl>
                                              <p:spTgt spid="13"/>
                                            </p:tgtEl>
                                          </p:cBhvr>
                                        </p:animEffect>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p:cTn id="73" dur="500" fill="hold"/>
                                            <p:tgtEl>
                                              <p:spTgt spid="9"/>
                                            </p:tgtEl>
                                            <p:attrNameLst>
                                              <p:attrName>ppt_w</p:attrName>
                                            </p:attrNameLst>
                                          </p:cBhvr>
                                          <p:tavLst>
                                            <p:tav tm="0">
                                              <p:val>
                                                <p:fltVal val="0"/>
                                              </p:val>
                                            </p:tav>
                                            <p:tav tm="100000">
                                              <p:val>
                                                <p:strVal val="#ppt_w"/>
                                              </p:val>
                                            </p:tav>
                                          </p:tavLst>
                                        </p:anim>
                                        <p:anim calcmode="lin" valueType="num">
                                          <p:cBhvr>
                                            <p:cTn id="74" dur="500" fill="hold"/>
                                            <p:tgtEl>
                                              <p:spTgt spid="9"/>
                                            </p:tgtEl>
                                            <p:attrNameLst>
                                              <p:attrName>ppt_h</p:attrName>
                                            </p:attrNameLst>
                                          </p:cBhvr>
                                          <p:tavLst>
                                            <p:tav tm="0">
                                              <p:val>
                                                <p:fltVal val="0"/>
                                              </p:val>
                                            </p:tav>
                                            <p:tav tm="100000">
                                              <p:val>
                                                <p:strVal val="#ppt_h"/>
                                              </p:val>
                                            </p:tav>
                                          </p:tavLst>
                                        </p:anim>
                                        <p:animEffect transition="in" filter="fade">
                                          <p:cBhvr>
                                            <p:cTn id="75" dur="500"/>
                                            <p:tgtEl>
                                              <p:spTgt spid="9"/>
                                            </p:tgtEl>
                                          </p:cBhvr>
                                        </p:animEffect>
                                      </p:childTnLst>
                                    </p:cTn>
                                  </p:par>
                                </p:childTnLst>
                              </p:cTn>
                            </p:par>
                            <p:par>
                              <p:cTn id="76" fill="hold">
                                <p:stCondLst>
                                  <p:cond delay="6000"/>
                                </p:stCondLst>
                                <p:childTnLst>
                                  <p:par>
                                    <p:cTn id="77" presetID="10"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500"/>
                                            <p:tgtEl>
                                              <p:spTgt spid="24"/>
                                            </p:tgtEl>
                                          </p:cBhvr>
                                        </p:animEffect>
                                      </p:childTnLst>
                                    </p:cTn>
                                  </p:par>
                                </p:childTnLst>
                              </p:cTn>
                            </p:par>
                            <p:par>
                              <p:cTn id="80" fill="hold">
                                <p:stCondLst>
                                  <p:cond delay="6500"/>
                                </p:stCondLst>
                                <p:childTnLst>
                                  <p:par>
                                    <p:cTn id="81" presetID="10"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500"/>
                                            <p:tgtEl>
                                              <p:spTgt spid="25"/>
                                            </p:tgtEl>
                                          </p:cBhvr>
                                        </p:animEffect>
                                      </p:childTnLst>
                                    </p:cTn>
                                  </p:par>
                                </p:childTnLst>
                              </p:cTn>
                            </p:par>
                            <p:par>
                              <p:cTn id="84" fill="hold">
                                <p:stCondLst>
                                  <p:cond delay="7000"/>
                                </p:stCondLst>
                                <p:childTnLst>
                                  <p:par>
                                    <p:cTn id="85" presetID="22" presetClass="entr" presetSubtype="1" fill="hold"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childTnLst>
                              </p:cTn>
                            </p:par>
                            <p:par>
                              <p:cTn id="88" fill="hold">
                                <p:stCondLst>
                                  <p:cond delay="7500"/>
                                </p:stCondLst>
                                <p:childTnLst>
                                  <p:par>
                                    <p:cTn id="89" presetID="53" presetClass="entr" presetSubtype="16" fill="hold" grpId="0" nodeType="afterEffect">
                                      <p:stCondLst>
                                        <p:cond delay="0"/>
                                      </p:stCondLst>
                                      <p:childTnLst>
                                        <p:set>
                                          <p:cBhvr>
                                            <p:cTn id="90" dur="1" fill="hold">
                                              <p:stCondLst>
                                                <p:cond delay="0"/>
                                              </p:stCondLst>
                                            </p:cTn>
                                            <p:tgtEl>
                                              <p:spTgt spid="10"/>
                                            </p:tgtEl>
                                            <p:attrNameLst>
                                              <p:attrName>style.visibility</p:attrName>
                                            </p:attrNameLst>
                                          </p:cBhvr>
                                          <p:to>
                                            <p:strVal val="visible"/>
                                          </p:to>
                                        </p:set>
                                        <p:anim calcmode="lin" valueType="num">
                                          <p:cBhvr>
                                            <p:cTn id="91" dur="500" fill="hold"/>
                                            <p:tgtEl>
                                              <p:spTgt spid="10"/>
                                            </p:tgtEl>
                                            <p:attrNameLst>
                                              <p:attrName>ppt_w</p:attrName>
                                            </p:attrNameLst>
                                          </p:cBhvr>
                                          <p:tavLst>
                                            <p:tav tm="0">
                                              <p:val>
                                                <p:fltVal val="0"/>
                                              </p:val>
                                            </p:tav>
                                            <p:tav tm="100000">
                                              <p:val>
                                                <p:strVal val="#ppt_w"/>
                                              </p:val>
                                            </p:tav>
                                          </p:tavLst>
                                        </p:anim>
                                        <p:anim calcmode="lin" valueType="num">
                                          <p:cBhvr>
                                            <p:cTn id="92" dur="500" fill="hold"/>
                                            <p:tgtEl>
                                              <p:spTgt spid="10"/>
                                            </p:tgtEl>
                                            <p:attrNameLst>
                                              <p:attrName>ppt_h</p:attrName>
                                            </p:attrNameLst>
                                          </p:cBhvr>
                                          <p:tavLst>
                                            <p:tav tm="0">
                                              <p:val>
                                                <p:fltVal val="0"/>
                                              </p:val>
                                            </p:tav>
                                            <p:tav tm="100000">
                                              <p:val>
                                                <p:strVal val="#ppt_h"/>
                                              </p:val>
                                            </p:tav>
                                          </p:tavLst>
                                        </p:anim>
                                        <p:animEffect transition="in" filter="fade">
                                          <p:cBhvr>
                                            <p:cTn id="93" dur="500"/>
                                            <p:tgtEl>
                                              <p:spTgt spid="10"/>
                                            </p:tgtEl>
                                          </p:cBhvr>
                                        </p:animEffect>
                                      </p:childTnLst>
                                    </p:cTn>
                                  </p:par>
                                </p:childTnLst>
                              </p:cTn>
                            </p:par>
                            <p:par>
                              <p:cTn id="94" fill="hold">
                                <p:stCondLst>
                                  <p:cond delay="8000"/>
                                </p:stCondLst>
                                <p:childTnLst>
                                  <p:par>
                                    <p:cTn id="95" presetID="10" presetClass="entr" presetSubtype="0" fill="hold" grpId="0" nodeType="afterEffect">
                                      <p:stCondLst>
                                        <p:cond delay="0"/>
                                      </p:stCondLst>
                                      <p:childTnLst>
                                        <p:set>
                                          <p:cBhvr>
                                            <p:cTn id="96" dur="1" fill="hold">
                                              <p:stCondLst>
                                                <p:cond delay="0"/>
                                              </p:stCondLst>
                                            </p:cTn>
                                            <p:tgtEl>
                                              <p:spTgt spid="22"/>
                                            </p:tgtEl>
                                            <p:attrNameLst>
                                              <p:attrName>style.visibility</p:attrName>
                                            </p:attrNameLst>
                                          </p:cBhvr>
                                          <p:to>
                                            <p:strVal val="visible"/>
                                          </p:to>
                                        </p:set>
                                        <p:animEffect transition="in" filter="fade">
                                          <p:cBhvr>
                                            <p:cTn id="97" dur="500"/>
                                            <p:tgtEl>
                                              <p:spTgt spid="22"/>
                                            </p:tgtEl>
                                          </p:cBhvr>
                                        </p:animEffect>
                                      </p:childTnLst>
                                    </p:cTn>
                                  </p:par>
                                </p:childTnLst>
                              </p:cTn>
                            </p:par>
                            <p:par>
                              <p:cTn id="98" fill="hold">
                                <p:stCondLst>
                                  <p:cond delay="8500"/>
                                </p:stCondLst>
                                <p:childTnLst>
                                  <p:par>
                                    <p:cTn id="99" presetID="10" presetClass="entr" presetSubtype="0"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Effect transition="in" filter="fade">
                                          <p:cBhvr>
                                            <p:cTn id="101" dur="500"/>
                                            <p:tgtEl>
                                              <p:spTgt spid="23"/>
                                            </p:tgtEl>
                                          </p:cBhvr>
                                        </p:animEffect>
                                      </p:childTnLst>
                                    </p:cTn>
                                  </p:par>
                                </p:childTnLst>
                              </p:cTn>
                            </p:par>
                            <p:par>
                              <p:cTn id="102" fill="hold">
                                <p:stCondLst>
                                  <p:cond delay="9000"/>
                                </p:stCondLst>
                                <p:childTnLst>
                                  <p:par>
                                    <p:cTn id="103" presetID="22" presetClass="entr" presetSubtype="4" fill="hold" nodeType="afterEffect">
                                      <p:stCondLst>
                                        <p:cond delay="0"/>
                                      </p:stCondLst>
                                      <p:childTnLst>
                                        <p:set>
                                          <p:cBhvr>
                                            <p:cTn id="104" dur="1" fill="hold">
                                              <p:stCondLst>
                                                <p:cond delay="0"/>
                                              </p:stCondLst>
                                            </p:cTn>
                                            <p:tgtEl>
                                              <p:spTgt spid="15"/>
                                            </p:tgtEl>
                                            <p:attrNameLst>
                                              <p:attrName>style.visibility</p:attrName>
                                            </p:attrNameLst>
                                          </p:cBhvr>
                                          <p:to>
                                            <p:strVal val="visible"/>
                                          </p:to>
                                        </p:set>
                                        <p:animEffect transition="in" filter="wipe(down)">
                                          <p:cBhvr>
                                            <p:cTn id="105" dur="500"/>
                                            <p:tgtEl>
                                              <p:spTgt spid="15"/>
                                            </p:tgtEl>
                                          </p:cBhvr>
                                        </p:animEffect>
                                      </p:childTnLst>
                                    </p:cTn>
                                  </p:par>
                                </p:childTnLst>
                              </p:cTn>
                            </p:par>
                            <p:par>
                              <p:cTn id="106" fill="hold">
                                <p:stCondLst>
                                  <p:cond delay="9500"/>
                                </p:stCondLst>
                                <p:childTnLst>
                                  <p:par>
                                    <p:cTn id="107" presetID="53" presetClass="entr" presetSubtype="16" fill="hold" grpId="0" nodeType="afterEffect">
                                      <p:stCondLst>
                                        <p:cond delay="0"/>
                                      </p:stCondLst>
                                      <p:childTnLst>
                                        <p:set>
                                          <p:cBhvr>
                                            <p:cTn id="108" dur="1" fill="hold">
                                              <p:stCondLst>
                                                <p:cond delay="0"/>
                                              </p:stCondLst>
                                            </p:cTn>
                                            <p:tgtEl>
                                              <p:spTgt spid="11"/>
                                            </p:tgtEl>
                                            <p:attrNameLst>
                                              <p:attrName>style.visibility</p:attrName>
                                            </p:attrNameLst>
                                          </p:cBhvr>
                                          <p:to>
                                            <p:strVal val="visible"/>
                                          </p:to>
                                        </p:set>
                                        <p:anim calcmode="lin" valueType="num">
                                          <p:cBhvr>
                                            <p:cTn id="109" dur="500" fill="hold"/>
                                            <p:tgtEl>
                                              <p:spTgt spid="11"/>
                                            </p:tgtEl>
                                            <p:attrNameLst>
                                              <p:attrName>ppt_w</p:attrName>
                                            </p:attrNameLst>
                                          </p:cBhvr>
                                          <p:tavLst>
                                            <p:tav tm="0">
                                              <p:val>
                                                <p:fltVal val="0"/>
                                              </p:val>
                                            </p:tav>
                                            <p:tav tm="100000">
                                              <p:val>
                                                <p:strVal val="#ppt_w"/>
                                              </p:val>
                                            </p:tav>
                                          </p:tavLst>
                                        </p:anim>
                                        <p:anim calcmode="lin" valueType="num">
                                          <p:cBhvr>
                                            <p:cTn id="110" dur="500" fill="hold"/>
                                            <p:tgtEl>
                                              <p:spTgt spid="11"/>
                                            </p:tgtEl>
                                            <p:attrNameLst>
                                              <p:attrName>ppt_h</p:attrName>
                                            </p:attrNameLst>
                                          </p:cBhvr>
                                          <p:tavLst>
                                            <p:tav tm="0">
                                              <p:val>
                                                <p:fltVal val="0"/>
                                              </p:val>
                                            </p:tav>
                                            <p:tav tm="100000">
                                              <p:val>
                                                <p:strVal val="#ppt_h"/>
                                              </p:val>
                                            </p:tav>
                                          </p:tavLst>
                                        </p:anim>
                                        <p:animEffect transition="in" filter="fade">
                                          <p:cBhvr>
                                            <p:cTn id="111" dur="500"/>
                                            <p:tgtEl>
                                              <p:spTgt spid="11"/>
                                            </p:tgtEl>
                                          </p:cBhvr>
                                        </p:animEffect>
                                      </p:childTnLst>
                                    </p:cTn>
                                  </p:par>
                                </p:childTnLst>
                              </p:cTn>
                            </p:par>
                            <p:par>
                              <p:cTn id="112" fill="hold">
                                <p:stCondLst>
                                  <p:cond delay="10000"/>
                                </p:stCondLst>
                                <p:childTnLst>
                                  <p:par>
                                    <p:cTn id="113" presetID="10" presetClass="entr" presetSubtype="0" fill="hold" grpId="0" nodeType="afterEffect">
                                      <p:stCondLst>
                                        <p:cond delay="0"/>
                                      </p:stCondLst>
                                      <p:childTnLst>
                                        <p:set>
                                          <p:cBhvr>
                                            <p:cTn id="114" dur="1" fill="hold">
                                              <p:stCondLst>
                                                <p:cond delay="0"/>
                                              </p:stCondLst>
                                            </p:cTn>
                                            <p:tgtEl>
                                              <p:spTgt spid="26"/>
                                            </p:tgtEl>
                                            <p:attrNameLst>
                                              <p:attrName>style.visibility</p:attrName>
                                            </p:attrNameLst>
                                          </p:cBhvr>
                                          <p:to>
                                            <p:strVal val="visible"/>
                                          </p:to>
                                        </p:set>
                                        <p:animEffect transition="in" filter="fade">
                                          <p:cBhvr>
                                            <p:cTn id="115" dur="500"/>
                                            <p:tgtEl>
                                              <p:spTgt spid="26"/>
                                            </p:tgtEl>
                                          </p:cBhvr>
                                        </p:animEffect>
                                      </p:childTnLst>
                                    </p:cTn>
                                  </p:par>
                                </p:childTnLst>
                              </p:cTn>
                            </p:par>
                            <p:par>
                              <p:cTn id="116" fill="hold">
                                <p:stCondLst>
                                  <p:cond delay="10500"/>
                                </p:stCondLst>
                                <p:childTnLst>
                                  <p:par>
                                    <p:cTn id="117" presetID="10" presetClass="entr" presetSubtype="0" fill="hold" grpId="0" nodeType="afterEffect">
                                      <p:stCondLst>
                                        <p:cond delay="0"/>
                                      </p:stCondLst>
                                      <p:childTnLst>
                                        <p:set>
                                          <p:cBhvr>
                                            <p:cTn id="118" dur="1" fill="hold">
                                              <p:stCondLst>
                                                <p:cond delay="0"/>
                                              </p:stCondLst>
                                            </p:cTn>
                                            <p:tgtEl>
                                              <p:spTgt spid="27"/>
                                            </p:tgtEl>
                                            <p:attrNameLst>
                                              <p:attrName>style.visibility</p:attrName>
                                            </p:attrNameLst>
                                          </p:cBhvr>
                                          <p:to>
                                            <p:strVal val="visible"/>
                                          </p:to>
                                        </p:set>
                                        <p:animEffect transition="in" filter="fade">
                                          <p:cBhvr>
                                            <p:cTn id="119" dur="500"/>
                                            <p:tgtEl>
                                              <p:spTgt spid="27"/>
                                            </p:tgtEl>
                                          </p:cBhvr>
                                        </p:animEffect>
                                      </p:childTnLst>
                                    </p:cTn>
                                  </p:par>
                                </p:childTnLst>
                              </p:cTn>
                            </p:par>
                            <p:par>
                              <p:cTn id="120" fill="hold">
                                <p:stCondLst>
                                  <p:cond delay="11000"/>
                                </p:stCondLst>
                                <p:childTnLst>
                                  <p:par>
                                    <p:cTn id="121" presetID="10" presetClass="entr" presetSubtype="0" fill="hold" grpId="0" nodeType="afterEffect">
                                      <p:stCondLst>
                                        <p:cond delay="0"/>
                                      </p:stCondLst>
                                      <p:childTnLst>
                                        <p:set>
                                          <p:cBhvr>
                                            <p:cTn id="122" dur="1" fill="hold">
                                              <p:stCondLst>
                                                <p:cond delay="0"/>
                                              </p:stCondLst>
                                            </p:cTn>
                                            <p:tgtEl>
                                              <p:spTgt spid="28"/>
                                            </p:tgtEl>
                                            <p:attrNameLst>
                                              <p:attrName>style.visibility</p:attrName>
                                            </p:attrNameLst>
                                          </p:cBhvr>
                                          <p:to>
                                            <p:strVal val="visible"/>
                                          </p:to>
                                        </p:set>
                                        <p:animEffect transition="in" filter="fade">
                                          <p:cBhvr>
                                            <p:cTn id="123"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P spid="6" grpId="0" animBg="1"/>
          <p:bldP spid="7" grpId="0" animBg="1"/>
          <p:bldP spid="8" grpId="0" animBg="1"/>
          <p:bldP spid="9" grpId="0" animBg="1"/>
          <p:bldP spid="10" grpId="0" animBg="1"/>
          <p:bldP spid="11" grpId="0" animBg="1"/>
          <p:bldP spid="16" grpId="0" animBg="1"/>
          <p:bldP spid="18" grpId="0"/>
          <p:bldP spid="19" grpId="0"/>
          <p:bldP spid="20" grpId="0"/>
          <p:bldP spid="21" grpId="0"/>
          <p:bldP spid="22" grpId="0"/>
          <p:bldP spid="23" grpId="0"/>
          <p:bldP spid="24" grpId="0"/>
          <p:bldP spid="25" grpId="0"/>
          <p:bldP spid="26" grpId="0"/>
          <p:bldP spid="27" grpId="0"/>
          <p:bldP spid="28" grpId="0"/>
        </p:bldLst>
      </p:timing>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组合 31"/>
          <p:cNvGrpSpPr/>
          <p:nvPr/>
        </p:nvGrpSpPr>
        <p:grpSpPr>
          <a:xfrm>
            <a:off x="3846242" y="-594722"/>
            <a:ext cx="1439964" cy="1670358"/>
            <a:chOff x="1319382" y="150709"/>
            <a:chExt cx="1489821" cy="1728192"/>
          </a:xfrm>
          <a:effectLst>
            <a:outerShdw blurRad="317500" dist="127000" dir="2700000" algn="tl" rotWithShape="0">
              <a:prstClr val="black">
                <a:alpha val="40000"/>
              </a:prstClr>
            </a:outerShdw>
          </a:effectLst>
        </p:grpSpPr>
        <p:sp>
          <p:nvSpPr>
            <p:cNvPr id="33" name="六边形 32"/>
            <p:cNvSpPr/>
            <p:nvPr/>
          </p:nvSpPr>
          <p:spPr>
            <a:xfrm rot="5400000">
              <a:off x="1200197" y="269894"/>
              <a:ext cx="1728192" cy="1489821"/>
            </a:xfrm>
            <a:prstGeom prst="hexagon">
              <a:avLst/>
            </a:prstGeom>
            <a:gradFill flip="none" rotWithShape="1">
              <a:gsLst>
                <a:gs pos="100000">
                  <a:sysClr val="window" lastClr="FFFFFF"/>
                </a:gs>
                <a:gs pos="0">
                  <a:srgbClr val="000000">
                    <a:lumMod val="30000"/>
                    <a:lumOff val="70000"/>
                  </a:srgbClr>
                </a:gs>
              </a:gsLst>
              <a:lin ang="8100000" scaled="1"/>
              <a:tileRect/>
            </a:gradFill>
            <a:ln w="12700" cap="flat" cmpd="sng" algn="ctr">
              <a:noFill/>
              <a:prstDash val="solid"/>
              <a:miter lim="800000"/>
            </a:ln>
            <a:effectLst/>
          </p:spPr>
          <p:txBody>
            <a:bodyPr rtlCol="0" anchor="ctr"/>
            <a:lstStyle/>
            <a:p>
              <a:pPr algn="ctr" defTabSz="914400" fontAlgn="base">
                <a:spcBef>
                  <a:spcPct val="0"/>
                </a:spcBef>
                <a:spcAft>
                  <a:spcPct val="0"/>
                </a:spcAft>
              </a:pPr>
              <a:endParaRPr lang="zh-CN" altLang="en-US" sz="1100" kern="0">
                <a:solidFill>
                  <a:prstClr val="white"/>
                </a:solidFill>
                <a:cs typeface="+mn-ea"/>
                <a:sym typeface="+mn-lt"/>
              </a:endParaRPr>
            </a:p>
          </p:txBody>
        </p:sp>
        <p:sp>
          <p:nvSpPr>
            <p:cNvPr id="34" name="六边形 33"/>
            <p:cNvSpPr/>
            <p:nvPr/>
          </p:nvSpPr>
          <p:spPr>
            <a:xfrm rot="5400000">
              <a:off x="1300555" y="356409"/>
              <a:ext cx="1527476" cy="1316790"/>
            </a:xfrm>
            <a:prstGeom prst="hexagon">
              <a:avLst/>
            </a:prstGeom>
            <a:gradFill flip="none" rotWithShape="1">
              <a:gsLst>
                <a:gs pos="48000">
                  <a:sysClr val="window" lastClr="FFFFFF"/>
                </a:gs>
                <a:gs pos="0">
                  <a:sysClr val="window" lastClr="FFFFFF">
                    <a:lumMod val="85000"/>
                  </a:sysClr>
                </a:gs>
              </a:gsLst>
              <a:lin ang="0" scaled="1"/>
              <a:tileRect/>
            </a:gradFill>
            <a:ln w="12700" cap="flat" cmpd="sng" algn="ctr">
              <a:noFill/>
              <a:prstDash val="solid"/>
              <a:miter lim="800000"/>
            </a:ln>
            <a:effectLst/>
          </p:spPr>
          <p:txBody>
            <a:bodyPr rtlCol="0" anchor="ctr"/>
            <a:lstStyle/>
            <a:p>
              <a:pPr algn="ctr" defTabSz="914400" fontAlgn="base">
                <a:spcBef>
                  <a:spcPct val="0"/>
                </a:spcBef>
                <a:spcAft>
                  <a:spcPct val="0"/>
                </a:spcAft>
              </a:pPr>
              <a:endParaRPr lang="zh-CN" altLang="en-US" sz="1100" kern="0">
                <a:solidFill>
                  <a:prstClr val="white"/>
                </a:solidFill>
                <a:cs typeface="+mn-ea"/>
                <a:sym typeface="+mn-lt"/>
              </a:endParaRPr>
            </a:p>
          </p:txBody>
        </p:sp>
        <p:sp>
          <p:nvSpPr>
            <p:cNvPr id="35" name="矩形 259"/>
            <p:cNvSpPr>
              <a:spLocks noChangeArrowheads="1"/>
            </p:cNvSpPr>
            <p:nvPr/>
          </p:nvSpPr>
          <p:spPr bwMode="auto">
            <a:xfrm>
              <a:off x="1468002" y="890048"/>
              <a:ext cx="1213382" cy="50949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defTabSz="914400" fontAlgn="base">
                <a:spcAft>
                  <a:spcPct val="0"/>
                </a:spcAft>
                <a:buNone/>
              </a:pPr>
              <a:r>
                <a:rPr lang="zh-CN" altLang="en-US" b="1" kern="0" cap="all" dirty="0" smtClean="0">
                  <a:solidFill>
                    <a:srgbClr val="004960"/>
                  </a:solidFill>
                  <a:latin typeface="+mn-lt"/>
                  <a:ea typeface="+mn-ea"/>
                  <a:cs typeface="+mn-ea"/>
                  <a:sym typeface="+mn-lt"/>
                </a:rPr>
                <a:t>总 结</a:t>
              </a:r>
              <a:endParaRPr lang="zh-CN" altLang="en-US" b="1" kern="0" cap="all" dirty="0">
                <a:solidFill>
                  <a:srgbClr val="004960"/>
                </a:solidFill>
                <a:latin typeface="+mn-lt"/>
                <a:ea typeface="+mn-ea"/>
                <a:cs typeface="+mn-ea"/>
                <a:sym typeface="+mn-lt"/>
              </a:endParaRPr>
            </a:p>
          </p:txBody>
        </p:sp>
      </p:grpSp>
      <p:sp>
        <p:nvSpPr>
          <p:cNvPr id="36" name="Rectangle 30"/>
          <p:cNvSpPr/>
          <p:nvPr/>
        </p:nvSpPr>
        <p:spPr>
          <a:xfrm>
            <a:off x="1979687" y="1543654"/>
            <a:ext cx="5173075" cy="2131459"/>
          </a:xfrm>
          <a:prstGeom prst="rect">
            <a:avLst/>
          </a:prstGeom>
          <a:blipFill>
            <a:blip r:embed="rId3" cstate="print"/>
            <a:srcRect/>
            <a:stretch>
              <a:fillRect/>
            </a:stretch>
          </a:blip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defRPr/>
            </a:pPr>
            <a:endParaRPr kumimoji="0" lang="en-US" sz="2665" b="0" i="0" u="none" strike="noStrike" kern="0" cap="none" spc="0" normalizeH="0" baseline="0" noProof="0" dirty="0">
              <a:ln>
                <a:noFill/>
              </a:ln>
              <a:solidFill>
                <a:prstClr val="white"/>
              </a:solidFill>
              <a:effectLst/>
              <a:uLnTx/>
              <a:uFillTx/>
              <a:cs typeface="+mn-ea"/>
              <a:sym typeface="+mn-lt"/>
            </a:endParaRPr>
          </a:p>
        </p:txBody>
      </p:sp>
      <p:grpSp>
        <p:nvGrpSpPr>
          <p:cNvPr id="37" name="Group 9"/>
          <p:cNvGrpSpPr/>
          <p:nvPr/>
        </p:nvGrpSpPr>
        <p:grpSpPr>
          <a:xfrm>
            <a:off x="-7984" y="1543654"/>
            <a:ext cx="2182717" cy="2131459"/>
            <a:chOff x="-7985" y="901147"/>
            <a:chExt cx="2182717" cy="2131459"/>
          </a:xfrm>
          <a:solidFill>
            <a:srgbClr val="D6152A"/>
          </a:solidFill>
        </p:grpSpPr>
        <p:sp>
          <p:nvSpPr>
            <p:cNvPr id="38" name="Rectangle 12"/>
            <p:cNvSpPr/>
            <p:nvPr/>
          </p:nvSpPr>
          <p:spPr>
            <a:xfrm>
              <a:off x="-7985" y="901147"/>
              <a:ext cx="2012646" cy="2131459"/>
            </a:xfrm>
            <a:prstGeom prst="rect">
              <a:avLst/>
            </a:prstGeom>
            <a:solidFill>
              <a:srgbClr val="EA4345"/>
            </a:solidFill>
            <a:ln w="12700" cap="flat" cmpd="sng" algn="ctr">
              <a:noFill/>
              <a:prstDash val="solid"/>
              <a:miter lim="800000"/>
            </a:ln>
            <a:effectLst>
              <a:outerShdw blurRad="317500" sx="1000" sy="1000" rotWithShape="0">
                <a:prstClr val="black"/>
              </a:outerShdw>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defRPr/>
              </a:pPr>
              <a:endParaRPr kumimoji="0" lang="en-US" sz="2665" b="0" i="0" u="none" strike="noStrike" kern="0" cap="none" spc="0" normalizeH="0" baseline="0" noProof="0" dirty="0">
                <a:ln>
                  <a:noFill/>
                </a:ln>
                <a:solidFill>
                  <a:prstClr val="white"/>
                </a:solidFill>
                <a:effectLst/>
                <a:uLnTx/>
                <a:uFillTx/>
                <a:cs typeface="+mn-ea"/>
                <a:sym typeface="+mn-lt"/>
              </a:endParaRPr>
            </a:p>
          </p:txBody>
        </p:sp>
        <p:sp>
          <p:nvSpPr>
            <p:cNvPr id="39" name="Isosceles Triangle 11"/>
            <p:cNvSpPr/>
            <p:nvPr/>
          </p:nvSpPr>
          <p:spPr>
            <a:xfrm rot="5400000">
              <a:off x="1846781" y="1869353"/>
              <a:ext cx="460856" cy="195047"/>
            </a:xfrm>
            <a:prstGeom prst="triangle">
              <a:avLst/>
            </a:prstGeom>
            <a:solidFill>
              <a:srgbClr val="EA4345"/>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defRPr/>
              </a:pPr>
              <a:endParaRPr kumimoji="0" lang="en-US" sz="2665" b="0" i="0" u="none" strike="noStrike" kern="0" cap="none" spc="0" normalizeH="0" baseline="0" noProof="0" dirty="0">
                <a:ln>
                  <a:noFill/>
                </a:ln>
                <a:solidFill>
                  <a:prstClr val="white"/>
                </a:solidFill>
                <a:effectLst/>
                <a:uLnTx/>
                <a:uFillTx/>
                <a:cs typeface="+mn-ea"/>
                <a:sym typeface="+mn-lt"/>
              </a:endParaRPr>
            </a:p>
          </p:txBody>
        </p:sp>
      </p:grpSp>
      <p:sp>
        <p:nvSpPr>
          <p:cNvPr id="40" name="TextBox 15"/>
          <p:cNvSpPr txBox="1"/>
          <p:nvPr/>
        </p:nvSpPr>
        <p:spPr>
          <a:xfrm>
            <a:off x="746077" y="4544043"/>
            <a:ext cx="7591831" cy="456215"/>
          </a:xfrm>
          <a:prstGeom prst="rect">
            <a:avLst/>
          </a:prstGeom>
          <a:noFill/>
        </p:spPr>
        <p:txBody>
          <a:bodyPr wrap="square" lIns="0" tIns="0" rIns="0" bIns="0" rtlCol="0">
            <a:spAutoFit/>
          </a:bodyPr>
          <a:lstStyle>
            <a:defPPr>
              <a:defRPr lang="zh-CN"/>
            </a:defPPr>
            <a:lvl1pPr>
              <a:lnSpc>
                <a:spcPct val="120000"/>
              </a:lnSpc>
              <a:spcBef>
                <a:spcPct val="0"/>
              </a:spcBef>
              <a:defRPr sz="14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marL="0" marR="0" lvl="0" indent="0" defTabSz="685800" eaLnBrk="1" fontAlgn="auto" latinLnBrk="0" hangingPunct="1">
              <a:lnSpc>
                <a:spcPct val="150000"/>
              </a:lnSpc>
              <a:spcBef>
                <a:spcPct val="0"/>
              </a:spcBef>
              <a:spcAft>
                <a:spcPts val="0"/>
              </a:spcAft>
              <a:buClrTx/>
              <a:buSzTx/>
              <a:buFontTx/>
              <a:buNone/>
              <a:defRPr/>
            </a:pPr>
            <a:r>
              <a:rPr kumimoji="0" lang="zh-CN" altLang="en-US" sz="1050" b="0" i="0" u="none" strike="noStrike" kern="0" cap="none" spc="0" normalizeH="0" baseline="0" noProof="0" dirty="0">
                <a:ln>
                  <a:noFill/>
                </a:ln>
                <a:solidFill>
                  <a:prstClr val="black">
                    <a:lumMod val="65000"/>
                    <a:lumOff val="35000"/>
                  </a:prstClr>
                </a:solidFill>
                <a:effectLst/>
                <a:uLnTx/>
                <a:uFillTx/>
                <a:latin typeface="+mn-lt"/>
                <a:ea typeface="+mn-ea"/>
                <a:cs typeface="+mn-ea"/>
                <a:sym typeface="+mn-lt"/>
              </a:rPr>
              <a:t>在此录入上述图表的综合描述说明，在此录入上述图表的综合描述说明，在此录入上述图表的综合描述说明在此录入上述图表的综合描述说明，在此录入上述图表的综合描述说明，在此录入上述图表的综合描述说明，在此录入上述图表的综合描述说明。</a:t>
            </a:r>
          </a:p>
        </p:txBody>
      </p:sp>
      <p:cxnSp>
        <p:nvCxnSpPr>
          <p:cNvPr id="41" name="Straight Connector 20"/>
          <p:cNvCxnSpPr/>
          <p:nvPr/>
        </p:nvCxnSpPr>
        <p:spPr>
          <a:xfrm>
            <a:off x="681859" y="4360521"/>
            <a:ext cx="7579538" cy="0"/>
          </a:xfrm>
          <a:prstGeom prst="line">
            <a:avLst/>
          </a:prstGeom>
          <a:noFill/>
          <a:ln w="12700" cap="flat" cmpd="sng" algn="ctr">
            <a:solidFill>
              <a:schemeClr val="tx1">
                <a:lumMod val="50000"/>
                <a:lumOff val="50000"/>
              </a:schemeClr>
            </a:solidFill>
            <a:prstDash val="sysDot"/>
            <a:miter lim="800000"/>
            <a:headEnd type="none"/>
            <a:tailEnd type="none"/>
          </a:ln>
          <a:effectLst/>
        </p:spPr>
      </p:cxnSp>
      <p:grpSp>
        <p:nvGrpSpPr>
          <p:cNvPr id="42" name="Group 9"/>
          <p:cNvGrpSpPr/>
          <p:nvPr/>
        </p:nvGrpSpPr>
        <p:grpSpPr>
          <a:xfrm>
            <a:off x="6936306" y="1543654"/>
            <a:ext cx="2207694" cy="2131459"/>
            <a:chOff x="-203033" y="901147"/>
            <a:chExt cx="2207694" cy="2131459"/>
          </a:xfrm>
          <a:solidFill>
            <a:srgbClr val="FF729F"/>
          </a:solidFill>
        </p:grpSpPr>
        <p:sp>
          <p:nvSpPr>
            <p:cNvPr id="43" name="Rectangle 25"/>
            <p:cNvSpPr/>
            <p:nvPr/>
          </p:nvSpPr>
          <p:spPr>
            <a:xfrm>
              <a:off x="-7985" y="901147"/>
              <a:ext cx="2012646" cy="2131459"/>
            </a:xfrm>
            <a:prstGeom prst="rect">
              <a:avLst/>
            </a:prstGeom>
            <a:solidFill>
              <a:srgbClr val="EA4345"/>
            </a:solidFill>
            <a:ln w="12700" cap="flat" cmpd="sng" algn="ctr">
              <a:noFill/>
              <a:prstDash val="solid"/>
              <a:miter lim="800000"/>
            </a:ln>
            <a:effectLst>
              <a:outerShdw blurRad="317500" sx="1000" sy="1000" rotWithShape="0">
                <a:prstClr val="black"/>
              </a:outerShdw>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defRPr/>
              </a:pPr>
              <a:endParaRPr kumimoji="0" lang="en-US" sz="2665" b="0" i="0" u="none" strike="noStrike" kern="0" cap="none" spc="0" normalizeH="0" baseline="0" noProof="0" dirty="0">
                <a:ln>
                  <a:noFill/>
                </a:ln>
                <a:solidFill>
                  <a:prstClr val="white"/>
                </a:solidFill>
                <a:effectLst/>
                <a:uLnTx/>
                <a:uFillTx/>
                <a:cs typeface="+mn-ea"/>
                <a:sym typeface="+mn-lt"/>
              </a:endParaRPr>
            </a:p>
          </p:txBody>
        </p:sp>
        <p:sp>
          <p:nvSpPr>
            <p:cNvPr id="44" name="Isosceles Triangle 24"/>
            <p:cNvSpPr/>
            <p:nvPr/>
          </p:nvSpPr>
          <p:spPr>
            <a:xfrm rot="16200000">
              <a:off x="-335937" y="1869354"/>
              <a:ext cx="460856" cy="195047"/>
            </a:xfrm>
            <a:prstGeom prst="triangle">
              <a:avLst/>
            </a:prstGeom>
            <a:solidFill>
              <a:srgbClr val="EA4345"/>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defRPr/>
              </a:pPr>
              <a:endParaRPr kumimoji="0" lang="en-US" sz="2665" b="0" i="0" u="none" strike="noStrike" kern="0" cap="none" spc="0" normalizeH="0" baseline="0" noProof="0" dirty="0">
                <a:ln>
                  <a:noFill/>
                </a:ln>
                <a:solidFill>
                  <a:prstClr val="white"/>
                </a:solidFill>
                <a:effectLst/>
                <a:uLnTx/>
                <a:uFillTx/>
                <a:cs typeface="+mn-ea"/>
                <a:sym typeface="+mn-lt"/>
              </a:endParaRPr>
            </a:p>
          </p:txBody>
        </p:sp>
      </p:grpSp>
      <p:sp>
        <p:nvSpPr>
          <p:cNvPr id="45" name="Rounded Rectangle 31"/>
          <p:cNvSpPr/>
          <p:nvPr/>
        </p:nvSpPr>
        <p:spPr>
          <a:xfrm>
            <a:off x="2778838" y="3280732"/>
            <a:ext cx="759992" cy="759992"/>
          </a:xfrm>
          <a:prstGeom prst="roundRect">
            <a:avLst/>
          </a:prstGeom>
          <a:solidFill>
            <a:srgbClr val="029489"/>
          </a:solidFill>
          <a:ln w="38100" cap="flat" cmpd="sng" algn="ctr">
            <a:solidFill>
              <a:sysClr val="window" lastClr="FFFFFF"/>
            </a:solidFill>
            <a:prstDash val="solid"/>
            <a:miter lim="800000"/>
          </a:ln>
          <a:effectLst/>
        </p:spPr>
        <p:txBody>
          <a:bodyPr rtlCol="0" anchor="ctr"/>
          <a:lstStyle/>
          <a:p>
            <a:pPr algn="ctr" defTabSz="685800">
              <a:defRPr/>
            </a:pPr>
            <a:endParaRPr lang="en-US" sz="2800" kern="0" dirty="0">
              <a:solidFill>
                <a:prstClr val="white"/>
              </a:solidFill>
              <a:cs typeface="+mn-ea"/>
              <a:sym typeface="+mn-lt"/>
            </a:endParaRPr>
          </a:p>
        </p:txBody>
      </p:sp>
      <p:sp>
        <p:nvSpPr>
          <p:cNvPr id="46" name="Rounded Rectangle 32"/>
          <p:cNvSpPr/>
          <p:nvPr/>
        </p:nvSpPr>
        <p:spPr>
          <a:xfrm>
            <a:off x="3726373" y="3280732"/>
            <a:ext cx="759992" cy="759992"/>
          </a:xfrm>
          <a:prstGeom prst="roundRect">
            <a:avLst/>
          </a:prstGeom>
          <a:solidFill>
            <a:srgbClr val="F37743"/>
          </a:solidFill>
          <a:ln w="38100" cap="flat" cmpd="sng" algn="ctr">
            <a:solidFill>
              <a:sysClr val="window" lastClr="FFFFFF"/>
            </a:solidFill>
            <a:prstDash val="solid"/>
            <a:miter lim="800000"/>
          </a:ln>
          <a:effectLst/>
        </p:spPr>
        <p:txBody>
          <a:bodyPr bIns="91440" rtlCol="0" anchor="ctr"/>
          <a:lstStyle/>
          <a:p>
            <a:pPr algn="ctr" defTabSz="685800">
              <a:defRPr/>
            </a:pPr>
            <a:endParaRPr lang="en-US" sz="2800" kern="0" dirty="0">
              <a:solidFill>
                <a:prstClr val="white"/>
              </a:solidFill>
              <a:cs typeface="+mn-ea"/>
              <a:sym typeface="+mn-lt"/>
            </a:endParaRPr>
          </a:p>
        </p:txBody>
      </p:sp>
      <p:sp>
        <p:nvSpPr>
          <p:cNvPr id="47" name="Rounded Rectangle 33"/>
          <p:cNvSpPr/>
          <p:nvPr/>
        </p:nvSpPr>
        <p:spPr>
          <a:xfrm>
            <a:off x="4673908" y="3280732"/>
            <a:ext cx="759992" cy="759992"/>
          </a:xfrm>
          <a:prstGeom prst="roundRect">
            <a:avLst/>
          </a:prstGeom>
          <a:solidFill>
            <a:srgbClr val="F37743"/>
          </a:solidFill>
          <a:ln w="38100" cap="flat" cmpd="sng" algn="ctr">
            <a:solidFill>
              <a:sysClr val="window" lastClr="FFFFFF"/>
            </a:solidFill>
            <a:prstDash val="solid"/>
            <a:miter lim="800000"/>
          </a:ln>
          <a:effectLst/>
        </p:spPr>
        <p:txBody>
          <a:bodyPr rtlCol="0" anchor="ctr"/>
          <a:lstStyle/>
          <a:p>
            <a:pPr algn="ctr" defTabSz="685800">
              <a:defRPr/>
            </a:pPr>
            <a:endParaRPr lang="en-US" sz="2800" kern="0" dirty="0">
              <a:solidFill>
                <a:prstClr val="white"/>
              </a:solidFill>
              <a:cs typeface="+mn-ea"/>
              <a:sym typeface="+mn-lt"/>
            </a:endParaRPr>
          </a:p>
        </p:txBody>
      </p:sp>
      <p:sp>
        <p:nvSpPr>
          <p:cNvPr id="48" name="Rounded Rectangle 34"/>
          <p:cNvSpPr/>
          <p:nvPr/>
        </p:nvSpPr>
        <p:spPr>
          <a:xfrm>
            <a:off x="5621442" y="3280732"/>
            <a:ext cx="759992" cy="759992"/>
          </a:xfrm>
          <a:prstGeom prst="roundRect">
            <a:avLst/>
          </a:prstGeom>
          <a:solidFill>
            <a:srgbClr val="029489"/>
          </a:solidFill>
          <a:ln w="38100" cap="flat" cmpd="sng" algn="ctr">
            <a:solidFill>
              <a:sysClr val="window" lastClr="FFFFFF"/>
            </a:solidFill>
            <a:prstDash val="solid"/>
            <a:miter lim="800000"/>
          </a:ln>
          <a:effectLst/>
        </p:spPr>
        <p:txBody>
          <a:bodyPr lIns="45720" tIns="0" rIns="0" rtlCol="0" anchor="ctr"/>
          <a:lstStyle/>
          <a:p>
            <a:pPr algn="ctr" defTabSz="685800">
              <a:defRPr/>
            </a:pPr>
            <a:endParaRPr lang="en-US" sz="2400" kern="0" dirty="0">
              <a:solidFill>
                <a:prstClr val="white"/>
              </a:solidFill>
              <a:cs typeface="+mn-ea"/>
              <a:sym typeface="+mn-lt"/>
            </a:endParaRPr>
          </a:p>
        </p:txBody>
      </p:sp>
      <p:sp>
        <p:nvSpPr>
          <p:cNvPr id="49" name="矩形 48"/>
          <p:cNvSpPr/>
          <p:nvPr/>
        </p:nvSpPr>
        <p:spPr>
          <a:xfrm>
            <a:off x="127099" y="2572062"/>
            <a:ext cx="1779553" cy="323159"/>
          </a:xfrm>
          <a:prstGeom prst="rect">
            <a:avLst/>
          </a:prstGeom>
        </p:spPr>
        <p:txBody>
          <a:bodyPr wrap="square" lIns="68573" tIns="34287" rIns="68573" bIns="34287">
            <a:spAutoFit/>
          </a:bodyPr>
          <a:lstStyle/>
          <a:p>
            <a:pPr algn="ctr" defTabSz="685800"/>
            <a:r>
              <a:rPr lang="zh-CN" altLang="en-US" sz="1650" b="1" dirty="0" smtClean="0">
                <a:solidFill>
                  <a:prstClr val="white">
                    <a:lumMod val="95000"/>
                  </a:prstClr>
                </a:solidFill>
                <a:cs typeface="+mn-ea"/>
                <a:sym typeface="+mn-lt"/>
              </a:rPr>
              <a:t>我的未来</a:t>
            </a:r>
            <a:endParaRPr lang="en-US" altLang="zh-CN" sz="1650" b="1" dirty="0">
              <a:solidFill>
                <a:prstClr val="white">
                  <a:lumMod val="95000"/>
                </a:prstClr>
              </a:solidFill>
              <a:cs typeface="+mn-ea"/>
              <a:sym typeface="+mn-lt"/>
            </a:endParaRPr>
          </a:p>
        </p:txBody>
      </p:sp>
      <p:sp>
        <p:nvSpPr>
          <p:cNvPr id="50" name="矩形 47"/>
          <p:cNvSpPr>
            <a:spLocks noChangeArrowheads="1"/>
          </p:cNvSpPr>
          <p:nvPr/>
        </p:nvSpPr>
        <p:spPr bwMode="auto">
          <a:xfrm>
            <a:off x="192627" y="2848596"/>
            <a:ext cx="1648494" cy="650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ctr" defTabSz="685800" eaLnBrk="1" fontAlgn="auto" latinLnBrk="0" hangingPunct="1">
              <a:lnSpc>
                <a:spcPct val="120000"/>
              </a:lnSpc>
              <a:spcBef>
                <a:spcPct val="0"/>
              </a:spcBef>
              <a:spcAft>
                <a:spcPts val="0"/>
              </a:spcAft>
              <a:buClrTx/>
              <a:buSzTx/>
              <a:buFont typeface="Arial" panose="020B0604020202020204" pitchFamily="34" charset="0"/>
              <a:buNone/>
              <a:defRPr/>
            </a:pPr>
            <a:r>
              <a:rPr kumimoji="0" lang="zh-CN" altLang="en-US" sz="1050" b="0" i="0" u="none" strike="noStrike" kern="0" cap="none" spc="0" normalizeH="0" baseline="0" noProof="0" dirty="0">
                <a:ln>
                  <a:noFill/>
                </a:ln>
                <a:solidFill>
                  <a:prstClr val="white">
                    <a:lumMod val="95000"/>
                  </a:prstClr>
                </a:solidFill>
                <a:effectLst/>
                <a:uLnTx/>
                <a:uFillTx/>
                <a:latin typeface="+mn-lt"/>
                <a:ea typeface="+mn-ea"/>
                <a:cs typeface="+mn-ea"/>
                <a:sym typeface="+mn-lt"/>
              </a:rPr>
              <a:t>在此录入图表的综合描述说明，在此录入图表的综合描述说明。</a:t>
            </a:r>
          </a:p>
        </p:txBody>
      </p:sp>
      <p:sp>
        <p:nvSpPr>
          <p:cNvPr id="51" name="矩形 50"/>
          <p:cNvSpPr/>
          <p:nvPr/>
        </p:nvSpPr>
        <p:spPr>
          <a:xfrm>
            <a:off x="7237351" y="2572062"/>
            <a:ext cx="1779553" cy="323159"/>
          </a:xfrm>
          <a:prstGeom prst="rect">
            <a:avLst/>
          </a:prstGeom>
        </p:spPr>
        <p:txBody>
          <a:bodyPr wrap="square" lIns="68573" tIns="34287" rIns="68573" bIns="34287">
            <a:spAutoFit/>
          </a:bodyPr>
          <a:lstStyle/>
          <a:p>
            <a:pPr algn="ctr" defTabSz="685800"/>
            <a:r>
              <a:rPr lang="zh-CN" altLang="en-US" sz="1650" b="1" dirty="0" smtClean="0">
                <a:solidFill>
                  <a:prstClr val="white"/>
                </a:solidFill>
                <a:cs typeface="+mn-ea"/>
                <a:sym typeface="+mn-lt"/>
              </a:rPr>
              <a:t>我的规划</a:t>
            </a:r>
            <a:endParaRPr lang="en-US" altLang="zh-CN" sz="1650" b="1" dirty="0">
              <a:solidFill>
                <a:prstClr val="white"/>
              </a:solidFill>
              <a:cs typeface="+mn-ea"/>
              <a:sym typeface="+mn-lt"/>
            </a:endParaRPr>
          </a:p>
        </p:txBody>
      </p:sp>
      <p:sp>
        <p:nvSpPr>
          <p:cNvPr id="52" name="矩形 47"/>
          <p:cNvSpPr>
            <a:spLocks noChangeArrowheads="1"/>
          </p:cNvSpPr>
          <p:nvPr/>
        </p:nvSpPr>
        <p:spPr bwMode="auto">
          <a:xfrm>
            <a:off x="7310554" y="2848596"/>
            <a:ext cx="1633148" cy="650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ctr" defTabSz="685800" eaLnBrk="1" fontAlgn="auto" latinLnBrk="0" hangingPunct="1">
              <a:lnSpc>
                <a:spcPct val="120000"/>
              </a:lnSpc>
              <a:spcBef>
                <a:spcPct val="0"/>
              </a:spcBef>
              <a:spcAft>
                <a:spcPts val="0"/>
              </a:spcAft>
              <a:buClrTx/>
              <a:buSzTx/>
              <a:buFont typeface="Arial" panose="020B0604020202020204" pitchFamily="34" charset="0"/>
              <a:buNone/>
              <a:defRPr/>
            </a:pPr>
            <a:r>
              <a:rPr kumimoji="0" lang="zh-CN" altLang="en-US" sz="1050" b="0" i="0" u="none" strike="noStrike" kern="0" cap="none" spc="0" normalizeH="0" baseline="0" noProof="0" dirty="0">
                <a:ln>
                  <a:noFill/>
                </a:ln>
                <a:solidFill>
                  <a:prstClr val="white"/>
                </a:solidFill>
                <a:effectLst/>
                <a:uLnTx/>
                <a:uFillTx/>
                <a:latin typeface="+mn-lt"/>
                <a:ea typeface="+mn-ea"/>
                <a:cs typeface="+mn-ea"/>
                <a:sym typeface="+mn-lt"/>
              </a:rPr>
              <a:t>在此录入图表的综合描述说明，在此录入图表的综合描述说明。</a:t>
            </a:r>
          </a:p>
        </p:txBody>
      </p:sp>
      <p:sp>
        <p:nvSpPr>
          <p:cNvPr id="53" name="文本框 52"/>
          <p:cNvSpPr txBox="1"/>
          <p:nvPr/>
        </p:nvSpPr>
        <p:spPr>
          <a:xfrm>
            <a:off x="2788615" y="3383729"/>
            <a:ext cx="739412" cy="553998"/>
          </a:xfrm>
          <a:prstGeom prst="rect">
            <a:avLst/>
          </a:prstGeom>
          <a:noFill/>
        </p:spPr>
        <p:txBody>
          <a:bodyPr wrap="square" rtlCol="0">
            <a:spAutoFit/>
          </a:bodyPr>
          <a:lstStyle/>
          <a:p>
            <a:pPr algn="ctr" defTabSz="685800"/>
            <a:r>
              <a:rPr lang="zh-CN" altLang="en-US" sz="1500" b="1" dirty="0" smtClean="0">
                <a:solidFill>
                  <a:prstClr val="white">
                    <a:lumMod val="95000"/>
                  </a:prstClr>
                </a:solidFill>
                <a:cs typeface="+mn-ea"/>
                <a:sym typeface="+mn-lt"/>
              </a:rPr>
              <a:t>我很自信</a:t>
            </a:r>
            <a:endParaRPr lang="zh-CN" altLang="en-US" sz="1500" b="1" dirty="0">
              <a:solidFill>
                <a:prstClr val="white">
                  <a:lumMod val="95000"/>
                </a:prstClr>
              </a:solidFill>
              <a:cs typeface="+mn-ea"/>
              <a:sym typeface="+mn-lt"/>
            </a:endParaRPr>
          </a:p>
        </p:txBody>
      </p:sp>
      <p:sp>
        <p:nvSpPr>
          <p:cNvPr id="54" name="文本框 53"/>
          <p:cNvSpPr txBox="1"/>
          <p:nvPr/>
        </p:nvSpPr>
        <p:spPr>
          <a:xfrm>
            <a:off x="3768089" y="3393086"/>
            <a:ext cx="648631" cy="553998"/>
          </a:xfrm>
          <a:prstGeom prst="rect">
            <a:avLst/>
          </a:prstGeom>
          <a:noFill/>
        </p:spPr>
        <p:txBody>
          <a:bodyPr wrap="square" rtlCol="0">
            <a:spAutoFit/>
          </a:bodyPr>
          <a:lstStyle/>
          <a:p>
            <a:pPr lvl="0" algn="ctr" defTabSz="685800"/>
            <a:r>
              <a:rPr lang="zh-CN" altLang="en-US" sz="1500" b="1" dirty="0">
                <a:solidFill>
                  <a:prstClr val="white">
                    <a:lumMod val="95000"/>
                  </a:prstClr>
                </a:solidFill>
                <a:cs typeface="+mn-ea"/>
                <a:sym typeface="+mn-lt"/>
              </a:rPr>
              <a:t>我</a:t>
            </a:r>
            <a:r>
              <a:rPr lang="zh-CN" altLang="en-US" sz="1500" b="1" dirty="0" smtClean="0">
                <a:solidFill>
                  <a:prstClr val="white">
                    <a:lumMod val="95000"/>
                  </a:prstClr>
                </a:solidFill>
                <a:cs typeface="+mn-ea"/>
                <a:sym typeface="+mn-lt"/>
              </a:rPr>
              <a:t>很努力</a:t>
            </a:r>
            <a:endParaRPr lang="zh-CN" altLang="en-US" sz="1500" b="1" dirty="0">
              <a:solidFill>
                <a:prstClr val="white">
                  <a:lumMod val="95000"/>
                </a:prstClr>
              </a:solidFill>
              <a:cs typeface="+mn-ea"/>
              <a:sym typeface="+mn-lt"/>
            </a:endParaRPr>
          </a:p>
        </p:txBody>
      </p:sp>
      <p:sp>
        <p:nvSpPr>
          <p:cNvPr id="55" name="文本框 54"/>
          <p:cNvSpPr txBox="1"/>
          <p:nvPr/>
        </p:nvSpPr>
        <p:spPr>
          <a:xfrm>
            <a:off x="4760452" y="3393086"/>
            <a:ext cx="625736" cy="553998"/>
          </a:xfrm>
          <a:prstGeom prst="rect">
            <a:avLst/>
          </a:prstGeom>
          <a:noFill/>
        </p:spPr>
        <p:txBody>
          <a:bodyPr wrap="square" rtlCol="0">
            <a:spAutoFit/>
          </a:bodyPr>
          <a:lstStyle/>
          <a:p>
            <a:pPr lvl="0" algn="ctr" defTabSz="685800"/>
            <a:r>
              <a:rPr lang="zh-CN" altLang="en-US" sz="1500" b="1" dirty="0">
                <a:solidFill>
                  <a:prstClr val="white">
                    <a:lumMod val="95000"/>
                  </a:prstClr>
                </a:solidFill>
                <a:cs typeface="+mn-ea"/>
                <a:sym typeface="+mn-lt"/>
              </a:rPr>
              <a:t>我</a:t>
            </a:r>
            <a:r>
              <a:rPr lang="zh-CN" altLang="en-US" sz="1500" b="1" dirty="0" smtClean="0">
                <a:solidFill>
                  <a:prstClr val="white">
                    <a:lumMod val="95000"/>
                  </a:prstClr>
                </a:solidFill>
                <a:cs typeface="+mn-ea"/>
                <a:sym typeface="+mn-lt"/>
              </a:rPr>
              <a:t>很优秀</a:t>
            </a:r>
            <a:endParaRPr lang="zh-CN" altLang="en-US" sz="1500" b="1" dirty="0">
              <a:solidFill>
                <a:prstClr val="white">
                  <a:lumMod val="95000"/>
                </a:prstClr>
              </a:solidFill>
              <a:cs typeface="+mn-ea"/>
              <a:sym typeface="+mn-lt"/>
            </a:endParaRPr>
          </a:p>
        </p:txBody>
      </p:sp>
      <p:sp>
        <p:nvSpPr>
          <p:cNvPr id="56" name="文本框 55"/>
          <p:cNvSpPr txBox="1"/>
          <p:nvPr/>
        </p:nvSpPr>
        <p:spPr>
          <a:xfrm>
            <a:off x="5670280" y="3383729"/>
            <a:ext cx="662316" cy="553998"/>
          </a:xfrm>
          <a:prstGeom prst="rect">
            <a:avLst/>
          </a:prstGeom>
          <a:noFill/>
        </p:spPr>
        <p:txBody>
          <a:bodyPr wrap="square" rtlCol="0">
            <a:spAutoFit/>
          </a:bodyPr>
          <a:lstStyle>
            <a:defPPr>
              <a:defRPr lang="zh-CN"/>
            </a:defPPr>
            <a:lvl1pPr algn="ctr">
              <a:defRPr sz="1800">
                <a:solidFill>
                  <a:schemeClr val="bg1">
                    <a:lumMod val="95000"/>
                  </a:schemeClr>
                </a:solidFill>
                <a:latin typeface="微软雅黑" panose="020B0503020204020204" pitchFamily="34" charset="-122"/>
                <a:ea typeface="微软雅黑" panose="020B0503020204020204" pitchFamily="34" charset="-122"/>
              </a:defRPr>
            </a:lvl1pPr>
          </a:lstStyle>
          <a:p>
            <a:pPr lvl="0" defTabSz="685800"/>
            <a:r>
              <a:rPr lang="zh-CN" altLang="en-US" sz="1500" b="1" dirty="0">
                <a:solidFill>
                  <a:prstClr val="white">
                    <a:lumMod val="95000"/>
                  </a:prstClr>
                </a:solidFill>
                <a:latin typeface="+mn-lt"/>
                <a:ea typeface="+mn-ea"/>
                <a:cs typeface="+mn-ea"/>
                <a:sym typeface="+mn-lt"/>
              </a:rPr>
              <a:t>我</a:t>
            </a:r>
            <a:r>
              <a:rPr lang="zh-CN" altLang="en-US" sz="1500" b="1" dirty="0" smtClean="0">
                <a:solidFill>
                  <a:prstClr val="white">
                    <a:lumMod val="95000"/>
                  </a:prstClr>
                </a:solidFill>
                <a:latin typeface="+mn-lt"/>
                <a:ea typeface="+mn-ea"/>
                <a:cs typeface="+mn-ea"/>
                <a:sym typeface="+mn-lt"/>
              </a:rPr>
              <a:t>很团结</a:t>
            </a:r>
            <a:endParaRPr lang="zh-CN" altLang="en-US" sz="1500" b="1" dirty="0">
              <a:solidFill>
                <a:prstClr val="white">
                  <a:lumMod val="95000"/>
                </a:prstClr>
              </a:solidFill>
              <a:latin typeface="+mn-lt"/>
              <a:ea typeface="+mn-ea"/>
              <a:cs typeface="+mn-ea"/>
              <a:sym typeface="+mn-lt"/>
            </a:endParaRPr>
          </a:p>
        </p:txBody>
      </p:sp>
      <p:grpSp>
        <p:nvGrpSpPr>
          <p:cNvPr id="59" name="Group 279"/>
          <p:cNvGrpSpPr/>
          <p:nvPr/>
        </p:nvGrpSpPr>
        <p:grpSpPr>
          <a:xfrm>
            <a:off x="775557" y="1968542"/>
            <a:ext cx="482633" cy="482630"/>
            <a:chOff x="846989" y="1401020"/>
            <a:chExt cx="877416" cy="877416"/>
          </a:xfrm>
          <a:effectLst/>
        </p:grpSpPr>
        <p:sp>
          <p:nvSpPr>
            <p:cNvPr id="60" name="Teardrop 101"/>
            <p:cNvSpPr/>
            <p:nvPr/>
          </p:nvSpPr>
          <p:spPr>
            <a:xfrm rot="8100000">
              <a:off x="846989" y="1401020"/>
              <a:ext cx="877416" cy="877416"/>
            </a:xfrm>
            <a:prstGeom prst="teardrop">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55" dirty="0">
                <a:solidFill>
                  <a:schemeClr val="bg1">
                    <a:lumMod val="65000"/>
                  </a:schemeClr>
                </a:solidFill>
                <a:cs typeface="+mn-ea"/>
                <a:sym typeface="+mn-lt"/>
              </a:endParaRPr>
            </a:p>
          </p:txBody>
        </p:sp>
        <p:sp>
          <p:nvSpPr>
            <p:cNvPr id="61" name="Oval 104"/>
            <p:cNvSpPr/>
            <p:nvPr/>
          </p:nvSpPr>
          <p:spPr>
            <a:xfrm>
              <a:off x="981458" y="1537516"/>
              <a:ext cx="608478" cy="608478"/>
            </a:xfrm>
            <a:prstGeom prst="ellipse">
              <a:avLst/>
            </a:prstGeom>
            <a:solidFill>
              <a:srgbClr val="EA434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endParaRPr lang="en-US" sz="855" dirty="0">
                <a:solidFill>
                  <a:schemeClr val="bg1">
                    <a:lumMod val="65000"/>
                  </a:schemeClr>
                </a:solidFill>
                <a:cs typeface="+mn-ea"/>
                <a:sym typeface="+mn-lt"/>
              </a:endParaRPr>
            </a:p>
          </p:txBody>
        </p:sp>
      </p:grpSp>
      <p:grpSp>
        <p:nvGrpSpPr>
          <p:cNvPr id="62" name="Group 279"/>
          <p:cNvGrpSpPr/>
          <p:nvPr/>
        </p:nvGrpSpPr>
        <p:grpSpPr>
          <a:xfrm>
            <a:off x="7902682" y="1975715"/>
            <a:ext cx="482633" cy="482630"/>
            <a:chOff x="846989" y="1401020"/>
            <a:chExt cx="877416" cy="877416"/>
          </a:xfrm>
          <a:effectLst/>
        </p:grpSpPr>
        <p:sp>
          <p:nvSpPr>
            <p:cNvPr id="63" name="Teardrop 101"/>
            <p:cNvSpPr/>
            <p:nvPr/>
          </p:nvSpPr>
          <p:spPr>
            <a:xfrm rot="8100000">
              <a:off x="846989" y="1401020"/>
              <a:ext cx="877416" cy="877416"/>
            </a:xfrm>
            <a:prstGeom prst="teardrop">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55" dirty="0">
                <a:solidFill>
                  <a:schemeClr val="bg1">
                    <a:lumMod val="65000"/>
                  </a:schemeClr>
                </a:solidFill>
                <a:cs typeface="+mn-ea"/>
                <a:sym typeface="+mn-lt"/>
              </a:endParaRPr>
            </a:p>
          </p:txBody>
        </p:sp>
        <p:sp>
          <p:nvSpPr>
            <p:cNvPr id="64" name="Oval 104"/>
            <p:cNvSpPr/>
            <p:nvPr/>
          </p:nvSpPr>
          <p:spPr>
            <a:xfrm>
              <a:off x="981458" y="1537516"/>
              <a:ext cx="608478" cy="608478"/>
            </a:xfrm>
            <a:prstGeom prst="ellipse">
              <a:avLst/>
            </a:prstGeom>
            <a:solidFill>
              <a:srgbClr val="EA434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endParaRPr lang="en-US" sz="855" dirty="0">
                <a:solidFill>
                  <a:schemeClr val="bg1">
                    <a:lumMod val="65000"/>
                  </a:schemeClr>
                </a:solidFill>
                <a:cs typeface="+mn-ea"/>
                <a:sym typeface="+mn-lt"/>
              </a:endParaRPr>
            </a:p>
          </p:txBody>
        </p:sp>
      </p:grpSp>
      <p:sp>
        <p:nvSpPr>
          <p:cNvPr id="65" name="TextBox 6"/>
          <p:cNvSpPr txBox="1"/>
          <p:nvPr/>
        </p:nvSpPr>
        <p:spPr>
          <a:xfrm>
            <a:off x="1150282" y="-523042"/>
            <a:ext cx="595035" cy="338554"/>
          </a:xfrm>
          <a:prstGeom prst="rect">
            <a:avLst/>
          </a:prstGeom>
          <a:noFill/>
        </p:spPr>
        <p:txBody>
          <a:bodyPr wrap="none" rtlCol="0">
            <a:spAutoFit/>
          </a:bodyPr>
          <a:lstStyle/>
          <a:p>
            <a:r>
              <a:rPr lang="zh-CN" altLang="en-US" dirty="0">
                <a:cs typeface="+mn-ea"/>
                <a:sym typeface="+mn-lt"/>
              </a:rPr>
              <a:t>延时</a:t>
            </a:r>
          </a:p>
        </p:txBody>
      </p:sp>
    </p:spTree>
  </p:cSld>
  <p:clrMapOvr>
    <a:masterClrMapping/>
  </p:clrMapOvr>
  <p:transition spd="slow" advClick="0" advTm="0">
    <p:comb/>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accel="36000" fill="hold" nodeType="clickEffect" p14:presetBounceEnd="36000">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14:bounceEnd="36000">
                                          <p:cBhvr additive="base">
                                            <p:cTn id="7" dur="1500" fill="hold"/>
                                            <p:tgtEl>
                                              <p:spTgt spid="32"/>
                                            </p:tgtEl>
                                            <p:attrNameLst>
                                              <p:attrName>ppt_x</p:attrName>
                                            </p:attrNameLst>
                                          </p:cBhvr>
                                          <p:tavLst>
                                            <p:tav tm="0">
                                              <p:val>
                                                <p:strVal val="#ppt_x"/>
                                              </p:val>
                                            </p:tav>
                                            <p:tav tm="100000">
                                              <p:val>
                                                <p:strVal val="#ppt_x"/>
                                              </p:val>
                                            </p:tav>
                                          </p:tavLst>
                                        </p:anim>
                                        <p:anim calcmode="lin" valueType="num" p14:bounceEnd="36000">
                                          <p:cBhvr additive="base">
                                            <p:cTn id="8" dur="1500" fill="hold"/>
                                            <p:tgtEl>
                                              <p:spTgt spid="32"/>
                                            </p:tgtEl>
                                            <p:attrNameLst>
                                              <p:attrName>ppt_y</p:attrName>
                                            </p:attrNameLst>
                                          </p:cBhvr>
                                          <p:tavLst>
                                            <p:tav tm="0">
                                              <p:val>
                                                <p:strVal val="0-#ppt_h/2"/>
                                              </p:val>
                                            </p:tav>
                                            <p:tav tm="100000">
                                              <p:val>
                                                <p:strVal val="#ppt_y"/>
                                              </p:val>
                                            </p:tav>
                                          </p:tavLst>
                                        </p:anim>
                                      </p:childTnLst>
                                    </p:cTn>
                                  </p:par>
                                </p:childTnLst>
                              </p:cTn>
                            </p:par>
                            <p:par>
                              <p:cTn id="9" fill="hold">
                                <p:stCondLst>
                                  <p:cond delay="1500"/>
                                </p:stCondLst>
                                <p:childTnLst>
                                  <p:par>
                                    <p:cTn id="10" presetID="2" presetClass="entr" presetSubtype="8" accel="50000" decel="50000" fill="hold" nodeType="afterEffect">
                                      <p:stCondLst>
                                        <p:cond delay="0"/>
                                      </p:stCondLst>
                                      <p:childTnLst>
                                        <p:set>
                                          <p:cBhvr>
                                            <p:cTn id="11" dur="1" fill="hold">
                                              <p:stCondLst>
                                                <p:cond delay="0"/>
                                              </p:stCondLst>
                                            </p:cTn>
                                            <p:tgtEl>
                                              <p:spTgt spid="37"/>
                                            </p:tgtEl>
                                            <p:attrNameLst>
                                              <p:attrName>style.visibility</p:attrName>
                                            </p:attrNameLst>
                                          </p:cBhvr>
                                          <p:to>
                                            <p:strVal val="visible"/>
                                          </p:to>
                                        </p:set>
                                        <p:anim calcmode="lin" valueType="num">
                                          <p:cBhvr additive="base">
                                            <p:cTn id="12" dur="400" fill="hold"/>
                                            <p:tgtEl>
                                              <p:spTgt spid="37"/>
                                            </p:tgtEl>
                                            <p:attrNameLst>
                                              <p:attrName>ppt_x</p:attrName>
                                            </p:attrNameLst>
                                          </p:cBhvr>
                                          <p:tavLst>
                                            <p:tav tm="0">
                                              <p:val>
                                                <p:strVal val="0-#ppt_w/2"/>
                                              </p:val>
                                            </p:tav>
                                            <p:tav tm="100000">
                                              <p:val>
                                                <p:strVal val="#ppt_x"/>
                                              </p:val>
                                            </p:tav>
                                          </p:tavLst>
                                        </p:anim>
                                        <p:anim calcmode="lin" valueType="num">
                                          <p:cBhvr additive="base">
                                            <p:cTn id="13" dur="400" fill="hold"/>
                                            <p:tgtEl>
                                              <p:spTgt spid="37"/>
                                            </p:tgtEl>
                                            <p:attrNameLst>
                                              <p:attrName>ppt_y</p:attrName>
                                            </p:attrNameLst>
                                          </p:cBhvr>
                                          <p:tavLst>
                                            <p:tav tm="0">
                                              <p:val>
                                                <p:strVal val="#ppt_y"/>
                                              </p:val>
                                            </p:tav>
                                            <p:tav tm="100000">
                                              <p:val>
                                                <p:strVal val="#ppt_y"/>
                                              </p:val>
                                            </p:tav>
                                          </p:tavLst>
                                        </p:anim>
                                      </p:childTnLst>
                                    </p:cTn>
                                  </p:par>
                                </p:childTnLst>
                              </p:cTn>
                            </p:par>
                            <p:par>
                              <p:cTn id="14" fill="hold">
                                <p:stCondLst>
                                  <p:cond delay="2000"/>
                                </p:stCondLst>
                                <p:childTnLst>
                                  <p:par>
                                    <p:cTn id="15" presetID="2" presetClass="entr" presetSubtype="4" accel="50000" decel="50000" fill="hold" grpId="0" nodeType="after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additive="base">
                                            <p:cTn id="17" dur="400" fill="hold"/>
                                            <p:tgtEl>
                                              <p:spTgt spid="36"/>
                                            </p:tgtEl>
                                            <p:attrNameLst>
                                              <p:attrName>ppt_x</p:attrName>
                                            </p:attrNameLst>
                                          </p:cBhvr>
                                          <p:tavLst>
                                            <p:tav tm="0">
                                              <p:val>
                                                <p:strVal val="#ppt_x"/>
                                              </p:val>
                                            </p:tav>
                                            <p:tav tm="100000">
                                              <p:val>
                                                <p:strVal val="#ppt_x"/>
                                              </p:val>
                                            </p:tav>
                                          </p:tavLst>
                                        </p:anim>
                                        <p:anim calcmode="lin" valueType="num">
                                          <p:cBhvr additive="base">
                                            <p:cTn id="18" dur="400" fill="hold"/>
                                            <p:tgtEl>
                                              <p:spTgt spid="36"/>
                                            </p:tgtEl>
                                            <p:attrNameLst>
                                              <p:attrName>ppt_y</p:attrName>
                                            </p:attrNameLst>
                                          </p:cBhvr>
                                          <p:tavLst>
                                            <p:tav tm="0">
                                              <p:val>
                                                <p:strVal val="1+#ppt_h/2"/>
                                              </p:val>
                                            </p:tav>
                                            <p:tav tm="100000">
                                              <p:val>
                                                <p:strVal val="#ppt_y"/>
                                              </p:val>
                                            </p:tav>
                                          </p:tavLst>
                                        </p:anim>
                                      </p:childTnLst>
                                    </p:cTn>
                                  </p:par>
                                </p:childTnLst>
                              </p:cTn>
                            </p:par>
                            <p:par>
                              <p:cTn id="19" fill="hold">
                                <p:stCondLst>
                                  <p:cond delay="2500"/>
                                </p:stCondLst>
                                <p:childTnLst>
                                  <p:par>
                                    <p:cTn id="20" presetID="2" presetClass="entr" presetSubtype="2" accel="50000" decel="50000" fill="hold" nodeType="after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additive="base">
                                            <p:cTn id="22" dur="400" fill="hold"/>
                                            <p:tgtEl>
                                              <p:spTgt spid="42"/>
                                            </p:tgtEl>
                                            <p:attrNameLst>
                                              <p:attrName>ppt_x</p:attrName>
                                            </p:attrNameLst>
                                          </p:cBhvr>
                                          <p:tavLst>
                                            <p:tav tm="0">
                                              <p:val>
                                                <p:strVal val="1+#ppt_w/2"/>
                                              </p:val>
                                            </p:tav>
                                            <p:tav tm="100000">
                                              <p:val>
                                                <p:strVal val="#ppt_x"/>
                                              </p:val>
                                            </p:tav>
                                          </p:tavLst>
                                        </p:anim>
                                        <p:anim calcmode="lin" valueType="num">
                                          <p:cBhvr additive="base">
                                            <p:cTn id="23" dur="400" fill="hold"/>
                                            <p:tgtEl>
                                              <p:spTgt spid="42"/>
                                            </p:tgtEl>
                                            <p:attrNameLst>
                                              <p:attrName>ppt_y</p:attrName>
                                            </p:attrNameLst>
                                          </p:cBhvr>
                                          <p:tavLst>
                                            <p:tav tm="0">
                                              <p:val>
                                                <p:strVal val="#ppt_y"/>
                                              </p:val>
                                            </p:tav>
                                            <p:tav tm="100000">
                                              <p:val>
                                                <p:strVal val="#ppt_y"/>
                                              </p:val>
                                            </p:tav>
                                          </p:tavLst>
                                        </p:anim>
                                      </p:childTnLst>
                                    </p:cTn>
                                  </p:par>
                                </p:childTnLst>
                              </p:cTn>
                            </p:par>
                            <p:par>
                              <p:cTn id="24" fill="hold">
                                <p:stCondLst>
                                  <p:cond delay="3000"/>
                                </p:stCondLst>
                                <p:childTnLst>
                                  <p:par>
                                    <p:cTn id="25" presetID="2" presetClass="entr" presetSubtype="1" accel="50000" decel="5000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additive="base">
                                            <p:cTn id="27" dur="500" fill="hold"/>
                                            <p:tgtEl>
                                              <p:spTgt spid="59"/>
                                            </p:tgtEl>
                                            <p:attrNameLst>
                                              <p:attrName>ppt_x</p:attrName>
                                            </p:attrNameLst>
                                          </p:cBhvr>
                                          <p:tavLst>
                                            <p:tav tm="0">
                                              <p:val>
                                                <p:strVal val="#ppt_x"/>
                                              </p:val>
                                            </p:tav>
                                            <p:tav tm="100000">
                                              <p:val>
                                                <p:strVal val="#ppt_x"/>
                                              </p:val>
                                            </p:tav>
                                          </p:tavLst>
                                        </p:anim>
                                        <p:anim calcmode="lin" valueType="num">
                                          <p:cBhvr additive="base">
                                            <p:cTn id="28" dur="500" fill="hold"/>
                                            <p:tgtEl>
                                              <p:spTgt spid="59"/>
                                            </p:tgtEl>
                                            <p:attrNameLst>
                                              <p:attrName>ppt_y</p:attrName>
                                            </p:attrNameLst>
                                          </p:cBhvr>
                                          <p:tavLst>
                                            <p:tav tm="0">
                                              <p:val>
                                                <p:strVal val="0-#ppt_h/2"/>
                                              </p:val>
                                            </p:tav>
                                            <p:tav tm="100000">
                                              <p:val>
                                                <p:strVal val="#ppt_y"/>
                                              </p:val>
                                            </p:tav>
                                          </p:tavLst>
                                        </p:anim>
                                      </p:childTnLst>
                                    </p:cTn>
                                  </p:par>
                                </p:childTnLst>
                              </p:cTn>
                            </p:par>
                            <p:par>
                              <p:cTn id="29" fill="hold">
                                <p:stCondLst>
                                  <p:cond delay="3500"/>
                                </p:stCondLst>
                                <p:childTnLst>
                                  <p:par>
                                    <p:cTn id="30" presetID="14" presetClass="entr" presetSubtype="10" fill="hold" grpId="0" nodeType="afterEffect">
                                      <p:stCondLst>
                                        <p:cond delay="0"/>
                                      </p:stCondLst>
                                      <p:childTnLst>
                                        <p:set>
                                          <p:cBhvr>
                                            <p:cTn id="31" dur="1" fill="hold">
                                              <p:stCondLst>
                                                <p:cond delay="0"/>
                                              </p:stCondLst>
                                            </p:cTn>
                                            <p:tgtEl>
                                              <p:spTgt spid="49"/>
                                            </p:tgtEl>
                                            <p:attrNameLst>
                                              <p:attrName>style.visibility</p:attrName>
                                            </p:attrNameLst>
                                          </p:cBhvr>
                                          <p:to>
                                            <p:strVal val="visible"/>
                                          </p:to>
                                        </p:set>
                                        <p:animEffect transition="in" filter="randombar(horizontal)">
                                          <p:cBhvr>
                                            <p:cTn id="32" dur="400"/>
                                            <p:tgtEl>
                                              <p:spTgt spid="49"/>
                                            </p:tgtEl>
                                          </p:cBhvr>
                                        </p:animEffect>
                                      </p:childTnLst>
                                    </p:cTn>
                                  </p:par>
                                  <p:par>
                                    <p:cTn id="33" presetID="14" presetClass="entr" presetSubtype="10" fill="hold" grpId="0" nodeType="withEffect">
                                      <p:stCondLst>
                                        <p:cond delay="0"/>
                                      </p:stCondLst>
                                      <p:childTnLst>
                                        <p:set>
                                          <p:cBhvr>
                                            <p:cTn id="34" dur="1" fill="hold">
                                              <p:stCondLst>
                                                <p:cond delay="0"/>
                                              </p:stCondLst>
                                            </p:cTn>
                                            <p:tgtEl>
                                              <p:spTgt spid="50"/>
                                            </p:tgtEl>
                                            <p:attrNameLst>
                                              <p:attrName>style.visibility</p:attrName>
                                            </p:attrNameLst>
                                          </p:cBhvr>
                                          <p:to>
                                            <p:strVal val="visible"/>
                                          </p:to>
                                        </p:set>
                                        <p:animEffect transition="in" filter="randombar(horizontal)">
                                          <p:cBhvr>
                                            <p:cTn id="35" dur="400"/>
                                            <p:tgtEl>
                                              <p:spTgt spid="50"/>
                                            </p:tgtEl>
                                          </p:cBhvr>
                                        </p:animEffect>
                                      </p:childTnLst>
                                    </p:cTn>
                                  </p:par>
                                </p:childTnLst>
                              </p:cTn>
                            </p:par>
                            <p:par>
                              <p:cTn id="36" fill="hold">
                                <p:stCondLst>
                                  <p:cond delay="4000"/>
                                </p:stCondLst>
                                <p:childTnLst>
                                  <p:par>
                                    <p:cTn id="37" presetID="2" presetClass="entr" presetSubtype="1" accel="50000" decel="50000" fill="hold" nodeType="afterEffect">
                                      <p:stCondLst>
                                        <p:cond delay="0"/>
                                      </p:stCondLst>
                                      <p:childTnLst>
                                        <p:set>
                                          <p:cBhvr>
                                            <p:cTn id="38" dur="1" fill="hold">
                                              <p:stCondLst>
                                                <p:cond delay="0"/>
                                              </p:stCondLst>
                                            </p:cTn>
                                            <p:tgtEl>
                                              <p:spTgt spid="62"/>
                                            </p:tgtEl>
                                            <p:attrNameLst>
                                              <p:attrName>style.visibility</p:attrName>
                                            </p:attrNameLst>
                                          </p:cBhvr>
                                          <p:to>
                                            <p:strVal val="visible"/>
                                          </p:to>
                                        </p:set>
                                        <p:anim calcmode="lin" valueType="num">
                                          <p:cBhvr additive="base">
                                            <p:cTn id="39" dur="500" fill="hold"/>
                                            <p:tgtEl>
                                              <p:spTgt spid="62"/>
                                            </p:tgtEl>
                                            <p:attrNameLst>
                                              <p:attrName>ppt_x</p:attrName>
                                            </p:attrNameLst>
                                          </p:cBhvr>
                                          <p:tavLst>
                                            <p:tav tm="0">
                                              <p:val>
                                                <p:strVal val="#ppt_x"/>
                                              </p:val>
                                            </p:tav>
                                            <p:tav tm="100000">
                                              <p:val>
                                                <p:strVal val="#ppt_x"/>
                                              </p:val>
                                            </p:tav>
                                          </p:tavLst>
                                        </p:anim>
                                        <p:anim calcmode="lin" valueType="num">
                                          <p:cBhvr additive="base">
                                            <p:cTn id="40" dur="500" fill="hold"/>
                                            <p:tgtEl>
                                              <p:spTgt spid="62"/>
                                            </p:tgtEl>
                                            <p:attrNameLst>
                                              <p:attrName>ppt_y</p:attrName>
                                            </p:attrNameLst>
                                          </p:cBhvr>
                                          <p:tavLst>
                                            <p:tav tm="0">
                                              <p:val>
                                                <p:strVal val="0-#ppt_h/2"/>
                                              </p:val>
                                            </p:tav>
                                            <p:tav tm="100000">
                                              <p:val>
                                                <p:strVal val="#ppt_y"/>
                                              </p:val>
                                            </p:tav>
                                          </p:tavLst>
                                        </p:anim>
                                      </p:childTnLst>
                                    </p:cTn>
                                  </p:par>
                                </p:childTnLst>
                              </p:cTn>
                            </p:par>
                            <p:par>
                              <p:cTn id="41" fill="hold">
                                <p:stCondLst>
                                  <p:cond delay="4500"/>
                                </p:stCondLst>
                                <p:childTnLst>
                                  <p:par>
                                    <p:cTn id="42" presetID="14" presetClass="entr" presetSubtype="10" fill="hold" grpId="0" nodeType="afterEffect">
                                      <p:stCondLst>
                                        <p:cond delay="0"/>
                                      </p:stCondLst>
                                      <p:childTnLst>
                                        <p:set>
                                          <p:cBhvr>
                                            <p:cTn id="43" dur="1" fill="hold">
                                              <p:stCondLst>
                                                <p:cond delay="0"/>
                                              </p:stCondLst>
                                            </p:cTn>
                                            <p:tgtEl>
                                              <p:spTgt spid="51"/>
                                            </p:tgtEl>
                                            <p:attrNameLst>
                                              <p:attrName>style.visibility</p:attrName>
                                            </p:attrNameLst>
                                          </p:cBhvr>
                                          <p:to>
                                            <p:strVal val="visible"/>
                                          </p:to>
                                        </p:set>
                                        <p:animEffect transition="in" filter="randombar(horizontal)">
                                          <p:cBhvr>
                                            <p:cTn id="44" dur="400"/>
                                            <p:tgtEl>
                                              <p:spTgt spid="51"/>
                                            </p:tgtEl>
                                          </p:cBhvr>
                                        </p:animEffect>
                                      </p:childTnLst>
                                    </p:cTn>
                                  </p:par>
                                  <p:par>
                                    <p:cTn id="45" presetID="14" presetClass="entr" presetSubtype="10" fill="hold" grpId="0" nodeType="with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randombar(horizontal)">
                                          <p:cBhvr>
                                            <p:cTn id="47" dur="400"/>
                                            <p:tgtEl>
                                              <p:spTgt spid="52"/>
                                            </p:tgtEl>
                                          </p:cBhvr>
                                        </p:animEffect>
                                      </p:childTnLst>
                                    </p:cTn>
                                  </p:par>
                                </p:childTnLst>
                              </p:cTn>
                            </p:par>
                            <p:par>
                              <p:cTn id="48" fill="hold">
                                <p:stCondLst>
                                  <p:cond delay="5000"/>
                                </p:stCondLst>
                                <p:childTnLst>
                                  <p:par>
                                    <p:cTn id="49" presetID="18" presetClass="entr" presetSubtype="3" fill="hold" nodeType="afterEffect">
                                      <p:stCondLst>
                                        <p:cond delay="0"/>
                                      </p:stCondLst>
                                      <p:childTnLst>
                                        <p:set>
                                          <p:cBhvr>
                                            <p:cTn id="50" dur="1" fill="hold">
                                              <p:stCondLst>
                                                <p:cond delay="0"/>
                                              </p:stCondLst>
                                            </p:cTn>
                                            <p:tgtEl>
                                              <p:spTgt spid="41"/>
                                            </p:tgtEl>
                                            <p:attrNameLst>
                                              <p:attrName>style.visibility</p:attrName>
                                            </p:attrNameLst>
                                          </p:cBhvr>
                                          <p:to>
                                            <p:strVal val="visible"/>
                                          </p:to>
                                        </p:set>
                                        <p:animEffect transition="in" filter="strips(upRight)">
                                          <p:cBhvr>
                                            <p:cTn id="51" dur="500"/>
                                            <p:tgtEl>
                                              <p:spTgt spid="41"/>
                                            </p:tgtEl>
                                          </p:cBhvr>
                                        </p:animEffect>
                                      </p:childTnLst>
                                    </p:cTn>
                                  </p:par>
                                </p:childTnLst>
                              </p:cTn>
                            </p:par>
                            <p:par>
                              <p:cTn id="52" fill="hold">
                                <p:stCondLst>
                                  <p:cond delay="5500"/>
                                </p:stCondLst>
                                <p:childTnLst>
                                  <p:par>
                                    <p:cTn id="53" presetID="10" presetClass="entr" presetSubtype="0" fill="hold" grpId="0" nodeType="afterEffect">
                                      <p:stCondLst>
                                        <p:cond delay="0"/>
                                      </p:stCondLst>
                                      <p:childTnLst>
                                        <p:set>
                                          <p:cBhvr>
                                            <p:cTn id="54" dur="1" fill="hold">
                                              <p:stCondLst>
                                                <p:cond delay="0"/>
                                              </p:stCondLst>
                                            </p:cTn>
                                            <p:tgtEl>
                                              <p:spTgt spid="40"/>
                                            </p:tgtEl>
                                            <p:attrNameLst>
                                              <p:attrName>style.visibility</p:attrName>
                                            </p:attrNameLst>
                                          </p:cBhvr>
                                          <p:to>
                                            <p:strVal val="visible"/>
                                          </p:to>
                                        </p:set>
                                        <p:animEffect transition="in" filter="fade">
                                          <p:cBhvr>
                                            <p:cTn id="55" dur="500"/>
                                            <p:tgtEl>
                                              <p:spTgt spid="40"/>
                                            </p:tgtEl>
                                          </p:cBhvr>
                                        </p:animEffect>
                                      </p:childTnLst>
                                    </p:cTn>
                                  </p:par>
                                </p:childTnLst>
                              </p:cTn>
                            </p:par>
                            <p:par>
                              <p:cTn id="56" fill="hold">
                                <p:stCondLst>
                                  <p:cond delay="6000"/>
                                </p:stCondLst>
                                <p:childTnLst>
                                  <p:par>
                                    <p:cTn id="57" presetID="2" presetClass="entr" presetSubtype="2" accel="51400" fill="hold" grpId="0" nodeType="afterEffect" p14:presetBounceEnd="17000">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14:bounceEnd="17000">
                                          <p:cBhvr additive="base">
                                            <p:cTn id="59" dur="850" fill="hold"/>
                                            <p:tgtEl>
                                              <p:spTgt spid="45"/>
                                            </p:tgtEl>
                                            <p:attrNameLst>
                                              <p:attrName>ppt_x</p:attrName>
                                            </p:attrNameLst>
                                          </p:cBhvr>
                                          <p:tavLst>
                                            <p:tav tm="0">
                                              <p:val>
                                                <p:strVal val="1+#ppt_w/2"/>
                                              </p:val>
                                            </p:tav>
                                            <p:tav tm="100000">
                                              <p:val>
                                                <p:strVal val="#ppt_x"/>
                                              </p:val>
                                            </p:tav>
                                          </p:tavLst>
                                        </p:anim>
                                        <p:anim calcmode="lin" valueType="num" p14:bounceEnd="17000">
                                          <p:cBhvr additive="base">
                                            <p:cTn id="60" dur="850" fill="hold"/>
                                            <p:tgtEl>
                                              <p:spTgt spid="45"/>
                                            </p:tgtEl>
                                            <p:attrNameLst>
                                              <p:attrName>ppt_y</p:attrName>
                                            </p:attrNameLst>
                                          </p:cBhvr>
                                          <p:tavLst>
                                            <p:tav tm="0">
                                              <p:val>
                                                <p:strVal val="#ppt_y"/>
                                              </p:val>
                                            </p:tav>
                                            <p:tav tm="100000">
                                              <p:val>
                                                <p:strVal val="#ppt_y"/>
                                              </p:val>
                                            </p:tav>
                                          </p:tavLst>
                                        </p:anim>
                                      </p:childTnLst>
                                    </p:cTn>
                                  </p:par>
                                  <p:par>
                                    <p:cTn id="61" presetID="41" presetClass="entr" presetSubtype="0" fill="hold" grpId="0" nodeType="withEffect">
                                      <p:stCondLst>
                                        <p:cond delay="850"/>
                                      </p:stCondLst>
                                      <p:iterate type="lt">
                                        <p:tmPct val="25000"/>
                                      </p:iterate>
                                      <p:childTnLst>
                                        <p:set>
                                          <p:cBhvr>
                                            <p:cTn id="62" dur="1" fill="hold">
                                              <p:stCondLst>
                                                <p:cond delay="0"/>
                                              </p:stCondLst>
                                            </p:cTn>
                                            <p:tgtEl>
                                              <p:spTgt spid="53"/>
                                            </p:tgtEl>
                                            <p:attrNameLst>
                                              <p:attrName>style.visibility</p:attrName>
                                            </p:attrNameLst>
                                          </p:cBhvr>
                                          <p:to>
                                            <p:strVal val="visible"/>
                                          </p:to>
                                        </p:set>
                                        <p:anim calcmode="lin" valueType="num">
                                          <p:cBhvr>
                                            <p:cTn id="63" dur="250" fill="hold"/>
                                            <p:tgtEl>
                                              <p:spTgt spid="53"/>
                                            </p:tgtEl>
                                            <p:attrNameLst>
                                              <p:attrName>ppt_x</p:attrName>
                                            </p:attrNameLst>
                                          </p:cBhvr>
                                          <p:tavLst>
                                            <p:tav tm="0">
                                              <p:val>
                                                <p:strVal val="#ppt_x"/>
                                              </p:val>
                                            </p:tav>
                                            <p:tav tm="50000">
                                              <p:val>
                                                <p:strVal val="#ppt_x+.1"/>
                                              </p:val>
                                            </p:tav>
                                            <p:tav tm="100000">
                                              <p:val>
                                                <p:strVal val="#ppt_x"/>
                                              </p:val>
                                            </p:tav>
                                          </p:tavLst>
                                        </p:anim>
                                        <p:anim calcmode="lin" valueType="num">
                                          <p:cBhvr>
                                            <p:cTn id="64" dur="250" fill="hold"/>
                                            <p:tgtEl>
                                              <p:spTgt spid="53"/>
                                            </p:tgtEl>
                                            <p:attrNameLst>
                                              <p:attrName>ppt_y</p:attrName>
                                            </p:attrNameLst>
                                          </p:cBhvr>
                                          <p:tavLst>
                                            <p:tav tm="0">
                                              <p:val>
                                                <p:strVal val="#ppt_y"/>
                                              </p:val>
                                            </p:tav>
                                            <p:tav tm="100000">
                                              <p:val>
                                                <p:strVal val="#ppt_y"/>
                                              </p:val>
                                            </p:tav>
                                          </p:tavLst>
                                        </p:anim>
                                        <p:anim calcmode="lin" valueType="num">
                                          <p:cBhvr>
                                            <p:cTn id="65" dur="250" fill="hold"/>
                                            <p:tgtEl>
                                              <p:spTgt spid="53"/>
                                            </p:tgtEl>
                                            <p:attrNameLst>
                                              <p:attrName>ppt_h</p:attrName>
                                            </p:attrNameLst>
                                          </p:cBhvr>
                                          <p:tavLst>
                                            <p:tav tm="0">
                                              <p:val>
                                                <p:strVal val="#ppt_h/10"/>
                                              </p:val>
                                            </p:tav>
                                            <p:tav tm="50000">
                                              <p:val>
                                                <p:strVal val="#ppt_h+.01"/>
                                              </p:val>
                                            </p:tav>
                                            <p:tav tm="100000">
                                              <p:val>
                                                <p:strVal val="#ppt_h"/>
                                              </p:val>
                                            </p:tav>
                                          </p:tavLst>
                                        </p:anim>
                                        <p:anim calcmode="lin" valueType="num">
                                          <p:cBhvr>
                                            <p:cTn id="66" dur="250" fill="hold"/>
                                            <p:tgtEl>
                                              <p:spTgt spid="53"/>
                                            </p:tgtEl>
                                            <p:attrNameLst>
                                              <p:attrName>ppt_w</p:attrName>
                                            </p:attrNameLst>
                                          </p:cBhvr>
                                          <p:tavLst>
                                            <p:tav tm="0">
                                              <p:val>
                                                <p:strVal val="#ppt_w/10"/>
                                              </p:val>
                                            </p:tav>
                                            <p:tav tm="50000">
                                              <p:val>
                                                <p:strVal val="#ppt_w+.01"/>
                                              </p:val>
                                            </p:tav>
                                            <p:tav tm="100000">
                                              <p:val>
                                                <p:strVal val="#ppt_w"/>
                                              </p:val>
                                            </p:tav>
                                          </p:tavLst>
                                        </p:anim>
                                        <p:animEffect transition="in" filter="fade">
                                          <p:cBhvr>
                                            <p:cTn id="67" dur="250" tmFilter="0,0; .5, 1; 1, 1"/>
                                            <p:tgtEl>
                                              <p:spTgt spid="53"/>
                                            </p:tgtEl>
                                          </p:cBhvr>
                                        </p:animEffect>
                                      </p:childTnLst>
                                    </p:cTn>
                                  </p:par>
                                </p:childTnLst>
                              </p:cTn>
                            </p:par>
                            <p:par>
                              <p:cTn id="68" fill="hold">
                                <p:stCondLst>
                                  <p:cond delay="6787"/>
                                </p:stCondLst>
                                <p:childTnLst>
                                  <p:par>
                                    <p:cTn id="69" presetID="2" presetClass="entr" presetSubtype="2" accel="51400" fill="hold" grpId="0" nodeType="afterEffect" p14:presetBounceEnd="17000">
                                      <p:stCondLst>
                                        <p:cond delay="0"/>
                                      </p:stCondLst>
                                      <p:childTnLst>
                                        <p:set>
                                          <p:cBhvr>
                                            <p:cTn id="70" dur="1" fill="hold">
                                              <p:stCondLst>
                                                <p:cond delay="0"/>
                                              </p:stCondLst>
                                            </p:cTn>
                                            <p:tgtEl>
                                              <p:spTgt spid="46"/>
                                            </p:tgtEl>
                                            <p:attrNameLst>
                                              <p:attrName>style.visibility</p:attrName>
                                            </p:attrNameLst>
                                          </p:cBhvr>
                                          <p:to>
                                            <p:strVal val="visible"/>
                                          </p:to>
                                        </p:set>
                                        <p:anim calcmode="lin" valueType="num" p14:bounceEnd="17000">
                                          <p:cBhvr additive="base">
                                            <p:cTn id="71" dur="750" fill="hold"/>
                                            <p:tgtEl>
                                              <p:spTgt spid="46"/>
                                            </p:tgtEl>
                                            <p:attrNameLst>
                                              <p:attrName>ppt_x</p:attrName>
                                            </p:attrNameLst>
                                          </p:cBhvr>
                                          <p:tavLst>
                                            <p:tav tm="0">
                                              <p:val>
                                                <p:strVal val="1+#ppt_w/2"/>
                                              </p:val>
                                            </p:tav>
                                            <p:tav tm="100000">
                                              <p:val>
                                                <p:strVal val="#ppt_x"/>
                                              </p:val>
                                            </p:tav>
                                          </p:tavLst>
                                        </p:anim>
                                        <p:anim calcmode="lin" valueType="num" p14:bounceEnd="17000">
                                          <p:cBhvr additive="base">
                                            <p:cTn id="72" dur="750" fill="hold"/>
                                            <p:tgtEl>
                                              <p:spTgt spid="46"/>
                                            </p:tgtEl>
                                            <p:attrNameLst>
                                              <p:attrName>ppt_y</p:attrName>
                                            </p:attrNameLst>
                                          </p:cBhvr>
                                          <p:tavLst>
                                            <p:tav tm="0">
                                              <p:val>
                                                <p:strVal val="#ppt_y"/>
                                              </p:val>
                                            </p:tav>
                                            <p:tav tm="100000">
                                              <p:val>
                                                <p:strVal val="#ppt_y"/>
                                              </p:val>
                                            </p:tav>
                                          </p:tavLst>
                                        </p:anim>
                                      </p:childTnLst>
                                    </p:cTn>
                                  </p:par>
                                  <p:par>
                                    <p:cTn id="73" presetID="41" presetClass="entr" presetSubtype="0" fill="hold" grpId="0" nodeType="withEffect">
                                      <p:stCondLst>
                                        <p:cond delay="750"/>
                                      </p:stCondLst>
                                      <p:iterate type="lt">
                                        <p:tmPct val="25000"/>
                                      </p:iterate>
                                      <p:childTnLst>
                                        <p:set>
                                          <p:cBhvr>
                                            <p:cTn id="74" dur="1" fill="hold">
                                              <p:stCondLst>
                                                <p:cond delay="0"/>
                                              </p:stCondLst>
                                            </p:cTn>
                                            <p:tgtEl>
                                              <p:spTgt spid="54"/>
                                            </p:tgtEl>
                                            <p:attrNameLst>
                                              <p:attrName>style.visibility</p:attrName>
                                            </p:attrNameLst>
                                          </p:cBhvr>
                                          <p:to>
                                            <p:strVal val="visible"/>
                                          </p:to>
                                        </p:set>
                                        <p:anim calcmode="lin" valueType="num">
                                          <p:cBhvr>
                                            <p:cTn id="75" dur="250" fill="hold"/>
                                            <p:tgtEl>
                                              <p:spTgt spid="54"/>
                                            </p:tgtEl>
                                            <p:attrNameLst>
                                              <p:attrName>ppt_x</p:attrName>
                                            </p:attrNameLst>
                                          </p:cBhvr>
                                          <p:tavLst>
                                            <p:tav tm="0">
                                              <p:val>
                                                <p:strVal val="#ppt_x"/>
                                              </p:val>
                                            </p:tav>
                                            <p:tav tm="50000">
                                              <p:val>
                                                <p:strVal val="#ppt_x+.1"/>
                                              </p:val>
                                            </p:tav>
                                            <p:tav tm="100000">
                                              <p:val>
                                                <p:strVal val="#ppt_x"/>
                                              </p:val>
                                            </p:tav>
                                          </p:tavLst>
                                        </p:anim>
                                        <p:anim calcmode="lin" valueType="num">
                                          <p:cBhvr>
                                            <p:cTn id="76" dur="250" fill="hold"/>
                                            <p:tgtEl>
                                              <p:spTgt spid="54"/>
                                            </p:tgtEl>
                                            <p:attrNameLst>
                                              <p:attrName>ppt_y</p:attrName>
                                            </p:attrNameLst>
                                          </p:cBhvr>
                                          <p:tavLst>
                                            <p:tav tm="0">
                                              <p:val>
                                                <p:strVal val="#ppt_y"/>
                                              </p:val>
                                            </p:tav>
                                            <p:tav tm="100000">
                                              <p:val>
                                                <p:strVal val="#ppt_y"/>
                                              </p:val>
                                            </p:tav>
                                          </p:tavLst>
                                        </p:anim>
                                        <p:anim calcmode="lin" valueType="num">
                                          <p:cBhvr>
                                            <p:cTn id="77" dur="250" fill="hold"/>
                                            <p:tgtEl>
                                              <p:spTgt spid="54"/>
                                            </p:tgtEl>
                                            <p:attrNameLst>
                                              <p:attrName>ppt_h</p:attrName>
                                            </p:attrNameLst>
                                          </p:cBhvr>
                                          <p:tavLst>
                                            <p:tav tm="0">
                                              <p:val>
                                                <p:strVal val="#ppt_h/10"/>
                                              </p:val>
                                            </p:tav>
                                            <p:tav tm="50000">
                                              <p:val>
                                                <p:strVal val="#ppt_h+.01"/>
                                              </p:val>
                                            </p:tav>
                                            <p:tav tm="100000">
                                              <p:val>
                                                <p:strVal val="#ppt_h"/>
                                              </p:val>
                                            </p:tav>
                                          </p:tavLst>
                                        </p:anim>
                                        <p:anim calcmode="lin" valueType="num">
                                          <p:cBhvr>
                                            <p:cTn id="78" dur="250" fill="hold"/>
                                            <p:tgtEl>
                                              <p:spTgt spid="54"/>
                                            </p:tgtEl>
                                            <p:attrNameLst>
                                              <p:attrName>ppt_w</p:attrName>
                                            </p:attrNameLst>
                                          </p:cBhvr>
                                          <p:tavLst>
                                            <p:tav tm="0">
                                              <p:val>
                                                <p:strVal val="#ppt_w/10"/>
                                              </p:val>
                                            </p:tav>
                                            <p:tav tm="50000">
                                              <p:val>
                                                <p:strVal val="#ppt_w+.01"/>
                                              </p:val>
                                            </p:tav>
                                            <p:tav tm="100000">
                                              <p:val>
                                                <p:strVal val="#ppt_w"/>
                                              </p:val>
                                            </p:tav>
                                          </p:tavLst>
                                        </p:anim>
                                        <p:animEffect transition="in" filter="fade">
                                          <p:cBhvr>
                                            <p:cTn id="79" dur="250" tmFilter="0,0; .5, 1; 1, 1"/>
                                            <p:tgtEl>
                                              <p:spTgt spid="54"/>
                                            </p:tgtEl>
                                          </p:cBhvr>
                                        </p:animEffect>
                                      </p:childTnLst>
                                    </p:cTn>
                                  </p:par>
                                </p:childTnLst>
                              </p:cTn>
                            </p:par>
                            <p:par>
                              <p:cTn id="80" fill="hold">
                                <p:stCondLst>
                                  <p:cond delay="7975"/>
                                </p:stCondLst>
                                <p:childTnLst>
                                  <p:par>
                                    <p:cTn id="81" presetID="2" presetClass="entr" presetSubtype="2" accel="51400" fill="hold" grpId="0" nodeType="afterEffect" p14:presetBounceEnd="17000">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14:bounceEnd="17000">
                                          <p:cBhvr additive="base">
                                            <p:cTn id="83" dur="650" fill="hold"/>
                                            <p:tgtEl>
                                              <p:spTgt spid="47"/>
                                            </p:tgtEl>
                                            <p:attrNameLst>
                                              <p:attrName>ppt_x</p:attrName>
                                            </p:attrNameLst>
                                          </p:cBhvr>
                                          <p:tavLst>
                                            <p:tav tm="0">
                                              <p:val>
                                                <p:strVal val="1+#ppt_w/2"/>
                                              </p:val>
                                            </p:tav>
                                            <p:tav tm="100000">
                                              <p:val>
                                                <p:strVal val="#ppt_x"/>
                                              </p:val>
                                            </p:tav>
                                          </p:tavLst>
                                        </p:anim>
                                        <p:anim calcmode="lin" valueType="num" p14:bounceEnd="17000">
                                          <p:cBhvr additive="base">
                                            <p:cTn id="84" dur="650" fill="hold"/>
                                            <p:tgtEl>
                                              <p:spTgt spid="47"/>
                                            </p:tgtEl>
                                            <p:attrNameLst>
                                              <p:attrName>ppt_y</p:attrName>
                                            </p:attrNameLst>
                                          </p:cBhvr>
                                          <p:tavLst>
                                            <p:tav tm="0">
                                              <p:val>
                                                <p:strVal val="#ppt_y"/>
                                              </p:val>
                                            </p:tav>
                                            <p:tav tm="100000">
                                              <p:val>
                                                <p:strVal val="#ppt_y"/>
                                              </p:val>
                                            </p:tav>
                                          </p:tavLst>
                                        </p:anim>
                                      </p:childTnLst>
                                    </p:cTn>
                                  </p:par>
                                  <p:par>
                                    <p:cTn id="85" presetID="41" presetClass="entr" presetSubtype="0" fill="hold" grpId="0" nodeType="withEffect">
                                      <p:stCondLst>
                                        <p:cond delay="650"/>
                                      </p:stCondLst>
                                      <p:iterate type="lt">
                                        <p:tmPct val="25000"/>
                                      </p:iterate>
                                      <p:childTnLst>
                                        <p:set>
                                          <p:cBhvr>
                                            <p:cTn id="86" dur="1" fill="hold">
                                              <p:stCondLst>
                                                <p:cond delay="0"/>
                                              </p:stCondLst>
                                            </p:cTn>
                                            <p:tgtEl>
                                              <p:spTgt spid="55"/>
                                            </p:tgtEl>
                                            <p:attrNameLst>
                                              <p:attrName>style.visibility</p:attrName>
                                            </p:attrNameLst>
                                          </p:cBhvr>
                                          <p:to>
                                            <p:strVal val="visible"/>
                                          </p:to>
                                        </p:set>
                                        <p:anim calcmode="lin" valueType="num">
                                          <p:cBhvr>
                                            <p:cTn id="87" dur="250" fill="hold"/>
                                            <p:tgtEl>
                                              <p:spTgt spid="55"/>
                                            </p:tgtEl>
                                            <p:attrNameLst>
                                              <p:attrName>ppt_x</p:attrName>
                                            </p:attrNameLst>
                                          </p:cBhvr>
                                          <p:tavLst>
                                            <p:tav tm="0">
                                              <p:val>
                                                <p:strVal val="#ppt_x"/>
                                              </p:val>
                                            </p:tav>
                                            <p:tav tm="50000">
                                              <p:val>
                                                <p:strVal val="#ppt_x+.1"/>
                                              </p:val>
                                            </p:tav>
                                            <p:tav tm="100000">
                                              <p:val>
                                                <p:strVal val="#ppt_x"/>
                                              </p:val>
                                            </p:tav>
                                          </p:tavLst>
                                        </p:anim>
                                        <p:anim calcmode="lin" valueType="num">
                                          <p:cBhvr>
                                            <p:cTn id="88" dur="250" fill="hold"/>
                                            <p:tgtEl>
                                              <p:spTgt spid="55"/>
                                            </p:tgtEl>
                                            <p:attrNameLst>
                                              <p:attrName>ppt_y</p:attrName>
                                            </p:attrNameLst>
                                          </p:cBhvr>
                                          <p:tavLst>
                                            <p:tav tm="0">
                                              <p:val>
                                                <p:strVal val="#ppt_y"/>
                                              </p:val>
                                            </p:tav>
                                            <p:tav tm="100000">
                                              <p:val>
                                                <p:strVal val="#ppt_y"/>
                                              </p:val>
                                            </p:tav>
                                          </p:tavLst>
                                        </p:anim>
                                        <p:anim calcmode="lin" valueType="num">
                                          <p:cBhvr>
                                            <p:cTn id="89" dur="250" fill="hold"/>
                                            <p:tgtEl>
                                              <p:spTgt spid="55"/>
                                            </p:tgtEl>
                                            <p:attrNameLst>
                                              <p:attrName>ppt_h</p:attrName>
                                            </p:attrNameLst>
                                          </p:cBhvr>
                                          <p:tavLst>
                                            <p:tav tm="0">
                                              <p:val>
                                                <p:strVal val="#ppt_h/10"/>
                                              </p:val>
                                            </p:tav>
                                            <p:tav tm="50000">
                                              <p:val>
                                                <p:strVal val="#ppt_h+.01"/>
                                              </p:val>
                                            </p:tav>
                                            <p:tav tm="100000">
                                              <p:val>
                                                <p:strVal val="#ppt_h"/>
                                              </p:val>
                                            </p:tav>
                                          </p:tavLst>
                                        </p:anim>
                                        <p:anim calcmode="lin" valueType="num">
                                          <p:cBhvr>
                                            <p:cTn id="90" dur="250" fill="hold"/>
                                            <p:tgtEl>
                                              <p:spTgt spid="55"/>
                                            </p:tgtEl>
                                            <p:attrNameLst>
                                              <p:attrName>ppt_w</p:attrName>
                                            </p:attrNameLst>
                                          </p:cBhvr>
                                          <p:tavLst>
                                            <p:tav tm="0">
                                              <p:val>
                                                <p:strVal val="#ppt_w/10"/>
                                              </p:val>
                                            </p:tav>
                                            <p:tav tm="50000">
                                              <p:val>
                                                <p:strVal val="#ppt_w+.01"/>
                                              </p:val>
                                            </p:tav>
                                            <p:tav tm="100000">
                                              <p:val>
                                                <p:strVal val="#ppt_w"/>
                                              </p:val>
                                            </p:tav>
                                          </p:tavLst>
                                        </p:anim>
                                        <p:animEffect transition="in" filter="fade">
                                          <p:cBhvr>
                                            <p:cTn id="91" dur="250" tmFilter="0,0; .5, 1; 1, 1"/>
                                            <p:tgtEl>
                                              <p:spTgt spid="55"/>
                                            </p:tgtEl>
                                          </p:cBhvr>
                                        </p:animEffect>
                                      </p:childTnLst>
                                    </p:cTn>
                                  </p:par>
                                </p:childTnLst>
                              </p:cTn>
                            </p:par>
                            <p:par>
                              <p:cTn id="92" fill="hold">
                                <p:stCondLst>
                                  <p:cond delay="9062"/>
                                </p:stCondLst>
                                <p:childTnLst>
                                  <p:par>
                                    <p:cTn id="93" presetID="2" presetClass="entr" presetSubtype="2" accel="51400" fill="hold" grpId="0" nodeType="afterEffect" p14:presetBounceEnd="17000">
                                      <p:stCondLst>
                                        <p:cond delay="0"/>
                                      </p:stCondLst>
                                      <p:childTnLst>
                                        <p:set>
                                          <p:cBhvr>
                                            <p:cTn id="94" dur="1" fill="hold">
                                              <p:stCondLst>
                                                <p:cond delay="0"/>
                                              </p:stCondLst>
                                            </p:cTn>
                                            <p:tgtEl>
                                              <p:spTgt spid="48"/>
                                            </p:tgtEl>
                                            <p:attrNameLst>
                                              <p:attrName>style.visibility</p:attrName>
                                            </p:attrNameLst>
                                          </p:cBhvr>
                                          <p:to>
                                            <p:strVal val="visible"/>
                                          </p:to>
                                        </p:set>
                                        <p:anim calcmode="lin" valueType="num" p14:bounceEnd="17000">
                                          <p:cBhvr additive="base">
                                            <p:cTn id="95" dur="500" fill="hold"/>
                                            <p:tgtEl>
                                              <p:spTgt spid="48"/>
                                            </p:tgtEl>
                                            <p:attrNameLst>
                                              <p:attrName>ppt_x</p:attrName>
                                            </p:attrNameLst>
                                          </p:cBhvr>
                                          <p:tavLst>
                                            <p:tav tm="0">
                                              <p:val>
                                                <p:strVal val="1+#ppt_w/2"/>
                                              </p:val>
                                            </p:tav>
                                            <p:tav tm="100000">
                                              <p:val>
                                                <p:strVal val="#ppt_x"/>
                                              </p:val>
                                            </p:tav>
                                          </p:tavLst>
                                        </p:anim>
                                        <p:anim calcmode="lin" valueType="num" p14:bounceEnd="17000">
                                          <p:cBhvr additive="base">
                                            <p:cTn id="96" dur="500" fill="hold"/>
                                            <p:tgtEl>
                                              <p:spTgt spid="48"/>
                                            </p:tgtEl>
                                            <p:attrNameLst>
                                              <p:attrName>ppt_y</p:attrName>
                                            </p:attrNameLst>
                                          </p:cBhvr>
                                          <p:tavLst>
                                            <p:tav tm="0">
                                              <p:val>
                                                <p:strVal val="#ppt_y"/>
                                              </p:val>
                                            </p:tav>
                                            <p:tav tm="100000">
                                              <p:val>
                                                <p:strVal val="#ppt_y"/>
                                              </p:val>
                                            </p:tav>
                                          </p:tavLst>
                                        </p:anim>
                                      </p:childTnLst>
                                    </p:cTn>
                                  </p:par>
                                  <p:par>
                                    <p:cTn id="97" presetID="41" presetClass="entr" presetSubtype="0" fill="hold" grpId="0" nodeType="withEffect">
                                      <p:stCondLst>
                                        <p:cond delay="500"/>
                                      </p:stCondLst>
                                      <p:iterate type="lt">
                                        <p:tmPct val="25000"/>
                                      </p:iterate>
                                      <p:childTnLst>
                                        <p:set>
                                          <p:cBhvr>
                                            <p:cTn id="98" dur="1" fill="hold">
                                              <p:stCondLst>
                                                <p:cond delay="0"/>
                                              </p:stCondLst>
                                            </p:cTn>
                                            <p:tgtEl>
                                              <p:spTgt spid="56"/>
                                            </p:tgtEl>
                                            <p:attrNameLst>
                                              <p:attrName>style.visibility</p:attrName>
                                            </p:attrNameLst>
                                          </p:cBhvr>
                                          <p:to>
                                            <p:strVal val="visible"/>
                                          </p:to>
                                        </p:set>
                                        <p:anim calcmode="lin" valueType="num">
                                          <p:cBhvr>
                                            <p:cTn id="99" dur="250" fill="hold"/>
                                            <p:tgtEl>
                                              <p:spTgt spid="56"/>
                                            </p:tgtEl>
                                            <p:attrNameLst>
                                              <p:attrName>ppt_x</p:attrName>
                                            </p:attrNameLst>
                                          </p:cBhvr>
                                          <p:tavLst>
                                            <p:tav tm="0">
                                              <p:val>
                                                <p:strVal val="#ppt_x"/>
                                              </p:val>
                                            </p:tav>
                                            <p:tav tm="50000">
                                              <p:val>
                                                <p:strVal val="#ppt_x+.1"/>
                                              </p:val>
                                            </p:tav>
                                            <p:tav tm="100000">
                                              <p:val>
                                                <p:strVal val="#ppt_x"/>
                                              </p:val>
                                            </p:tav>
                                          </p:tavLst>
                                        </p:anim>
                                        <p:anim calcmode="lin" valueType="num">
                                          <p:cBhvr>
                                            <p:cTn id="100" dur="250" fill="hold"/>
                                            <p:tgtEl>
                                              <p:spTgt spid="56"/>
                                            </p:tgtEl>
                                            <p:attrNameLst>
                                              <p:attrName>ppt_y</p:attrName>
                                            </p:attrNameLst>
                                          </p:cBhvr>
                                          <p:tavLst>
                                            <p:tav tm="0">
                                              <p:val>
                                                <p:strVal val="#ppt_y"/>
                                              </p:val>
                                            </p:tav>
                                            <p:tav tm="100000">
                                              <p:val>
                                                <p:strVal val="#ppt_y"/>
                                              </p:val>
                                            </p:tav>
                                          </p:tavLst>
                                        </p:anim>
                                        <p:anim calcmode="lin" valueType="num">
                                          <p:cBhvr>
                                            <p:cTn id="101" dur="250" fill="hold"/>
                                            <p:tgtEl>
                                              <p:spTgt spid="56"/>
                                            </p:tgtEl>
                                            <p:attrNameLst>
                                              <p:attrName>ppt_h</p:attrName>
                                            </p:attrNameLst>
                                          </p:cBhvr>
                                          <p:tavLst>
                                            <p:tav tm="0">
                                              <p:val>
                                                <p:strVal val="#ppt_h/10"/>
                                              </p:val>
                                            </p:tav>
                                            <p:tav tm="50000">
                                              <p:val>
                                                <p:strVal val="#ppt_h+.01"/>
                                              </p:val>
                                            </p:tav>
                                            <p:tav tm="100000">
                                              <p:val>
                                                <p:strVal val="#ppt_h"/>
                                              </p:val>
                                            </p:tav>
                                          </p:tavLst>
                                        </p:anim>
                                        <p:anim calcmode="lin" valueType="num">
                                          <p:cBhvr>
                                            <p:cTn id="102" dur="250" fill="hold"/>
                                            <p:tgtEl>
                                              <p:spTgt spid="56"/>
                                            </p:tgtEl>
                                            <p:attrNameLst>
                                              <p:attrName>ppt_w</p:attrName>
                                            </p:attrNameLst>
                                          </p:cBhvr>
                                          <p:tavLst>
                                            <p:tav tm="0">
                                              <p:val>
                                                <p:strVal val="#ppt_w/10"/>
                                              </p:val>
                                            </p:tav>
                                            <p:tav tm="50000">
                                              <p:val>
                                                <p:strVal val="#ppt_w+.01"/>
                                              </p:val>
                                            </p:tav>
                                            <p:tav tm="100000">
                                              <p:val>
                                                <p:strVal val="#ppt_w"/>
                                              </p:val>
                                            </p:tav>
                                          </p:tavLst>
                                        </p:anim>
                                        <p:animEffect transition="in" filter="fade">
                                          <p:cBhvr>
                                            <p:cTn id="103" dur="250" tmFilter="0,0; .5, 1; 1, 1"/>
                                            <p:tgtEl>
                                              <p:spTgt spid="56"/>
                                            </p:tgtEl>
                                          </p:cBhvr>
                                        </p:animEffect>
                                      </p:childTnLst>
                                    </p:cTn>
                                  </p:par>
                                </p:childTnLst>
                              </p:cTn>
                            </p:par>
                            <p:par>
                              <p:cTn id="104" fill="hold">
                                <p:stCondLst>
                                  <p:cond delay="10000"/>
                                </p:stCondLst>
                                <p:childTnLst>
                                  <p:par>
                                    <p:cTn id="105" presetID="10" presetClass="entr" presetSubtype="0" fill="hold" grpId="0" nodeType="afterEffect">
                                      <p:stCondLst>
                                        <p:cond delay="0"/>
                                      </p:stCondLst>
                                      <p:childTnLst>
                                        <p:set>
                                          <p:cBhvr>
                                            <p:cTn id="106" dur="1" fill="hold">
                                              <p:stCondLst>
                                                <p:cond delay="0"/>
                                              </p:stCondLst>
                                            </p:cTn>
                                            <p:tgtEl>
                                              <p:spTgt spid="65"/>
                                            </p:tgtEl>
                                            <p:attrNameLst>
                                              <p:attrName>style.visibility</p:attrName>
                                            </p:attrNameLst>
                                          </p:cBhvr>
                                          <p:to>
                                            <p:strVal val="visible"/>
                                          </p:to>
                                        </p:set>
                                        <p:animEffect transition="in" filter="fade">
                                          <p:cBhvr>
                                            <p:cTn id="107" dur="10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40" grpId="0"/>
          <p:bldP spid="45" grpId="0" animBg="1"/>
          <p:bldP spid="46" grpId="0" animBg="1"/>
          <p:bldP spid="47" grpId="0" animBg="1"/>
          <p:bldP spid="48" grpId="0" animBg="1"/>
          <p:bldP spid="49" grpId="0"/>
          <p:bldP spid="50" grpId="0"/>
          <p:bldP spid="51" grpId="0"/>
          <p:bldP spid="52" grpId="0"/>
          <p:bldP spid="53" grpId="0"/>
          <p:bldP spid="54" grpId="0"/>
          <p:bldP spid="55" grpId="0"/>
          <p:bldP spid="56" grpId="0"/>
          <p:bldP spid="65"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accel="3600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1500" fill="hold"/>
                                            <p:tgtEl>
                                              <p:spTgt spid="32"/>
                                            </p:tgtEl>
                                            <p:attrNameLst>
                                              <p:attrName>ppt_x</p:attrName>
                                            </p:attrNameLst>
                                          </p:cBhvr>
                                          <p:tavLst>
                                            <p:tav tm="0">
                                              <p:val>
                                                <p:strVal val="#ppt_x"/>
                                              </p:val>
                                            </p:tav>
                                            <p:tav tm="100000">
                                              <p:val>
                                                <p:strVal val="#ppt_x"/>
                                              </p:val>
                                            </p:tav>
                                          </p:tavLst>
                                        </p:anim>
                                        <p:anim calcmode="lin" valueType="num">
                                          <p:cBhvr additive="base">
                                            <p:cTn id="8" dur="1500" fill="hold"/>
                                            <p:tgtEl>
                                              <p:spTgt spid="32"/>
                                            </p:tgtEl>
                                            <p:attrNameLst>
                                              <p:attrName>ppt_y</p:attrName>
                                            </p:attrNameLst>
                                          </p:cBhvr>
                                          <p:tavLst>
                                            <p:tav tm="0">
                                              <p:val>
                                                <p:strVal val="0-#ppt_h/2"/>
                                              </p:val>
                                            </p:tav>
                                            <p:tav tm="100000">
                                              <p:val>
                                                <p:strVal val="#ppt_y"/>
                                              </p:val>
                                            </p:tav>
                                          </p:tavLst>
                                        </p:anim>
                                      </p:childTnLst>
                                    </p:cTn>
                                  </p:par>
                                </p:childTnLst>
                              </p:cTn>
                            </p:par>
                            <p:par>
                              <p:cTn id="9" fill="hold">
                                <p:stCondLst>
                                  <p:cond delay="1500"/>
                                </p:stCondLst>
                                <p:childTnLst>
                                  <p:par>
                                    <p:cTn id="10" presetID="2" presetClass="entr" presetSubtype="8" accel="50000" decel="50000" fill="hold" nodeType="afterEffect">
                                      <p:stCondLst>
                                        <p:cond delay="0"/>
                                      </p:stCondLst>
                                      <p:childTnLst>
                                        <p:set>
                                          <p:cBhvr>
                                            <p:cTn id="11" dur="1" fill="hold">
                                              <p:stCondLst>
                                                <p:cond delay="0"/>
                                              </p:stCondLst>
                                            </p:cTn>
                                            <p:tgtEl>
                                              <p:spTgt spid="37"/>
                                            </p:tgtEl>
                                            <p:attrNameLst>
                                              <p:attrName>style.visibility</p:attrName>
                                            </p:attrNameLst>
                                          </p:cBhvr>
                                          <p:to>
                                            <p:strVal val="visible"/>
                                          </p:to>
                                        </p:set>
                                        <p:anim calcmode="lin" valueType="num">
                                          <p:cBhvr additive="base">
                                            <p:cTn id="12" dur="400" fill="hold"/>
                                            <p:tgtEl>
                                              <p:spTgt spid="37"/>
                                            </p:tgtEl>
                                            <p:attrNameLst>
                                              <p:attrName>ppt_x</p:attrName>
                                            </p:attrNameLst>
                                          </p:cBhvr>
                                          <p:tavLst>
                                            <p:tav tm="0">
                                              <p:val>
                                                <p:strVal val="0-#ppt_w/2"/>
                                              </p:val>
                                            </p:tav>
                                            <p:tav tm="100000">
                                              <p:val>
                                                <p:strVal val="#ppt_x"/>
                                              </p:val>
                                            </p:tav>
                                          </p:tavLst>
                                        </p:anim>
                                        <p:anim calcmode="lin" valueType="num">
                                          <p:cBhvr additive="base">
                                            <p:cTn id="13" dur="400" fill="hold"/>
                                            <p:tgtEl>
                                              <p:spTgt spid="37"/>
                                            </p:tgtEl>
                                            <p:attrNameLst>
                                              <p:attrName>ppt_y</p:attrName>
                                            </p:attrNameLst>
                                          </p:cBhvr>
                                          <p:tavLst>
                                            <p:tav tm="0">
                                              <p:val>
                                                <p:strVal val="#ppt_y"/>
                                              </p:val>
                                            </p:tav>
                                            <p:tav tm="100000">
                                              <p:val>
                                                <p:strVal val="#ppt_y"/>
                                              </p:val>
                                            </p:tav>
                                          </p:tavLst>
                                        </p:anim>
                                      </p:childTnLst>
                                    </p:cTn>
                                  </p:par>
                                </p:childTnLst>
                              </p:cTn>
                            </p:par>
                            <p:par>
                              <p:cTn id="14" fill="hold">
                                <p:stCondLst>
                                  <p:cond delay="2000"/>
                                </p:stCondLst>
                                <p:childTnLst>
                                  <p:par>
                                    <p:cTn id="15" presetID="2" presetClass="entr" presetSubtype="4" accel="50000" decel="50000" fill="hold" grpId="0" nodeType="after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additive="base">
                                            <p:cTn id="17" dur="400" fill="hold"/>
                                            <p:tgtEl>
                                              <p:spTgt spid="36"/>
                                            </p:tgtEl>
                                            <p:attrNameLst>
                                              <p:attrName>ppt_x</p:attrName>
                                            </p:attrNameLst>
                                          </p:cBhvr>
                                          <p:tavLst>
                                            <p:tav tm="0">
                                              <p:val>
                                                <p:strVal val="#ppt_x"/>
                                              </p:val>
                                            </p:tav>
                                            <p:tav tm="100000">
                                              <p:val>
                                                <p:strVal val="#ppt_x"/>
                                              </p:val>
                                            </p:tav>
                                          </p:tavLst>
                                        </p:anim>
                                        <p:anim calcmode="lin" valueType="num">
                                          <p:cBhvr additive="base">
                                            <p:cTn id="18" dur="400" fill="hold"/>
                                            <p:tgtEl>
                                              <p:spTgt spid="36"/>
                                            </p:tgtEl>
                                            <p:attrNameLst>
                                              <p:attrName>ppt_y</p:attrName>
                                            </p:attrNameLst>
                                          </p:cBhvr>
                                          <p:tavLst>
                                            <p:tav tm="0">
                                              <p:val>
                                                <p:strVal val="1+#ppt_h/2"/>
                                              </p:val>
                                            </p:tav>
                                            <p:tav tm="100000">
                                              <p:val>
                                                <p:strVal val="#ppt_y"/>
                                              </p:val>
                                            </p:tav>
                                          </p:tavLst>
                                        </p:anim>
                                      </p:childTnLst>
                                    </p:cTn>
                                  </p:par>
                                </p:childTnLst>
                              </p:cTn>
                            </p:par>
                            <p:par>
                              <p:cTn id="19" fill="hold">
                                <p:stCondLst>
                                  <p:cond delay="2500"/>
                                </p:stCondLst>
                                <p:childTnLst>
                                  <p:par>
                                    <p:cTn id="20" presetID="2" presetClass="entr" presetSubtype="2" accel="50000" decel="50000" fill="hold" nodeType="after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additive="base">
                                            <p:cTn id="22" dur="400" fill="hold"/>
                                            <p:tgtEl>
                                              <p:spTgt spid="42"/>
                                            </p:tgtEl>
                                            <p:attrNameLst>
                                              <p:attrName>ppt_x</p:attrName>
                                            </p:attrNameLst>
                                          </p:cBhvr>
                                          <p:tavLst>
                                            <p:tav tm="0">
                                              <p:val>
                                                <p:strVal val="1+#ppt_w/2"/>
                                              </p:val>
                                            </p:tav>
                                            <p:tav tm="100000">
                                              <p:val>
                                                <p:strVal val="#ppt_x"/>
                                              </p:val>
                                            </p:tav>
                                          </p:tavLst>
                                        </p:anim>
                                        <p:anim calcmode="lin" valueType="num">
                                          <p:cBhvr additive="base">
                                            <p:cTn id="23" dur="400" fill="hold"/>
                                            <p:tgtEl>
                                              <p:spTgt spid="42"/>
                                            </p:tgtEl>
                                            <p:attrNameLst>
                                              <p:attrName>ppt_y</p:attrName>
                                            </p:attrNameLst>
                                          </p:cBhvr>
                                          <p:tavLst>
                                            <p:tav tm="0">
                                              <p:val>
                                                <p:strVal val="#ppt_y"/>
                                              </p:val>
                                            </p:tav>
                                            <p:tav tm="100000">
                                              <p:val>
                                                <p:strVal val="#ppt_y"/>
                                              </p:val>
                                            </p:tav>
                                          </p:tavLst>
                                        </p:anim>
                                      </p:childTnLst>
                                    </p:cTn>
                                  </p:par>
                                </p:childTnLst>
                              </p:cTn>
                            </p:par>
                            <p:par>
                              <p:cTn id="24" fill="hold">
                                <p:stCondLst>
                                  <p:cond delay="3000"/>
                                </p:stCondLst>
                                <p:childTnLst>
                                  <p:par>
                                    <p:cTn id="25" presetID="2" presetClass="entr" presetSubtype="1" accel="50000" decel="5000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additive="base">
                                            <p:cTn id="27" dur="500" fill="hold"/>
                                            <p:tgtEl>
                                              <p:spTgt spid="59"/>
                                            </p:tgtEl>
                                            <p:attrNameLst>
                                              <p:attrName>ppt_x</p:attrName>
                                            </p:attrNameLst>
                                          </p:cBhvr>
                                          <p:tavLst>
                                            <p:tav tm="0">
                                              <p:val>
                                                <p:strVal val="#ppt_x"/>
                                              </p:val>
                                            </p:tav>
                                            <p:tav tm="100000">
                                              <p:val>
                                                <p:strVal val="#ppt_x"/>
                                              </p:val>
                                            </p:tav>
                                          </p:tavLst>
                                        </p:anim>
                                        <p:anim calcmode="lin" valueType="num">
                                          <p:cBhvr additive="base">
                                            <p:cTn id="28" dur="500" fill="hold"/>
                                            <p:tgtEl>
                                              <p:spTgt spid="59"/>
                                            </p:tgtEl>
                                            <p:attrNameLst>
                                              <p:attrName>ppt_y</p:attrName>
                                            </p:attrNameLst>
                                          </p:cBhvr>
                                          <p:tavLst>
                                            <p:tav tm="0">
                                              <p:val>
                                                <p:strVal val="0-#ppt_h/2"/>
                                              </p:val>
                                            </p:tav>
                                            <p:tav tm="100000">
                                              <p:val>
                                                <p:strVal val="#ppt_y"/>
                                              </p:val>
                                            </p:tav>
                                          </p:tavLst>
                                        </p:anim>
                                      </p:childTnLst>
                                    </p:cTn>
                                  </p:par>
                                </p:childTnLst>
                              </p:cTn>
                            </p:par>
                            <p:par>
                              <p:cTn id="29" fill="hold">
                                <p:stCondLst>
                                  <p:cond delay="3500"/>
                                </p:stCondLst>
                                <p:childTnLst>
                                  <p:par>
                                    <p:cTn id="30" presetID="14" presetClass="entr" presetSubtype="10" fill="hold" grpId="0" nodeType="afterEffect">
                                      <p:stCondLst>
                                        <p:cond delay="0"/>
                                      </p:stCondLst>
                                      <p:childTnLst>
                                        <p:set>
                                          <p:cBhvr>
                                            <p:cTn id="31" dur="1" fill="hold">
                                              <p:stCondLst>
                                                <p:cond delay="0"/>
                                              </p:stCondLst>
                                            </p:cTn>
                                            <p:tgtEl>
                                              <p:spTgt spid="49"/>
                                            </p:tgtEl>
                                            <p:attrNameLst>
                                              <p:attrName>style.visibility</p:attrName>
                                            </p:attrNameLst>
                                          </p:cBhvr>
                                          <p:to>
                                            <p:strVal val="visible"/>
                                          </p:to>
                                        </p:set>
                                        <p:animEffect transition="in" filter="randombar(horizontal)">
                                          <p:cBhvr>
                                            <p:cTn id="32" dur="400"/>
                                            <p:tgtEl>
                                              <p:spTgt spid="49"/>
                                            </p:tgtEl>
                                          </p:cBhvr>
                                        </p:animEffect>
                                      </p:childTnLst>
                                    </p:cTn>
                                  </p:par>
                                  <p:par>
                                    <p:cTn id="33" presetID="14" presetClass="entr" presetSubtype="10" fill="hold" grpId="0" nodeType="withEffect">
                                      <p:stCondLst>
                                        <p:cond delay="0"/>
                                      </p:stCondLst>
                                      <p:childTnLst>
                                        <p:set>
                                          <p:cBhvr>
                                            <p:cTn id="34" dur="1" fill="hold">
                                              <p:stCondLst>
                                                <p:cond delay="0"/>
                                              </p:stCondLst>
                                            </p:cTn>
                                            <p:tgtEl>
                                              <p:spTgt spid="50"/>
                                            </p:tgtEl>
                                            <p:attrNameLst>
                                              <p:attrName>style.visibility</p:attrName>
                                            </p:attrNameLst>
                                          </p:cBhvr>
                                          <p:to>
                                            <p:strVal val="visible"/>
                                          </p:to>
                                        </p:set>
                                        <p:animEffect transition="in" filter="randombar(horizontal)">
                                          <p:cBhvr>
                                            <p:cTn id="35" dur="400"/>
                                            <p:tgtEl>
                                              <p:spTgt spid="50"/>
                                            </p:tgtEl>
                                          </p:cBhvr>
                                        </p:animEffect>
                                      </p:childTnLst>
                                    </p:cTn>
                                  </p:par>
                                </p:childTnLst>
                              </p:cTn>
                            </p:par>
                            <p:par>
                              <p:cTn id="36" fill="hold">
                                <p:stCondLst>
                                  <p:cond delay="4000"/>
                                </p:stCondLst>
                                <p:childTnLst>
                                  <p:par>
                                    <p:cTn id="37" presetID="2" presetClass="entr" presetSubtype="1" accel="50000" decel="50000" fill="hold" nodeType="afterEffect">
                                      <p:stCondLst>
                                        <p:cond delay="0"/>
                                      </p:stCondLst>
                                      <p:childTnLst>
                                        <p:set>
                                          <p:cBhvr>
                                            <p:cTn id="38" dur="1" fill="hold">
                                              <p:stCondLst>
                                                <p:cond delay="0"/>
                                              </p:stCondLst>
                                            </p:cTn>
                                            <p:tgtEl>
                                              <p:spTgt spid="62"/>
                                            </p:tgtEl>
                                            <p:attrNameLst>
                                              <p:attrName>style.visibility</p:attrName>
                                            </p:attrNameLst>
                                          </p:cBhvr>
                                          <p:to>
                                            <p:strVal val="visible"/>
                                          </p:to>
                                        </p:set>
                                        <p:anim calcmode="lin" valueType="num">
                                          <p:cBhvr additive="base">
                                            <p:cTn id="39" dur="500" fill="hold"/>
                                            <p:tgtEl>
                                              <p:spTgt spid="62"/>
                                            </p:tgtEl>
                                            <p:attrNameLst>
                                              <p:attrName>ppt_x</p:attrName>
                                            </p:attrNameLst>
                                          </p:cBhvr>
                                          <p:tavLst>
                                            <p:tav tm="0">
                                              <p:val>
                                                <p:strVal val="#ppt_x"/>
                                              </p:val>
                                            </p:tav>
                                            <p:tav tm="100000">
                                              <p:val>
                                                <p:strVal val="#ppt_x"/>
                                              </p:val>
                                            </p:tav>
                                          </p:tavLst>
                                        </p:anim>
                                        <p:anim calcmode="lin" valueType="num">
                                          <p:cBhvr additive="base">
                                            <p:cTn id="40" dur="500" fill="hold"/>
                                            <p:tgtEl>
                                              <p:spTgt spid="62"/>
                                            </p:tgtEl>
                                            <p:attrNameLst>
                                              <p:attrName>ppt_y</p:attrName>
                                            </p:attrNameLst>
                                          </p:cBhvr>
                                          <p:tavLst>
                                            <p:tav tm="0">
                                              <p:val>
                                                <p:strVal val="0-#ppt_h/2"/>
                                              </p:val>
                                            </p:tav>
                                            <p:tav tm="100000">
                                              <p:val>
                                                <p:strVal val="#ppt_y"/>
                                              </p:val>
                                            </p:tav>
                                          </p:tavLst>
                                        </p:anim>
                                      </p:childTnLst>
                                    </p:cTn>
                                  </p:par>
                                </p:childTnLst>
                              </p:cTn>
                            </p:par>
                            <p:par>
                              <p:cTn id="41" fill="hold">
                                <p:stCondLst>
                                  <p:cond delay="4500"/>
                                </p:stCondLst>
                                <p:childTnLst>
                                  <p:par>
                                    <p:cTn id="42" presetID="14" presetClass="entr" presetSubtype="10" fill="hold" grpId="0" nodeType="afterEffect">
                                      <p:stCondLst>
                                        <p:cond delay="0"/>
                                      </p:stCondLst>
                                      <p:childTnLst>
                                        <p:set>
                                          <p:cBhvr>
                                            <p:cTn id="43" dur="1" fill="hold">
                                              <p:stCondLst>
                                                <p:cond delay="0"/>
                                              </p:stCondLst>
                                            </p:cTn>
                                            <p:tgtEl>
                                              <p:spTgt spid="51"/>
                                            </p:tgtEl>
                                            <p:attrNameLst>
                                              <p:attrName>style.visibility</p:attrName>
                                            </p:attrNameLst>
                                          </p:cBhvr>
                                          <p:to>
                                            <p:strVal val="visible"/>
                                          </p:to>
                                        </p:set>
                                        <p:animEffect transition="in" filter="randombar(horizontal)">
                                          <p:cBhvr>
                                            <p:cTn id="44" dur="400"/>
                                            <p:tgtEl>
                                              <p:spTgt spid="51"/>
                                            </p:tgtEl>
                                          </p:cBhvr>
                                        </p:animEffect>
                                      </p:childTnLst>
                                    </p:cTn>
                                  </p:par>
                                  <p:par>
                                    <p:cTn id="45" presetID="14" presetClass="entr" presetSubtype="10" fill="hold" grpId="0" nodeType="with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randombar(horizontal)">
                                          <p:cBhvr>
                                            <p:cTn id="47" dur="400"/>
                                            <p:tgtEl>
                                              <p:spTgt spid="52"/>
                                            </p:tgtEl>
                                          </p:cBhvr>
                                        </p:animEffect>
                                      </p:childTnLst>
                                    </p:cTn>
                                  </p:par>
                                </p:childTnLst>
                              </p:cTn>
                            </p:par>
                            <p:par>
                              <p:cTn id="48" fill="hold">
                                <p:stCondLst>
                                  <p:cond delay="5000"/>
                                </p:stCondLst>
                                <p:childTnLst>
                                  <p:par>
                                    <p:cTn id="49" presetID="18" presetClass="entr" presetSubtype="3" fill="hold" nodeType="afterEffect">
                                      <p:stCondLst>
                                        <p:cond delay="0"/>
                                      </p:stCondLst>
                                      <p:childTnLst>
                                        <p:set>
                                          <p:cBhvr>
                                            <p:cTn id="50" dur="1" fill="hold">
                                              <p:stCondLst>
                                                <p:cond delay="0"/>
                                              </p:stCondLst>
                                            </p:cTn>
                                            <p:tgtEl>
                                              <p:spTgt spid="41"/>
                                            </p:tgtEl>
                                            <p:attrNameLst>
                                              <p:attrName>style.visibility</p:attrName>
                                            </p:attrNameLst>
                                          </p:cBhvr>
                                          <p:to>
                                            <p:strVal val="visible"/>
                                          </p:to>
                                        </p:set>
                                        <p:animEffect transition="in" filter="strips(upRight)">
                                          <p:cBhvr>
                                            <p:cTn id="51" dur="500"/>
                                            <p:tgtEl>
                                              <p:spTgt spid="41"/>
                                            </p:tgtEl>
                                          </p:cBhvr>
                                        </p:animEffect>
                                      </p:childTnLst>
                                    </p:cTn>
                                  </p:par>
                                </p:childTnLst>
                              </p:cTn>
                            </p:par>
                            <p:par>
                              <p:cTn id="52" fill="hold">
                                <p:stCondLst>
                                  <p:cond delay="5500"/>
                                </p:stCondLst>
                                <p:childTnLst>
                                  <p:par>
                                    <p:cTn id="53" presetID="10" presetClass="entr" presetSubtype="0" fill="hold" grpId="0" nodeType="afterEffect">
                                      <p:stCondLst>
                                        <p:cond delay="0"/>
                                      </p:stCondLst>
                                      <p:childTnLst>
                                        <p:set>
                                          <p:cBhvr>
                                            <p:cTn id="54" dur="1" fill="hold">
                                              <p:stCondLst>
                                                <p:cond delay="0"/>
                                              </p:stCondLst>
                                            </p:cTn>
                                            <p:tgtEl>
                                              <p:spTgt spid="40"/>
                                            </p:tgtEl>
                                            <p:attrNameLst>
                                              <p:attrName>style.visibility</p:attrName>
                                            </p:attrNameLst>
                                          </p:cBhvr>
                                          <p:to>
                                            <p:strVal val="visible"/>
                                          </p:to>
                                        </p:set>
                                        <p:animEffect transition="in" filter="fade">
                                          <p:cBhvr>
                                            <p:cTn id="55" dur="500"/>
                                            <p:tgtEl>
                                              <p:spTgt spid="40"/>
                                            </p:tgtEl>
                                          </p:cBhvr>
                                        </p:animEffect>
                                      </p:childTnLst>
                                    </p:cTn>
                                  </p:par>
                                </p:childTnLst>
                              </p:cTn>
                            </p:par>
                            <p:par>
                              <p:cTn id="56" fill="hold">
                                <p:stCondLst>
                                  <p:cond delay="6000"/>
                                </p:stCondLst>
                                <p:childTnLst>
                                  <p:par>
                                    <p:cTn id="57" presetID="2" presetClass="entr" presetSubtype="2" accel="51400"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additive="base">
                                            <p:cTn id="59" dur="850" fill="hold"/>
                                            <p:tgtEl>
                                              <p:spTgt spid="45"/>
                                            </p:tgtEl>
                                            <p:attrNameLst>
                                              <p:attrName>ppt_x</p:attrName>
                                            </p:attrNameLst>
                                          </p:cBhvr>
                                          <p:tavLst>
                                            <p:tav tm="0">
                                              <p:val>
                                                <p:strVal val="1+#ppt_w/2"/>
                                              </p:val>
                                            </p:tav>
                                            <p:tav tm="100000">
                                              <p:val>
                                                <p:strVal val="#ppt_x"/>
                                              </p:val>
                                            </p:tav>
                                          </p:tavLst>
                                        </p:anim>
                                        <p:anim calcmode="lin" valueType="num">
                                          <p:cBhvr additive="base">
                                            <p:cTn id="60" dur="850" fill="hold"/>
                                            <p:tgtEl>
                                              <p:spTgt spid="45"/>
                                            </p:tgtEl>
                                            <p:attrNameLst>
                                              <p:attrName>ppt_y</p:attrName>
                                            </p:attrNameLst>
                                          </p:cBhvr>
                                          <p:tavLst>
                                            <p:tav tm="0">
                                              <p:val>
                                                <p:strVal val="#ppt_y"/>
                                              </p:val>
                                            </p:tav>
                                            <p:tav tm="100000">
                                              <p:val>
                                                <p:strVal val="#ppt_y"/>
                                              </p:val>
                                            </p:tav>
                                          </p:tavLst>
                                        </p:anim>
                                      </p:childTnLst>
                                    </p:cTn>
                                  </p:par>
                                  <p:par>
                                    <p:cTn id="61" presetID="41" presetClass="entr" presetSubtype="0" fill="hold" grpId="0" nodeType="withEffect">
                                      <p:stCondLst>
                                        <p:cond delay="850"/>
                                      </p:stCondLst>
                                      <p:iterate type="lt">
                                        <p:tmPct val="25000"/>
                                      </p:iterate>
                                      <p:childTnLst>
                                        <p:set>
                                          <p:cBhvr>
                                            <p:cTn id="62" dur="1" fill="hold">
                                              <p:stCondLst>
                                                <p:cond delay="0"/>
                                              </p:stCondLst>
                                            </p:cTn>
                                            <p:tgtEl>
                                              <p:spTgt spid="53"/>
                                            </p:tgtEl>
                                            <p:attrNameLst>
                                              <p:attrName>style.visibility</p:attrName>
                                            </p:attrNameLst>
                                          </p:cBhvr>
                                          <p:to>
                                            <p:strVal val="visible"/>
                                          </p:to>
                                        </p:set>
                                        <p:anim calcmode="lin" valueType="num">
                                          <p:cBhvr>
                                            <p:cTn id="63" dur="250" fill="hold"/>
                                            <p:tgtEl>
                                              <p:spTgt spid="53"/>
                                            </p:tgtEl>
                                            <p:attrNameLst>
                                              <p:attrName>ppt_x</p:attrName>
                                            </p:attrNameLst>
                                          </p:cBhvr>
                                          <p:tavLst>
                                            <p:tav tm="0">
                                              <p:val>
                                                <p:strVal val="#ppt_x"/>
                                              </p:val>
                                            </p:tav>
                                            <p:tav tm="50000">
                                              <p:val>
                                                <p:strVal val="#ppt_x+.1"/>
                                              </p:val>
                                            </p:tav>
                                            <p:tav tm="100000">
                                              <p:val>
                                                <p:strVal val="#ppt_x"/>
                                              </p:val>
                                            </p:tav>
                                          </p:tavLst>
                                        </p:anim>
                                        <p:anim calcmode="lin" valueType="num">
                                          <p:cBhvr>
                                            <p:cTn id="64" dur="250" fill="hold"/>
                                            <p:tgtEl>
                                              <p:spTgt spid="53"/>
                                            </p:tgtEl>
                                            <p:attrNameLst>
                                              <p:attrName>ppt_y</p:attrName>
                                            </p:attrNameLst>
                                          </p:cBhvr>
                                          <p:tavLst>
                                            <p:tav tm="0">
                                              <p:val>
                                                <p:strVal val="#ppt_y"/>
                                              </p:val>
                                            </p:tav>
                                            <p:tav tm="100000">
                                              <p:val>
                                                <p:strVal val="#ppt_y"/>
                                              </p:val>
                                            </p:tav>
                                          </p:tavLst>
                                        </p:anim>
                                        <p:anim calcmode="lin" valueType="num">
                                          <p:cBhvr>
                                            <p:cTn id="65" dur="250" fill="hold"/>
                                            <p:tgtEl>
                                              <p:spTgt spid="53"/>
                                            </p:tgtEl>
                                            <p:attrNameLst>
                                              <p:attrName>ppt_h</p:attrName>
                                            </p:attrNameLst>
                                          </p:cBhvr>
                                          <p:tavLst>
                                            <p:tav tm="0">
                                              <p:val>
                                                <p:strVal val="#ppt_h/10"/>
                                              </p:val>
                                            </p:tav>
                                            <p:tav tm="50000">
                                              <p:val>
                                                <p:strVal val="#ppt_h+.01"/>
                                              </p:val>
                                            </p:tav>
                                            <p:tav tm="100000">
                                              <p:val>
                                                <p:strVal val="#ppt_h"/>
                                              </p:val>
                                            </p:tav>
                                          </p:tavLst>
                                        </p:anim>
                                        <p:anim calcmode="lin" valueType="num">
                                          <p:cBhvr>
                                            <p:cTn id="66" dur="250" fill="hold"/>
                                            <p:tgtEl>
                                              <p:spTgt spid="53"/>
                                            </p:tgtEl>
                                            <p:attrNameLst>
                                              <p:attrName>ppt_w</p:attrName>
                                            </p:attrNameLst>
                                          </p:cBhvr>
                                          <p:tavLst>
                                            <p:tav tm="0">
                                              <p:val>
                                                <p:strVal val="#ppt_w/10"/>
                                              </p:val>
                                            </p:tav>
                                            <p:tav tm="50000">
                                              <p:val>
                                                <p:strVal val="#ppt_w+.01"/>
                                              </p:val>
                                            </p:tav>
                                            <p:tav tm="100000">
                                              <p:val>
                                                <p:strVal val="#ppt_w"/>
                                              </p:val>
                                            </p:tav>
                                          </p:tavLst>
                                        </p:anim>
                                        <p:animEffect transition="in" filter="fade">
                                          <p:cBhvr>
                                            <p:cTn id="67" dur="250" tmFilter="0,0; .5, 1; 1, 1"/>
                                            <p:tgtEl>
                                              <p:spTgt spid="53"/>
                                            </p:tgtEl>
                                          </p:cBhvr>
                                        </p:animEffect>
                                      </p:childTnLst>
                                    </p:cTn>
                                  </p:par>
                                </p:childTnLst>
                              </p:cTn>
                            </p:par>
                            <p:par>
                              <p:cTn id="68" fill="hold">
                                <p:stCondLst>
                                  <p:cond delay="6787"/>
                                </p:stCondLst>
                                <p:childTnLst>
                                  <p:par>
                                    <p:cTn id="69" presetID="2" presetClass="entr" presetSubtype="2" accel="51400" fill="hold" grpId="0" nodeType="afterEffect">
                                      <p:stCondLst>
                                        <p:cond delay="0"/>
                                      </p:stCondLst>
                                      <p:childTnLst>
                                        <p:set>
                                          <p:cBhvr>
                                            <p:cTn id="70" dur="1" fill="hold">
                                              <p:stCondLst>
                                                <p:cond delay="0"/>
                                              </p:stCondLst>
                                            </p:cTn>
                                            <p:tgtEl>
                                              <p:spTgt spid="46"/>
                                            </p:tgtEl>
                                            <p:attrNameLst>
                                              <p:attrName>style.visibility</p:attrName>
                                            </p:attrNameLst>
                                          </p:cBhvr>
                                          <p:to>
                                            <p:strVal val="visible"/>
                                          </p:to>
                                        </p:set>
                                        <p:anim calcmode="lin" valueType="num">
                                          <p:cBhvr additive="base">
                                            <p:cTn id="71" dur="750" fill="hold"/>
                                            <p:tgtEl>
                                              <p:spTgt spid="46"/>
                                            </p:tgtEl>
                                            <p:attrNameLst>
                                              <p:attrName>ppt_x</p:attrName>
                                            </p:attrNameLst>
                                          </p:cBhvr>
                                          <p:tavLst>
                                            <p:tav tm="0">
                                              <p:val>
                                                <p:strVal val="1+#ppt_w/2"/>
                                              </p:val>
                                            </p:tav>
                                            <p:tav tm="100000">
                                              <p:val>
                                                <p:strVal val="#ppt_x"/>
                                              </p:val>
                                            </p:tav>
                                          </p:tavLst>
                                        </p:anim>
                                        <p:anim calcmode="lin" valueType="num">
                                          <p:cBhvr additive="base">
                                            <p:cTn id="72" dur="750" fill="hold"/>
                                            <p:tgtEl>
                                              <p:spTgt spid="46"/>
                                            </p:tgtEl>
                                            <p:attrNameLst>
                                              <p:attrName>ppt_y</p:attrName>
                                            </p:attrNameLst>
                                          </p:cBhvr>
                                          <p:tavLst>
                                            <p:tav tm="0">
                                              <p:val>
                                                <p:strVal val="#ppt_y"/>
                                              </p:val>
                                            </p:tav>
                                            <p:tav tm="100000">
                                              <p:val>
                                                <p:strVal val="#ppt_y"/>
                                              </p:val>
                                            </p:tav>
                                          </p:tavLst>
                                        </p:anim>
                                      </p:childTnLst>
                                    </p:cTn>
                                  </p:par>
                                  <p:par>
                                    <p:cTn id="73" presetID="41" presetClass="entr" presetSubtype="0" fill="hold" grpId="0" nodeType="withEffect">
                                      <p:stCondLst>
                                        <p:cond delay="750"/>
                                      </p:stCondLst>
                                      <p:iterate type="lt">
                                        <p:tmPct val="25000"/>
                                      </p:iterate>
                                      <p:childTnLst>
                                        <p:set>
                                          <p:cBhvr>
                                            <p:cTn id="74" dur="1" fill="hold">
                                              <p:stCondLst>
                                                <p:cond delay="0"/>
                                              </p:stCondLst>
                                            </p:cTn>
                                            <p:tgtEl>
                                              <p:spTgt spid="54"/>
                                            </p:tgtEl>
                                            <p:attrNameLst>
                                              <p:attrName>style.visibility</p:attrName>
                                            </p:attrNameLst>
                                          </p:cBhvr>
                                          <p:to>
                                            <p:strVal val="visible"/>
                                          </p:to>
                                        </p:set>
                                        <p:anim calcmode="lin" valueType="num">
                                          <p:cBhvr>
                                            <p:cTn id="75" dur="250" fill="hold"/>
                                            <p:tgtEl>
                                              <p:spTgt spid="54"/>
                                            </p:tgtEl>
                                            <p:attrNameLst>
                                              <p:attrName>ppt_x</p:attrName>
                                            </p:attrNameLst>
                                          </p:cBhvr>
                                          <p:tavLst>
                                            <p:tav tm="0">
                                              <p:val>
                                                <p:strVal val="#ppt_x"/>
                                              </p:val>
                                            </p:tav>
                                            <p:tav tm="50000">
                                              <p:val>
                                                <p:strVal val="#ppt_x+.1"/>
                                              </p:val>
                                            </p:tav>
                                            <p:tav tm="100000">
                                              <p:val>
                                                <p:strVal val="#ppt_x"/>
                                              </p:val>
                                            </p:tav>
                                          </p:tavLst>
                                        </p:anim>
                                        <p:anim calcmode="lin" valueType="num">
                                          <p:cBhvr>
                                            <p:cTn id="76" dur="250" fill="hold"/>
                                            <p:tgtEl>
                                              <p:spTgt spid="54"/>
                                            </p:tgtEl>
                                            <p:attrNameLst>
                                              <p:attrName>ppt_y</p:attrName>
                                            </p:attrNameLst>
                                          </p:cBhvr>
                                          <p:tavLst>
                                            <p:tav tm="0">
                                              <p:val>
                                                <p:strVal val="#ppt_y"/>
                                              </p:val>
                                            </p:tav>
                                            <p:tav tm="100000">
                                              <p:val>
                                                <p:strVal val="#ppt_y"/>
                                              </p:val>
                                            </p:tav>
                                          </p:tavLst>
                                        </p:anim>
                                        <p:anim calcmode="lin" valueType="num">
                                          <p:cBhvr>
                                            <p:cTn id="77" dur="250" fill="hold"/>
                                            <p:tgtEl>
                                              <p:spTgt spid="54"/>
                                            </p:tgtEl>
                                            <p:attrNameLst>
                                              <p:attrName>ppt_h</p:attrName>
                                            </p:attrNameLst>
                                          </p:cBhvr>
                                          <p:tavLst>
                                            <p:tav tm="0">
                                              <p:val>
                                                <p:strVal val="#ppt_h/10"/>
                                              </p:val>
                                            </p:tav>
                                            <p:tav tm="50000">
                                              <p:val>
                                                <p:strVal val="#ppt_h+.01"/>
                                              </p:val>
                                            </p:tav>
                                            <p:tav tm="100000">
                                              <p:val>
                                                <p:strVal val="#ppt_h"/>
                                              </p:val>
                                            </p:tav>
                                          </p:tavLst>
                                        </p:anim>
                                        <p:anim calcmode="lin" valueType="num">
                                          <p:cBhvr>
                                            <p:cTn id="78" dur="250" fill="hold"/>
                                            <p:tgtEl>
                                              <p:spTgt spid="54"/>
                                            </p:tgtEl>
                                            <p:attrNameLst>
                                              <p:attrName>ppt_w</p:attrName>
                                            </p:attrNameLst>
                                          </p:cBhvr>
                                          <p:tavLst>
                                            <p:tav tm="0">
                                              <p:val>
                                                <p:strVal val="#ppt_w/10"/>
                                              </p:val>
                                            </p:tav>
                                            <p:tav tm="50000">
                                              <p:val>
                                                <p:strVal val="#ppt_w+.01"/>
                                              </p:val>
                                            </p:tav>
                                            <p:tav tm="100000">
                                              <p:val>
                                                <p:strVal val="#ppt_w"/>
                                              </p:val>
                                            </p:tav>
                                          </p:tavLst>
                                        </p:anim>
                                        <p:animEffect transition="in" filter="fade">
                                          <p:cBhvr>
                                            <p:cTn id="79" dur="250" tmFilter="0,0; .5, 1; 1, 1"/>
                                            <p:tgtEl>
                                              <p:spTgt spid="54"/>
                                            </p:tgtEl>
                                          </p:cBhvr>
                                        </p:animEffect>
                                      </p:childTnLst>
                                    </p:cTn>
                                  </p:par>
                                </p:childTnLst>
                              </p:cTn>
                            </p:par>
                            <p:par>
                              <p:cTn id="80" fill="hold">
                                <p:stCondLst>
                                  <p:cond delay="7975"/>
                                </p:stCondLst>
                                <p:childTnLst>
                                  <p:par>
                                    <p:cTn id="81" presetID="2" presetClass="entr" presetSubtype="2" accel="51400" fill="hold" grpId="0"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additive="base">
                                            <p:cTn id="83" dur="650" fill="hold"/>
                                            <p:tgtEl>
                                              <p:spTgt spid="47"/>
                                            </p:tgtEl>
                                            <p:attrNameLst>
                                              <p:attrName>ppt_x</p:attrName>
                                            </p:attrNameLst>
                                          </p:cBhvr>
                                          <p:tavLst>
                                            <p:tav tm="0">
                                              <p:val>
                                                <p:strVal val="1+#ppt_w/2"/>
                                              </p:val>
                                            </p:tav>
                                            <p:tav tm="100000">
                                              <p:val>
                                                <p:strVal val="#ppt_x"/>
                                              </p:val>
                                            </p:tav>
                                          </p:tavLst>
                                        </p:anim>
                                        <p:anim calcmode="lin" valueType="num">
                                          <p:cBhvr additive="base">
                                            <p:cTn id="84" dur="650" fill="hold"/>
                                            <p:tgtEl>
                                              <p:spTgt spid="47"/>
                                            </p:tgtEl>
                                            <p:attrNameLst>
                                              <p:attrName>ppt_y</p:attrName>
                                            </p:attrNameLst>
                                          </p:cBhvr>
                                          <p:tavLst>
                                            <p:tav tm="0">
                                              <p:val>
                                                <p:strVal val="#ppt_y"/>
                                              </p:val>
                                            </p:tav>
                                            <p:tav tm="100000">
                                              <p:val>
                                                <p:strVal val="#ppt_y"/>
                                              </p:val>
                                            </p:tav>
                                          </p:tavLst>
                                        </p:anim>
                                      </p:childTnLst>
                                    </p:cTn>
                                  </p:par>
                                  <p:par>
                                    <p:cTn id="85" presetID="41" presetClass="entr" presetSubtype="0" fill="hold" grpId="0" nodeType="withEffect">
                                      <p:stCondLst>
                                        <p:cond delay="650"/>
                                      </p:stCondLst>
                                      <p:iterate type="lt">
                                        <p:tmPct val="25000"/>
                                      </p:iterate>
                                      <p:childTnLst>
                                        <p:set>
                                          <p:cBhvr>
                                            <p:cTn id="86" dur="1" fill="hold">
                                              <p:stCondLst>
                                                <p:cond delay="0"/>
                                              </p:stCondLst>
                                            </p:cTn>
                                            <p:tgtEl>
                                              <p:spTgt spid="55"/>
                                            </p:tgtEl>
                                            <p:attrNameLst>
                                              <p:attrName>style.visibility</p:attrName>
                                            </p:attrNameLst>
                                          </p:cBhvr>
                                          <p:to>
                                            <p:strVal val="visible"/>
                                          </p:to>
                                        </p:set>
                                        <p:anim calcmode="lin" valueType="num">
                                          <p:cBhvr>
                                            <p:cTn id="87" dur="250" fill="hold"/>
                                            <p:tgtEl>
                                              <p:spTgt spid="55"/>
                                            </p:tgtEl>
                                            <p:attrNameLst>
                                              <p:attrName>ppt_x</p:attrName>
                                            </p:attrNameLst>
                                          </p:cBhvr>
                                          <p:tavLst>
                                            <p:tav tm="0">
                                              <p:val>
                                                <p:strVal val="#ppt_x"/>
                                              </p:val>
                                            </p:tav>
                                            <p:tav tm="50000">
                                              <p:val>
                                                <p:strVal val="#ppt_x+.1"/>
                                              </p:val>
                                            </p:tav>
                                            <p:tav tm="100000">
                                              <p:val>
                                                <p:strVal val="#ppt_x"/>
                                              </p:val>
                                            </p:tav>
                                          </p:tavLst>
                                        </p:anim>
                                        <p:anim calcmode="lin" valueType="num">
                                          <p:cBhvr>
                                            <p:cTn id="88" dur="250" fill="hold"/>
                                            <p:tgtEl>
                                              <p:spTgt spid="55"/>
                                            </p:tgtEl>
                                            <p:attrNameLst>
                                              <p:attrName>ppt_y</p:attrName>
                                            </p:attrNameLst>
                                          </p:cBhvr>
                                          <p:tavLst>
                                            <p:tav tm="0">
                                              <p:val>
                                                <p:strVal val="#ppt_y"/>
                                              </p:val>
                                            </p:tav>
                                            <p:tav tm="100000">
                                              <p:val>
                                                <p:strVal val="#ppt_y"/>
                                              </p:val>
                                            </p:tav>
                                          </p:tavLst>
                                        </p:anim>
                                        <p:anim calcmode="lin" valueType="num">
                                          <p:cBhvr>
                                            <p:cTn id="89" dur="250" fill="hold"/>
                                            <p:tgtEl>
                                              <p:spTgt spid="55"/>
                                            </p:tgtEl>
                                            <p:attrNameLst>
                                              <p:attrName>ppt_h</p:attrName>
                                            </p:attrNameLst>
                                          </p:cBhvr>
                                          <p:tavLst>
                                            <p:tav tm="0">
                                              <p:val>
                                                <p:strVal val="#ppt_h/10"/>
                                              </p:val>
                                            </p:tav>
                                            <p:tav tm="50000">
                                              <p:val>
                                                <p:strVal val="#ppt_h+.01"/>
                                              </p:val>
                                            </p:tav>
                                            <p:tav tm="100000">
                                              <p:val>
                                                <p:strVal val="#ppt_h"/>
                                              </p:val>
                                            </p:tav>
                                          </p:tavLst>
                                        </p:anim>
                                        <p:anim calcmode="lin" valueType="num">
                                          <p:cBhvr>
                                            <p:cTn id="90" dur="250" fill="hold"/>
                                            <p:tgtEl>
                                              <p:spTgt spid="55"/>
                                            </p:tgtEl>
                                            <p:attrNameLst>
                                              <p:attrName>ppt_w</p:attrName>
                                            </p:attrNameLst>
                                          </p:cBhvr>
                                          <p:tavLst>
                                            <p:tav tm="0">
                                              <p:val>
                                                <p:strVal val="#ppt_w/10"/>
                                              </p:val>
                                            </p:tav>
                                            <p:tav tm="50000">
                                              <p:val>
                                                <p:strVal val="#ppt_w+.01"/>
                                              </p:val>
                                            </p:tav>
                                            <p:tav tm="100000">
                                              <p:val>
                                                <p:strVal val="#ppt_w"/>
                                              </p:val>
                                            </p:tav>
                                          </p:tavLst>
                                        </p:anim>
                                        <p:animEffect transition="in" filter="fade">
                                          <p:cBhvr>
                                            <p:cTn id="91" dur="250" tmFilter="0,0; .5, 1; 1, 1"/>
                                            <p:tgtEl>
                                              <p:spTgt spid="55"/>
                                            </p:tgtEl>
                                          </p:cBhvr>
                                        </p:animEffect>
                                      </p:childTnLst>
                                    </p:cTn>
                                  </p:par>
                                </p:childTnLst>
                              </p:cTn>
                            </p:par>
                            <p:par>
                              <p:cTn id="92" fill="hold">
                                <p:stCondLst>
                                  <p:cond delay="9062"/>
                                </p:stCondLst>
                                <p:childTnLst>
                                  <p:par>
                                    <p:cTn id="93" presetID="2" presetClass="entr" presetSubtype="2" accel="51400" fill="hold" grpId="0" nodeType="afterEffect">
                                      <p:stCondLst>
                                        <p:cond delay="0"/>
                                      </p:stCondLst>
                                      <p:childTnLst>
                                        <p:set>
                                          <p:cBhvr>
                                            <p:cTn id="94" dur="1" fill="hold">
                                              <p:stCondLst>
                                                <p:cond delay="0"/>
                                              </p:stCondLst>
                                            </p:cTn>
                                            <p:tgtEl>
                                              <p:spTgt spid="48"/>
                                            </p:tgtEl>
                                            <p:attrNameLst>
                                              <p:attrName>style.visibility</p:attrName>
                                            </p:attrNameLst>
                                          </p:cBhvr>
                                          <p:to>
                                            <p:strVal val="visible"/>
                                          </p:to>
                                        </p:set>
                                        <p:anim calcmode="lin" valueType="num">
                                          <p:cBhvr additive="base">
                                            <p:cTn id="95" dur="500" fill="hold"/>
                                            <p:tgtEl>
                                              <p:spTgt spid="48"/>
                                            </p:tgtEl>
                                            <p:attrNameLst>
                                              <p:attrName>ppt_x</p:attrName>
                                            </p:attrNameLst>
                                          </p:cBhvr>
                                          <p:tavLst>
                                            <p:tav tm="0">
                                              <p:val>
                                                <p:strVal val="1+#ppt_w/2"/>
                                              </p:val>
                                            </p:tav>
                                            <p:tav tm="100000">
                                              <p:val>
                                                <p:strVal val="#ppt_x"/>
                                              </p:val>
                                            </p:tav>
                                          </p:tavLst>
                                        </p:anim>
                                        <p:anim calcmode="lin" valueType="num">
                                          <p:cBhvr additive="base">
                                            <p:cTn id="96" dur="500" fill="hold"/>
                                            <p:tgtEl>
                                              <p:spTgt spid="48"/>
                                            </p:tgtEl>
                                            <p:attrNameLst>
                                              <p:attrName>ppt_y</p:attrName>
                                            </p:attrNameLst>
                                          </p:cBhvr>
                                          <p:tavLst>
                                            <p:tav tm="0">
                                              <p:val>
                                                <p:strVal val="#ppt_y"/>
                                              </p:val>
                                            </p:tav>
                                            <p:tav tm="100000">
                                              <p:val>
                                                <p:strVal val="#ppt_y"/>
                                              </p:val>
                                            </p:tav>
                                          </p:tavLst>
                                        </p:anim>
                                      </p:childTnLst>
                                    </p:cTn>
                                  </p:par>
                                  <p:par>
                                    <p:cTn id="97" presetID="41" presetClass="entr" presetSubtype="0" fill="hold" grpId="0" nodeType="withEffect">
                                      <p:stCondLst>
                                        <p:cond delay="500"/>
                                      </p:stCondLst>
                                      <p:iterate type="lt">
                                        <p:tmPct val="25000"/>
                                      </p:iterate>
                                      <p:childTnLst>
                                        <p:set>
                                          <p:cBhvr>
                                            <p:cTn id="98" dur="1" fill="hold">
                                              <p:stCondLst>
                                                <p:cond delay="0"/>
                                              </p:stCondLst>
                                            </p:cTn>
                                            <p:tgtEl>
                                              <p:spTgt spid="56"/>
                                            </p:tgtEl>
                                            <p:attrNameLst>
                                              <p:attrName>style.visibility</p:attrName>
                                            </p:attrNameLst>
                                          </p:cBhvr>
                                          <p:to>
                                            <p:strVal val="visible"/>
                                          </p:to>
                                        </p:set>
                                        <p:anim calcmode="lin" valueType="num">
                                          <p:cBhvr>
                                            <p:cTn id="99" dur="250" fill="hold"/>
                                            <p:tgtEl>
                                              <p:spTgt spid="56"/>
                                            </p:tgtEl>
                                            <p:attrNameLst>
                                              <p:attrName>ppt_x</p:attrName>
                                            </p:attrNameLst>
                                          </p:cBhvr>
                                          <p:tavLst>
                                            <p:tav tm="0">
                                              <p:val>
                                                <p:strVal val="#ppt_x"/>
                                              </p:val>
                                            </p:tav>
                                            <p:tav tm="50000">
                                              <p:val>
                                                <p:strVal val="#ppt_x+.1"/>
                                              </p:val>
                                            </p:tav>
                                            <p:tav tm="100000">
                                              <p:val>
                                                <p:strVal val="#ppt_x"/>
                                              </p:val>
                                            </p:tav>
                                          </p:tavLst>
                                        </p:anim>
                                        <p:anim calcmode="lin" valueType="num">
                                          <p:cBhvr>
                                            <p:cTn id="100" dur="250" fill="hold"/>
                                            <p:tgtEl>
                                              <p:spTgt spid="56"/>
                                            </p:tgtEl>
                                            <p:attrNameLst>
                                              <p:attrName>ppt_y</p:attrName>
                                            </p:attrNameLst>
                                          </p:cBhvr>
                                          <p:tavLst>
                                            <p:tav tm="0">
                                              <p:val>
                                                <p:strVal val="#ppt_y"/>
                                              </p:val>
                                            </p:tav>
                                            <p:tav tm="100000">
                                              <p:val>
                                                <p:strVal val="#ppt_y"/>
                                              </p:val>
                                            </p:tav>
                                          </p:tavLst>
                                        </p:anim>
                                        <p:anim calcmode="lin" valueType="num">
                                          <p:cBhvr>
                                            <p:cTn id="101" dur="250" fill="hold"/>
                                            <p:tgtEl>
                                              <p:spTgt spid="56"/>
                                            </p:tgtEl>
                                            <p:attrNameLst>
                                              <p:attrName>ppt_h</p:attrName>
                                            </p:attrNameLst>
                                          </p:cBhvr>
                                          <p:tavLst>
                                            <p:tav tm="0">
                                              <p:val>
                                                <p:strVal val="#ppt_h/10"/>
                                              </p:val>
                                            </p:tav>
                                            <p:tav tm="50000">
                                              <p:val>
                                                <p:strVal val="#ppt_h+.01"/>
                                              </p:val>
                                            </p:tav>
                                            <p:tav tm="100000">
                                              <p:val>
                                                <p:strVal val="#ppt_h"/>
                                              </p:val>
                                            </p:tav>
                                          </p:tavLst>
                                        </p:anim>
                                        <p:anim calcmode="lin" valueType="num">
                                          <p:cBhvr>
                                            <p:cTn id="102" dur="250" fill="hold"/>
                                            <p:tgtEl>
                                              <p:spTgt spid="56"/>
                                            </p:tgtEl>
                                            <p:attrNameLst>
                                              <p:attrName>ppt_w</p:attrName>
                                            </p:attrNameLst>
                                          </p:cBhvr>
                                          <p:tavLst>
                                            <p:tav tm="0">
                                              <p:val>
                                                <p:strVal val="#ppt_w/10"/>
                                              </p:val>
                                            </p:tav>
                                            <p:tav tm="50000">
                                              <p:val>
                                                <p:strVal val="#ppt_w+.01"/>
                                              </p:val>
                                            </p:tav>
                                            <p:tav tm="100000">
                                              <p:val>
                                                <p:strVal val="#ppt_w"/>
                                              </p:val>
                                            </p:tav>
                                          </p:tavLst>
                                        </p:anim>
                                        <p:animEffect transition="in" filter="fade">
                                          <p:cBhvr>
                                            <p:cTn id="103" dur="250" tmFilter="0,0; .5, 1; 1, 1"/>
                                            <p:tgtEl>
                                              <p:spTgt spid="56"/>
                                            </p:tgtEl>
                                          </p:cBhvr>
                                        </p:animEffect>
                                      </p:childTnLst>
                                    </p:cTn>
                                  </p:par>
                                </p:childTnLst>
                              </p:cTn>
                            </p:par>
                            <p:par>
                              <p:cTn id="104" fill="hold">
                                <p:stCondLst>
                                  <p:cond delay="10000"/>
                                </p:stCondLst>
                                <p:childTnLst>
                                  <p:par>
                                    <p:cTn id="105" presetID="10" presetClass="entr" presetSubtype="0" fill="hold" grpId="0" nodeType="afterEffect">
                                      <p:stCondLst>
                                        <p:cond delay="0"/>
                                      </p:stCondLst>
                                      <p:childTnLst>
                                        <p:set>
                                          <p:cBhvr>
                                            <p:cTn id="106" dur="1" fill="hold">
                                              <p:stCondLst>
                                                <p:cond delay="0"/>
                                              </p:stCondLst>
                                            </p:cTn>
                                            <p:tgtEl>
                                              <p:spTgt spid="65"/>
                                            </p:tgtEl>
                                            <p:attrNameLst>
                                              <p:attrName>style.visibility</p:attrName>
                                            </p:attrNameLst>
                                          </p:cBhvr>
                                          <p:to>
                                            <p:strVal val="visible"/>
                                          </p:to>
                                        </p:set>
                                        <p:animEffect transition="in" filter="fade">
                                          <p:cBhvr>
                                            <p:cTn id="107" dur="10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40" grpId="0"/>
          <p:bldP spid="45" grpId="0" animBg="1"/>
          <p:bldP spid="46" grpId="0" animBg="1"/>
          <p:bldP spid="47" grpId="0" animBg="1"/>
          <p:bldP spid="48" grpId="0" animBg="1"/>
          <p:bldP spid="49" grpId="0"/>
          <p:bldP spid="50" grpId="0"/>
          <p:bldP spid="51" grpId="0"/>
          <p:bldP spid="52" grpId="0"/>
          <p:bldP spid="53" grpId="0"/>
          <p:bldP spid="54" grpId="0"/>
          <p:bldP spid="55" grpId="0"/>
          <p:bldP spid="56" grpId="0"/>
          <p:bldP spid="65" grpId="0"/>
        </p:bldLst>
      </p:timing>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17"/>
          <p:cNvGrpSpPr/>
          <p:nvPr/>
        </p:nvGrpSpPr>
        <p:grpSpPr bwMode="auto">
          <a:xfrm>
            <a:off x="1" y="2540802"/>
            <a:ext cx="3552114" cy="3508200"/>
            <a:chOff x="0" y="-107"/>
            <a:chExt cx="4368" cy="4314"/>
          </a:xfrm>
        </p:grpSpPr>
        <p:sp>
          <p:nvSpPr>
            <p:cNvPr id="6" name="AutoShape 1"/>
            <p:cNvSpPr/>
            <p:nvPr/>
          </p:nvSpPr>
          <p:spPr bwMode="auto">
            <a:xfrm>
              <a:off x="0" y="876"/>
              <a:ext cx="2580" cy="3327"/>
            </a:xfrm>
            <a:custGeom>
              <a:avLst/>
              <a:gdLst/>
              <a:ahLst/>
              <a:cxnLst/>
              <a:rect l="0" t="0" r="r" b="b"/>
              <a:pathLst>
                <a:path w="21148" h="21600">
                  <a:moveTo>
                    <a:pt x="19877" y="17225"/>
                  </a:moveTo>
                  <a:cubicBezTo>
                    <a:pt x="21432" y="15883"/>
                    <a:pt x="21600" y="13831"/>
                    <a:pt x="20162" y="12373"/>
                  </a:cubicBezTo>
                  <a:cubicBezTo>
                    <a:pt x="18756" y="10948"/>
                    <a:pt x="16283" y="10565"/>
                    <a:pt x="14286" y="11362"/>
                  </a:cubicBezTo>
                  <a:cubicBezTo>
                    <a:pt x="14898" y="10239"/>
                    <a:pt x="14773" y="8940"/>
                    <a:pt x="13807" y="7961"/>
                  </a:cubicBezTo>
                  <a:cubicBezTo>
                    <a:pt x="12815" y="6955"/>
                    <a:pt x="11197" y="6548"/>
                    <a:pt x="9636" y="6786"/>
                  </a:cubicBezTo>
                  <a:cubicBezTo>
                    <a:pt x="10475" y="5371"/>
                    <a:pt x="10346" y="3703"/>
                    <a:pt x="9115" y="2455"/>
                  </a:cubicBezTo>
                  <a:cubicBezTo>
                    <a:pt x="7326" y="640"/>
                    <a:pt x="3883" y="402"/>
                    <a:pt x="1427" y="1923"/>
                  </a:cubicBezTo>
                  <a:cubicBezTo>
                    <a:pt x="1389" y="1947"/>
                    <a:pt x="1354" y="1971"/>
                    <a:pt x="1317" y="1995"/>
                  </a:cubicBezTo>
                  <a:cubicBezTo>
                    <a:pt x="1194" y="1351"/>
                    <a:pt x="874" y="731"/>
                    <a:pt x="341" y="191"/>
                  </a:cubicBezTo>
                  <a:cubicBezTo>
                    <a:pt x="276" y="125"/>
                    <a:pt x="69" y="62"/>
                    <a:pt x="0" y="0"/>
                  </a:cubicBezTo>
                  <a:lnTo>
                    <a:pt x="0" y="16617"/>
                  </a:lnTo>
                  <a:lnTo>
                    <a:pt x="5104" y="21600"/>
                  </a:lnTo>
                  <a:lnTo>
                    <a:pt x="18987" y="21600"/>
                  </a:lnTo>
                  <a:cubicBezTo>
                    <a:pt x="18923" y="21201"/>
                    <a:pt x="18788" y="20826"/>
                    <a:pt x="18561" y="20372"/>
                  </a:cubicBezTo>
                  <a:cubicBezTo>
                    <a:pt x="19046" y="20371"/>
                    <a:pt x="19544" y="20242"/>
                    <a:pt x="19967" y="19980"/>
                  </a:cubicBezTo>
                  <a:cubicBezTo>
                    <a:pt x="20931" y="19383"/>
                    <a:pt x="21143" y="18322"/>
                    <a:pt x="20441" y="17610"/>
                  </a:cubicBezTo>
                  <a:cubicBezTo>
                    <a:pt x="20282" y="17450"/>
                    <a:pt x="20090" y="17322"/>
                    <a:pt x="19877" y="17225"/>
                  </a:cubicBezTo>
                  <a:close/>
                  <a:moveTo>
                    <a:pt x="19877" y="17225"/>
                  </a:moveTo>
                </a:path>
              </a:pathLst>
            </a:custGeom>
            <a:solidFill>
              <a:srgbClr val="C00000"/>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defTabSz="914400">
                <a:defRPr/>
              </a:pPr>
              <a:endParaRPr lang="en-US" sz="1800" kern="0">
                <a:solidFill>
                  <a:sysClr val="windowText" lastClr="000000"/>
                </a:solidFill>
                <a:cs typeface="+mn-ea"/>
                <a:sym typeface="+mn-lt"/>
              </a:endParaRPr>
            </a:p>
          </p:txBody>
        </p:sp>
        <p:sp>
          <p:nvSpPr>
            <p:cNvPr id="7" name="AutoShape 2"/>
            <p:cNvSpPr/>
            <p:nvPr/>
          </p:nvSpPr>
          <p:spPr bwMode="auto">
            <a:xfrm>
              <a:off x="0" y="1668"/>
              <a:ext cx="2118" cy="2539"/>
            </a:xfrm>
            <a:custGeom>
              <a:avLst/>
              <a:gdLst/>
              <a:ahLst/>
              <a:cxnLst/>
              <a:rect l="0" t="0" r="r" b="b"/>
              <a:pathLst>
                <a:path w="21298" h="21477">
                  <a:moveTo>
                    <a:pt x="19424" y="21477"/>
                  </a:moveTo>
                  <a:cubicBezTo>
                    <a:pt x="19105" y="20844"/>
                    <a:pt x="18545" y="20364"/>
                    <a:pt x="17987" y="19841"/>
                  </a:cubicBezTo>
                  <a:cubicBezTo>
                    <a:pt x="18812" y="20038"/>
                    <a:pt x="19424" y="19933"/>
                    <a:pt x="19892" y="19683"/>
                  </a:cubicBezTo>
                  <a:cubicBezTo>
                    <a:pt x="21505" y="18819"/>
                    <a:pt x="21600" y="17242"/>
                    <a:pt x="20832" y="16577"/>
                  </a:cubicBezTo>
                  <a:cubicBezTo>
                    <a:pt x="20430" y="16229"/>
                    <a:pt x="19947" y="16078"/>
                    <a:pt x="19947" y="16078"/>
                  </a:cubicBezTo>
                  <a:cubicBezTo>
                    <a:pt x="20406" y="15696"/>
                    <a:pt x="20741" y="15227"/>
                    <a:pt x="20855" y="14691"/>
                  </a:cubicBezTo>
                  <a:cubicBezTo>
                    <a:pt x="21003" y="13997"/>
                    <a:pt x="20837" y="13299"/>
                    <a:pt x="20481" y="12693"/>
                  </a:cubicBezTo>
                  <a:cubicBezTo>
                    <a:pt x="19821" y="11568"/>
                    <a:pt x="18476" y="10548"/>
                    <a:pt x="16871" y="10500"/>
                  </a:cubicBezTo>
                  <a:lnTo>
                    <a:pt x="16034" y="10694"/>
                  </a:lnTo>
                  <a:cubicBezTo>
                    <a:pt x="16731" y="9482"/>
                    <a:pt x="16670" y="8090"/>
                    <a:pt x="15721" y="7068"/>
                  </a:cubicBezTo>
                  <a:cubicBezTo>
                    <a:pt x="14549" y="5806"/>
                    <a:pt x="12398" y="5512"/>
                    <a:pt x="10525" y="6241"/>
                  </a:cubicBezTo>
                  <a:cubicBezTo>
                    <a:pt x="10474" y="5861"/>
                    <a:pt x="10309" y="5498"/>
                    <a:pt x="10019" y="5186"/>
                  </a:cubicBezTo>
                  <a:cubicBezTo>
                    <a:pt x="9149" y="4249"/>
                    <a:pt x="7473" y="4110"/>
                    <a:pt x="6138" y="4818"/>
                  </a:cubicBezTo>
                  <a:cubicBezTo>
                    <a:pt x="5922" y="4651"/>
                    <a:pt x="5695" y="4485"/>
                    <a:pt x="5460" y="4320"/>
                  </a:cubicBezTo>
                  <a:cubicBezTo>
                    <a:pt x="5593" y="3305"/>
                    <a:pt x="5303" y="2292"/>
                    <a:pt x="4545" y="1476"/>
                  </a:cubicBezTo>
                  <a:cubicBezTo>
                    <a:pt x="3517" y="368"/>
                    <a:pt x="1695" y="-123"/>
                    <a:pt x="0" y="26"/>
                  </a:cubicBezTo>
                  <a:lnTo>
                    <a:pt x="0" y="14914"/>
                  </a:lnTo>
                  <a:lnTo>
                    <a:pt x="6358" y="21477"/>
                  </a:lnTo>
                  <a:lnTo>
                    <a:pt x="19424" y="21477"/>
                  </a:lnTo>
                  <a:close/>
                  <a:moveTo>
                    <a:pt x="19424" y="21477"/>
                  </a:moveTo>
                </a:path>
              </a:pathLst>
            </a:custGeom>
            <a:solidFill>
              <a:srgbClr val="FFFFFF"/>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defTabSz="914400">
                <a:defRPr/>
              </a:pPr>
              <a:endParaRPr lang="en-US" sz="1800" kern="0">
                <a:solidFill>
                  <a:sysClr val="windowText" lastClr="000000"/>
                </a:solidFill>
                <a:cs typeface="+mn-ea"/>
                <a:sym typeface="+mn-lt"/>
              </a:endParaRPr>
            </a:p>
          </p:txBody>
        </p:sp>
        <p:sp>
          <p:nvSpPr>
            <p:cNvPr id="8" name="AutoShape 3"/>
            <p:cNvSpPr/>
            <p:nvPr/>
          </p:nvSpPr>
          <p:spPr bwMode="auto">
            <a:xfrm>
              <a:off x="2952" y="3372"/>
              <a:ext cx="685" cy="765"/>
            </a:xfrm>
            <a:custGeom>
              <a:avLst/>
              <a:gdLst/>
              <a:ahLst/>
              <a:cxnLst/>
              <a:rect l="0" t="0" r="r" b="b"/>
              <a:pathLst>
                <a:path w="20019" h="20243">
                  <a:moveTo>
                    <a:pt x="11588" y="14484"/>
                  </a:moveTo>
                  <a:cubicBezTo>
                    <a:pt x="13348" y="14435"/>
                    <a:pt x="15140" y="13886"/>
                    <a:pt x="16673" y="12800"/>
                  </a:cubicBezTo>
                  <a:cubicBezTo>
                    <a:pt x="20305" y="10229"/>
                    <a:pt x="21104" y="5658"/>
                    <a:pt x="18458" y="2591"/>
                  </a:cubicBezTo>
                  <a:cubicBezTo>
                    <a:pt x="15812" y="-476"/>
                    <a:pt x="10723" y="-878"/>
                    <a:pt x="7091" y="1693"/>
                  </a:cubicBezTo>
                  <a:cubicBezTo>
                    <a:pt x="4984" y="3184"/>
                    <a:pt x="3838" y="5348"/>
                    <a:pt x="3757" y="7501"/>
                  </a:cubicBezTo>
                  <a:cubicBezTo>
                    <a:pt x="2984" y="7540"/>
                    <a:pt x="2202" y="7789"/>
                    <a:pt x="1529" y="8265"/>
                  </a:cubicBezTo>
                  <a:cubicBezTo>
                    <a:pt x="-131" y="9441"/>
                    <a:pt x="-496" y="11529"/>
                    <a:pt x="713" y="12932"/>
                  </a:cubicBezTo>
                  <a:cubicBezTo>
                    <a:pt x="1505" y="13849"/>
                    <a:pt x="2776" y="14241"/>
                    <a:pt x="4024" y="14075"/>
                  </a:cubicBezTo>
                  <a:cubicBezTo>
                    <a:pt x="2833" y="15500"/>
                    <a:pt x="2736" y="17445"/>
                    <a:pt x="3931" y="18830"/>
                  </a:cubicBezTo>
                  <a:cubicBezTo>
                    <a:pt x="5374" y="20502"/>
                    <a:pt x="8149" y="20722"/>
                    <a:pt x="10130" y="19319"/>
                  </a:cubicBezTo>
                  <a:cubicBezTo>
                    <a:pt x="11837" y="18111"/>
                    <a:pt x="12394" y="16090"/>
                    <a:pt x="11588" y="14484"/>
                  </a:cubicBezTo>
                  <a:close/>
                  <a:moveTo>
                    <a:pt x="11588" y="14484"/>
                  </a:moveTo>
                </a:path>
              </a:pathLst>
            </a:custGeom>
            <a:solidFill>
              <a:srgbClr val="F37743"/>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defTabSz="914400">
                <a:defRPr/>
              </a:pPr>
              <a:endParaRPr lang="en-US" sz="1800" kern="0">
                <a:solidFill>
                  <a:sysClr val="windowText" lastClr="000000"/>
                </a:solidFill>
                <a:cs typeface="+mn-ea"/>
                <a:sym typeface="+mn-lt"/>
              </a:endParaRPr>
            </a:p>
          </p:txBody>
        </p:sp>
        <p:sp>
          <p:nvSpPr>
            <p:cNvPr id="9" name="AutoShape 4"/>
            <p:cNvSpPr/>
            <p:nvPr/>
          </p:nvSpPr>
          <p:spPr bwMode="auto">
            <a:xfrm>
              <a:off x="2400" y="2196"/>
              <a:ext cx="509" cy="653"/>
            </a:xfrm>
            <a:custGeom>
              <a:avLst/>
              <a:gdLst/>
              <a:ahLst/>
              <a:cxnLst/>
              <a:rect l="0" t="0" r="r" b="b"/>
              <a:pathLst>
                <a:path w="19988" h="20111">
                  <a:moveTo>
                    <a:pt x="17288" y="9175"/>
                  </a:moveTo>
                  <a:cubicBezTo>
                    <a:pt x="20236" y="7312"/>
                    <a:pt x="20872" y="4060"/>
                    <a:pt x="18691" y="1868"/>
                  </a:cubicBezTo>
                  <a:cubicBezTo>
                    <a:pt x="16490" y="-343"/>
                    <a:pt x="12257" y="-633"/>
                    <a:pt x="9236" y="1221"/>
                  </a:cubicBezTo>
                  <a:cubicBezTo>
                    <a:pt x="8972" y="1383"/>
                    <a:pt x="8732" y="1561"/>
                    <a:pt x="8504" y="1743"/>
                  </a:cubicBezTo>
                  <a:cubicBezTo>
                    <a:pt x="6653" y="883"/>
                    <a:pt x="4153" y="990"/>
                    <a:pt x="2246" y="2160"/>
                  </a:cubicBezTo>
                  <a:cubicBezTo>
                    <a:pt x="-192" y="3656"/>
                    <a:pt x="-728" y="6315"/>
                    <a:pt x="1048" y="8099"/>
                  </a:cubicBezTo>
                  <a:cubicBezTo>
                    <a:pt x="1388" y="8441"/>
                    <a:pt x="1789" y="8725"/>
                    <a:pt x="2230" y="8952"/>
                  </a:cubicBezTo>
                  <a:cubicBezTo>
                    <a:pt x="-348" y="11510"/>
                    <a:pt x="-598" y="15065"/>
                    <a:pt x="1908" y="17583"/>
                  </a:cubicBezTo>
                  <a:cubicBezTo>
                    <a:pt x="4886" y="20575"/>
                    <a:pt x="10613" y="20967"/>
                    <a:pt x="14698" y="18460"/>
                  </a:cubicBezTo>
                  <a:cubicBezTo>
                    <a:pt x="18489" y="16133"/>
                    <a:pt x="19532" y="12131"/>
                    <a:pt x="17288" y="9175"/>
                  </a:cubicBezTo>
                  <a:close/>
                  <a:moveTo>
                    <a:pt x="17288" y="9175"/>
                  </a:moveTo>
                </a:path>
              </a:pathLst>
            </a:custGeom>
            <a:solidFill>
              <a:srgbClr val="C00000"/>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defTabSz="914400">
                <a:defRPr/>
              </a:pPr>
              <a:endParaRPr lang="en-US" sz="1800" kern="0">
                <a:solidFill>
                  <a:sysClr val="windowText" lastClr="000000"/>
                </a:solidFill>
                <a:cs typeface="+mn-ea"/>
                <a:sym typeface="+mn-lt"/>
              </a:endParaRPr>
            </a:p>
          </p:txBody>
        </p:sp>
        <p:sp>
          <p:nvSpPr>
            <p:cNvPr id="10" name="AutoShape 5"/>
            <p:cNvSpPr/>
            <p:nvPr/>
          </p:nvSpPr>
          <p:spPr bwMode="auto">
            <a:xfrm>
              <a:off x="3040" y="1988"/>
              <a:ext cx="237" cy="233"/>
            </a:xfrm>
            <a:custGeom>
              <a:avLst/>
              <a:gdLst/>
              <a:ahLst/>
              <a:cxnLst/>
              <a:rect l="0" t="0" r="r" b="b"/>
              <a:pathLst>
                <a:path w="21562" h="21569">
                  <a:moveTo>
                    <a:pt x="2067" y="17714"/>
                  </a:moveTo>
                  <a:cubicBezTo>
                    <a:pt x="2491" y="18265"/>
                    <a:pt x="2972" y="18769"/>
                    <a:pt x="3497" y="19213"/>
                  </a:cubicBezTo>
                  <a:cubicBezTo>
                    <a:pt x="4022" y="19658"/>
                    <a:pt x="4589" y="20042"/>
                    <a:pt x="5179" y="20360"/>
                  </a:cubicBezTo>
                  <a:cubicBezTo>
                    <a:pt x="5770" y="20678"/>
                    <a:pt x="6383" y="20930"/>
                    <a:pt x="7001" y="21119"/>
                  </a:cubicBezTo>
                  <a:cubicBezTo>
                    <a:pt x="7618" y="21308"/>
                    <a:pt x="8240" y="21433"/>
                    <a:pt x="8849" y="21502"/>
                  </a:cubicBezTo>
                  <a:cubicBezTo>
                    <a:pt x="9459" y="21571"/>
                    <a:pt x="10057" y="21585"/>
                    <a:pt x="10632" y="21554"/>
                  </a:cubicBezTo>
                  <a:cubicBezTo>
                    <a:pt x="11207" y="21523"/>
                    <a:pt x="11759" y="21447"/>
                    <a:pt x="12282" y="21338"/>
                  </a:cubicBezTo>
                  <a:cubicBezTo>
                    <a:pt x="12805" y="21229"/>
                    <a:pt x="13300" y="21086"/>
                    <a:pt x="13763" y="20922"/>
                  </a:cubicBezTo>
                  <a:cubicBezTo>
                    <a:pt x="14227" y="20757"/>
                    <a:pt x="14660" y="20570"/>
                    <a:pt x="15062" y="20369"/>
                  </a:cubicBezTo>
                  <a:cubicBezTo>
                    <a:pt x="15464" y="20168"/>
                    <a:pt x="15836" y="19953"/>
                    <a:pt x="16180" y="19731"/>
                  </a:cubicBezTo>
                  <a:cubicBezTo>
                    <a:pt x="16523" y="19509"/>
                    <a:pt x="16839" y="19280"/>
                    <a:pt x="17129" y="19049"/>
                  </a:cubicBezTo>
                  <a:cubicBezTo>
                    <a:pt x="17420" y="18818"/>
                    <a:pt x="17714" y="18562"/>
                    <a:pt x="18009" y="18276"/>
                  </a:cubicBezTo>
                  <a:cubicBezTo>
                    <a:pt x="18304" y="17990"/>
                    <a:pt x="18598" y="17675"/>
                    <a:pt x="18887" y="17327"/>
                  </a:cubicBezTo>
                  <a:cubicBezTo>
                    <a:pt x="19176" y="16978"/>
                    <a:pt x="19459" y="16596"/>
                    <a:pt x="19728" y="16178"/>
                  </a:cubicBezTo>
                  <a:cubicBezTo>
                    <a:pt x="19997" y="15761"/>
                    <a:pt x="20253" y="15307"/>
                    <a:pt x="20483" y="14816"/>
                  </a:cubicBezTo>
                  <a:cubicBezTo>
                    <a:pt x="20713" y="14326"/>
                    <a:pt x="20919" y="13799"/>
                    <a:pt x="21088" y="13239"/>
                  </a:cubicBezTo>
                  <a:cubicBezTo>
                    <a:pt x="21256" y="12679"/>
                    <a:pt x="21388" y="12086"/>
                    <a:pt x="21469" y="11467"/>
                  </a:cubicBezTo>
                  <a:cubicBezTo>
                    <a:pt x="21550" y="10848"/>
                    <a:pt x="21581" y="10205"/>
                    <a:pt x="21550" y="9549"/>
                  </a:cubicBezTo>
                  <a:cubicBezTo>
                    <a:pt x="21519" y="8894"/>
                    <a:pt x="21427" y="8227"/>
                    <a:pt x="21266" y="7567"/>
                  </a:cubicBezTo>
                  <a:cubicBezTo>
                    <a:pt x="21105" y="6908"/>
                    <a:pt x="20876" y="6255"/>
                    <a:pt x="20579" y="5630"/>
                  </a:cubicBezTo>
                  <a:cubicBezTo>
                    <a:pt x="20282" y="5004"/>
                    <a:pt x="19918" y="4407"/>
                    <a:pt x="19495" y="3856"/>
                  </a:cubicBezTo>
                  <a:cubicBezTo>
                    <a:pt x="19071" y="3305"/>
                    <a:pt x="18590" y="2801"/>
                    <a:pt x="18065" y="2357"/>
                  </a:cubicBezTo>
                  <a:cubicBezTo>
                    <a:pt x="17540" y="1912"/>
                    <a:pt x="16973" y="1528"/>
                    <a:pt x="16383" y="1210"/>
                  </a:cubicBezTo>
                  <a:cubicBezTo>
                    <a:pt x="15792" y="892"/>
                    <a:pt x="15179" y="640"/>
                    <a:pt x="14561" y="451"/>
                  </a:cubicBezTo>
                  <a:cubicBezTo>
                    <a:pt x="13944" y="262"/>
                    <a:pt x="13322" y="137"/>
                    <a:pt x="12713" y="68"/>
                  </a:cubicBezTo>
                  <a:cubicBezTo>
                    <a:pt x="12103" y="-1"/>
                    <a:pt x="11505" y="-15"/>
                    <a:pt x="10930" y="16"/>
                  </a:cubicBezTo>
                  <a:cubicBezTo>
                    <a:pt x="10355" y="47"/>
                    <a:pt x="9803" y="123"/>
                    <a:pt x="9280" y="232"/>
                  </a:cubicBezTo>
                  <a:cubicBezTo>
                    <a:pt x="8757" y="341"/>
                    <a:pt x="8262" y="484"/>
                    <a:pt x="7799" y="648"/>
                  </a:cubicBezTo>
                  <a:cubicBezTo>
                    <a:pt x="7335" y="813"/>
                    <a:pt x="6902" y="1000"/>
                    <a:pt x="6500" y="1201"/>
                  </a:cubicBezTo>
                  <a:cubicBezTo>
                    <a:pt x="6098" y="1402"/>
                    <a:pt x="5726" y="1617"/>
                    <a:pt x="5382" y="1839"/>
                  </a:cubicBezTo>
                  <a:cubicBezTo>
                    <a:pt x="5039" y="2061"/>
                    <a:pt x="4723" y="2290"/>
                    <a:pt x="4433" y="2521"/>
                  </a:cubicBezTo>
                  <a:cubicBezTo>
                    <a:pt x="4142" y="2752"/>
                    <a:pt x="3848" y="3008"/>
                    <a:pt x="3553" y="3294"/>
                  </a:cubicBezTo>
                  <a:cubicBezTo>
                    <a:pt x="3258" y="3580"/>
                    <a:pt x="2964" y="3895"/>
                    <a:pt x="2675" y="4243"/>
                  </a:cubicBezTo>
                  <a:cubicBezTo>
                    <a:pt x="2386" y="4592"/>
                    <a:pt x="2103" y="4974"/>
                    <a:pt x="1834" y="5392"/>
                  </a:cubicBezTo>
                  <a:cubicBezTo>
                    <a:pt x="1565" y="5809"/>
                    <a:pt x="1309" y="6263"/>
                    <a:pt x="1079" y="6754"/>
                  </a:cubicBezTo>
                  <a:cubicBezTo>
                    <a:pt x="849" y="7244"/>
                    <a:pt x="643" y="7771"/>
                    <a:pt x="474" y="8331"/>
                  </a:cubicBezTo>
                  <a:cubicBezTo>
                    <a:pt x="306" y="8891"/>
                    <a:pt x="174" y="9484"/>
                    <a:pt x="93" y="10103"/>
                  </a:cubicBezTo>
                  <a:cubicBezTo>
                    <a:pt x="12" y="10722"/>
                    <a:pt x="-19" y="11365"/>
                    <a:pt x="12" y="12021"/>
                  </a:cubicBezTo>
                  <a:cubicBezTo>
                    <a:pt x="43" y="12676"/>
                    <a:pt x="135" y="13343"/>
                    <a:pt x="296" y="14003"/>
                  </a:cubicBezTo>
                  <a:cubicBezTo>
                    <a:pt x="457" y="14662"/>
                    <a:pt x="686" y="15315"/>
                    <a:pt x="983" y="15940"/>
                  </a:cubicBezTo>
                  <a:cubicBezTo>
                    <a:pt x="1280" y="16566"/>
                    <a:pt x="1644" y="17163"/>
                    <a:pt x="2067" y="17714"/>
                  </a:cubicBezTo>
                  <a:close/>
                  <a:moveTo>
                    <a:pt x="2067" y="17714"/>
                  </a:moveTo>
                </a:path>
              </a:pathLst>
            </a:custGeom>
            <a:solidFill>
              <a:srgbClr val="C00000"/>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defTabSz="914400">
                <a:defRPr/>
              </a:pPr>
              <a:endParaRPr lang="en-US" sz="1800" kern="0">
                <a:solidFill>
                  <a:sysClr val="windowText" lastClr="000000"/>
                </a:solidFill>
                <a:cs typeface="+mn-ea"/>
                <a:sym typeface="+mn-lt"/>
              </a:endParaRPr>
            </a:p>
          </p:txBody>
        </p:sp>
        <p:sp>
          <p:nvSpPr>
            <p:cNvPr id="11" name="AutoShape 6"/>
            <p:cNvSpPr/>
            <p:nvPr/>
          </p:nvSpPr>
          <p:spPr bwMode="auto">
            <a:xfrm>
              <a:off x="2824" y="1940"/>
              <a:ext cx="139" cy="138"/>
            </a:xfrm>
            <a:custGeom>
              <a:avLst/>
              <a:gdLst/>
              <a:ahLst/>
              <a:cxnLst/>
              <a:rect l="0" t="0" r="r" b="b"/>
              <a:pathLst>
                <a:path w="19060" h="19264">
                  <a:moveTo>
                    <a:pt x="15143" y="17013"/>
                  </a:moveTo>
                  <a:cubicBezTo>
                    <a:pt x="10888" y="20432"/>
                    <a:pt x="4925" y="19894"/>
                    <a:pt x="1828" y="15817"/>
                  </a:cubicBezTo>
                  <a:cubicBezTo>
                    <a:pt x="-1270" y="11744"/>
                    <a:pt x="-336" y="5668"/>
                    <a:pt x="3917" y="2249"/>
                  </a:cubicBezTo>
                  <a:cubicBezTo>
                    <a:pt x="8172" y="-1168"/>
                    <a:pt x="14133" y="-630"/>
                    <a:pt x="17230" y="3443"/>
                  </a:cubicBezTo>
                  <a:cubicBezTo>
                    <a:pt x="20330" y="7520"/>
                    <a:pt x="19398" y="13595"/>
                    <a:pt x="15143" y="17013"/>
                  </a:cubicBezTo>
                  <a:close/>
                  <a:moveTo>
                    <a:pt x="15143" y="17013"/>
                  </a:moveTo>
                </a:path>
              </a:pathLst>
            </a:custGeom>
            <a:solidFill>
              <a:srgbClr val="F3644D"/>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defTabSz="914400">
                <a:defRPr/>
              </a:pPr>
              <a:endParaRPr lang="en-US" sz="1800" kern="0">
                <a:solidFill>
                  <a:sysClr val="windowText" lastClr="000000"/>
                </a:solidFill>
                <a:cs typeface="+mn-ea"/>
                <a:sym typeface="+mn-lt"/>
              </a:endParaRPr>
            </a:p>
          </p:txBody>
        </p:sp>
        <p:sp>
          <p:nvSpPr>
            <p:cNvPr id="12" name="AutoShape 7"/>
            <p:cNvSpPr/>
            <p:nvPr/>
          </p:nvSpPr>
          <p:spPr bwMode="auto">
            <a:xfrm>
              <a:off x="0" y="2228"/>
              <a:ext cx="1756" cy="1976"/>
            </a:xfrm>
            <a:custGeom>
              <a:avLst/>
              <a:gdLst/>
              <a:ahLst/>
              <a:cxnLst/>
              <a:rect l="0" t="0" r="r" b="b"/>
              <a:pathLst>
                <a:path w="21221" h="21544">
                  <a:moveTo>
                    <a:pt x="19359" y="21544"/>
                  </a:moveTo>
                  <a:cubicBezTo>
                    <a:pt x="19295" y="21248"/>
                    <a:pt x="19196" y="21022"/>
                    <a:pt x="19053" y="20697"/>
                  </a:cubicBezTo>
                  <a:cubicBezTo>
                    <a:pt x="19459" y="20695"/>
                    <a:pt x="19877" y="20572"/>
                    <a:pt x="20232" y="20322"/>
                  </a:cubicBezTo>
                  <a:cubicBezTo>
                    <a:pt x="21039" y="19753"/>
                    <a:pt x="21217" y="18740"/>
                    <a:pt x="20629" y="18060"/>
                  </a:cubicBezTo>
                  <a:cubicBezTo>
                    <a:pt x="20496" y="17907"/>
                    <a:pt x="20335" y="17785"/>
                    <a:pt x="20156" y="17693"/>
                  </a:cubicBezTo>
                  <a:cubicBezTo>
                    <a:pt x="21459" y="16412"/>
                    <a:pt x="21600" y="14453"/>
                    <a:pt x="20395" y="13062"/>
                  </a:cubicBezTo>
                  <a:cubicBezTo>
                    <a:pt x="19217" y="11701"/>
                    <a:pt x="17144" y="11336"/>
                    <a:pt x="15470" y="12097"/>
                  </a:cubicBezTo>
                  <a:cubicBezTo>
                    <a:pt x="15984" y="11026"/>
                    <a:pt x="15879" y="9785"/>
                    <a:pt x="15069" y="8850"/>
                  </a:cubicBezTo>
                  <a:cubicBezTo>
                    <a:pt x="14238" y="7891"/>
                    <a:pt x="12882" y="7502"/>
                    <a:pt x="11574" y="7729"/>
                  </a:cubicBezTo>
                  <a:cubicBezTo>
                    <a:pt x="12277" y="6379"/>
                    <a:pt x="12169" y="4786"/>
                    <a:pt x="11137" y="3595"/>
                  </a:cubicBezTo>
                  <a:cubicBezTo>
                    <a:pt x="9637" y="1863"/>
                    <a:pt x="6753" y="1636"/>
                    <a:pt x="4694" y="3088"/>
                  </a:cubicBezTo>
                  <a:cubicBezTo>
                    <a:pt x="4663" y="3110"/>
                    <a:pt x="4633" y="3133"/>
                    <a:pt x="4602" y="3156"/>
                  </a:cubicBezTo>
                  <a:cubicBezTo>
                    <a:pt x="4499" y="2541"/>
                    <a:pt x="4230" y="1950"/>
                    <a:pt x="3784" y="1434"/>
                  </a:cubicBezTo>
                  <a:cubicBezTo>
                    <a:pt x="2915" y="432"/>
                    <a:pt x="1369" y="-56"/>
                    <a:pt x="0" y="5"/>
                  </a:cubicBezTo>
                  <a:lnTo>
                    <a:pt x="0" y="21544"/>
                  </a:lnTo>
                  <a:lnTo>
                    <a:pt x="19359" y="21544"/>
                  </a:lnTo>
                  <a:close/>
                  <a:moveTo>
                    <a:pt x="19359" y="21544"/>
                  </a:moveTo>
                </a:path>
              </a:pathLst>
            </a:custGeom>
            <a:solidFill>
              <a:srgbClr val="004960"/>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defTabSz="914400">
                <a:defRPr/>
              </a:pPr>
              <a:endParaRPr lang="en-US" sz="1800" kern="0">
                <a:solidFill>
                  <a:sysClr val="windowText" lastClr="000000"/>
                </a:solidFill>
                <a:cs typeface="+mn-ea"/>
                <a:sym typeface="+mn-lt"/>
              </a:endParaRPr>
            </a:p>
          </p:txBody>
        </p:sp>
        <p:sp>
          <p:nvSpPr>
            <p:cNvPr id="13" name="AutoShape 8"/>
            <p:cNvSpPr/>
            <p:nvPr/>
          </p:nvSpPr>
          <p:spPr bwMode="auto">
            <a:xfrm>
              <a:off x="88" y="2508"/>
              <a:ext cx="1218" cy="1100"/>
            </a:xfrm>
            <a:custGeom>
              <a:avLst/>
              <a:gdLst/>
              <a:ahLst/>
              <a:cxnLst/>
              <a:rect l="0" t="0" r="r" b="b"/>
              <a:pathLst>
                <a:path w="20242" h="20195">
                  <a:moveTo>
                    <a:pt x="19049" y="13405"/>
                  </a:moveTo>
                  <a:cubicBezTo>
                    <a:pt x="18786" y="13032"/>
                    <a:pt x="18468" y="12733"/>
                    <a:pt x="18119" y="12500"/>
                  </a:cubicBezTo>
                  <a:cubicBezTo>
                    <a:pt x="20573" y="9780"/>
                    <a:pt x="20976" y="5572"/>
                    <a:pt x="18924" y="2670"/>
                  </a:cubicBezTo>
                  <a:cubicBezTo>
                    <a:pt x="16688" y="-491"/>
                    <a:pt x="12388" y="-905"/>
                    <a:pt x="9320" y="1745"/>
                  </a:cubicBezTo>
                  <a:cubicBezTo>
                    <a:pt x="8472" y="2477"/>
                    <a:pt x="7808" y="3366"/>
                    <a:pt x="7337" y="4337"/>
                  </a:cubicBezTo>
                  <a:cubicBezTo>
                    <a:pt x="5747" y="3262"/>
                    <a:pt x="3574" y="3379"/>
                    <a:pt x="1923" y="4805"/>
                  </a:cubicBezTo>
                  <a:cubicBezTo>
                    <a:pt x="-165" y="6608"/>
                    <a:pt x="-624" y="9813"/>
                    <a:pt x="897" y="11965"/>
                  </a:cubicBezTo>
                  <a:cubicBezTo>
                    <a:pt x="2418" y="14116"/>
                    <a:pt x="5345" y="14398"/>
                    <a:pt x="7432" y="12594"/>
                  </a:cubicBezTo>
                  <a:cubicBezTo>
                    <a:pt x="7561" y="12484"/>
                    <a:pt x="7682" y="12367"/>
                    <a:pt x="7799" y="12246"/>
                  </a:cubicBezTo>
                  <a:cubicBezTo>
                    <a:pt x="7803" y="12253"/>
                    <a:pt x="7807" y="12260"/>
                    <a:pt x="7812" y="12267"/>
                  </a:cubicBezTo>
                  <a:cubicBezTo>
                    <a:pt x="8950" y="13876"/>
                    <a:pt x="10624" y="14772"/>
                    <a:pt x="12397" y="14916"/>
                  </a:cubicBezTo>
                  <a:cubicBezTo>
                    <a:pt x="11981" y="16192"/>
                    <a:pt x="12124" y="17622"/>
                    <a:pt x="12899" y="18716"/>
                  </a:cubicBezTo>
                  <a:cubicBezTo>
                    <a:pt x="14136" y="20466"/>
                    <a:pt x="16516" y="20695"/>
                    <a:pt x="18214" y="19228"/>
                  </a:cubicBezTo>
                  <a:cubicBezTo>
                    <a:pt x="19912" y="17762"/>
                    <a:pt x="20286" y="15154"/>
                    <a:pt x="19049" y="13405"/>
                  </a:cubicBezTo>
                  <a:close/>
                  <a:moveTo>
                    <a:pt x="19049" y="13405"/>
                  </a:moveTo>
                </a:path>
              </a:pathLst>
            </a:custGeom>
            <a:solidFill>
              <a:schemeClr val="bg1"/>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defTabSz="914400">
                <a:defRPr/>
              </a:pPr>
              <a:endParaRPr lang="en-US" sz="1800" kern="0">
                <a:solidFill>
                  <a:sysClr val="windowText" lastClr="000000"/>
                </a:solidFill>
                <a:cs typeface="+mn-ea"/>
                <a:sym typeface="+mn-lt"/>
              </a:endParaRPr>
            </a:p>
          </p:txBody>
        </p:sp>
        <p:sp>
          <p:nvSpPr>
            <p:cNvPr id="14" name="AutoShape 9"/>
            <p:cNvSpPr/>
            <p:nvPr/>
          </p:nvSpPr>
          <p:spPr bwMode="auto">
            <a:xfrm>
              <a:off x="536" y="-107"/>
              <a:ext cx="2629" cy="1963"/>
            </a:xfrm>
            <a:custGeom>
              <a:avLst/>
              <a:gdLst/>
              <a:ahLst/>
              <a:cxnLst/>
              <a:rect l="0" t="0" r="r" b="b"/>
              <a:pathLst>
                <a:path w="21600" h="21600">
                  <a:moveTo>
                    <a:pt x="19451" y="0"/>
                  </a:moveTo>
                  <a:lnTo>
                    <a:pt x="0" y="15563"/>
                  </a:lnTo>
                  <a:lnTo>
                    <a:pt x="4648" y="21600"/>
                  </a:lnTo>
                  <a:lnTo>
                    <a:pt x="21600" y="3235"/>
                  </a:lnTo>
                  <a:close/>
                  <a:moveTo>
                    <a:pt x="19451" y="0"/>
                  </a:moveTo>
                </a:path>
              </a:pathLst>
            </a:custGeom>
            <a:solidFill>
              <a:srgbClr val="C00000"/>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defTabSz="914400">
                <a:defRPr/>
              </a:pPr>
              <a:endParaRPr lang="en-US" sz="1800" kern="0">
                <a:solidFill>
                  <a:sysClr val="windowText" lastClr="000000"/>
                </a:solidFill>
                <a:cs typeface="+mn-ea"/>
                <a:sym typeface="+mn-lt"/>
              </a:endParaRPr>
            </a:p>
          </p:txBody>
        </p:sp>
        <p:sp>
          <p:nvSpPr>
            <p:cNvPr id="15" name="AutoShape 10"/>
            <p:cNvSpPr/>
            <p:nvPr/>
          </p:nvSpPr>
          <p:spPr bwMode="auto">
            <a:xfrm>
              <a:off x="1640" y="989"/>
              <a:ext cx="2728" cy="1892"/>
            </a:xfrm>
            <a:custGeom>
              <a:avLst/>
              <a:gdLst/>
              <a:ahLst/>
              <a:cxnLst/>
              <a:rect l="0" t="0" r="r" b="b"/>
              <a:pathLst>
                <a:path w="21600" h="21600">
                  <a:moveTo>
                    <a:pt x="19199" y="0"/>
                  </a:moveTo>
                  <a:lnTo>
                    <a:pt x="0" y="16511"/>
                  </a:lnTo>
                  <a:lnTo>
                    <a:pt x="1310" y="20468"/>
                  </a:lnTo>
                  <a:lnTo>
                    <a:pt x="3491" y="21600"/>
                  </a:lnTo>
                  <a:lnTo>
                    <a:pt x="21600" y="3884"/>
                  </a:lnTo>
                  <a:close/>
                  <a:moveTo>
                    <a:pt x="19199" y="0"/>
                  </a:moveTo>
                </a:path>
              </a:pathLst>
            </a:custGeom>
            <a:solidFill>
              <a:srgbClr val="C00000"/>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defTabSz="914400">
                <a:defRPr/>
              </a:pPr>
              <a:endParaRPr lang="en-US" sz="1800" kern="0">
                <a:solidFill>
                  <a:sysClr val="windowText" lastClr="000000"/>
                </a:solidFill>
                <a:cs typeface="+mn-ea"/>
                <a:sym typeface="+mn-lt"/>
              </a:endParaRPr>
            </a:p>
          </p:txBody>
        </p:sp>
        <p:sp>
          <p:nvSpPr>
            <p:cNvPr id="16" name="AutoShape 11"/>
            <p:cNvSpPr/>
            <p:nvPr/>
          </p:nvSpPr>
          <p:spPr bwMode="auto">
            <a:xfrm>
              <a:off x="791" y="196"/>
              <a:ext cx="1294" cy="976"/>
            </a:xfrm>
            <a:custGeom>
              <a:avLst/>
              <a:gdLst/>
              <a:ahLst/>
              <a:cxnLst/>
              <a:rect l="0" t="0" r="r" b="b"/>
              <a:pathLst>
                <a:path w="21426" h="21269">
                  <a:moveTo>
                    <a:pt x="0" y="21269"/>
                  </a:moveTo>
                  <a:cubicBezTo>
                    <a:pt x="0" y="21269"/>
                    <a:pt x="21600" y="-331"/>
                    <a:pt x="21425" y="4"/>
                  </a:cubicBezTo>
                  <a:cubicBezTo>
                    <a:pt x="20526" y="1725"/>
                    <a:pt x="0" y="21269"/>
                    <a:pt x="0" y="21269"/>
                  </a:cubicBezTo>
                  <a:close/>
                  <a:moveTo>
                    <a:pt x="0" y="21269"/>
                  </a:moveTo>
                </a:path>
              </a:pathLst>
            </a:custGeom>
            <a:solidFill>
              <a:srgbClr val="FFFFFF"/>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defTabSz="914400">
                <a:defRPr/>
              </a:pPr>
              <a:endParaRPr lang="en-US" sz="1800" kern="0">
                <a:solidFill>
                  <a:sysClr val="windowText" lastClr="000000"/>
                </a:solidFill>
                <a:cs typeface="+mn-ea"/>
                <a:sym typeface="+mn-lt"/>
              </a:endParaRPr>
            </a:p>
          </p:txBody>
        </p:sp>
        <p:sp>
          <p:nvSpPr>
            <p:cNvPr id="17" name="AutoShape 12"/>
            <p:cNvSpPr/>
            <p:nvPr/>
          </p:nvSpPr>
          <p:spPr bwMode="auto">
            <a:xfrm>
              <a:off x="992" y="620"/>
              <a:ext cx="815" cy="762"/>
            </a:xfrm>
            <a:custGeom>
              <a:avLst/>
              <a:gdLst/>
              <a:ahLst/>
              <a:cxnLst/>
              <a:rect l="0" t="0" r="r" b="b"/>
              <a:pathLst>
                <a:path w="18439" h="18003">
                  <a:moveTo>
                    <a:pt x="0" y="18003"/>
                  </a:moveTo>
                  <a:cubicBezTo>
                    <a:pt x="0" y="18003"/>
                    <a:pt x="21600" y="-3597"/>
                    <a:pt x="18044" y="523"/>
                  </a:cubicBezTo>
                  <a:cubicBezTo>
                    <a:pt x="14488" y="4642"/>
                    <a:pt x="0" y="18003"/>
                    <a:pt x="0" y="18003"/>
                  </a:cubicBezTo>
                  <a:close/>
                  <a:moveTo>
                    <a:pt x="0" y="18003"/>
                  </a:moveTo>
                </a:path>
              </a:pathLst>
            </a:custGeom>
            <a:solidFill>
              <a:srgbClr val="FFFFFF"/>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defTabSz="914400">
                <a:defRPr/>
              </a:pPr>
              <a:endParaRPr lang="en-US" sz="1800" kern="0">
                <a:solidFill>
                  <a:sysClr val="windowText" lastClr="000000"/>
                </a:solidFill>
                <a:cs typeface="+mn-ea"/>
                <a:sym typeface="+mn-lt"/>
              </a:endParaRPr>
            </a:p>
          </p:txBody>
        </p:sp>
        <p:sp>
          <p:nvSpPr>
            <p:cNvPr id="18" name="AutoShape 13"/>
            <p:cNvSpPr/>
            <p:nvPr/>
          </p:nvSpPr>
          <p:spPr bwMode="auto">
            <a:xfrm>
              <a:off x="1288" y="604"/>
              <a:ext cx="868" cy="822"/>
            </a:xfrm>
            <a:custGeom>
              <a:avLst/>
              <a:gdLst/>
              <a:ahLst/>
              <a:cxnLst/>
              <a:rect l="0" t="0" r="r" b="b"/>
              <a:pathLst>
                <a:path w="19262" h="18944">
                  <a:moveTo>
                    <a:pt x="0" y="18944"/>
                  </a:moveTo>
                  <a:cubicBezTo>
                    <a:pt x="0" y="18944"/>
                    <a:pt x="21600" y="-2656"/>
                    <a:pt x="19054" y="273"/>
                  </a:cubicBezTo>
                  <a:cubicBezTo>
                    <a:pt x="16507" y="3201"/>
                    <a:pt x="0" y="18944"/>
                    <a:pt x="0" y="18944"/>
                  </a:cubicBezTo>
                  <a:close/>
                  <a:moveTo>
                    <a:pt x="0" y="18944"/>
                  </a:moveTo>
                </a:path>
              </a:pathLst>
            </a:custGeom>
            <a:solidFill>
              <a:srgbClr val="FFFFFF"/>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defTabSz="914400">
                <a:defRPr/>
              </a:pPr>
              <a:endParaRPr lang="en-US" sz="1800" kern="0">
                <a:solidFill>
                  <a:sysClr val="windowText" lastClr="000000"/>
                </a:solidFill>
                <a:cs typeface="+mn-ea"/>
                <a:sym typeface="+mn-lt"/>
              </a:endParaRPr>
            </a:p>
          </p:txBody>
        </p:sp>
        <p:sp>
          <p:nvSpPr>
            <p:cNvPr id="19" name="AutoShape 14"/>
            <p:cNvSpPr/>
            <p:nvPr/>
          </p:nvSpPr>
          <p:spPr bwMode="auto">
            <a:xfrm>
              <a:off x="1904" y="1604"/>
              <a:ext cx="1065" cy="741"/>
            </a:xfrm>
            <a:custGeom>
              <a:avLst/>
              <a:gdLst/>
              <a:ahLst/>
              <a:cxnLst/>
              <a:rect l="0" t="0" r="r" b="b"/>
              <a:pathLst>
                <a:path w="18587" h="18029">
                  <a:moveTo>
                    <a:pt x="0" y="18029"/>
                  </a:moveTo>
                  <a:cubicBezTo>
                    <a:pt x="0" y="18029"/>
                    <a:pt x="21600" y="-3571"/>
                    <a:pt x="18230" y="514"/>
                  </a:cubicBezTo>
                  <a:cubicBezTo>
                    <a:pt x="14861" y="4599"/>
                    <a:pt x="1256" y="17737"/>
                    <a:pt x="0" y="18029"/>
                  </a:cubicBezTo>
                  <a:close/>
                  <a:moveTo>
                    <a:pt x="0" y="18029"/>
                  </a:moveTo>
                </a:path>
              </a:pathLst>
            </a:custGeom>
            <a:solidFill>
              <a:srgbClr val="FFFFFF"/>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defTabSz="914400">
                <a:defRPr/>
              </a:pPr>
              <a:endParaRPr lang="en-US" sz="1800" kern="0">
                <a:solidFill>
                  <a:sysClr val="windowText" lastClr="000000"/>
                </a:solidFill>
                <a:cs typeface="+mn-ea"/>
                <a:sym typeface="+mn-lt"/>
              </a:endParaRPr>
            </a:p>
          </p:txBody>
        </p:sp>
        <p:sp>
          <p:nvSpPr>
            <p:cNvPr id="20" name="AutoShape 15"/>
            <p:cNvSpPr/>
            <p:nvPr/>
          </p:nvSpPr>
          <p:spPr bwMode="auto">
            <a:xfrm>
              <a:off x="2120" y="2148"/>
              <a:ext cx="634" cy="524"/>
            </a:xfrm>
            <a:custGeom>
              <a:avLst/>
              <a:gdLst/>
              <a:ahLst/>
              <a:cxnLst/>
              <a:rect l="0" t="0" r="r" b="b"/>
              <a:pathLst>
                <a:path w="21600" h="21600">
                  <a:moveTo>
                    <a:pt x="0" y="21600"/>
                  </a:moveTo>
                  <a:lnTo>
                    <a:pt x="21600" y="0"/>
                  </a:lnTo>
                  <a:cubicBezTo>
                    <a:pt x="21600" y="0"/>
                    <a:pt x="4428" y="13110"/>
                    <a:pt x="0" y="21600"/>
                  </a:cubicBezTo>
                  <a:close/>
                  <a:moveTo>
                    <a:pt x="0" y="21600"/>
                  </a:moveTo>
                </a:path>
              </a:pathLst>
            </a:custGeom>
            <a:solidFill>
              <a:srgbClr val="FFFFFF"/>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defTabSz="914400">
                <a:defRPr/>
              </a:pPr>
              <a:endParaRPr lang="en-US" sz="1800" kern="0">
                <a:solidFill>
                  <a:sysClr val="windowText" lastClr="000000"/>
                </a:solidFill>
                <a:cs typeface="+mn-ea"/>
                <a:sym typeface="+mn-lt"/>
              </a:endParaRPr>
            </a:p>
          </p:txBody>
        </p:sp>
        <p:sp>
          <p:nvSpPr>
            <p:cNvPr id="21" name="AutoShape 16"/>
            <p:cNvSpPr/>
            <p:nvPr/>
          </p:nvSpPr>
          <p:spPr bwMode="auto">
            <a:xfrm>
              <a:off x="1824" y="2196"/>
              <a:ext cx="605" cy="478"/>
            </a:xfrm>
            <a:custGeom>
              <a:avLst/>
              <a:gdLst/>
              <a:ahLst/>
              <a:cxnLst/>
              <a:rect l="0" t="0" r="r" b="b"/>
              <a:pathLst>
                <a:path w="21600" h="21600">
                  <a:moveTo>
                    <a:pt x="21600" y="0"/>
                  </a:moveTo>
                  <a:lnTo>
                    <a:pt x="0" y="21600"/>
                  </a:lnTo>
                  <a:cubicBezTo>
                    <a:pt x="0" y="21600"/>
                    <a:pt x="16400" y="7381"/>
                    <a:pt x="21600" y="0"/>
                  </a:cubicBezTo>
                  <a:close/>
                  <a:moveTo>
                    <a:pt x="21600" y="0"/>
                  </a:moveTo>
                </a:path>
              </a:pathLst>
            </a:custGeom>
            <a:solidFill>
              <a:srgbClr val="FFFFFF"/>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defTabSz="914400">
                <a:defRPr/>
              </a:pPr>
              <a:endParaRPr lang="en-US" sz="1800" kern="0">
                <a:solidFill>
                  <a:sysClr val="windowText" lastClr="000000"/>
                </a:solidFill>
                <a:cs typeface="+mn-ea"/>
                <a:sym typeface="+mn-lt"/>
              </a:endParaRPr>
            </a:p>
          </p:txBody>
        </p:sp>
      </p:grpSp>
      <p:grpSp>
        <p:nvGrpSpPr>
          <p:cNvPr id="22" name="Group 82"/>
          <p:cNvGrpSpPr/>
          <p:nvPr/>
        </p:nvGrpSpPr>
        <p:grpSpPr bwMode="auto">
          <a:xfrm>
            <a:off x="1692237" y="1077355"/>
            <a:ext cx="3823727" cy="2829981"/>
            <a:chOff x="0" y="0"/>
            <a:chExt cx="4702" cy="3480"/>
          </a:xfrm>
        </p:grpSpPr>
        <p:grpSp>
          <p:nvGrpSpPr>
            <p:cNvPr id="23" name="Group 51"/>
            <p:cNvGrpSpPr/>
            <p:nvPr/>
          </p:nvGrpSpPr>
          <p:grpSpPr bwMode="auto">
            <a:xfrm>
              <a:off x="472" y="1208"/>
              <a:ext cx="4230" cy="2272"/>
              <a:chOff x="0" y="0"/>
              <a:chExt cx="4230" cy="2272"/>
            </a:xfrm>
          </p:grpSpPr>
          <p:sp>
            <p:nvSpPr>
              <p:cNvPr id="54" name="AutoShape 18"/>
              <p:cNvSpPr/>
              <p:nvPr/>
            </p:nvSpPr>
            <p:spPr bwMode="auto">
              <a:xfrm>
                <a:off x="295" y="1688"/>
                <a:ext cx="1637" cy="584"/>
              </a:xfrm>
              <a:custGeom>
                <a:avLst/>
                <a:gdLst/>
                <a:ahLst/>
                <a:cxnLst/>
                <a:rect l="0" t="0" r="r" b="b"/>
                <a:pathLst>
                  <a:path w="20919" h="10948">
                    <a:moveTo>
                      <a:pt x="20641" y="7256"/>
                    </a:moveTo>
                    <a:cubicBezTo>
                      <a:pt x="20641" y="7256"/>
                      <a:pt x="14010" y="15956"/>
                      <a:pt x="3" y="6647"/>
                    </a:cubicBezTo>
                    <a:cubicBezTo>
                      <a:pt x="3" y="6647"/>
                      <a:pt x="-121" y="6427"/>
                      <a:pt x="1137" y="4553"/>
                    </a:cubicBezTo>
                    <a:cubicBezTo>
                      <a:pt x="1137" y="4553"/>
                      <a:pt x="10012" y="10608"/>
                      <a:pt x="17861" y="0"/>
                    </a:cubicBezTo>
                    <a:cubicBezTo>
                      <a:pt x="21479" y="4932"/>
                      <a:pt x="21078" y="-5644"/>
                      <a:pt x="20641" y="7256"/>
                    </a:cubicBezTo>
                    <a:close/>
                    <a:moveTo>
                      <a:pt x="20641" y="7256"/>
                    </a:moveTo>
                  </a:path>
                </a:pathLst>
              </a:custGeom>
              <a:solidFill>
                <a:srgbClr val="F3A36C"/>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defTabSz="914400">
                  <a:defRPr/>
                </a:pPr>
                <a:endParaRPr lang="en-US" sz="1800" kern="0">
                  <a:solidFill>
                    <a:sysClr val="windowText" lastClr="000000"/>
                  </a:solidFill>
                  <a:cs typeface="+mn-ea"/>
                  <a:sym typeface="+mn-lt"/>
                </a:endParaRPr>
              </a:p>
            </p:txBody>
          </p:sp>
          <p:sp>
            <p:nvSpPr>
              <p:cNvPr id="55" name="AutoShape 19"/>
              <p:cNvSpPr/>
              <p:nvPr/>
            </p:nvSpPr>
            <p:spPr bwMode="auto">
              <a:xfrm>
                <a:off x="607" y="1408"/>
                <a:ext cx="1091" cy="790"/>
              </a:xfrm>
              <a:custGeom>
                <a:avLst/>
                <a:gdLst/>
                <a:ahLst/>
                <a:cxnLst/>
                <a:rect l="0" t="0" r="r" b="b"/>
                <a:pathLst>
                  <a:path w="21600" h="13927">
                    <a:moveTo>
                      <a:pt x="18945" y="0"/>
                    </a:moveTo>
                    <a:cubicBezTo>
                      <a:pt x="18945" y="0"/>
                      <a:pt x="16506" y="801"/>
                      <a:pt x="15411" y="1842"/>
                    </a:cubicBezTo>
                    <a:cubicBezTo>
                      <a:pt x="14315" y="2884"/>
                      <a:pt x="14902" y="16013"/>
                      <a:pt x="2808" y="6048"/>
                    </a:cubicBezTo>
                    <a:lnTo>
                      <a:pt x="0" y="7798"/>
                    </a:lnTo>
                    <a:cubicBezTo>
                      <a:pt x="0" y="7798"/>
                      <a:pt x="15619" y="21600"/>
                      <a:pt x="21600" y="7782"/>
                    </a:cubicBezTo>
                    <a:lnTo>
                      <a:pt x="18945" y="0"/>
                    </a:lnTo>
                    <a:close/>
                    <a:moveTo>
                      <a:pt x="18945" y="0"/>
                    </a:moveTo>
                  </a:path>
                </a:pathLst>
              </a:custGeom>
              <a:solidFill>
                <a:srgbClr val="FDB980"/>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defTabSz="914400">
                  <a:defRPr/>
                </a:pPr>
                <a:endParaRPr lang="en-US" sz="1800" kern="0">
                  <a:solidFill>
                    <a:sysClr val="windowText" lastClr="000000"/>
                  </a:solidFill>
                  <a:cs typeface="+mn-ea"/>
                  <a:sym typeface="+mn-lt"/>
                </a:endParaRPr>
              </a:p>
            </p:txBody>
          </p:sp>
          <p:sp>
            <p:nvSpPr>
              <p:cNvPr id="56" name="AutoShape 20"/>
              <p:cNvSpPr/>
              <p:nvPr/>
            </p:nvSpPr>
            <p:spPr bwMode="auto">
              <a:xfrm>
                <a:off x="1192" y="1296"/>
                <a:ext cx="1197" cy="960"/>
              </a:xfrm>
              <a:custGeom>
                <a:avLst/>
                <a:gdLst/>
                <a:ahLst/>
                <a:cxnLst/>
                <a:rect l="0" t="0" r="r" b="b"/>
                <a:pathLst>
                  <a:path w="20018" h="20619">
                    <a:moveTo>
                      <a:pt x="19680" y="9109"/>
                    </a:moveTo>
                    <a:cubicBezTo>
                      <a:pt x="19680" y="9109"/>
                      <a:pt x="13666" y="19431"/>
                      <a:pt x="4728" y="20619"/>
                    </a:cubicBezTo>
                    <a:cubicBezTo>
                      <a:pt x="4728" y="20619"/>
                      <a:pt x="9206" y="19006"/>
                      <a:pt x="8467" y="15844"/>
                    </a:cubicBezTo>
                    <a:cubicBezTo>
                      <a:pt x="7908" y="13450"/>
                      <a:pt x="5276" y="13624"/>
                      <a:pt x="2537" y="12688"/>
                    </a:cubicBezTo>
                    <a:cubicBezTo>
                      <a:pt x="-202" y="11753"/>
                      <a:pt x="3" y="2294"/>
                      <a:pt x="3" y="2294"/>
                    </a:cubicBezTo>
                    <a:cubicBezTo>
                      <a:pt x="3" y="2294"/>
                      <a:pt x="10752" y="-981"/>
                      <a:pt x="16001" y="295"/>
                    </a:cubicBezTo>
                    <a:cubicBezTo>
                      <a:pt x="16001" y="295"/>
                      <a:pt x="21398" y="4902"/>
                      <a:pt x="19680" y="9109"/>
                    </a:cubicBezTo>
                    <a:close/>
                    <a:moveTo>
                      <a:pt x="19680" y="9109"/>
                    </a:moveTo>
                  </a:path>
                </a:pathLst>
              </a:custGeom>
              <a:solidFill>
                <a:srgbClr val="1F5271"/>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defTabSz="914400">
                  <a:defRPr/>
                </a:pPr>
                <a:endParaRPr lang="en-US" sz="1800" kern="0">
                  <a:solidFill>
                    <a:sysClr val="windowText" lastClr="000000"/>
                  </a:solidFill>
                  <a:cs typeface="+mn-ea"/>
                  <a:sym typeface="+mn-lt"/>
                </a:endParaRPr>
              </a:p>
            </p:txBody>
          </p:sp>
          <p:grpSp>
            <p:nvGrpSpPr>
              <p:cNvPr id="57" name="Group 23"/>
              <p:cNvGrpSpPr/>
              <p:nvPr/>
            </p:nvGrpSpPr>
            <p:grpSpPr bwMode="auto">
              <a:xfrm>
                <a:off x="1576" y="832"/>
                <a:ext cx="239" cy="264"/>
                <a:chOff x="0" y="0"/>
                <a:chExt cx="239" cy="264"/>
              </a:xfrm>
            </p:grpSpPr>
            <p:sp>
              <p:nvSpPr>
                <p:cNvPr id="85" name="AutoShape 21"/>
                <p:cNvSpPr/>
                <p:nvPr/>
              </p:nvSpPr>
              <p:spPr bwMode="auto">
                <a:xfrm>
                  <a:off x="0" y="0"/>
                  <a:ext cx="239" cy="264"/>
                </a:xfrm>
                <a:custGeom>
                  <a:avLst/>
                  <a:gdLst/>
                  <a:ahLst/>
                  <a:cxnLst/>
                  <a:rect l="0" t="0" r="r" b="b"/>
                  <a:pathLst>
                    <a:path w="21208" h="21147">
                      <a:moveTo>
                        <a:pt x="15015" y="0"/>
                      </a:moveTo>
                      <a:cubicBezTo>
                        <a:pt x="15015" y="0"/>
                        <a:pt x="1427" y="2002"/>
                        <a:pt x="11" y="10975"/>
                      </a:cubicBezTo>
                      <a:cubicBezTo>
                        <a:pt x="-229" y="12497"/>
                        <a:pt x="3784" y="15853"/>
                        <a:pt x="4008" y="18572"/>
                      </a:cubicBezTo>
                      <a:cubicBezTo>
                        <a:pt x="4215" y="21077"/>
                        <a:pt x="9619" y="21600"/>
                        <a:pt x="11753" y="20803"/>
                      </a:cubicBezTo>
                      <a:cubicBezTo>
                        <a:pt x="14940" y="19611"/>
                        <a:pt x="16165" y="16973"/>
                        <a:pt x="16694" y="15692"/>
                      </a:cubicBezTo>
                      <a:cubicBezTo>
                        <a:pt x="19990" y="14048"/>
                        <a:pt x="19362" y="9611"/>
                        <a:pt x="21205" y="5684"/>
                      </a:cubicBezTo>
                      <a:cubicBezTo>
                        <a:pt x="21371" y="4373"/>
                        <a:pt x="15015" y="0"/>
                        <a:pt x="15015" y="0"/>
                      </a:cubicBezTo>
                      <a:close/>
                      <a:moveTo>
                        <a:pt x="15015" y="0"/>
                      </a:moveTo>
                    </a:path>
                  </a:pathLst>
                </a:custGeom>
                <a:solidFill>
                  <a:srgbClr val="FDB980"/>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defTabSz="914400">
                    <a:defRPr/>
                  </a:pPr>
                  <a:endParaRPr lang="en-US" sz="1800" kern="0">
                    <a:solidFill>
                      <a:sysClr val="windowText" lastClr="000000"/>
                    </a:solidFill>
                    <a:cs typeface="+mn-ea"/>
                    <a:sym typeface="+mn-lt"/>
                  </a:endParaRPr>
                </a:p>
              </p:txBody>
            </p:sp>
            <p:sp>
              <p:nvSpPr>
                <p:cNvPr id="86" name="AutoShape 22"/>
                <p:cNvSpPr/>
                <p:nvPr/>
              </p:nvSpPr>
              <p:spPr bwMode="auto">
                <a:xfrm>
                  <a:off x="168" y="136"/>
                  <a:ext cx="31" cy="67"/>
                </a:xfrm>
                <a:custGeom>
                  <a:avLst/>
                  <a:gdLst/>
                  <a:ahLst/>
                  <a:cxnLst/>
                  <a:rect l="0" t="0" r="r" b="b"/>
                  <a:pathLst>
                    <a:path w="19344" h="20753">
                      <a:moveTo>
                        <a:pt x="19120" y="378"/>
                      </a:moveTo>
                      <a:cubicBezTo>
                        <a:pt x="19872" y="81"/>
                        <a:pt x="18531" y="-88"/>
                        <a:pt x="18044" y="47"/>
                      </a:cubicBezTo>
                      <a:cubicBezTo>
                        <a:pt x="9848" y="2320"/>
                        <a:pt x="3362" y="5193"/>
                        <a:pt x="635" y="9778"/>
                      </a:cubicBezTo>
                      <a:cubicBezTo>
                        <a:pt x="-1728" y="13755"/>
                        <a:pt x="2871" y="17506"/>
                        <a:pt x="8330" y="20240"/>
                      </a:cubicBezTo>
                      <a:cubicBezTo>
                        <a:pt x="10870" y="21512"/>
                        <a:pt x="18806" y="20181"/>
                        <a:pt x="15617" y="18810"/>
                      </a:cubicBezTo>
                      <a:cubicBezTo>
                        <a:pt x="9863" y="16339"/>
                        <a:pt x="5529" y="13850"/>
                        <a:pt x="4920" y="9927"/>
                      </a:cubicBezTo>
                      <a:cubicBezTo>
                        <a:pt x="4321" y="6054"/>
                        <a:pt x="13863" y="2442"/>
                        <a:pt x="19120" y="378"/>
                      </a:cubicBezTo>
                      <a:close/>
                      <a:moveTo>
                        <a:pt x="19120" y="378"/>
                      </a:moveTo>
                    </a:path>
                  </a:pathLst>
                </a:custGeom>
                <a:solidFill>
                  <a:srgbClr val="F8AB74"/>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defTabSz="914400">
                    <a:defRPr/>
                  </a:pPr>
                  <a:endParaRPr lang="en-US" sz="1800" kern="0">
                    <a:solidFill>
                      <a:sysClr val="windowText" lastClr="000000"/>
                    </a:solidFill>
                    <a:cs typeface="+mn-ea"/>
                    <a:sym typeface="+mn-lt"/>
                  </a:endParaRPr>
                </a:p>
              </p:txBody>
            </p:sp>
          </p:grpSp>
          <p:grpSp>
            <p:nvGrpSpPr>
              <p:cNvPr id="58" name="Group 26"/>
              <p:cNvGrpSpPr/>
              <p:nvPr/>
            </p:nvGrpSpPr>
            <p:grpSpPr bwMode="auto">
              <a:xfrm>
                <a:off x="4016" y="152"/>
                <a:ext cx="214" cy="243"/>
                <a:chOff x="0" y="0"/>
                <a:chExt cx="214" cy="243"/>
              </a:xfrm>
            </p:grpSpPr>
            <p:sp>
              <p:nvSpPr>
                <p:cNvPr id="83" name="AutoShape 24"/>
                <p:cNvSpPr/>
                <p:nvPr/>
              </p:nvSpPr>
              <p:spPr bwMode="auto">
                <a:xfrm>
                  <a:off x="0" y="0"/>
                  <a:ext cx="214" cy="243"/>
                </a:xfrm>
                <a:custGeom>
                  <a:avLst/>
                  <a:gdLst/>
                  <a:ahLst/>
                  <a:cxnLst/>
                  <a:rect l="0" t="0" r="r" b="b"/>
                  <a:pathLst>
                    <a:path w="18515" h="20970">
                      <a:moveTo>
                        <a:pt x="0" y="3799"/>
                      </a:moveTo>
                      <a:cubicBezTo>
                        <a:pt x="0" y="3799"/>
                        <a:pt x="3811" y="0"/>
                        <a:pt x="5717" y="0"/>
                      </a:cubicBezTo>
                      <a:cubicBezTo>
                        <a:pt x="7622" y="0"/>
                        <a:pt x="13976" y="1582"/>
                        <a:pt x="17788" y="5698"/>
                      </a:cubicBezTo>
                      <a:cubicBezTo>
                        <a:pt x="21600" y="9814"/>
                        <a:pt x="9178" y="20807"/>
                        <a:pt x="9178" y="20807"/>
                      </a:cubicBezTo>
                      <a:cubicBezTo>
                        <a:pt x="9178" y="20807"/>
                        <a:pt x="2959" y="21600"/>
                        <a:pt x="1479" y="19682"/>
                      </a:cubicBezTo>
                      <a:cubicBezTo>
                        <a:pt x="0" y="17763"/>
                        <a:pt x="0" y="3799"/>
                        <a:pt x="0" y="3799"/>
                      </a:cubicBezTo>
                      <a:close/>
                      <a:moveTo>
                        <a:pt x="0" y="3799"/>
                      </a:moveTo>
                    </a:path>
                  </a:pathLst>
                </a:custGeom>
                <a:solidFill>
                  <a:srgbClr val="FDB980"/>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defTabSz="914400">
                    <a:defRPr/>
                  </a:pPr>
                  <a:endParaRPr lang="en-US" sz="1800" kern="0">
                    <a:solidFill>
                      <a:sysClr val="windowText" lastClr="000000"/>
                    </a:solidFill>
                    <a:cs typeface="+mn-ea"/>
                    <a:sym typeface="+mn-lt"/>
                  </a:endParaRPr>
                </a:p>
              </p:txBody>
            </p:sp>
            <p:sp>
              <p:nvSpPr>
                <p:cNvPr id="84" name="AutoShape 25"/>
                <p:cNvSpPr/>
                <p:nvPr/>
              </p:nvSpPr>
              <p:spPr bwMode="auto">
                <a:xfrm>
                  <a:off x="0" y="32"/>
                  <a:ext cx="154" cy="210"/>
                </a:xfrm>
                <a:custGeom>
                  <a:avLst/>
                  <a:gdLst/>
                  <a:ahLst/>
                  <a:cxnLst/>
                  <a:rect l="0" t="0" r="r" b="b"/>
                  <a:pathLst>
                    <a:path w="21401" h="21338">
                      <a:moveTo>
                        <a:pt x="20947" y="3050"/>
                      </a:moveTo>
                      <a:cubicBezTo>
                        <a:pt x="19306" y="3050"/>
                        <a:pt x="17292" y="4084"/>
                        <a:pt x="16507" y="5298"/>
                      </a:cubicBezTo>
                      <a:cubicBezTo>
                        <a:pt x="15210" y="4589"/>
                        <a:pt x="13434" y="3973"/>
                        <a:pt x="11528" y="3448"/>
                      </a:cubicBezTo>
                      <a:cubicBezTo>
                        <a:pt x="11683" y="3283"/>
                        <a:pt x="11841" y="3121"/>
                        <a:pt x="12025" y="2971"/>
                      </a:cubicBezTo>
                      <a:cubicBezTo>
                        <a:pt x="12558" y="2537"/>
                        <a:pt x="13330" y="2338"/>
                        <a:pt x="13803" y="1886"/>
                      </a:cubicBezTo>
                      <a:cubicBezTo>
                        <a:pt x="14088" y="1615"/>
                        <a:pt x="13555" y="1442"/>
                        <a:pt x="13251" y="1449"/>
                      </a:cubicBezTo>
                      <a:cubicBezTo>
                        <a:pt x="12187" y="1470"/>
                        <a:pt x="11316" y="1878"/>
                        <a:pt x="10631" y="2470"/>
                      </a:cubicBezTo>
                      <a:cubicBezTo>
                        <a:pt x="10412" y="2659"/>
                        <a:pt x="10224" y="2862"/>
                        <a:pt x="10080" y="3072"/>
                      </a:cubicBezTo>
                      <a:cubicBezTo>
                        <a:pt x="7969" y="2554"/>
                        <a:pt x="5805" y="2147"/>
                        <a:pt x="4026" y="1850"/>
                      </a:cubicBezTo>
                      <a:cubicBezTo>
                        <a:pt x="4231" y="1675"/>
                        <a:pt x="4445" y="1505"/>
                        <a:pt x="4695" y="1358"/>
                      </a:cubicBezTo>
                      <a:cubicBezTo>
                        <a:pt x="5079" y="1132"/>
                        <a:pt x="5509" y="952"/>
                        <a:pt x="5948" y="794"/>
                      </a:cubicBezTo>
                      <a:cubicBezTo>
                        <a:pt x="6281" y="674"/>
                        <a:pt x="6755" y="561"/>
                        <a:pt x="6866" y="272"/>
                      </a:cubicBezTo>
                      <a:cubicBezTo>
                        <a:pt x="6906" y="165"/>
                        <a:pt x="6802" y="74"/>
                        <a:pt x="6661" y="47"/>
                      </a:cubicBezTo>
                      <a:cubicBezTo>
                        <a:pt x="5637" y="-157"/>
                        <a:pt x="4612" y="346"/>
                        <a:pt x="3822" y="779"/>
                      </a:cubicBezTo>
                      <a:cubicBezTo>
                        <a:pt x="3458" y="979"/>
                        <a:pt x="2977" y="1281"/>
                        <a:pt x="2628" y="1626"/>
                      </a:cubicBezTo>
                      <a:cubicBezTo>
                        <a:pt x="1042" y="1383"/>
                        <a:pt x="0" y="1259"/>
                        <a:pt x="0" y="1259"/>
                      </a:cubicBezTo>
                      <a:lnTo>
                        <a:pt x="0" y="17744"/>
                      </a:lnTo>
                      <a:cubicBezTo>
                        <a:pt x="0" y="17744"/>
                        <a:pt x="2547" y="21443"/>
                        <a:pt x="6620" y="21336"/>
                      </a:cubicBezTo>
                      <a:cubicBezTo>
                        <a:pt x="10698" y="21230"/>
                        <a:pt x="8149" y="8636"/>
                        <a:pt x="8149" y="8636"/>
                      </a:cubicBezTo>
                      <a:cubicBezTo>
                        <a:pt x="8149" y="8636"/>
                        <a:pt x="15282" y="13495"/>
                        <a:pt x="18337" y="8636"/>
                      </a:cubicBezTo>
                      <a:cubicBezTo>
                        <a:pt x="19003" y="7580"/>
                        <a:pt x="18508" y="6636"/>
                        <a:pt x="17335" y="5803"/>
                      </a:cubicBezTo>
                      <a:cubicBezTo>
                        <a:pt x="17718" y="5369"/>
                        <a:pt x="18117" y="4950"/>
                        <a:pt x="18637" y="4583"/>
                      </a:cubicBezTo>
                      <a:cubicBezTo>
                        <a:pt x="19410" y="4038"/>
                        <a:pt x="20460" y="3878"/>
                        <a:pt x="21276" y="3411"/>
                      </a:cubicBezTo>
                      <a:cubicBezTo>
                        <a:pt x="21600" y="3225"/>
                        <a:pt x="21222" y="3050"/>
                        <a:pt x="20947" y="3050"/>
                      </a:cubicBezTo>
                      <a:close/>
                      <a:moveTo>
                        <a:pt x="20947" y="3050"/>
                      </a:moveTo>
                    </a:path>
                  </a:pathLst>
                </a:custGeom>
                <a:solidFill>
                  <a:srgbClr val="F8AB74"/>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defTabSz="914400">
                    <a:defRPr/>
                  </a:pPr>
                  <a:endParaRPr lang="en-US" sz="1800" kern="0">
                    <a:solidFill>
                      <a:sysClr val="windowText" lastClr="000000"/>
                    </a:solidFill>
                    <a:cs typeface="+mn-ea"/>
                    <a:sym typeface="+mn-lt"/>
                  </a:endParaRPr>
                </a:p>
              </p:txBody>
            </p:sp>
          </p:grpSp>
          <p:sp>
            <p:nvSpPr>
              <p:cNvPr id="59" name="AutoShape 27"/>
              <p:cNvSpPr/>
              <p:nvPr/>
            </p:nvSpPr>
            <p:spPr bwMode="auto">
              <a:xfrm>
                <a:off x="3144" y="336"/>
                <a:ext cx="975" cy="737"/>
              </a:xfrm>
              <a:custGeom>
                <a:avLst/>
                <a:gdLst/>
                <a:ahLst/>
                <a:cxnLst/>
                <a:rect l="0" t="0" r="r" b="b"/>
                <a:pathLst>
                  <a:path w="20742" h="19545">
                    <a:moveTo>
                      <a:pt x="238" y="19481"/>
                    </a:moveTo>
                    <a:cubicBezTo>
                      <a:pt x="238" y="19481"/>
                      <a:pt x="13304" y="21600"/>
                      <a:pt x="20742" y="1502"/>
                    </a:cubicBezTo>
                    <a:lnTo>
                      <a:pt x="18323" y="0"/>
                    </a:lnTo>
                    <a:cubicBezTo>
                      <a:pt x="18323" y="0"/>
                      <a:pt x="11278" y="14102"/>
                      <a:pt x="2195" y="10700"/>
                    </a:cubicBezTo>
                    <a:cubicBezTo>
                      <a:pt x="2195" y="10700"/>
                      <a:pt x="-858" y="12554"/>
                      <a:pt x="238" y="19481"/>
                    </a:cubicBezTo>
                    <a:close/>
                    <a:moveTo>
                      <a:pt x="238" y="19481"/>
                    </a:moveTo>
                  </a:path>
                </a:pathLst>
              </a:custGeom>
              <a:solidFill>
                <a:srgbClr val="0C2E52"/>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defTabSz="914400">
                  <a:defRPr/>
                </a:pPr>
                <a:endParaRPr lang="en-US" sz="1800" kern="0">
                  <a:solidFill>
                    <a:sysClr val="windowText" lastClr="000000"/>
                  </a:solidFill>
                  <a:cs typeface="+mn-ea"/>
                  <a:sym typeface="+mn-lt"/>
                </a:endParaRPr>
              </a:p>
            </p:txBody>
          </p:sp>
          <p:sp>
            <p:nvSpPr>
              <p:cNvPr id="60" name="AutoShape 28"/>
              <p:cNvSpPr/>
              <p:nvPr/>
            </p:nvSpPr>
            <p:spPr bwMode="auto">
              <a:xfrm>
                <a:off x="1728" y="480"/>
                <a:ext cx="1146" cy="450"/>
              </a:xfrm>
              <a:custGeom>
                <a:avLst/>
                <a:gdLst/>
                <a:ahLst/>
                <a:cxnLst/>
                <a:rect l="0" t="0" r="r" b="b"/>
                <a:pathLst>
                  <a:path w="21600" h="14465">
                    <a:moveTo>
                      <a:pt x="21600" y="2499"/>
                    </a:moveTo>
                    <a:cubicBezTo>
                      <a:pt x="21600" y="2499"/>
                      <a:pt x="11376" y="-7135"/>
                      <a:pt x="0" y="11429"/>
                    </a:cubicBezTo>
                    <a:lnTo>
                      <a:pt x="1603" y="14465"/>
                    </a:lnTo>
                    <a:cubicBezTo>
                      <a:pt x="1603" y="14465"/>
                      <a:pt x="11092" y="2451"/>
                      <a:pt x="17696" y="11326"/>
                    </a:cubicBezTo>
                    <a:cubicBezTo>
                      <a:pt x="17696" y="11326"/>
                      <a:pt x="20697" y="10926"/>
                      <a:pt x="21600" y="2499"/>
                    </a:cubicBezTo>
                    <a:close/>
                    <a:moveTo>
                      <a:pt x="21600" y="2499"/>
                    </a:moveTo>
                  </a:path>
                </a:pathLst>
              </a:custGeom>
              <a:solidFill>
                <a:srgbClr val="0C2E52"/>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defTabSz="914400">
                  <a:defRPr/>
                </a:pPr>
                <a:endParaRPr lang="en-US" sz="1800" kern="0">
                  <a:solidFill>
                    <a:sysClr val="windowText" lastClr="000000"/>
                  </a:solidFill>
                  <a:cs typeface="+mn-ea"/>
                  <a:sym typeface="+mn-lt"/>
                </a:endParaRPr>
              </a:p>
            </p:txBody>
          </p:sp>
          <p:sp>
            <p:nvSpPr>
              <p:cNvPr id="61" name="AutoShape 29"/>
              <p:cNvSpPr/>
              <p:nvPr/>
            </p:nvSpPr>
            <p:spPr bwMode="auto">
              <a:xfrm>
                <a:off x="2104" y="552"/>
                <a:ext cx="1117" cy="1198"/>
              </a:xfrm>
              <a:custGeom>
                <a:avLst/>
                <a:gdLst/>
                <a:ahLst/>
                <a:cxnLst/>
                <a:rect l="0" t="0" r="r" b="b"/>
                <a:pathLst>
                  <a:path w="21600" h="21014">
                    <a:moveTo>
                      <a:pt x="21600" y="6674"/>
                    </a:moveTo>
                    <a:lnTo>
                      <a:pt x="21600" y="8485"/>
                    </a:lnTo>
                    <a:cubicBezTo>
                      <a:pt x="21600" y="8485"/>
                      <a:pt x="18774" y="11701"/>
                      <a:pt x="18296" y="13641"/>
                    </a:cubicBezTo>
                    <a:cubicBezTo>
                      <a:pt x="18296" y="13641"/>
                      <a:pt x="10826" y="15978"/>
                      <a:pt x="7515" y="18865"/>
                    </a:cubicBezTo>
                    <a:cubicBezTo>
                      <a:pt x="4377" y="21600"/>
                      <a:pt x="5086" y="20945"/>
                      <a:pt x="5086" y="20945"/>
                    </a:cubicBezTo>
                    <a:cubicBezTo>
                      <a:pt x="5086" y="20945"/>
                      <a:pt x="910" y="16441"/>
                      <a:pt x="0" y="13133"/>
                    </a:cubicBezTo>
                    <a:cubicBezTo>
                      <a:pt x="0" y="13133"/>
                      <a:pt x="3104" y="12539"/>
                      <a:pt x="4801" y="10463"/>
                    </a:cubicBezTo>
                    <a:cubicBezTo>
                      <a:pt x="6499" y="8387"/>
                      <a:pt x="11073" y="2106"/>
                      <a:pt x="13563" y="801"/>
                    </a:cubicBezTo>
                    <a:lnTo>
                      <a:pt x="15803" y="0"/>
                    </a:lnTo>
                    <a:lnTo>
                      <a:pt x="18798" y="2036"/>
                    </a:lnTo>
                    <a:lnTo>
                      <a:pt x="21600" y="6674"/>
                    </a:lnTo>
                    <a:close/>
                    <a:moveTo>
                      <a:pt x="21600" y="6674"/>
                    </a:moveTo>
                  </a:path>
                </a:pathLst>
              </a:custGeom>
              <a:solidFill>
                <a:srgbClr val="0C2E52"/>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defTabSz="914400">
                  <a:defRPr/>
                </a:pPr>
                <a:endParaRPr lang="en-US" sz="1800" kern="0">
                  <a:solidFill>
                    <a:sysClr val="windowText" lastClr="000000"/>
                  </a:solidFill>
                  <a:cs typeface="+mn-ea"/>
                  <a:sym typeface="+mn-lt"/>
                </a:endParaRPr>
              </a:p>
            </p:txBody>
          </p:sp>
          <p:grpSp>
            <p:nvGrpSpPr>
              <p:cNvPr id="62" name="Group 48"/>
              <p:cNvGrpSpPr/>
              <p:nvPr/>
            </p:nvGrpSpPr>
            <p:grpSpPr bwMode="auto">
              <a:xfrm>
                <a:off x="2152" y="0"/>
                <a:ext cx="1528" cy="1706"/>
                <a:chOff x="0" y="0"/>
                <a:chExt cx="1528" cy="1706"/>
              </a:xfrm>
            </p:grpSpPr>
            <p:sp>
              <p:nvSpPr>
                <p:cNvPr id="65" name="AutoShape 30"/>
                <p:cNvSpPr/>
                <p:nvPr/>
              </p:nvSpPr>
              <p:spPr bwMode="auto">
                <a:xfrm>
                  <a:off x="0" y="656"/>
                  <a:ext cx="1034" cy="1050"/>
                </a:xfrm>
                <a:custGeom>
                  <a:avLst/>
                  <a:gdLst/>
                  <a:ahLst/>
                  <a:cxnLst/>
                  <a:rect l="0" t="0" r="r" b="b"/>
                  <a:pathLst>
                    <a:path w="21600" h="21600">
                      <a:moveTo>
                        <a:pt x="20840" y="0"/>
                      </a:moveTo>
                      <a:lnTo>
                        <a:pt x="14590" y="120"/>
                      </a:lnTo>
                      <a:lnTo>
                        <a:pt x="12558" y="5647"/>
                      </a:lnTo>
                      <a:lnTo>
                        <a:pt x="8354" y="6233"/>
                      </a:lnTo>
                      <a:cubicBezTo>
                        <a:pt x="8354" y="6233"/>
                        <a:pt x="8325" y="11591"/>
                        <a:pt x="0" y="15815"/>
                      </a:cubicBezTo>
                      <a:cubicBezTo>
                        <a:pt x="0" y="15815"/>
                        <a:pt x="2501" y="20102"/>
                        <a:pt x="3879" y="21600"/>
                      </a:cubicBezTo>
                      <a:lnTo>
                        <a:pt x="15127" y="14675"/>
                      </a:lnTo>
                      <a:lnTo>
                        <a:pt x="15811" y="12758"/>
                      </a:lnTo>
                      <a:lnTo>
                        <a:pt x="20018" y="11090"/>
                      </a:lnTo>
                      <a:lnTo>
                        <a:pt x="21600" y="6425"/>
                      </a:lnTo>
                      <a:cubicBezTo>
                        <a:pt x="21600" y="6425"/>
                        <a:pt x="21249" y="1280"/>
                        <a:pt x="20840" y="0"/>
                      </a:cubicBezTo>
                      <a:close/>
                      <a:moveTo>
                        <a:pt x="20840" y="0"/>
                      </a:moveTo>
                    </a:path>
                  </a:pathLst>
                </a:custGeom>
                <a:solidFill>
                  <a:srgbClr val="1F5271"/>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defTabSz="914400">
                    <a:defRPr/>
                  </a:pPr>
                  <a:endParaRPr lang="en-US" sz="1800" kern="0">
                    <a:solidFill>
                      <a:sysClr val="windowText" lastClr="000000"/>
                    </a:solidFill>
                    <a:cs typeface="+mn-ea"/>
                    <a:sym typeface="+mn-lt"/>
                  </a:endParaRPr>
                </a:p>
              </p:txBody>
            </p:sp>
            <p:grpSp>
              <p:nvGrpSpPr>
                <p:cNvPr id="66" name="Group 45"/>
                <p:cNvGrpSpPr/>
                <p:nvPr/>
              </p:nvGrpSpPr>
              <p:grpSpPr bwMode="auto">
                <a:xfrm>
                  <a:off x="536" y="0"/>
                  <a:ext cx="992" cy="1148"/>
                  <a:chOff x="0" y="0"/>
                  <a:chExt cx="992" cy="1148"/>
                </a:xfrm>
              </p:grpSpPr>
              <p:grpSp>
                <p:nvGrpSpPr>
                  <p:cNvPr id="69" name="Group 33"/>
                  <p:cNvGrpSpPr/>
                  <p:nvPr/>
                </p:nvGrpSpPr>
                <p:grpSpPr bwMode="auto">
                  <a:xfrm>
                    <a:off x="192" y="104"/>
                    <a:ext cx="735" cy="1044"/>
                    <a:chOff x="0" y="0"/>
                    <a:chExt cx="735" cy="1044"/>
                  </a:xfrm>
                </p:grpSpPr>
                <p:sp>
                  <p:nvSpPr>
                    <p:cNvPr id="81" name="AutoShape 31"/>
                    <p:cNvSpPr/>
                    <p:nvPr/>
                  </p:nvSpPr>
                  <p:spPr bwMode="auto">
                    <a:xfrm>
                      <a:off x="24" y="0"/>
                      <a:ext cx="711" cy="1026"/>
                    </a:xfrm>
                    <a:custGeom>
                      <a:avLst/>
                      <a:gdLst/>
                      <a:ahLst/>
                      <a:cxnLst/>
                      <a:rect l="0" t="0" r="r" b="b"/>
                      <a:pathLst>
                        <a:path w="21377" h="19215">
                          <a:moveTo>
                            <a:pt x="21359" y="4555"/>
                          </a:moveTo>
                          <a:cubicBezTo>
                            <a:pt x="20034" y="-2199"/>
                            <a:pt x="10940" y="348"/>
                            <a:pt x="9009" y="1087"/>
                          </a:cubicBezTo>
                          <a:cubicBezTo>
                            <a:pt x="7079" y="1827"/>
                            <a:pt x="6225" y="6185"/>
                            <a:pt x="6225" y="6185"/>
                          </a:cubicBezTo>
                          <a:lnTo>
                            <a:pt x="7433" y="8603"/>
                          </a:lnTo>
                          <a:lnTo>
                            <a:pt x="6921" y="10349"/>
                          </a:lnTo>
                          <a:lnTo>
                            <a:pt x="0" y="19204"/>
                          </a:lnTo>
                          <a:cubicBezTo>
                            <a:pt x="1010" y="19401"/>
                            <a:pt x="5186" y="16807"/>
                            <a:pt x="9325" y="14748"/>
                          </a:cubicBezTo>
                          <a:cubicBezTo>
                            <a:pt x="10501" y="13856"/>
                            <a:pt x="12732" y="12238"/>
                            <a:pt x="13255" y="12387"/>
                          </a:cubicBezTo>
                          <a:cubicBezTo>
                            <a:pt x="13976" y="12592"/>
                            <a:pt x="18159" y="13134"/>
                            <a:pt x="18679" y="12105"/>
                          </a:cubicBezTo>
                          <a:cubicBezTo>
                            <a:pt x="19379" y="10721"/>
                            <a:pt x="21600" y="5784"/>
                            <a:pt x="21359" y="4555"/>
                          </a:cubicBezTo>
                          <a:close/>
                          <a:moveTo>
                            <a:pt x="21359" y="4555"/>
                          </a:moveTo>
                        </a:path>
                      </a:pathLst>
                    </a:custGeom>
                    <a:solidFill>
                      <a:srgbClr val="FDB980"/>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defTabSz="914400">
                        <a:defRPr/>
                      </a:pPr>
                      <a:endParaRPr lang="en-US" sz="1800" kern="0">
                        <a:solidFill>
                          <a:sysClr val="windowText" lastClr="000000"/>
                        </a:solidFill>
                        <a:cs typeface="+mn-ea"/>
                        <a:sym typeface="+mn-lt"/>
                      </a:endParaRPr>
                    </a:p>
                  </p:txBody>
                </p:sp>
                <p:sp>
                  <p:nvSpPr>
                    <p:cNvPr id="82" name="AutoShape 32"/>
                    <p:cNvSpPr/>
                    <p:nvPr/>
                  </p:nvSpPr>
                  <p:spPr bwMode="auto">
                    <a:xfrm>
                      <a:off x="0" y="488"/>
                      <a:ext cx="642" cy="556"/>
                    </a:xfrm>
                    <a:custGeom>
                      <a:avLst/>
                      <a:gdLst/>
                      <a:ahLst/>
                      <a:cxnLst/>
                      <a:rect l="0" t="0" r="r" b="b"/>
                      <a:pathLst>
                        <a:path w="21421" h="19575">
                          <a:moveTo>
                            <a:pt x="20974" y="5726"/>
                          </a:moveTo>
                          <a:cubicBezTo>
                            <a:pt x="20974" y="5726"/>
                            <a:pt x="14861" y="3324"/>
                            <a:pt x="12853" y="1814"/>
                          </a:cubicBezTo>
                          <a:cubicBezTo>
                            <a:pt x="10846" y="304"/>
                            <a:pt x="10149" y="-665"/>
                            <a:pt x="10225" y="549"/>
                          </a:cubicBezTo>
                          <a:cubicBezTo>
                            <a:pt x="10273" y="1309"/>
                            <a:pt x="8660" y="8250"/>
                            <a:pt x="4" y="19308"/>
                          </a:cubicBezTo>
                          <a:cubicBezTo>
                            <a:pt x="-179" y="20935"/>
                            <a:pt x="6013" y="14619"/>
                            <a:pt x="7542" y="14025"/>
                          </a:cubicBezTo>
                          <a:cubicBezTo>
                            <a:pt x="10487" y="11849"/>
                            <a:pt x="15232" y="5921"/>
                            <a:pt x="15715" y="6154"/>
                          </a:cubicBezTo>
                          <a:cubicBezTo>
                            <a:pt x="16429" y="6498"/>
                            <a:pt x="20214" y="7347"/>
                            <a:pt x="21421" y="6141"/>
                          </a:cubicBezTo>
                          <a:cubicBezTo>
                            <a:pt x="21323" y="5958"/>
                            <a:pt x="21177" y="5809"/>
                            <a:pt x="20974" y="5726"/>
                          </a:cubicBezTo>
                          <a:close/>
                          <a:moveTo>
                            <a:pt x="20974" y="5726"/>
                          </a:moveTo>
                        </a:path>
                      </a:pathLst>
                    </a:custGeom>
                    <a:solidFill>
                      <a:srgbClr val="F8AB74"/>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defTabSz="914400">
                        <a:defRPr/>
                      </a:pPr>
                      <a:endParaRPr lang="en-US" sz="1800" kern="0">
                        <a:solidFill>
                          <a:sysClr val="windowText" lastClr="000000"/>
                        </a:solidFill>
                        <a:cs typeface="+mn-ea"/>
                        <a:sym typeface="+mn-lt"/>
                      </a:endParaRPr>
                    </a:p>
                  </p:txBody>
                </p:sp>
              </p:grpSp>
              <p:sp>
                <p:nvSpPr>
                  <p:cNvPr id="70" name="AutoShape 34"/>
                  <p:cNvSpPr/>
                  <p:nvPr/>
                </p:nvSpPr>
                <p:spPr bwMode="auto">
                  <a:xfrm>
                    <a:off x="488" y="304"/>
                    <a:ext cx="42" cy="123"/>
                  </a:xfrm>
                  <a:custGeom>
                    <a:avLst/>
                    <a:gdLst/>
                    <a:ahLst/>
                    <a:cxnLst/>
                    <a:rect l="0" t="0" r="r" b="b"/>
                    <a:pathLst>
                      <a:path w="21543" h="20944">
                        <a:moveTo>
                          <a:pt x="415" y="8"/>
                        </a:moveTo>
                        <a:cubicBezTo>
                          <a:pt x="415" y="8"/>
                          <a:pt x="21600" y="-656"/>
                          <a:pt x="21543" y="9993"/>
                        </a:cubicBezTo>
                        <a:cubicBezTo>
                          <a:pt x="21490" y="20645"/>
                          <a:pt x="0" y="20944"/>
                          <a:pt x="0" y="20944"/>
                        </a:cubicBezTo>
                        <a:cubicBezTo>
                          <a:pt x="0" y="20944"/>
                          <a:pt x="20097" y="7515"/>
                          <a:pt x="415" y="8"/>
                        </a:cubicBezTo>
                        <a:close/>
                        <a:moveTo>
                          <a:pt x="415" y="8"/>
                        </a:moveTo>
                      </a:path>
                    </a:pathLst>
                  </a:custGeom>
                  <a:solidFill>
                    <a:srgbClr val="F8AB74"/>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defTabSz="914400">
                      <a:defRPr/>
                    </a:pPr>
                    <a:endParaRPr lang="en-US" sz="1800" kern="0">
                      <a:solidFill>
                        <a:sysClr val="windowText" lastClr="000000"/>
                      </a:solidFill>
                      <a:cs typeface="+mn-ea"/>
                      <a:sym typeface="+mn-lt"/>
                    </a:endParaRPr>
                  </a:p>
                </p:txBody>
              </p:sp>
              <p:sp>
                <p:nvSpPr>
                  <p:cNvPr id="71" name="AutoShape 35"/>
                  <p:cNvSpPr/>
                  <p:nvPr/>
                </p:nvSpPr>
                <p:spPr bwMode="auto">
                  <a:xfrm>
                    <a:off x="768" y="400"/>
                    <a:ext cx="32" cy="47"/>
                  </a:xfrm>
                  <a:custGeom>
                    <a:avLst/>
                    <a:gdLst/>
                    <a:ahLst/>
                    <a:cxnLst/>
                    <a:rect l="0" t="0" r="r" b="b"/>
                    <a:pathLst>
                      <a:path w="21578" h="21570">
                        <a:moveTo>
                          <a:pt x="15212" y="162"/>
                        </a:moveTo>
                        <a:cubicBezTo>
                          <a:pt x="14556" y="38"/>
                          <a:pt x="13871" y="-15"/>
                          <a:pt x="13176" y="3"/>
                        </a:cubicBezTo>
                        <a:cubicBezTo>
                          <a:pt x="12481" y="21"/>
                          <a:pt x="11778" y="111"/>
                          <a:pt x="11087" y="262"/>
                        </a:cubicBezTo>
                        <a:cubicBezTo>
                          <a:pt x="10396" y="414"/>
                          <a:pt x="9716" y="628"/>
                          <a:pt x="9065" y="890"/>
                        </a:cubicBezTo>
                        <a:cubicBezTo>
                          <a:pt x="8413" y="1153"/>
                          <a:pt x="7790" y="1463"/>
                          <a:pt x="7205" y="1807"/>
                        </a:cubicBezTo>
                        <a:cubicBezTo>
                          <a:pt x="6621" y="2150"/>
                          <a:pt x="6074" y="2526"/>
                          <a:pt x="5571" y="2920"/>
                        </a:cubicBezTo>
                        <a:cubicBezTo>
                          <a:pt x="5067" y="3313"/>
                          <a:pt x="4606" y="3725"/>
                          <a:pt x="4188" y="4141"/>
                        </a:cubicBezTo>
                        <a:cubicBezTo>
                          <a:pt x="3769" y="4557"/>
                          <a:pt x="3393" y="4979"/>
                          <a:pt x="3057" y="5397"/>
                        </a:cubicBezTo>
                        <a:cubicBezTo>
                          <a:pt x="2720" y="5815"/>
                          <a:pt x="2423" y="6230"/>
                          <a:pt x="2159" y="6634"/>
                        </a:cubicBezTo>
                        <a:cubicBezTo>
                          <a:pt x="1896" y="7039"/>
                          <a:pt x="1667" y="7434"/>
                          <a:pt x="1467" y="7816"/>
                        </a:cubicBezTo>
                        <a:cubicBezTo>
                          <a:pt x="1267" y="8198"/>
                          <a:pt x="1096" y="8566"/>
                          <a:pt x="948" y="8921"/>
                        </a:cubicBezTo>
                        <a:cubicBezTo>
                          <a:pt x="801" y="9275"/>
                          <a:pt x="663" y="9650"/>
                          <a:pt x="539" y="10046"/>
                        </a:cubicBezTo>
                        <a:cubicBezTo>
                          <a:pt x="415" y="10442"/>
                          <a:pt x="305" y="10860"/>
                          <a:pt x="218" y="11298"/>
                        </a:cubicBezTo>
                        <a:cubicBezTo>
                          <a:pt x="130" y="11736"/>
                          <a:pt x="64" y="12194"/>
                          <a:pt x="29" y="12669"/>
                        </a:cubicBezTo>
                        <a:cubicBezTo>
                          <a:pt x="-6" y="13144"/>
                          <a:pt x="-11" y="13636"/>
                          <a:pt x="25" y="14139"/>
                        </a:cubicBezTo>
                        <a:cubicBezTo>
                          <a:pt x="60" y="14641"/>
                          <a:pt x="136" y="15154"/>
                          <a:pt x="263" y="15667"/>
                        </a:cubicBezTo>
                        <a:cubicBezTo>
                          <a:pt x="389" y="16180"/>
                          <a:pt x="565" y="16693"/>
                          <a:pt x="799" y="17192"/>
                        </a:cubicBezTo>
                        <a:cubicBezTo>
                          <a:pt x="1034" y="17690"/>
                          <a:pt x="1326" y="18174"/>
                          <a:pt x="1679" y="18627"/>
                        </a:cubicBezTo>
                        <a:cubicBezTo>
                          <a:pt x="2033" y="19080"/>
                          <a:pt x="2448" y="19501"/>
                          <a:pt x="2921" y="19874"/>
                        </a:cubicBezTo>
                        <a:cubicBezTo>
                          <a:pt x="3394" y="20246"/>
                          <a:pt x="3926" y="20569"/>
                          <a:pt x="4505" y="20828"/>
                        </a:cubicBezTo>
                        <a:cubicBezTo>
                          <a:pt x="5084" y="21088"/>
                          <a:pt x="5710" y="21284"/>
                          <a:pt x="6366" y="21408"/>
                        </a:cubicBezTo>
                        <a:cubicBezTo>
                          <a:pt x="7022" y="21532"/>
                          <a:pt x="7707" y="21585"/>
                          <a:pt x="8402" y="21567"/>
                        </a:cubicBezTo>
                        <a:cubicBezTo>
                          <a:pt x="9097" y="21549"/>
                          <a:pt x="9800" y="21459"/>
                          <a:pt x="10491" y="21308"/>
                        </a:cubicBezTo>
                        <a:cubicBezTo>
                          <a:pt x="11182" y="21156"/>
                          <a:pt x="11862" y="20942"/>
                          <a:pt x="12513" y="20680"/>
                        </a:cubicBezTo>
                        <a:cubicBezTo>
                          <a:pt x="13165" y="20417"/>
                          <a:pt x="13788" y="20107"/>
                          <a:pt x="14373" y="19763"/>
                        </a:cubicBezTo>
                        <a:cubicBezTo>
                          <a:pt x="14957" y="19420"/>
                          <a:pt x="15504" y="19044"/>
                          <a:pt x="16007" y="18650"/>
                        </a:cubicBezTo>
                        <a:cubicBezTo>
                          <a:pt x="16511" y="18257"/>
                          <a:pt x="16972" y="17845"/>
                          <a:pt x="17390" y="17429"/>
                        </a:cubicBezTo>
                        <a:cubicBezTo>
                          <a:pt x="17809" y="17013"/>
                          <a:pt x="18185" y="16591"/>
                          <a:pt x="18521" y="16173"/>
                        </a:cubicBezTo>
                        <a:cubicBezTo>
                          <a:pt x="18858" y="15755"/>
                          <a:pt x="19155" y="15340"/>
                          <a:pt x="19419" y="14936"/>
                        </a:cubicBezTo>
                        <a:cubicBezTo>
                          <a:pt x="19682" y="14531"/>
                          <a:pt x="19911" y="14136"/>
                          <a:pt x="20111" y="13754"/>
                        </a:cubicBezTo>
                        <a:cubicBezTo>
                          <a:pt x="20311" y="13372"/>
                          <a:pt x="20482" y="13004"/>
                          <a:pt x="20630" y="12649"/>
                        </a:cubicBezTo>
                        <a:cubicBezTo>
                          <a:pt x="20777" y="12295"/>
                          <a:pt x="20915" y="11920"/>
                          <a:pt x="21039" y="11524"/>
                        </a:cubicBezTo>
                        <a:cubicBezTo>
                          <a:pt x="21163" y="11128"/>
                          <a:pt x="21273" y="10710"/>
                          <a:pt x="21360" y="10272"/>
                        </a:cubicBezTo>
                        <a:cubicBezTo>
                          <a:pt x="21448" y="9834"/>
                          <a:pt x="21514" y="9376"/>
                          <a:pt x="21549" y="8901"/>
                        </a:cubicBezTo>
                        <a:cubicBezTo>
                          <a:pt x="21584" y="8426"/>
                          <a:pt x="21589" y="7934"/>
                          <a:pt x="21553" y="7431"/>
                        </a:cubicBezTo>
                        <a:cubicBezTo>
                          <a:pt x="21518" y="6929"/>
                          <a:pt x="21442" y="6416"/>
                          <a:pt x="21315" y="5903"/>
                        </a:cubicBezTo>
                        <a:cubicBezTo>
                          <a:pt x="21189" y="5390"/>
                          <a:pt x="21013" y="4877"/>
                          <a:pt x="20779" y="4378"/>
                        </a:cubicBezTo>
                        <a:cubicBezTo>
                          <a:pt x="20544" y="3880"/>
                          <a:pt x="20252" y="3396"/>
                          <a:pt x="19899" y="2943"/>
                        </a:cubicBezTo>
                        <a:cubicBezTo>
                          <a:pt x="19545" y="2490"/>
                          <a:pt x="19130" y="2069"/>
                          <a:pt x="18657" y="1696"/>
                        </a:cubicBezTo>
                        <a:cubicBezTo>
                          <a:pt x="18184" y="1324"/>
                          <a:pt x="17652" y="1001"/>
                          <a:pt x="17073" y="742"/>
                        </a:cubicBezTo>
                        <a:cubicBezTo>
                          <a:pt x="16494" y="482"/>
                          <a:pt x="15868" y="286"/>
                          <a:pt x="15212" y="162"/>
                        </a:cubicBezTo>
                        <a:close/>
                        <a:moveTo>
                          <a:pt x="15212" y="162"/>
                        </a:moveTo>
                      </a:path>
                    </a:pathLst>
                  </a:custGeom>
                  <a:solidFill>
                    <a:srgbClr val="DA854B"/>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defTabSz="914400">
                      <a:defRPr/>
                    </a:pPr>
                    <a:endParaRPr lang="en-US" sz="1800" kern="0">
                      <a:solidFill>
                        <a:sysClr val="windowText" lastClr="000000"/>
                      </a:solidFill>
                      <a:cs typeface="+mn-ea"/>
                      <a:sym typeface="+mn-lt"/>
                    </a:endParaRPr>
                  </a:p>
                </p:txBody>
              </p:sp>
              <p:sp>
                <p:nvSpPr>
                  <p:cNvPr id="72" name="AutoShape 36"/>
                  <p:cNvSpPr/>
                  <p:nvPr/>
                </p:nvSpPr>
                <p:spPr bwMode="auto">
                  <a:xfrm>
                    <a:off x="880" y="456"/>
                    <a:ext cx="27" cy="46"/>
                  </a:xfrm>
                  <a:custGeom>
                    <a:avLst/>
                    <a:gdLst/>
                    <a:ahLst/>
                    <a:cxnLst/>
                    <a:rect l="0" t="0" r="r" b="b"/>
                    <a:pathLst>
                      <a:path w="18996" h="20058">
                        <a:moveTo>
                          <a:pt x="1683" y="8384"/>
                        </a:moveTo>
                        <a:cubicBezTo>
                          <a:pt x="-1302" y="13844"/>
                          <a:pt x="-212" y="19016"/>
                          <a:pt x="4123" y="19921"/>
                        </a:cubicBezTo>
                        <a:cubicBezTo>
                          <a:pt x="8446" y="20829"/>
                          <a:pt x="14361" y="17138"/>
                          <a:pt x="17319" y="11671"/>
                        </a:cubicBezTo>
                        <a:cubicBezTo>
                          <a:pt x="20298" y="6218"/>
                          <a:pt x="19202" y="1049"/>
                          <a:pt x="14879" y="137"/>
                        </a:cubicBezTo>
                        <a:cubicBezTo>
                          <a:pt x="10561" y="-771"/>
                          <a:pt x="4635" y="2917"/>
                          <a:pt x="1683" y="8384"/>
                        </a:cubicBezTo>
                        <a:close/>
                        <a:moveTo>
                          <a:pt x="1683" y="8384"/>
                        </a:moveTo>
                      </a:path>
                    </a:pathLst>
                  </a:custGeom>
                  <a:solidFill>
                    <a:srgbClr val="DA854B"/>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defTabSz="914400">
                      <a:defRPr/>
                    </a:pPr>
                    <a:endParaRPr lang="en-US" sz="1800" kern="0">
                      <a:solidFill>
                        <a:sysClr val="windowText" lastClr="000000"/>
                      </a:solidFill>
                      <a:cs typeface="+mn-ea"/>
                      <a:sym typeface="+mn-lt"/>
                    </a:endParaRPr>
                  </a:p>
                </p:txBody>
              </p:sp>
              <p:sp>
                <p:nvSpPr>
                  <p:cNvPr id="73" name="AutoShape 37"/>
                  <p:cNvSpPr/>
                  <p:nvPr/>
                </p:nvSpPr>
                <p:spPr bwMode="auto">
                  <a:xfrm>
                    <a:off x="728" y="304"/>
                    <a:ext cx="105" cy="34"/>
                  </a:xfrm>
                  <a:custGeom>
                    <a:avLst/>
                    <a:gdLst/>
                    <a:ahLst/>
                    <a:cxnLst/>
                    <a:rect l="0" t="0" r="r" b="b"/>
                    <a:pathLst>
                      <a:path w="20608" h="16787">
                        <a:moveTo>
                          <a:pt x="20468" y="15003"/>
                        </a:moveTo>
                        <a:cubicBezTo>
                          <a:pt x="15516" y="956"/>
                          <a:pt x="7237" y="-4356"/>
                          <a:pt x="387" y="3951"/>
                        </a:cubicBezTo>
                        <a:cubicBezTo>
                          <a:pt x="-522" y="5056"/>
                          <a:pt x="362" y="6924"/>
                          <a:pt x="1069" y="6448"/>
                        </a:cubicBezTo>
                        <a:cubicBezTo>
                          <a:pt x="3932" y="4514"/>
                          <a:pt x="6503" y="2776"/>
                          <a:pt x="9513" y="3570"/>
                        </a:cubicBezTo>
                        <a:cubicBezTo>
                          <a:pt x="13313" y="4569"/>
                          <a:pt x="16246" y="10588"/>
                          <a:pt x="19089" y="16363"/>
                        </a:cubicBezTo>
                        <a:cubicBezTo>
                          <a:pt x="19521" y="17244"/>
                          <a:pt x="21078" y="16733"/>
                          <a:pt x="20468" y="15003"/>
                        </a:cubicBezTo>
                        <a:close/>
                        <a:moveTo>
                          <a:pt x="20468" y="15003"/>
                        </a:moveTo>
                      </a:path>
                    </a:pathLst>
                  </a:custGeom>
                  <a:solidFill>
                    <a:srgbClr val="8C3806"/>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defTabSz="914400">
                      <a:defRPr/>
                    </a:pPr>
                    <a:endParaRPr lang="en-US" sz="1800" kern="0">
                      <a:solidFill>
                        <a:sysClr val="windowText" lastClr="000000"/>
                      </a:solidFill>
                      <a:cs typeface="+mn-ea"/>
                      <a:sym typeface="+mn-lt"/>
                    </a:endParaRPr>
                  </a:p>
                </p:txBody>
              </p:sp>
              <p:sp>
                <p:nvSpPr>
                  <p:cNvPr id="74" name="AutoShape 38"/>
                  <p:cNvSpPr/>
                  <p:nvPr/>
                </p:nvSpPr>
                <p:spPr bwMode="auto">
                  <a:xfrm>
                    <a:off x="904" y="376"/>
                    <a:ext cx="38" cy="22"/>
                  </a:xfrm>
                  <a:custGeom>
                    <a:avLst/>
                    <a:gdLst/>
                    <a:ahLst/>
                    <a:cxnLst/>
                    <a:rect l="0" t="0" r="r" b="b"/>
                    <a:pathLst>
                      <a:path w="21129" h="20394">
                        <a:moveTo>
                          <a:pt x="13447" y="2846"/>
                        </a:moveTo>
                        <a:cubicBezTo>
                          <a:pt x="9223" y="-609"/>
                          <a:pt x="5280" y="-267"/>
                          <a:pt x="804" y="526"/>
                        </a:cubicBezTo>
                        <a:cubicBezTo>
                          <a:pt x="-316" y="722"/>
                          <a:pt x="-228" y="2722"/>
                          <a:pt x="831" y="2947"/>
                        </a:cubicBezTo>
                        <a:cubicBezTo>
                          <a:pt x="3622" y="3551"/>
                          <a:pt x="7035" y="4984"/>
                          <a:pt x="9549" y="7115"/>
                        </a:cubicBezTo>
                        <a:cubicBezTo>
                          <a:pt x="13059" y="10082"/>
                          <a:pt x="14404" y="15842"/>
                          <a:pt x="17346" y="19704"/>
                        </a:cubicBezTo>
                        <a:cubicBezTo>
                          <a:pt x="18325" y="20991"/>
                          <a:pt x="21059" y="20518"/>
                          <a:pt x="21125" y="17944"/>
                        </a:cubicBezTo>
                        <a:cubicBezTo>
                          <a:pt x="21284" y="11456"/>
                          <a:pt x="16640" y="5471"/>
                          <a:pt x="13447" y="2846"/>
                        </a:cubicBezTo>
                        <a:close/>
                        <a:moveTo>
                          <a:pt x="13447" y="2846"/>
                        </a:moveTo>
                      </a:path>
                    </a:pathLst>
                  </a:custGeom>
                  <a:solidFill>
                    <a:srgbClr val="8C3806"/>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defTabSz="914400">
                      <a:defRPr/>
                    </a:pPr>
                    <a:endParaRPr lang="en-US" sz="1800" kern="0">
                      <a:solidFill>
                        <a:sysClr val="windowText" lastClr="000000"/>
                      </a:solidFill>
                      <a:cs typeface="+mn-ea"/>
                      <a:sym typeface="+mn-lt"/>
                    </a:endParaRPr>
                  </a:p>
                </p:txBody>
              </p:sp>
              <p:sp>
                <p:nvSpPr>
                  <p:cNvPr id="75" name="AutoShape 39"/>
                  <p:cNvSpPr/>
                  <p:nvPr/>
                </p:nvSpPr>
                <p:spPr bwMode="auto">
                  <a:xfrm>
                    <a:off x="128" y="247"/>
                    <a:ext cx="362" cy="474"/>
                  </a:xfrm>
                  <a:custGeom>
                    <a:avLst/>
                    <a:gdLst/>
                    <a:ahLst/>
                    <a:cxnLst/>
                    <a:rect l="0" t="0" r="r" b="b"/>
                    <a:pathLst>
                      <a:path w="21155" h="20530">
                        <a:moveTo>
                          <a:pt x="19579" y="638"/>
                        </a:moveTo>
                        <a:cubicBezTo>
                          <a:pt x="19579" y="638"/>
                          <a:pt x="16729" y="5893"/>
                          <a:pt x="18585" y="7611"/>
                        </a:cubicBezTo>
                        <a:cubicBezTo>
                          <a:pt x="20441" y="9329"/>
                          <a:pt x="21155" y="10022"/>
                          <a:pt x="21155" y="10022"/>
                        </a:cubicBezTo>
                        <a:lnTo>
                          <a:pt x="18641" y="20530"/>
                        </a:lnTo>
                        <a:cubicBezTo>
                          <a:pt x="18641" y="20530"/>
                          <a:pt x="15724" y="18569"/>
                          <a:pt x="5673" y="17589"/>
                        </a:cubicBezTo>
                        <a:cubicBezTo>
                          <a:pt x="5673" y="17589"/>
                          <a:pt x="903" y="10812"/>
                          <a:pt x="28" y="8734"/>
                        </a:cubicBezTo>
                        <a:cubicBezTo>
                          <a:pt x="-445" y="7612"/>
                          <a:pt x="5360" y="2033"/>
                          <a:pt x="7387" y="1104"/>
                        </a:cubicBezTo>
                        <a:cubicBezTo>
                          <a:pt x="12132" y="-1070"/>
                          <a:pt x="19579" y="638"/>
                          <a:pt x="19579" y="638"/>
                        </a:cubicBezTo>
                        <a:close/>
                        <a:moveTo>
                          <a:pt x="19579" y="638"/>
                        </a:moveTo>
                      </a:path>
                    </a:pathLst>
                  </a:custGeom>
                  <a:solidFill>
                    <a:srgbClr val="6C2706"/>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defTabSz="914400">
                      <a:defRPr/>
                    </a:pPr>
                    <a:endParaRPr lang="en-US" sz="1800" kern="0">
                      <a:solidFill>
                        <a:sysClr val="windowText" lastClr="000000"/>
                      </a:solidFill>
                      <a:cs typeface="+mn-ea"/>
                      <a:sym typeface="+mn-lt"/>
                    </a:endParaRPr>
                  </a:p>
                </p:txBody>
              </p:sp>
              <p:sp>
                <p:nvSpPr>
                  <p:cNvPr id="76" name="AutoShape 40"/>
                  <p:cNvSpPr/>
                  <p:nvPr/>
                </p:nvSpPr>
                <p:spPr bwMode="auto">
                  <a:xfrm>
                    <a:off x="0" y="0"/>
                    <a:ext cx="992" cy="756"/>
                  </a:xfrm>
                  <a:custGeom>
                    <a:avLst/>
                    <a:gdLst/>
                    <a:ahLst/>
                    <a:cxnLst/>
                    <a:rect l="0" t="0" r="r" b="b"/>
                    <a:pathLst>
                      <a:path w="21171" h="20375">
                        <a:moveTo>
                          <a:pt x="21103" y="6682"/>
                        </a:moveTo>
                        <a:cubicBezTo>
                          <a:pt x="20798" y="4175"/>
                          <a:pt x="19200" y="3678"/>
                          <a:pt x="17753" y="1957"/>
                        </a:cubicBezTo>
                        <a:cubicBezTo>
                          <a:pt x="16306" y="236"/>
                          <a:pt x="13418" y="-1225"/>
                          <a:pt x="10255" y="1557"/>
                        </a:cubicBezTo>
                        <a:cubicBezTo>
                          <a:pt x="10255" y="1557"/>
                          <a:pt x="4080" y="5429"/>
                          <a:pt x="27" y="2054"/>
                        </a:cubicBezTo>
                        <a:cubicBezTo>
                          <a:pt x="27" y="2054"/>
                          <a:pt x="-191" y="5498"/>
                          <a:pt x="603" y="8597"/>
                        </a:cubicBezTo>
                        <a:lnTo>
                          <a:pt x="3918" y="8137"/>
                        </a:lnTo>
                        <a:cubicBezTo>
                          <a:pt x="3918" y="8137"/>
                          <a:pt x="1918" y="9503"/>
                          <a:pt x="1352" y="9443"/>
                        </a:cubicBezTo>
                        <a:cubicBezTo>
                          <a:pt x="1352" y="9443"/>
                          <a:pt x="1646" y="11466"/>
                          <a:pt x="2133" y="12594"/>
                        </a:cubicBezTo>
                        <a:cubicBezTo>
                          <a:pt x="2620" y="13722"/>
                          <a:pt x="7202" y="9826"/>
                          <a:pt x="7202" y="9826"/>
                        </a:cubicBezTo>
                        <a:cubicBezTo>
                          <a:pt x="7202" y="9826"/>
                          <a:pt x="4605" y="14293"/>
                          <a:pt x="4147" y="18299"/>
                        </a:cubicBezTo>
                        <a:lnTo>
                          <a:pt x="5140" y="20375"/>
                        </a:lnTo>
                        <a:cubicBezTo>
                          <a:pt x="5140" y="20375"/>
                          <a:pt x="8169" y="9633"/>
                          <a:pt x="10255" y="7316"/>
                        </a:cubicBezTo>
                        <a:cubicBezTo>
                          <a:pt x="10540" y="7000"/>
                          <a:pt x="10908" y="6529"/>
                          <a:pt x="11454" y="6562"/>
                        </a:cubicBezTo>
                        <a:cubicBezTo>
                          <a:pt x="12377" y="11583"/>
                          <a:pt x="8512" y="14496"/>
                          <a:pt x="7813" y="15592"/>
                        </a:cubicBezTo>
                        <a:cubicBezTo>
                          <a:pt x="7093" y="16721"/>
                          <a:pt x="7202" y="18298"/>
                          <a:pt x="7202" y="18298"/>
                        </a:cubicBezTo>
                        <a:cubicBezTo>
                          <a:pt x="7661" y="16222"/>
                          <a:pt x="11021" y="14396"/>
                          <a:pt x="12167" y="11550"/>
                        </a:cubicBezTo>
                        <a:cubicBezTo>
                          <a:pt x="13071" y="9305"/>
                          <a:pt x="13967" y="6495"/>
                          <a:pt x="14306" y="5407"/>
                        </a:cubicBezTo>
                        <a:cubicBezTo>
                          <a:pt x="14575" y="5585"/>
                          <a:pt x="15050" y="6121"/>
                          <a:pt x="14163" y="7454"/>
                        </a:cubicBezTo>
                        <a:cubicBezTo>
                          <a:pt x="14163" y="7454"/>
                          <a:pt x="16313" y="8032"/>
                          <a:pt x="17753" y="6393"/>
                        </a:cubicBezTo>
                        <a:cubicBezTo>
                          <a:pt x="17753" y="6393"/>
                          <a:pt x="18403" y="8245"/>
                          <a:pt x="18188" y="10405"/>
                        </a:cubicBezTo>
                        <a:cubicBezTo>
                          <a:pt x="18188" y="10405"/>
                          <a:pt x="19596" y="10171"/>
                          <a:pt x="20121" y="8137"/>
                        </a:cubicBezTo>
                        <a:cubicBezTo>
                          <a:pt x="20121" y="8137"/>
                          <a:pt x="20645" y="9541"/>
                          <a:pt x="20569" y="10908"/>
                        </a:cubicBezTo>
                        <a:cubicBezTo>
                          <a:pt x="20569" y="10908"/>
                          <a:pt x="21409" y="9190"/>
                          <a:pt x="21103" y="6682"/>
                        </a:cubicBezTo>
                        <a:close/>
                        <a:moveTo>
                          <a:pt x="21103" y="6682"/>
                        </a:moveTo>
                      </a:path>
                    </a:pathLst>
                  </a:custGeom>
                  <a:solidFill>
                    <a:srgbClr val="8C3806"/>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defTabSz="914400">
                      <a:defRPr/>
                    </a:pPr>
                    <a:endParaRPr lang="en-US" sz="1800" kern="0">
                      <a:solidFill>
                        <a:sysClr val="windowText" lastClr="000000"/>
                      </a:solidFill>
                      <a:cs typeface="+mn-ea"/>
                      <a:sym typeface="+mn-lt"/>
                    </a:endParaRPr>
                  </a:p>
                </p:txBody>
              </p:sp>
              <p:grpSp>
                <p:nvGrpSpPr>
                  <p:cNvPr id="77" name="Group 44"/>
                  <p:cNvGrpSpPr/>
                  <p:nvPr/>
                </p:nvGrpSpPr>
                <p:grpSpPr bwMode="auto">
                  <a:xfrm>
                    <a:off x="696" y="520"/>
                    <a:ext cx="151" cy="142"/>
                    <a:chOff x="0" y="0"/>
                    <a:chExt cx="151" cy="142"/>
                  </a:xfrm>
                </p:grpSpPr>
                <p:sp>
                  <p:nvSpPr>
                    <p:cNvPr id="78" name="AutoShape 41"/>
                    <p:cNvSpPr/>
                    <p:nvPr/>
                  </p:nvSpPr>
                  <p:spPr bwMode="auto">
                    <a:xfrm>
                      <a:off x="0" y="0"/>
                      <a:ext cx="151" cy="142"/>
                    </a:xfrm>
                    <a:custGeom>
                      <a:avLst/>
                      <a:gdLst/>
                      <a:ahLst/>
                      <a:cxnLst/>
                      <a:rect l="0" t="0" r="r" b="b"/>
                      <a:pathLst>
                        <a:path w="21600" h="14235">
                          <a:moveTo>
                            <a:pt x="21600" y="11585"/>
                          </a:moveTo>
                          <a:cubicBezTo>
                            <a:pt x="21600" y="11585"/>
                            <a:pt x="12946" y="14772"/>
                            <a:pt x="0" y="0"/>
                          </a:cubicBezTo>
                          <a:cubicBezTo>
                            <a:pt x="1" y="0"/>
                            <a:pt x="8133" y="21600"/>
                            <a:pt x="21600" y="11585"/>
                          </a:cubicBezTo>
                          <a:close/>
                          <a:moveTo>
                            <a:pt x="21600" y="11585"/>
                          </a:moveTo>
                        </a:path>
                      </a:pathLst>
                    </a:custGeom>
                    <a:solidFill>
                      <a:srgbClr val="E73B4D"/>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defTabSz="914400">
                        <a:defRPr/>
                      </a:pPr>
                      <a:endParaRPr lang="en-US" sz="1800" kern="0">
                        <a:solidFill>
                          <a:sysClr val="windowText" lastClr="000000"/>
                        </a:solidFill>
                        <a:cs typeface="+mn-ea"/>
                        <a:sym typeface="+mn-lt"/>
                      </a:endParaRPr>
                    </a:p>
                  </p:txBody>
                </p:sp>
                <p:sp>
                  <p:nvSpPr>
                    <p:cNvPr id="79" name="AutoShape 42"/>
                    <p:cNvSpPr/>
                    <p:nvPr/>
                  </p:nvSpPr>
                  <p:spPr bwMode="auto">
                    <a:xfrm>
                      <a:off x="8" y="23"/>
                      <a:ext cx="139" cy="107"/>
                    </a:xfrm>
                    <a:custGeom>
                      <a:avLst/>
                      <a:gdLst/>
                      <a:ahLst/>
                      <a:cxnLst/>
                      <a:rect l="0" t="0" r="r" b="b"/>
                      <a:pathLst>
                        <a:path w="21600" h="21013">
                          <a:moveTo>
                            <a:pt x="2458" y="2876"/>
                          </a:moveTo>
                          <a:cubicBezTo>
                            <a:pt x="2458" y="2876"/>
                            <a:pt x="15717" y="19004"/>
                            <a:pt x="21600" y="19193"/>
                          </a:cubicBezTo>
                          <a:cubicBezTo>
                            <a:pt x="21600" y="19193"/>
                            <a:pt x="19059" y="21600"/>
                            <a:pt x="16309" y="20879"/>
                          </a:cubicBezTo>
                          <a:cubicBezTo>
                            <a:pt x="13349" y="20100"/>
                            <a:pt x="3961" y="13164"/>
                            <a:pt x="0" y="0"/>
                          </a:cubicBezTo>
                          <a:lnTo>
                            <a:pt x="2458" y="2876"/>
                          </a:lnTo>
                          <a:close/>
                          <a:moveTo>
                            <a:pt x="2458" y="2876"/>
                          </a:moveTo>
                        </a:path>
                      </a:pathLst>
                    </a:custGeom>
                    <a:solidFill>
                      <a:srgbClr val="FFFFFF"/>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defTabSz="914400">
                        <a:defRPr/>
                      </a:pPr>
                      <a:endParaRPr lang="en-US" sz="1800" kern="0">
                        <a:solidFill>
                          <a:sysClr val="windowText" lastClr="000000"/>
                        </a:solidFill>
                        <a:cs typeface="+mn-ea"/>
                        <a:sym typeface="+mn-lt"/>
                      </a:endParaRPr>
                    </a:p>
                  </p:txBody>
                </p:sp>
                <p:sp>
                  <p:nvSpPr>
                    <p:cNvPr id="80" name="AutoShape 43"/>
                    <p:cNvSpPr/>
                    <p:nvPr/>
                  </p:nvSpPr>
                  <p:spPr bwMode="auto">
                    <a:xfrm>
                      <a:off x="8" y="23"/>
                      <a:ext cx="139" cy="99"/>
                    </a:xfrm>
                    <a:custGeom>
                      <a:avLst/>
                      <a:gdLst/>
                      <a:ahLst/>
                      <a:cxnLst/>
                      <a:rect l="0" t="0" r="r" b="b"/>
                      <a:pathLst>
                        <a:path w="20128" h="19921">
                          <a:moveTo>
                            <a:pt x="0" y="0"/>
                          </a:moveTo>
                          <a:cubicBezTo>
                            <a:pt x="0" y="0"/>
                            <a:pt x="21600" y="17502"/>
                            <a:pt x="20048" y="19550"/>
                          </a:cubicBezTo>
                          <a:cubicBezTo>
                            <a:pt x="18493" y="21600"/>
                            <a:pt x="8651" y="15159"/>
                            <a:pt x="0" y="0"/>
                          </a:cubicBezTo>
                          <a:close/>
                          <a:moveTo>
                            <a:pt x="0" y="0"/>
                          </a:moveTo>
                        </a:path>
                      </a:pathLst>
                    </a:custGeom>
                    <a:solidFill>
                      <a:srgbClr val="E79277"/>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defTabSz="914400">
                        <a:defRPr/>
                      </a:pPr>
                      <a:endParaRPr lang="en-US" sz="1800" kern="0">
                        <a:solidFill>
                          <a:sysClr val="windowText" lastClr="000000"/>
                        </a:solidFill>
                        <a:cs typeface="+mn-ea"/>
                        <a:sym typeface="+mn-lt"/>
                      </a:endParaRPr>
                    </a:p>
                  </p:txBody>
                </p:sp>
              </p:grpSp>
            </p:grpSp>
            <p:sp>
              <p:nvSpPr>
                <p:cNvPr id="67" name="AutoShape 46"/>
                <p:cNvSpPr/>
                <p:nvPr/>
              </p:nvSpPr>
              <p:spPr bwMode="auto">
                <a:xfrm>
                  <a:off x="24" y="744"/>
                  <a:ext cx="1041" cy="938"/>
                </a:xfrm>
                <a:custGeom>
                  <a:avLst/>
                  <a:gdLst/>
                  <a:ahLst/>
                  <a:cxnLst/>
                  <a:rect l="0" t="0" r="r" b="b"/>
                  <a:pathLst>
                    <a:path w="21600" h="21151">
                      <a:moveTo>
                        <a:pt x="0" y="16369"/>
                      </a:moveTo>
                      <a:cubicBezTo>
                        <a:pt x="0" y="16369"/>
                        <a:pt x="2790" y="15603"/>
                        <a:pt x="6914" y="11243"/>
                      </a:cubicBezTo>
                      <a:cubicBezTo>
                        <a:pt x="15684" y="1971"/>
                        <a:pt x="20836" y="-449"/>
                        <a:pt x="21600" y="65"/>
                      </a:cubicBezTo>
                      <a:lnTo>
                        <a:pt x="15394" y="8664"/>
                      </a:lnTo>
                      <a:lnTo>
                        <a:pt x="20297" y="4617"/>
                      </a:lnTo>
                      <a:cubicBezTo>
                        <a:pt x="20297" y="4617"/>
                        <a:pt x="18239" y="10693"/>
                        <a:pt x="2837" y="21151"/>
                      </a:cubicBezTo>
                      <a:cubicBezTo>
                        <a:pt x="2837" y="21151"/>
                        <a:pt x="331" y="17530"/>
                        <a:pt x="0" y="16369"/>
                      </a:cubicBezTo>
                      <a:close/>
                      <a:moveTo>
                        <a:pt x="0" y="16369"/>
                      </a:moveTo>
                    </a:path>
                  </a:pathLst>
                </a:custGeom>
                <a:solidFill>
                  <a:srgbClr val="FFFFFF"/>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defTabSz="914400">
                    <a:defRPr/>
                  </a:pPr>
                  <a:endParaRPr lang="en-US" sz="1800" kern="0">
                    <a:solidFill>
                      <a:sysClr val="windowText" lastClr="000000"/>
                    </a:solidFill>
                    <a:cs typeface="+mn-ea"/>
                    <a:sym typeface="+mn-lt"/>
                  </a:endParaRPr>
                </a:p>
              </p:txBody>
            </p:sp>
            <p:sp>
              <p:nvSpPr>
                <p:cNvPr id="68" name="AutoShape 47"/>
                <p:cNvSpPr/>
                <p:nvPr/>
              </p:nvSpPr>
              <p:spPr bwMode="auto">
                <a:xfrm>
                  <a:off x="680" y="656"/>
                  <a:ext cx="430" cy="549"/>
                </a:xfrm>
                <a:custGeom>
                  <a:avLst/>
                  <a:gdLst/>
                  <a:ahLst/>
                  <a:cxnLst/>
                  <a:rect l="0" t="0" r="r" b="b"/>
                  <a:pathLst>
                    <a:path w="21600" h="21600">
                      <a:moveTo>
                        <a:pt x="15736" y="0"/>
                      </a:moveTo>
                      <a:lnTo>
                        <a:pt x="19387" y="3593"/>
                      </a:lnTo>
                      <a:lnTo>
                        <a:pt x="5497" y="17939"/>
                      </a:lnTo>
                      <a:lnTo>
                        <a:pt x="19387" y="9016"/>
                      </a:lnTo>
                      <a:lnTo>
                        <a:pt x="21600" y="14860"/>
                      </a:lnTo>
                      <a:cubicBezTo>
                        <a:pt x="21600" y="14860"/>
                        <a:pt x="19532" y="12306"/>
                        <a:pt x="17562" y="12287"/>
                      </a:cubicBezTo>
                      <a:cubicBezTo>
                        <a:pt x="15592" y="12269"/>
                        <a:pt x="0" y="21600"/>
                        <a:pt x="0" y="21600"/>
                      </a:cubicBezTo>
                      <a:cubicBezTo>
                        <a:pt x="0" y="21600"/>
                        <a:pt x="19106" y="3750"/>
                        <a:pt x="17261" y="3919"/>
                      </a:cubicBezTo>
                      <a:cubicBezTo>
                        <a:pt x="15416" y="4087"/>
                        <a:pt x="8244" y="8295"/>
                        <a:pt x="8244" y="8295"/>
                      </a:cubicBezTo>
                      <a:lnTo>
                        <a:pt x="12104" y="402"/>
                      </a:lnTo>
                      <a:lnTo>
                        <a:pt x="15736" y="0"/>
                      </a:lnTo>
                      <a:close/>
                      <a:moveTo>
                        <a:pt x="15736" y="0"/>
                      </a:moveTo>
                    </a:path>
                  </a:pathLst>
                </a:custGeom>
                <a:solidFill>
                  <a:srgbClr val="D2D3D3"/>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defTabSz="914400">
                    <a:defRPr/>
                  </a:pPr>
                  <a:endParaRPr lang="en-US" sz="1800" kern="0">
                    <a:solidFill>
                      <a:sysClr val="windowText" lastClr="000000"/>
                    </a:solidFill>
                    <a:cs typeface="+mn-ea"/>
                    <a:sym typeface="+mn-lt"/>
                  </a:endParaRPr>
                </a:p>
              </p:txBody>
            </p:sp>
          </p:grpSp>
          <p:sp>
            <p:nvSpPr>
              <p:cNvPr id="63" name="AutoShape 49"/>
              <p:cNvSpPr/>
              <p:nvPr/>
            </p:nvSpPr>
            <p:spPr bwMode="auto">
              <a:xfrm>
                <a:off x="288" y="1608"/>
                <a:ext cx="563" cy="375"/>
              </a:xfrm>
              <a:custGeom>
                <a:avLst/>
                <a:gdLst/>
                <a:ahLst/>
                <a:cxnLst/>
                <a:rect l="0" t="0" r="r" b="b"/>
                <a:pathLst>
                  <a:path w="21600" h="20982">
                    <a:moveTo>
                      <a:pt x="18883" y="9540"/>
                    </a:moveTo>
                    <a:lnTo>
                      <a:pt x="16971" y="4191"/>
                    </a:lnTo>
                    <a:cubicBezTo>
                      <a:pt x="16971" y="4191"/>
                      <a:pt x="15925" y="3343"/>
                      <a:pt x="12789" y="1363"/>
                    </a:cubicBezTo>
                    <a:cubicBezTo>
                      <a:pt x="9653" y="-618"/>
                      <a:pt x="10176" y="144"/>
                      <a:pt x="10176" y="144"/>
                    </a:cubicBezTo>
                    <a:lnTo>
                      <a:pt x="12162" y="3191"/>
                    </a:lnTo>
                    <a:cubicBezTo>
                      <a:pt x="12162" y="3191"/>
                      <a:pt x="11744" y="4650"/>
                      <a:pt x="7876" y="4191"/>
                    </a:cubicBezTo>
                    <a:cubicBezTo>
                      <a:pt x="5579" y="3919"/>
                      <a:pt x="0" y="12790"/>
                      <a:pt x="0" y="12790"/>
                    </a:cubicBezTo>
                    <a:cubicBezTo>
                      <a:pt x="0" y="12790"/>
                      <a:pt x="10709" y="11633"/>
                      <a:pt x="12974" y="14519"/>
                    </a:cubicBezTo>
                    <a:cubicBezTo>
                      <a:pt x="15238" y="17405"/>
                      <a:pt x="17389" y="20982"/>
                      <a:pt x="17389" y="20982"/>
                    </a:cubicBezTo>
                    <a:lnTo>
                      <a:pt x="21600" y="12823"/>
                    </a:lnTo>
                    <a:lnTo>
                      <a:pt x="18883" y="9540"/>
                    </a:lnTo>
                    <a:close/>
                    <a:moveTo>
                      <a:pt x="18883" y="9540"/>
                    </a:moveTo>
                  </a:path>
                </a:pathLst>
              </a:custGeom>
              <a:solidFill>
                <a:srgbClr val="0C2E52"/>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defTabSz="914400">
                  <a:defRPr/>
                </a:pPr>
                <a:endParaRPr lang="en-US" sz="1800" kern="0">
                  <a:solidFill>
                    <a:sysClr val="windowText" lastClr="000000"/>
                  </a:solidFill>
                  <a:cs typeface="+mn-ea"/>
                  <a:sym typeface="+mn-lt"/>
                </a:endParaRPr>
              </a:p>
            </p:txBody>
          </p:sp>
          <p:sp>
            <p:nvSpPr>
              <p:cNvPr id="64" name="AutoShape 50"/>
              <p:cNvSpPr/>
              <p:nvPr/>
            </p:nvSpPr>
            <p:spPr bwMode="auto">
              <a:xfrm>
                <a:off x="0" y="1872"/>
                <a:ext cx="492" cy="349"/>
              </a:xfrm>
              <a:custGeom>
                <a:avLst/>
                <a:gdLst/>
                <a:ahLst/>
                <a:cxnLst/>
                <a:rect l="0" t="0" r="r" b="b"/>
                <a:pathLst>
                  <a:path w="21600" h="21599">
                    <a:moveTo>
                      <a:pt x="17632" y="3672"/>
                    </a:moveTo>
                    <a:lnTo>
                      <a:pt x="13683" y="0"/>
                    </a:lnTo>
                    <a:cubicBezTo>
                      <a:pt x="13683" y="0"/>
                      <a:pt x="12315" y="-1"/>
                      <a:pt x="8426" y="541"/>
                    </a:cubicBezTo>
                    <a:cubicBezTo>
                      <a:pt x="4537" y="1082"/>
                      <a:pt x="5350" y="1409"/>
                      <a:pt x="5350" y="1409"/>
                    </a:cubicBezTo>
                    <a:lnTo>
                      <a:pt x="8496" y="2799"/>
                    </a:lnTo>
                    <a:cubicBezTo>
                      <a:pt x="8496" y="2799"/>
                      <a:pt x="8635" y="4536"/>
                      <a:pt x="4594" y="7121"/>
                    </a:cubicBezTo>
                    <a:cubicBezTo>
                      <a:pt x="2194" y="8657"/>
                      <a:pt x="0" y="21599"/>
                      <a:pt x="0" y="21599"/>
                    </a:cubicBezTo>
                    <a:cubicBezTo>
                      <a:pt x="0" y="21599"/>
                      <a:pt x="10262" y="12095"/>
                      <a:pt x="13625" y="13110"/>
                    </a:cubicBezTo>
                    <a:cubicBezTo>
                      <a:pt x="16988" y="14126"/>
                      <a:pt x="20501" y="15899"/>
                      <a:pt x="20501" y="15899"/>
                    </a:cubicBezTo>
                    <a:lnTo>
                      <a:pt x="21600" y="4717"/>
                    </a:lnTo>
                    <a:lnTo>
                      <a:pt x="17632" y="3672"/>
                    </a:lnTo>
                    <a:close/>
                    <a:moveTo>
                      <a:pt x="17632" y="3672"/>
                    </a:moveTo>
                  </a:path>
                </a:pathLst>
              </a:custGeom>
              <a:solidFill>
                <a:srgbClr val="0C2E52"/>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defTabSz="914400">
                  <a:defRPr/>
                </a:pPr>
                <a:endParaRPr lang="en-US" sz="1800" kern="0">
                  <a:solidFill>
                    <a:sysClr val="windowText" lastClr="000000"/>
                  </a:solidFill>
                  <a:cs typeface="+mn-ea"/>
                  <a:sym typeface="+mn-lt"/>
                </a:endParaRPr>
              </a:p>
            </p:txBody>
          </p:sp>
        </p:grpSp>
        <p:grpSp>
          <p:nvGrpSpPr>
            <p:cNvPr id="24" name="Group 81"/>
            <p:cNvGrpSpPr/>
            <p:nvPr/>
          </p:nvGrpSpPr>
          <p:grpSpPr bwMode="auto">
            <a:xfrm>
              <a:off x="0" y="0"/>
              <a:ext cx="3906" cy="2319"/>
              <a:chOff x="0" y="0"/>
              <a:chExt cx="3906" cy="2319"/>
            </a:xfrm>
          </p:grpSpPr>
          <p:sp>
            <p:nvSpPr>
              <p:cNvPr id="25" name="AutoShape 52"/>
              <p:cNvSpPr/>
              <p:nvPr/>
            </p:nvSpPr>
            <p:spPr bwMode="auto">
              <a:xfrm>
                <a:off x="256" y="1352"/>
                <a:ext cx="1801" cy="839"/>
              </a:xfrm>
              <a:custGeom>
                <a:avLst/>
                <a:gdLst/>
                <a:ahLst/>
                <a:cxnLst/>
                <a:rect l="0" t="0" r="r" b="b"/>
                <a:pathLst>
                  <a:path w="21600" h="20880">
                    <a:moveTo>
                      <a:pt x="21600" y="10127"/>
                    </a:moveTo>
                    <a:cubicBezTo>
                      <a:pt x="21600" y="10127"/>
                      <a:pt x="17978" y="21600"/>
                      <a:pt x="0" y="20844"/>
                    </a:cubicBezTo>
                    <a:cubicBezTo>
                      <a:pt x="0" y="20844"/>
                      <a:pt x="34" y="18544"/>
                      <a:pt x="1021" y="15003"/>
                    </a:cubicBezTo>
                    <a:cubicBezTo>
                      <a:pt x="1021" y="15003"/>
                      <a:pt x="12935" y="15274"/>
                      <a:pt x="17527" y="0"/>
                    </a:cubicBezTo>
                    <a:cubicBezTo>
                      <a:pt x="17527" y="0"/>
                      <a:pt x="21166" y="4856"/>
                      <a:pt x="21600" y="10127"/>
                    </a:cubicBezTo>
                    <a:close/>
                    <a:moveTo>
                      <a:pt x="21600" y="10127"/>
                    </a:moveTo>
                  </a:path>
                </a:pathLst>
              </a:custGeom>
              <a:solidFill>
                <a:schemeClr val="tx1">
                  <a:lumMod val="75000"/>
                  <a:lumOff val="25000"/>
                </a:schemeClr>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defTabSz="914400">
                  <a:defRPr/>
                </a:pPr>
                <a:endParaRPr lang="en-US" sz="1800" kern="0">
                  <a:solidFill>
                    <a:sysClr val="windowText" lastClr="000000"/>
                  </a:solidFill>
                  <a:cs typeface="+mn-ea"/>
                  <a:sym typeface="+mn-lt"/>
                </a:endParaRPr>
              </a:p>
            </p:txBody>
          </p:sp>
          <p:sp>
            <p:nvSpPr>
              <p:cNvPr id="26" name="AutoShape 53"/>
              <p:cNvSpPr/>
              <p:nvPr/>
            </p:nvSpPr>
            <p:spPr bwMode="auto">
              <a:xfrm>
                <a:off x="760" y="1064"/>
                <a:ext cx="1086" cy="1060"/>
              </a:xfrm>
              <a:custGeom>
                <a:avLst/>
                <a:gdLst/>
                <a:ahLst/>
                <a:cxnLst/>
                <a:rect l="0" t="0" r="r" b="b"/>
                <a:pathLst>
                  <a:path w="21600" h="15335">
                    <a:moveTo>
                      <a:pt x="16390" y="0"/>
                    </a:moveTo>
                    <a:cubicBezTo>
                      <a:pt x="16390" y="0"/>
                      <a:pt x="13930" y="1207"/>
                      <a:pt x="13025" y="2413"/>
                    </a:cubicBezTo>
                    <a:cubicBezTo>
                      <a:pt x="12119" y="3618"/>
                      <a:pt x="17277" y="16285"/>
                      <a:pt x="2664" y="9614"/>
                    </a:cubicBezTo>
                    <a:lnTo>
                      <a:pt x="1758" y="10374"/>
                    </a:lnTo>
                    <a:lnTo>
                      <a:pt x="0" y="12536"/>
                    </a:lnTo>
                    <a:cubicBezTo>
                      <a:pt x="0" y="12536"/>
                      <a:pt x="19038" y="21600"/>
                      <a:pt x="21600" y="7105"/>
                    </a:cubicBezTo>
                    <a:lnTo>
                      <a:pt x="16390" y="0"/>
                    </a:lnTo>
                    <a:close/>
                    <a:moveTo>
                      <a:pt x="16390" y="0"/>
                    </a:moveTo>
                  </a:path>
                </a:pathLst>
              </a:custGeom>
              <a:solidFill>
                <a:schemeClr val="tx1">
                  <a:lumMod val="50000"/>
                  <a:lumOff val="50000"/>
                </a:schemeClr>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defTabSz="914400">
                  <a:defRPr/>
                </a:pPr>
                <a:endParaRPr lang="en-US" sz="1800" kern="0">
                  <a:solidFill>
                    <a:sysClr val="windowText" lastClr="000000"/>
                  </a:solidFill>
                  <a:cs typeface="+mn-ea"/>
                  <a:sym typeface="+mn-lt"/>
                </a:endParaRPr>
              </a:p>
            </p:txBody>
          </p:sp>
          <p:grpSp>
            <p:nvGrpSpPr>
              <p:cNvPr id="27" name="Group 56"/>
              <p:cNvGrpSpPr/>
              <p:nvPr/>
            </p:nvGrpSpPr>
            <p:grpSpPr bwMode="auto">
              <a:xfrm>
                <a:off x="1400" y="392"/>
                <a:ext cx="230" cy="295"/>
                <a:chOff x="0" y="0"/>
                <a:chExt cx="230" cy="295"/>
              </a:xfrm>
            </p:grpSpPr>
            <p:sp>
              <p:nvSpPr>
                <p:cNvPr id="52" name="AutoShape 54"/>
                <p:cNvSpPr/>
                <p:nvPr/>
              </p:nvSpPr>
              <p:spPr bwMode="auto">
                <a:xfrm>
                  <a:off x="0" y="0"/>
                  <a:ext cx="230" cy="295"/>
                </a:xfrm>
                <a:custGeom>
                  <a:avLst/>
                  <a:gdLst/>
                  <a:ahLst/>
                  <a:cxnLst/>
                  <a:rect l="0" t="0" r="r" b="b"/>
                  <a:pathLst>
                    <a:path w="20576" h="20296">
                      <a:moveTo>
                        <a:pt x="20576" y="7194"/>
                      </a:moveTo>
                      <a:cubicBezTo>
                        <a:pt x="20576" y="7194"/>
                        <a:pt x="20214" y="17612"/>
                        <a:pt x="15535" y="18165"/>
                      </a:cubicBezTo>
                      <a:cubicBezTo>
                        <a:pt x="10855" y="18718"/>
                        <a:pt x="12295" y="15557"/>
                        <a:pt x="12295" y="15557"/>
                      </a:cubicBezTo>
                      <a:cubicBezTo>
                        <a:pt x="12295" y="15557"/>
                        <a:pt x="7899" y="21600"/>
                        <a:pt x="5153" y="20038"/>
                      </a:cubicBezTo>
                      <a:cubicBezTo>
                        <a:pt x="4540" y="19689"/>
                        <a:pt x="4023" y="18363"/>
                        <a:pt x="4968" y="17160"/>
                      </a:cubicBezTo>
                      <a:cubicBezTo>
                        <a:pt x="4968" y="17160"/>
                        <a:pt x="1135" y="15694"/>
                        <a:pt x="55" y="10014"/>
                      </a:cubicBezTo>
                      <a:cubicBezTo>
                        <a:pt x="-1024" y="4335"/>
                        <a:pt x="14091" y="0"/>
                        <a:pt x="14091" y="0"/>
                      </a:cubicBezTo>
                      <a:lnTo>
                        <a:pt x="20576" y="7194"/>
                      </a:lnTo>
                      <a:close/>
                      <a:moveTo>
                        <a:pt x="20576" y="7194"/>
                      </a:moveTo>
                    </a:path>
                  </a:pathLst>
                </a:custGeom>
                <a:solidFill>
                  <a:srgbClr val="FDB980"/>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defTabSz="914400">
                    <a:defRPr/>
                  </a:pPr>
                  <a:endParaRPr lang="en-US" sz="1800" kern="0">
                    <a:solidFill>
                      <a:sysClr val="windowText" lastClr="000000"/>
                    </a:solidFill>
                    <a:cs typeface="+mn-ea"/>
                    <a:sym typeface="+mn-lt"/>
                  </a:endParaRPr>
                </a:p>
              </p:txBody>
            </p:sp>
            <p:sp>
              <p:nvSpPr>
                <p:cNvPr id="53" name="AutoShape 55"/>
                <p:cNvSpPr/>
                <p:nvPr/>
              </p:nvSpPr>
              <p:spPr bwMode="auto">
                <a:xfrm>
                  <a:off x="136" y="192"/>
                  <a:ext cx="56" cy="44"/>
                </a:xfrm>
                <a:custGeom>
                  <a:avLst/>
                  <a:gdLst/>
                  <a:ahLst/>
                  <a:cxnLst/>
                  <a:rect l="0" t="0" r="r" b="b"/>
                  <a:pathLst>
                    <a:path w="20867" h="20599">
                      <a:moveTo>
                        <a:pt x="19869" y="165"/>
                      </a:moveTo>
                      <a:cubicBezTo>
                        <a:pt x="15704" y="-747"/>
                        <a:pt x="12028" y="2278"/>
                        <a:pt x="8832" y="5258"/>
                      </a:cubicBezTo>
                      <a:cubicBezTo>
                        <a:pt x="6814" y="7137"/>
                        <a:pt x="5073" y="9338"/>
                        <a:pt x="3458" y="11739"/>
                      </a:cubicBezTo>
                      <a:cubicBezTo>
                        <a:pt x="2063" y="13807"/>
                        <a:pt x="-271" y="16743"/>
                        <a:pt x="25" y="19601"/>
                      </a:cubicBezTo>
                      <a:cubicBezTo>
                        <a:pt x="156" y="20853"/>
                        <a:pt x="1622" y="20731"/>
                        <a:pt x="2265" y="20292"/>
                      </a:cubicBezTo>
                      <a:cubicBezTo>
                        <a:pt x="3912" y="19169"/>
                        <a:pt x="4768" y="17544"/>
                        <a:pt x="5982" y="15783"/>
                      </a:cubicBezTo>
                      <a:cubicBezTo>
                        <a:pt x="7552" y="13504"/>
                        <a:pt x="9368" y="11528"/>
                        <a:pt x="11136" y="9497"/>
                      </a:cubicBezTo>
                      <a:cubicBezTo>
                        <a:pt x="13956" y="6262"/>
                        <a:pt x="17401" y="4637"/>
                        <a:pt x="20494" y="1967"/>
                      </a:cubicBezTo>
                      <a:cubicBezTo>
                        <a:pt x="21329" y="1247"/>
                        <a:pt x="20600" y="328"/>
                        <a:pt x="19869" y="165"/>
                      </a:cubicBezTo>
                      <a:close/>
                      <a:moveTo>
                        <a:pt x="19869" y="165"/>
                      </a:moveTo>
                    </a:path>
                  </a:pathLst>
                </a:custGeom>
                <a:solidFill>
                  <a:srgbClr val="F8AB74"/>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defTabSz="914400">
                    <a:defRPr/>
                  </a:pPr>
                  <a:endParaRPr lang="en-US" sz="1800" kern="0">
                    <a:solidFill>
                      <a:sysClr val="windowText" lastClr="000000"/>
                    </a:solidFill>
                    <a:cs typeface="+mn-ea"/>
                    <a:sym typeface="+mn-lt"/>
                  </a:endParaRPr>
                </a:p>
              </p:txBody>
            </p:sp>
          </p:grpSp>
          <p:grpSp>
            <p:nvGrpSpPr>
              <p:cNvPr id="28" name="Group 59"/>
              <p:cNvGrpSpPr/>
              <p:nvPr/>
            </p:nvGrpSpPr>
            <p:grpSpPr bwMode="auto">
              <a:xfrm>
                <a:off x="3672" y="184"/>
                <a:ext cx="234" cy="269"/>
                <a:chOff x="0" y="0"/>
                <a:chExt cx="234" cy="269"/>
              </a:xfrm>
            </p:grpSpPr>
            <p:sp>
              <p:nvSpPr>
                <p:cNvPr id="50" name="AutoShape 57"/>
                <p:cNvSpPr/>
                <p:nvPr/>
              </p:nvSpPr>
              <p:spPr bwMode="auto">
                <a:xfrm>
                  <a:off x="0" y="0"/>
                  <a:ext cx="234" cy="266"/>
                </a:xfrm>
                <a:custGeom>
                  <a:avLst/>
                  <a:gdLst/>
                  <a:ahLst/>
                  <a:cxnLst/>
                  <a:rect l="0" t="0" r="r" b="b"/>
                  <a:pathLst>
                    <a:path w="18515" h="20970">
                      <a:moveTo>
                        <a:pt x="0" y="3799"/>
                      </a:moveTo>
                      <a:cubicBezTo>
                        <a:pt x="0" y="3799"/>
                        <a:pt x="3811" y="0"/>
                        <a:pt x="5718" y="0"/>
                      </a:cubicBezTo>
                      <a:cubicBezTo>
                        <a:pt x="7623" y="0"/>
                        <a:pt x="13976" y="1583"/>
                        <a:pt x="17788" y="5699"/>
                      </a:cubicBezTo>
                      <a:cubicBezTo>
                        <a:pt x="21600" y="9814"/>
                        <a:pt x="9178" y="20807"/>
                        <a:pt x="9178" y="20807"/>
                      </a:cubicBezTo>
                      <a:cubicBezTo>
                        <a:pt x="9178" y="20807"/>
                        <a:pt x="2960" y="21600"/>
                        <a:pt x="1480" y="19682"/>
                      </a:cubicBezTo>
                      <a:cubicBezTo>
                        <a:pt x="0" y="17762"/>
                        <a:pt x="0" y="3799"/>
                        <a:pt x="0" y="3799"/>
                      </a:cubicBezTo>
                      <a:close/>
                      <a:moveTo>
                        <a:pt x="0" y="3799"/>
                      </a:moveTo>
                    </a:path>
                  </a:pathLst>
                </a:custGeom>
                <a:solidFill>
                  <a:srgbClr val="FDB980"/>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defTabSz="914400">
                    <a:defRPr/>
                  </a:pPr>
                  <a:endParaRPr lang="en-US" sz="1800" kern="0">
                    <a:solidFill>
                      <a:sysClr val="windowText" lastClr="000000"/>
                    </a:solidFill>
                    <a:cs typeface="+mn-ea"/>
                    <a:sym typeface="+mn-lt"/>
                  </a:endParaRPr>
                </a:p>
              </p:txBody>
            </p:sp>
            <p:sp>
              <p:nvSpPr>
                <p:cNvPr id="51" name="AutoShape 58"/>
                <p:cNvSpPr/>
                <p:nvPr/>
              </p:nvSpPr>
              <p:spPr bwMode="auto">
                <a:xfrm>
                  <a:off x="0" y="39"/>
                  <a:ext cx="169" cy="230"/>
                </a:xfrm>
                <a:custGeom>
                  <a:avLst/>
                  <a:gdLst/>
                  <a:ahLst/>
                  <a:cxnLst/>
                  <a:rect l="0" t="0" r="r" b="b"/>
                  <a:pathLst>
                    <a:path w="21400" h="21339">
                      <a:moveTo>
                        <a:pt x="20945" y="3049"/>
                      </a:moveTo>
                      <a:cubicBezTo>
                        <a:pt x="19305" y="3049"/>
                        <a:pt x="17293" y="4084"/>
                        <a:pt x="16507" y="5298"/>
                      </a:cubicBezTo>
                      <a:cubicBezTo>
                        <a:pt x="15210" y="4589"/>
                        <a:pt x="13434" y="3973"/>
                        <a:pt x="11528" y="3448"/>
                      </a:cubicBezTo>
                      <a:cubicBezTo>
                        <a:pt x="11681" y="3283"/>
                        <a:pt x="11842" y="3121"/>
                        <a:pt x="12025" y="2971"/>
                      </a:cubicBezTo>
                      <a:cubicBezTo>
                        <a:pt x="12558" y="2538"/>
                        <a:pt x="13331" y="2338"/>
                        <a:pt x="13804" y="1887"/>
                      </a:cubicBezTo>
                      <a:cubicBezTo>
                        <a:pt x="14088" y="1615"/>
                        <a:pt x="13555" y="1443"/>
                        <a:pt x="13250" y="1450"/>
                      </a:cubicBezTo>
                      <a:cubicBezTo>
                        <a:pt x="12188" y="1470"/>
                        <a:pt x="11316" y="1879"/>
                        <a:pt x="10630" y="2470"/>
                      </a:cubicBezTo>
                      <a:cubicBezTo>
                        <a:pt x="10413" y="2659"/>
                        <a:pt x="10224" y="2861"/>
                        <a:pt x="10080" y="3072"/>
                      </a:cubicBezTo>
                      <a:cubicBezTo>
                        <a:pt x="7969" y="2555"/>
                        <a:pt x="5806" y="2148"/>
                        <a:pt x="4027" y="1850"/>
                      </a:cubicBezTo>
                      <a:cubicBezTo>
                        <a:pt x="4233" y="1676"/>
                        <a:pt x="4446" y="1505"/>
                        <a:pt x="4696" y="1358"/>
                      </a:cubicBezTo>
                      <a:cubicBezTo>
                        <a:pt x="5078" y="1132"/>
                        <a:pt x="5510" y="952"/>
                        <a:pt x="5948" y="794"/>
                      </a:cubicBezTo>
                      <a:cubicBezTo>
                        <a:pt x="6282" y="673"/>
                        <a:pt x="6755" y="560"/>
                        <a:pt x="6866" y="272"/>
                      </a:cubicBezTo>
                      <a:cubicBezTo>
                        <a:pt x="6905" y="165"/>
                        <a:pt x="6803" y="75"/>
                        <a:pt x="6663" y="47"/>
                      </a:cubicBezTo>
                      <a:cubicBezTo>
                        <a:pt x="5638" y="-157"/>
                        <a:pt x="4614" y="347"/>
                        <a:pt x="3822" y="779"/>
                      </a:cubicBezTo>
                      <a:cubicBezTo>
                        <a:pt x="3458" y="978"/>
                        <a:pt x="2978" y="1281"/>
                        <a:pt x="2628" y="1626"/>
                      </a:cubicBezTo>
                      <a:cubicBezTo>
                        <a:pt x="1042" y="1383"/>
                        <a:pt x="0" y="1259"/>
                        <a:pt x="0" y="1259"/>
                      </a:cubicBezTo>
                      <a:lnTo>
                        <a:pt x="0" y="17745"/>
                      </a:lnTo>
                      <a:cubicBezTo>
                        <a:pt x="0" y="17745"/>
                        <a:pt x="2547" y="21443"/>
                        <a:pt x="6621" y="21337"/>
                      </a:cubicBezTo>
                      <a:cubicBezTo>
                        <a:pt x="10694" y="21231"/>
                        <a:pt x="8149" y="8638"/>
                        <a:pt x="8149" y="8638"/>
                      </a:cubicBezTo>
                      <a:cubicBezTo>
                        <a:pt x="8149" y="8638"/>
                        <a:pt x="15281" y="13497"/>
                        <a:pt x="18335" y="8638"/>
                      </a:cubicBezTo>
                      <a:cubicBezTo>
                        <a:pt x="18999" y="7581"/>
                        <a:pt x="18507" y="6637"/>
                        <a:pt x="17333" y="5803"/>
                      </a:cubicBezTo>
                      <a:cubicBezTo>
                        <a:pt x="17717" y="5370"/>
                        <a:pt x="18114" y="4951"/>
                        <a:pt x="18636" y="4583"/>
                      </a:cubicBezTo>
                      <a:cubicBezTo>
                        <a:pt x="19408" y="4039"/>
                        <a:pt x="20457" y="3879"/>
                        <a:pt x="21274" y="3411"/>
                      </a:cubicBezTo>
                      <a:cubicBezTo>
                        <a:pt x="21600" y="3225"/>
                        <a:pt x="21220" y="3049"/>
                        <a:pt x="20945" y="3049"/>
                      </a:cubicBezTo>
                      <a:close/>
                      <a:moveTo>
                        <a:pt x="20945" y="3049"/>
                      </a:moveTo>
                    </a:path>
                  </a:pathLst>
                </a:custGeom>
                <a:solidFill>
                  <a:srgbClr val="F8AB74"/>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defTabSz="914400">
                    <a:defRPr/>
                  </a:pPr>
                  <a:endParaRPr lang="en-US" sz="1800" kern="0">
                    <a:solidFill>
                      <a:sysClr val="windowText" lastClr="000000"/>
                    </a:solidFill>
                    <a:cs typeface="+mn-ea"/>
                    <a:sym typeface="+mn-lt"/>
                  </a:endParaRPr>
                </a:p>
              </p:txBody>
            </p:sp>
          </p:grpSp>
          <p:sp>
            <p:nvSpPr>
              <p:cNvPr id="29" name="AutoShape 60"/>
              <p:cNvSpPr/>
              <p:nvPr/>
            </p:nvSpPr>
            <p:spPr bwMode="auto">
              <a:xfrm>
                <a:off x="2728" y="391"/>
                <a:ext cx="1066" cy="807"/>
              </a:xfrm>
              <a:custGeom>
                <a:avLst/>
                <a:gdLst/>
                <a:ahLst/>
                <a:cxnLst/>
                <a:rect l="0" t="0" r="r" b="b"/>
                <a:pathLst>
                  <a:path w="20741" h="19545">
                    <a:moveTo>
                      <a:pt x="237" y="19481"/>
                    </a:moveTo>
                    <a:cubicBezTo>
                      <a:pt x="237" y="19481"/>
                      <a:pt x="13303" y="21600"/>
                      <a:pt x="20741" y="1502"/>
                    </a:cubicBezTo>
                    <a:lnTo>
                      <a:pt x="18322" y="0"/>
                    </a:lnTo>
                    <a:cubicBezTo>
                      <a:pt x="18322" y="0"/>
                      <a:pt x="11277" y="14102"/>
                      <a:pt x="2194" y="10700"/>
                    </a:cubicBezTo>
                    <a:cubicBezTo>
                      <a:pt x="2194" y="10700"/>
                      <a:pt x="-859" y="12554"/>
                      <a:pt x="237" y="19481"/>
                    </a:cubicBezTo>
                    <a:close/>
                    <a:moveTo>
                      <a:pt x="237" y="19481"/>
                    </a:moveTo>
                  </a:path>
                </a:pathLst>
              </a:custGeom>
              <a:solidFill>
                <a:srgbClr val="029489"/>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defTabSz="914400">
                  <a:defRPr/>
                </a:pPr>
                <a:endParaRPr lang="en-US" sz="1800" kern="0">
                  <a:solidFill>
                    <a:sysClr val="windowText" lastClr="000000"/>
                  </a:solidFill>
                  <a:cs typeface="+mn-ea"/>
                  <a:sym typeface="+mn-lt"/>
                </a:endParaRPr>
              </a:p>
            </p:txBody>
          </p:sp>
          <p:grpSp>
            <p:nvGrpSpPr>
              <p:cNvPr id="30" name="Group 72"/>
              <p:cNvGrpSpPr/>
              <p:nvPr/>
            </p:nvGrpSpPr>
            <p:grpSpPr bwMode="auto">
              <a:xfrm>
                <a:off x="2752" y="0"/>
                <a:ext cx="661" cy="946"/>
                <a:chOff x="0" y="0"/>
                <a:chExt cx="661" cy="946"/>
              </a:xfrm>
            </p:grpSpPr>
            <p:grpSp>
              <p:nvGrpSpPr>
                <p:cNvPr id="39" name="Group 64"/>
                <p:cNvGrpSpPr/>
                <p:nvPr/>
              </p:nvGrpSpPr>
              <p:grpSpPr bwMode="auto">
                <a:xfrm>
                  <a:off x="0" y="0"/>
                  <a:ext cx="661" cy="946"/>
                  <a:chOff x="0" y="0"/>
                  <a:chExt cx="661" cy="946"/>
                </a:xfrm>
              </p:grpSpPr>
              <p:sp>
                <p:nvSpPr>
                  <p:cNvPr id="47" name="AutoShape 61"/>
                  <p:cNvSpPr/>
                  <p:nvPr/>
                </p:nvSpPr>
                <p:spPr bwMode="auto">
                  <a:xfrm>
                    <a:off x="0" y="128"/>
                    <a:ext cx="535" cy="815"/>
                  </a:xfrm>
                  <a:custGeom>
                    <a:avLst/>
                    <a:gdLst/>
                    <a:ahLst/>
                    <a:cxnLst/>
                    <a:rect l="0" t="0" r="r" b="b"/>
                    <a:pathLst>
                      <a:path w="21331" h="18923">
                        <a:moveTo>
                          <a:pt x="21312" y="5707"/>
                        </a:moveTo>
                        <a:cubicBezTo>
                          <a:pt x="21600" y="7232"/>
                          <a:pt x="18529" y="13331"/>
                          <a:pt x="17566" y="15039"/>
                        </a:cubicBezTo>
                        <a:cubicBezTo>
                          <a:pt x="16850" y="16310"/>
                          <a:pt x="11320" y="15599"/>
                          <a:pt x="10371" y="15338"/>
                        </a:cubicBezTo>
                        <a:cubicBezTo>
                          <a:pt x="9423" y="15077"/>
                          <a:pt x="4115" y="18923"/>
                          <a:pt x="4115" y="18923"/>
                        </a:cubicBezTo>
                        <a:lnTo>
                          <a:pt x="0" y="16375"/>
                        </a:lnTo>
                        <a:lnTo>
                          <a:pt x="3034" y="13322"/>
                        </a:lnTo>
                        <a:lnTo>
                          <a:pt x="1786" y="11908"/>
                        </a:lnTo>
                        <a:lnTo>
                          <a:pt x="1214" y="7585"/>
                        </a:lnTo>
                        <a:cubicBezTo>
                          <a:pt x="1214" y="7585"/>
                          <a:pt x="2458" y="2192"/>
                          <a:pt x="5035" y="1293"/>
                        </a:cubicBezTo>
                        <a:cubicBezTo>
                          <a:pt x="7612" y="395"/>
                          <a:pt x="19730" y="-2677"/>
                          <a:pt x="21312" y="5707"/>
                        </a:cubicBezTo>
                        <a:close/>
                        <a:moveTo>
                          <a:pt x="21312" y="5707"/>
                        </a:moveTo>
                      </a:path>
                    </a:pathLst>
                  </a:custGeom>
                  <a:solidFill>
                    <a:srgbClr val="FDB980"/>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defTabSz="914400">
                      <a:defRPr/>
                    </a:pPr>
                    <a:endParaRPr lang="en-US" sz="1800" kern="0">
                      <a:solidFill>
                        <a:sysClr val="windowText" lastClr="000000"/>
                      </a:solidFill>
                      <a:cs typeface="+mn-ea"/>
                      <a:sym typeface="+mn-lt"/>
                    </a:endParaRPr>
                  </a:p>
                </p:txBody>
              </p:sp>
              <p:sp>
                <p:nvSpPr>
                  <p:cNvPr id="48" name="AutoShape 62"/>
                  <p:cNvSpPr/>
                  <p:nvPr/>
                </p:nvSpPr>
                <p:spPr bwMode="auto">
                  <a:xfrm>
                    <a:off x="0" y="0"/>
                    <a:ext cx="661" cy="678"/>
                  </a:xfrm>
                  <a:custGeom>
                    <a:avLst/>
                    <a:gdLst/>
                    <a:ahLst/>
                    <a:cxnLst/>
                    <a:rect l="0" t="0" r="r" b="b"/>
                    <a:pathLst>
                      <a:path w="20180" h="20975">
                        <a:moveTo>
                          <a:pt x="15416" y="11263"/>
                        </a:moveTo>
                        <a:cubicBezTo>
                          <a:pt x="15416" y="11263"/>
                          <a:pt x="17200" y="12227"/>
                          <a:pt x="18955" y="10771"/>
                        </a:cubicBezTo>
                        <a:cubicBezTo>
                          <a:pt x="20710" y="9315"/>
                          <a:pt x="21053" y="5662"/>
                          <a:pt x="16751" y="1857"/>
                        </a:cubicBezTo>
                        <a:cubicBezTo>
                          <a:pt x="16751" y="1857"/>
                          <a:pt x="18844" y="4859"/>
                          <a:pt x="18518" y="5247"/>
                        </a:cubicBezTo>
                        <a:cubicBezTo>
                          <a:pt x="18518" y="5247"/>
                          <a:pt x="16288" y="1477"/>
                          <a:pt x="15417" y="1221"/>
                        </a:cubicBezTo>
                        <a:cubicBezTo>
                          <a:pt x="15417" y="1221"/>
                          <a:pt x="16670" y="3482"/>
                          <a:pt x="16647" y="3876"/>
                        </a:cubicBezTo>
                        <a:cubicBezTo>
                          <a:pt x="16608" y="4518"/>
                          <a:pt x="15929" y="2182"/>
                          <a:pt x="13122" y="920"/>
                        </a:cubicBezTo>
                        <a:cubicBezTo>
                          <a:pt x="11332" y="115"/>
                          <a:pt x="5238" y="-625"/>
                          <a:pt x="3776" y="828"/>
                        </a:cubicBezTo>
                        <a:cubicBezTo>
                          <a:pt x="2314" y="2280"/>
                          <a:pt x="2109" y="4409"/>
                          <a:pt x="2109" y="4409"/>
                        </a:cubicBezTo>
                        <a:cubicBezTo>
                          <a:pt x="2109" y="4409"/>
                          <a:pt x="1771" y="5997"/>
                          <a:pt x="612" y="6875"/>
                        </a:cubicBezTo>
                        <a:cubicBezTo>
                          <a:pt x="-547" y="7753"/>
                          <a:pt x="270" y="12894"/>
                          <a:pt x="406" y="14719"/>
                        </a:cubicBezTo>
                        <a:cubicBezTo>
                          <a:pt x="543" y="16544"/>
                          <a:pt x="167" y="18751"/>
                          <a:pt x="167" y="18751"/>
                        </a:cubicBezTo>
                        <a:lnTo>
                          <a:pt x="1980" y="20975"/>
                        </a:lnTo>
                        <a:lnTo>
                          <a:pt x="2576" y="14874"/>
                        </a:lnTo>
                        <a:cubicBezTo>
                          <a:pt x="2576" y="14874"/>
                          <a:pt x="681" y="11701"/>
                          <a:pt x="2055" y="9971"/>
                        </a:cubicBezTo>
                        <a:cubicBezTo>
                          <a:pt x="3428" y="8241"/>
                          <a:pt x="4685" y="8963"/>
                          <a:pt x="5159" y="10001"/>
                        </a:cubicBezTo>
                        <a:cubicBezTo>
                          <a:pt x="5876" y="11574"/>
                          <a:pt x="5543" y="12888"/>
                          <a:pt x="5543" y="12888"/>
                        </a:cubicBezTo>
                        <a:lnTo>
                          <a:pt x="6427" y="12674"/>
                        </a:lnTo>
                        <a:cubicBezTo>
                          <a:pt x="6427" y="12674"/>
                          <a:pt x="6201" y="11135"/>
                          <a:pt x="7306" y="9436"/>
                        </a:cubicBezTo>
                        <a:cubicBezTo>
                          <a:pt x="8411" y="7736"/>
                          <a:pt x="10166" y="3984"/>
                          <a:pt x="15416" y="11263"/>
                        </a:cubicBezTo>
                        <a:close/>
                        <a:moveTo>
                          <a:pt x="15416" y="11263"/>
                        </a:moveTo>
                      </a:path>
                    </a:pathLst>
                  </a:custGeom>
                  <a:solidFill>
                    <a:srgbClr val="383838"/>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defTabSz="914400">
                      <a:defRPr/>
                    </a:pPr>
                    <a:endParaRPr lang="en-US" sz="1800" kern="0">
                      <a:solidFill>
                        <a:sysClr val="windowText" lastClr="000000"/>
                      </a:solidFill>
                      <a:cs typeface="+mn-ea"/>
                      <a:sym typeface="+mn-lt"/>
                    </a:endParaRPr>
                  </a:p>
                </p:txBody>
              </p:sp>
              <p:sp>
                <p:nvSpPr>
                  <p:cNvPr id="49" name="AutoShape 63"/>
                  <p:cNvSpPr/>
                  <p:nvPr/>
                </p:nvSpPr>
                <p:spPr bwMode="auto">
                  <a:xfrm>
                    <a:off x="24" y="616"/>
                    <a:ext cx="407" cy="330"/>
                  </a:xfrm>
                  <a:custGeom>
                    <a:avLst/>
                    <a:gdLst/>
                    <a:ahLst/>
                    <a:cxnLst/>
                    <a:rect l="0" t="0" r="r" b="b"/>
                    <a:pathLst>
                      <a:path w="21126" h="20427">
                        <a:moveTo>
                          <a:pt x="42" y="14766"/>
                        </a:moveTo>
                        <a:cubicBezTo>
                          <a:pt x="559" y="13539"/>
                          <a:pt x="3911" y="3089"/>
                          <a:pt x="3815" y="958"/>
                        </a:cubicBezTo>
                        <a:cubicBezTo>
                          <a:pt x="3719" y="-1173"/>
                          <a:pt x="4786" y="543"/>
                          <a:pt x="7879" y="3238"/>
                        </a:cubicBezTo>
                        <a:cubicBezTo>
                          <a:pt x="10973" y="5934"/>
                          <a:pt x="20439" y="10287"/>
                          <a:pt x="20439" y="10287"/>
                        </a:cubicBezTo>
                        <a:cubicBezTo>
                          <a:pt x="20753" y="10436"/>
                          <a:pt x="20975" y="10700"/>
                          <a:pt x="21126" y="11025"/>
                        </a:cubicBezTo>
                        <a:cubicBezTo>
                          <a:pt x="19228" y="13114"/>
                          <a:pt x="13357" y="11539"/>
                          <a:pt x="12253" y="10919"/>
                        </a:cubicBezTo>
                        <a:cubicBezTo>
                          <a:pt x="11302" y="10385"/>
                          <a:pt x="4841" y="18215"/>
                          <a:pt x="3979" y="20427"/>
                        </a:cubicBezTo>
                        <a:cubicBezTo>
                          <a:pt x="3974" y="20422"/>
                          <a:pt x="-474" y="15993"/>
                          <a:pt x="42" y="14766"/>
                        </a:cubicBezTo>
                        <a:close/>
                        <a:moveTo>
                          <a:pt x="42" y="14766"/>
                        </a:moveTo>
                      </a:path>
                    </a:pathLst>
                  </a:custGeom>
                  <a:solidFill>
                    <a:srgbClr val="F8AB74"/>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defTabSz="914400">
                      <a:defRPr/>
                    </a:pPr>
                    <a:endParaRPr lang="en-US" sz="1800" kern="0">
                      <a:solidFill>
                        <a:sysClr val="windowText" lastClr="000000"/>
                      </a:solidFill>
                      <a:cs typeface="+mn-ea"/>
                      <a:sym typeface="+mn-lt"/>
                    </a:endParaRPr>
                  </a:p>
                </p:txBody>
              </p:sp>
            </p:grpSp>
            <p:sp>
              <p:nvSpPr>
                <p:cNvPr id="40" name="AutoShape 65"/>
                <p:cNvSpPr/>
                <p:nvPr/>
              </p:nvSpPr>
              <p:spPr bwMode="auto">
                <a:xfrm>
                  <a:off x="96" y="328"/>
                  <a:ext cx="43" cy="123"/>
                </a:xfrm>
                <a:custGeom>
                  <a:avLst/>
                  <a:gdLst/>
                  <a:ahLst/>
                  <a:cxnLst/>
                  <a:rect l="0" t="0" r="r" b="b"/>
                  <a:pathLst>
                    <a:path w="21175" h="21025">
                      <a:moveTo>
                        <a:pt x="1147" y="6"/>
                      </a:moveTo>
                      <a:cubicBezTo>
                        <a:pt x="1147" y="6"/>
                        <a:pt x="21600" y="-575"/>
                        <a:pt x="21168" y="10118"/>
                      </a:cubicBezTo>
                      <a:cubicBezTo>
                        <a:pt x="20744" y="20813"/>
                        <a:pt x="0" y="21025"/>
                        <a:pt x="0" y="21025"/>
                      </a:cubicBezTo>
                      <a:cubicBezTo>
                        <a:pt x="0" y="21025"/>
                        <a:pt x="19864" y="7623"/>
                        <a:pt x="1147" y="6"/>
                      </a:cubicBezTo>
                      <a:close/>
                      <a:moveTo>
                        <a:pt x="1147" y="6"/>
                      </a:moveTo>
                    </a:path>
                  </a:pathLst>
                </a:custGeom>
                <a:solidFill>
                  <a:srgbClr val="F8AB74"/>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defTabSz="914400">
                    <a:defRPr/>
                  </a:pPr>
                  <a:endParaRPr lang="en-US" sz="1800" kern="0">
                    <a:solidFill>
                      <a:sysClr val="windowText" lastClr="000000"/>
                    </a:solidFill>
                    <a:cs typeface="+mn-ea"/>
                    <a:sym typeface="+mn-lt"/>
                  </a:endParaRPr>
                </a:p>
              </p:txBody>
            </p:sp>
            <p:sp>
              <p:nvSpPr>
                <p:cNvPr id="41" name="AutoShape 66"/>
                <p:cNvSpPr/>
                <p:nvPr/>
              </p:nvSpPr>
              <p:spPr bwMode="auto">
                <a:xfrm>
                  <a:off x="376" y="432"/>
                  <a:ext cx="32" cy="47"/>
                </a:xfrm>
                <a:custGeom>
                  <a:avLst/>
                  <a:gdLst/>
                  <a:ahLst/>
                  <a:cxnLst/>
                  <a:rect l="0" t="0" r="r" b="b"/>
                  <a:pathLst>
                    <a:path w="21574" h="21578">
                      <a:moveTo>
                        <a:pt x="15378" y="178"/>
                      </a:moveTo>
                      <a:cubicBezTo>
                        <a:pt x="14728" y="47"/>
                        <a:pt x="14046" y="-11"/>
                        <a:pt x="13355" y="2"/>
                      </a:cubicBezTo>
                      <a:cubicBezTo>
                        <a:pt x="12663" y="14"/>
                        <a:pt x="11962" y="98"/>
                        <a:pt x="11271" y="244"/>
                      </a:cubicBezTo>
                      <a:cubicBezTo>
                        <a:pt x="10580" y="390"/>
                        <a:pt x="9900" y="599"/>
                        <a:pt x="9247" y="857"/>
                      </a:cubicBezTo>
                      <a:cubicBezTo>
                        <a:pt x="8594" y="1115"/>
                        <a:pt x="7968" y="1421"/>
                        <a:pt x="7380" y="1761"/>
                      </a:cubicBezTo>
                      <a:cubicBezTo>
                        <a:pt x="6792" y="2100"/>
                        <a:pt x="6241" y="2473"/>
                        <a:pt x="5733" y="2863"/>
                      </a:cubicBezTo>
                      <a:cubicBezTo>
                        <a:pt x="5225" y="3253"/>
                        <a:pt x="4759" y="3662"/>
                        <a:pt x="4335" y="4076"/>
                      </a:cubicBezTo>
                      <a:cubicBezTo>
                        <a:pt x="3911" y="4490"/>
                        <a:pt x="3530" y="4909"/>
                        <a:pt x="3187" y="5326"/>
                      </a:cubicBezTo>
                      <a:cubicBezTo>
                        <a:pt x="2845" y="5742"/>
                        <a:pt x="2541" y="6155"/>
                        <a:pt x="2272" y="6558"/>
                      </a:cubicBezTo>
                      <a:cubicBezTo>
                        <a:pt x="2003" y="6962"/>
                        <a:pt x="1768" y="7356"/>
                        <a:pt x="1562" y="7737"/>
                      </a:cubicBezTo>
                      <a:cubicBezTo>
                        <a:pt x="1356" y="8118"/>
                        <a:pt x="1179" y="8486"/>
                        <a:pt x="1026" y="8840"/>
                      </a:cubicBezTo>
                      <a:cubicBezTo>
                        <a:pt x="873" y="9194"/>
                        <a:pt x="728" y="9568"/>
                        <a:pt x="598" y="9965"/>
                      </a:cubicBezTo>
                      <a:cubicBezTo>
                        <a:pt x="467" y="10361"/>
                        <a:pt x="351" y="10779"/>
                        <a:pt x="256" y="11217"/>
                      </a:cubicBezTo>
                      <a:cubicBezTo>
                        <a:pt x="161" y="11655"/>
                        <a:pt x="87" y="12114"/>
                        <a:pt x="44" y="12590"/>
                      </a:cubicBezTo>
                      <a:cubicBezTo>
                        <a:pt x="0" y="13066"/>
                        <a:pt x="-13" y="13559"/>
                        <a:pt x="14" y="14063"/>
                      </a:cubicBezTo>
                      <a:cubicBezTo>
                        <a:pt x="40" y="14567"/>
                        <a:pt x="107" y="15081"/>
                        <a:pt x="223" y="15597"/>
                      </a:cubicBezTo>
                      <a:cubicBezTo>
                        <a:pt x="340" y="16112"/>
                        <a:pt x="506" y="16627"/>
                        <a:pt x="730" y="17129"/>
                      </a:cubicBezTo>
                      <a:cubicBezTo>
                        <a:pt x="954" y="17631"/>
                        <a:pt x="1237" y="18118"/>
                        <a:pt x="1581" y="18575"/>
                      </a:cubicBezTo>
                      <a:cubicBezTo>
                        <a:pt x="1924" y="19032"/>
                        <a:pt x="2330" y="19458"/>
                        <a:pt x="2794" y="19835"/>
                      </a:cubicBezTo>
                      <a:cubicBezTo>
                        <a:pt x="3259" y="20212"/>
                        <a:pt x="3782" y="20540"/>
                        <a:pt x="4354" y="20804"/>
                      </a:cubicBezTo>
                      <a:cubicBezTo>
                        <a:pt x="4925" y="21069"/>
                        <a:pt x="5545" y="21271"/>
                        <a:pt x="6196" y="21400"/>
                      </a:cubicBezTo>
                      <a:cubicBezTo>
                        <a:pt x="6846" y="21531"/>
                        <a:pt x="7528" y="21589"/>
                        <a:pt x="8219" y="21576"/>
                      </a:cubicBezTo>
                      <a:cubicBezTo>
                        <a:pt x="8911" y="21564"/>
                        <a:pt x="9612" y="21480"/>
                        <a:pt x="10303" y="21334"/>
                      </a:cubicBezTo>
                      <a:cubicBezTo>
                        <a:pt x="10994" y="21188"/>
                        <a:pt x="11674" y="20979"/>
                        <a:pt x="12327" y="20721"/>
                      </a:cubicBezTo>
                      <a:cubicBezTo>
                        <a:pt x="12980" y="20463"/>
                        <a:pt x="13606" y="20157"/>
                        <a:pt x="14194" y="19817"/>
                      </a:cubicBezTo>
                      <a:cubicBezTo>
                        <a:pt x="14782" y="19478"/>
                        <a:pt x="15333" y="19105"/>
                        <a:pt x="15841" y="18715"/>
                      </a:cubicBezTo>
                      <a:cubicBezTo>
                        <a:pt x="16349" y="18325"/>
                        <a:pt x="16815" y="17916"/>
                        <a:pt x="17239" y="17502"/>
                      </a:cubicBezTo>
                      <a:cubicBezTo>
                        <a:pt x="17663" y="17088"/>
                        <a:pt x="18044" y="16669"/>
                        <a:pt x="18387" y="16252"/>
                      </a:cubicBezTo>
                      <a:cubicBezTo>
                        <a:pt x="18729" y="15836"/>
                        <a:pt x="19033" y="15423"/>
                        <a:pt x="19302" y="15020"/>
                      </a:cubicBezTo>
                      <a:cubicBezTo>
                        <a:pt x="19571" y="14616"/>
                        <a:pt x="19806" y="14222"/>
                        <a:pt x="20012" y="13841"/>
                      </a:cubicBezTo>
                      <a:cubicBezTo>
                        <a:pt x="20218" y="13460"/>
                        <a:pt x="20395" y="13092"/>
                        <a:pt x="20548" y="12738"/>
                      </a:cubicBezTo>
                      <a:cubicBezTo>
                        <a:pt x="20701" y="12384"/>
                        <a:pt x="20846" y="12010"/>
                        <a:pt x="20976" y="11613"/>
                      </a:cubicBezTo>
                      <a:cubicBezTo>
                        <a:pt x="21107" y="11217"/>
                        <a:pt x="21223" y="10799"/>
                        <a:pt x="21318" y="10361"/>
                      </a:cubicBezTo>
                      <a:cubicBezTo>
                        <a:pt x="21413" y="9923"/>
                        <a:pt x="21487" y="9464"/>
                        <a:pt x="21530" y="8988"/>
                      </a:cubicBezTo>
                      <a:cubicBezTo>
                        <a:pt x="21574" y="8512"/>
                        <a:pt x="21587" y="8019"/>
                        <a:pt x="21560" y="7515"/>
                      </a:cubicBezTo>
                      <a:cubicBezTo>
                        <a:pt x="21534" y="7011"/>
                        <a:pt x="21467" y="6497"/>
                        <a:pt x="21351" y="5981"/>
                      </a:cubicBezTo>
                      <a:cubicBezTo>
                        <a:pt x="21234" y="5466"/>
                        <a:pt x="21068" y="4951"/>
                        <a:pt x="20844" y="4449"/>
                      </a:cubicBezTo>
                      <a:cubicBezTo>
                        <a:pt x="20620" y="3947"/>
                        <a:pt x="20337" y="3460"/>
                        <a:pt x="19993" y="3003"/>
                      </a:cubicBezTo>
                      <a:cubicBezTo>
                        <a:pt x="19650" y="2546"/>
                        <a:pt x="19244" y="2120"/>
                        <a:pt x="18780" y="1743"/>
                      </a:cubicBezTo>
                      <a:cubicBezTo>
                        <a:pt x="18315" y="1366"/>
                        <a:pt x="17792" y="1038"/>
                        <a:pt x="17220" y="774"/>
                      </a:cubicBezTo>
                      <a:cubicBezTo>
                        <a:pt x="16649" y="509"/>
                        <a:pt x="16029" y="307"/>
                        <a:pt x="15378" y="178"/>
                      </a:cubicBezTo>
                      <a:close/>
                      <a:moveTo>
                        <a:pt x="15378" y="178"/>
                      </a:moveTo>
                    </a:path>
                  </a:pathLst>
                </a:custGeom>
                <a:solidFill>
                  <a:srgbClr val="DA854B"/>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defTabSz="914400">
                    <a:defRPr/>
                  </a:pPr>
                  <a:endParaRPr lang="en-US" sz="1800" kern="0">
                    <a:solidFill>
                      <a:sysClr val="windowText" lastClr="000000"/>
                    </a:solidFill>
                    <a:cs typeface="+mn-ea"/>
                    <a:sym typeface="+mn-lt"/>
                  </a:endParaRPr>
                </a:p>
              </p:txBody>
            </p:sp>
            <p:sp>
              <p:nvSpPr>
                <p:cNvPr id="42" name="AutoShape 67"/>
                <p:cNvSpPr/>
                <p:nvPr/>
              </p:nvSpPr>
              <p:spPr bwMode="auto">
                <a:xfrm>
                  <a:off x="488" y="488"/>
                  <a:ext cx="27" cy="46"/>
                </a:xfrm>
                <a:custGeom>
                  <a:avLst/>
                  <a:gdLst/>
                  <a:ahLst/>
                  <a:cxnLst/>
                  <a:rect l="0" t="0" r="r" b="b"/>
                  <a:pathLst>
                    <a:path w="19030" h="20015">
                      <a:moveTo>
                        <a:pt x="1782" y="8303"/>
                      </a:moveTo>
                      <a:cubicBezTo>
                        <a:pt x="-1282" y="13744"/>
                        <a:pt x="-297" y="18928"/>
                        <a:pt x="3987" y="19868"/>
                      </a:cubicBezTo>
                      <a:cubicBezTo>
                        <a:pt x="8254" y="20808"/>
                        <a:pt x="14207" y="17161"/>
                        <a:pt x="17249" y="11713"/>
                      </a:cubicBezTo>
                      <a:cubicBezTo>
                        <a:pt x="20318" y="6275"/>
                        <a:pt x="19317" y="1095"/>
                        <a:pt x="15055" y="148"/>
                      </a:cubicBezTo>
                      <a:cubicBezTo>
                        <a:pt x="10776" y="-792"/>
                        <a:pt x="4818" y="2855"/>
                        <a:pt x="1782" y="8303"/>
                      </a:cubicBezTo>
                      <a:close/>
                      <a:moveTo>
                        <a:pt x="1782" y="8303"/>
                      </a:moveTo>
                    </a:path>
                  </a:pathLst>
                </a:custGeom>
                <a:solidFill>
                  <a:srgbClr val="DA854B"/>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defTabSz="914400">
                    <a:defRPr/>
                  </a:pPr>
                  <a:endParaRPr lang="en-US" sz="1800" kern="0">
                    <a:solidFill>
                      <a:sysClr val="windowText" lastClr="000000"/>
                    </a:solidFill>
                    <a:cs typeface="+mn-ea"/>
                    <a:sym typeface="+mn-lt"/>
                  </a:endParaRPr>
                </a:p>
              </p:txBody>
            </p:sp>
            <p:sp>
              <p:nvSpPr>
                <p:cNvPr id="43" name="AutoShape 68"/>
                <p:cNvSpPr/>
                <p:nvPr/>
              </p:nvSpPr>
              <p:spPr bwMode="auto">
                <a:xfrm>
                  <a:off x="280" y="528"/>
                  <a:ext cx="186" cy="178"/>
                </a:xfrm>
                <a:custGeom>
                  <a:avLst/>
                  <a:gdLst/>
                  <a:ahLst/>
                  <a:cxnLst/>
                  <a:rect l="0" t="0" r="r" b="b"/>
                  <a:pathLst>
                    <a:path w="21600" h="12591">
                      <a:moveTo>
                        <a:pt x="18875" y="7793"/>
                      </a:moveTo>
                      <a:cubicBezTo>
                        <a:pt x="11233" y="8096"/>
                        <a:pt x="4764" y="5785"/>
                        <a:pt x="2450" y="1230"/>
                      </a:cubicBezTo>
                      <a:cubicBezTo>
                        <a:pt x="1660" y="841"/>
                        <a:pt x="849" y="435"/>
                        <a:pt x="0" y="0"/>
                      </a:cubicBezTo>
                      <a:cubicBezTo>
                        <a:pt x="0" y="0"/>
                        <a:pt x="5624" y="21600"/>
                        <a:pt x="21600" y="8218"/>
                      </a:cubicBezTo>
                      <a:cubicBezTo>
                        <a:pt x="21600" y="8218"/>
                        <a:pt x="20822" y="8258"/>
                        <a:pt x="18875" y="7793"/>
                      </a:cubicBezTo>
                      <a:close/>
                      <a:moveTo>
                        <a:pt x="18875" y="7793"/>
                      </a:moveTo>
                    </a:path>
                  </a:pathLst>
                </a:custGeom>
                <a:solidFill>
                  <a:srgbClr val="DA854B"/>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defTabSz="914400">
                    <a:defRPr/>
                  </a:pPr>
                  <a:endParaRPr lang="en-US" sz="1800" kern="0">
                    <a:solidFill>
                      <a:sysClr val="windowText" lastClr="000000"/>
                    </a:solidFill>
                    <a:cs typeface="+mn-ea"/>
                    <a:sym typeface="+mn-lt"/>
                  </a:endParaRPr>
                </a:p>
              </p:txBody>
            </p:sp>
            <p:sp>
              <p:nvSpPr>
                <p:cNvPr id="44" name="AutoShape 69"/>
                <p:cNvSpPr/>
                <p:nvPr/>
              </p:nvSpPr>
              <p:spPr bwMode="auto">
                <a:xfrm>
                  <a:off x="304" y="544"/>
                  <a:ext cx="142" cy="93"/>
                </a:xfrm>
                <a:custGeom>
                  <a:avLst/>
                  <a:gdLst/>
                  <a:ahLst/>
                  <a:cxnLst/>
                  <a:rect l="0" t="0" r="r" b="b"/>
                  <a:pathLst>
                    <a:path w="21600" h="20729">
                      <a:moveTo>
                        <a:pt x="21600" y="20646"/>
                      </a:moveTo>
                      <a:cubicBezTo>
                        <a:pt x="17982" y="18579"/>
                        <a:pt x="11279" y="13314"/>
                        <a:pt x="0" y="0"/>
                      </a:cubicBezTo>
                      <a:cubicBezTo>
                        <a:pt x="3042" y="14329"/>
                        <a:pt x="11550" y="21600"/>
                        <a:pt x="21600" y="20646"/>
                      </a:cubicBezTo>
                      <a:close/>
                      <a:moveTo>
                        <a:pt x="21600" y="20646"/>
                      </a:moveTo>
                    </a:path>
                  </a:pathLst>
                </a:custGeom>
                <a:solidFill>
                  <a:srgbClr val="FFFFFF"/>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defTabSz="914400">
                    <a:defRPr/>
                  </a:pPr>
                  <a:endParaRPr lang="en-US" sz="1800" kern="0">
                    <a:solidFill>
                      <a:sysClr val="windowText" lastClr="000000"/>
                    </a:solidFill>
                    <a:cs typeface="+mn-ea"/>
                    <a:sym typeface="+mn-lt"/>
                  </a:endParaRPr>
                </a:p>
              </p:txBody>
            </p:sp>
            <p:sp>
              <p:nvSpPr>
                <p:cNvPr id="45" name="AutoShape 70"/>
                <p:cNvSpPr/>
                <p:nvPr/>
              </p:nvSpPr>
              <p:spPr bwMode="auto">
                <a:xfrm>
                  <a:off x="280" y="312"/>
                  <a:ext cx="162" cy="88"/>
                </a:xfrm>
                <a:custGeom>
                  <a:avLst/>
                  <a:gdLst/>
                  <a:ahLst/>
                  <a:cxnLst/>
                  <a:rect l="0" t="0" r="r" b="b"/>
                  <a:pathLst>
                    <a:path w="21600" h="14681">
                      <a:moveTo>
                        <a:pt x="21600" y="14681"/>
                      </a:moveTo>
                      <a:cubicBezTo>
                        <a:pt x="21600" y="14681"/>
                        <a:pt x="19492" y="835"/>
                        <a:pt x="11273" y="59"/>
                      </a:cubicBezTo>
                      <a:cubicBezTo>
                        <a:pt x="860" y="-923"/>
                        <a:pt x="0" y="10579"/>
                        <a:pt x="0" y="10579"/>
                      </a:cubicBezTo>
                      <a:cubicBezTo>
                        <a:pt x="0" y="10579"/>
                        <a:pt x="10037" y="-6919"/>
                        <a:pt x="21600" y="14681"/>
                      </a:cubicBezTo>
                      <a:close/>
                      <a:moveTo>
                        <a:pt x="21600" y="14681"/>
                      </a:moveTo>
                    </a:path>
                  </a:pathLst>
                </a:custGeom>
                <a:solidFill>
                  <a:srgbClr val="242424"/>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defTabSz="914400">
                    <a:defRPr/>
                  </a:pPr>
                  <a:endParaRPr lang="en-US" sz="1800" kern="0">
                    <a:solidFill>
                      <a:sysClr val="windowText" lastClr="000000"/>
                    </a:solidFill>
                    <a:cs typeface="+mn-ea"/>
                    <a:sym typeface="+mn-lt"/>
                  </a:endParaRPr>
                </a:p>
              </p:txBody>
            </p:sp>
            <p:sp>
              <p:nvSpPr>
                <p:cNvPr id="46" name="AutoShape 71"/>
                <p:cNvSpPr/>
                <p:nvPr/>
              </p:nvSpPr>
              <p:spPr bwMode="auto">
                <a:xfrm>
                  <a:off x="512" y="408"/>
                  <a:ext cx="43" cy="24"/>
                </a:xfrm>
                <a:custGeom>
                  <a:avLst/>
                  <a:gdLst/>
                  <a:ahLst/>
                  <a:cxnLst/>
                  <a:rect l="0" t="0" r="r" b="b"/>
                  <a:pathLst>
                    <a:path w="21600" h="10038">
                      <a:moveTo>
                        <a:pt x="0" y="8422"/>
                      </a:moveTo>
                      <a:cubicBezTo>
                        <a:pt x="0" y="8422"/>
                        <a:pt x="15483" y="-11562"/>
                        <a:pt x="21600" y="10038"/>
                      </a:cubicBezTo>
                      <a:cubicBezTo>
                        <a:pt x="21596" y="10038"/>
                        <a:pt x="11606" y="5406"/>
                        <a:pt x="0" y="8422"/>
                      </a:cubicBezTo>
                      <a:close/>
                      <a:moveTo>
                        <a:pt x="0" y="8422"/>
                      </a:moveTo>
                    </a:path>
                  </a:pathLst>
                </a:custGeom>
                <a:solidFill>
                  <a:srgbClr val="242424"/>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defTabSz="914400">
                    <a:defRPr/>
                  </a:pPr>
                  <a:endParaRPr lang="en-US" sz="1800" kern="0">
                    <a:solidFill>
                      <a:sysClr val="windowText" lastClr="000000"/>
                    </a:solidFill>
                    <a:cs typeface="+mn-ea"/>
                    <a:sym typeface="+mn-lt"/>
                  </a:endParaRPr>
                </a:p>
              </p:txBody>
            </p:sp>
          </p:grpSp>
          <p:sp>
            <p:nvSpPr>
              <p:cNvPr id="31" name="AutoShape 73"/>
              <p:cNvSpPr/>
              <p:nvPr/>
            </p:nvSpPr>
            <p:spPr bwMode="auto">
              <a:xfrm>
                <a:off x="1535" y="160"/>
                <a:ext cx="1315" cy="1664"/>
              </a:xfrm>
              <a:custGeom>
                <a:avLst/>
                <a:gdLst/>
                <a:ahLst/>
                <a:cxnLst/>
                <a:rect l="0" t="0" r="r" b="b"/>
                <a:pathLst>
                  <a:path w="21413" h="21357">
                    <a:moveTo>
                      <a:pt x="8939" y="15"/>
                    </a:moveTo>
                    <a:cubicBezTo>
                      <a:pt x="15026" y="365"/>
                      <a:pt x="19580" y="4858"/>
                      <a:pt x="19580" y="4858"/>
                    </a:cubicBezTo>
                    <a:cubicBezTo>
                      <a:pt x="20226" y="5334"/>
                      <a:pt x="20971" y="6704"/>
                      <a:pt x="21109" y="7440"/>
                    </a:cubicBezTo>
                    <a:cubicBezTo>
                      <a:pt x="21109" y="7440"/>
                      <a:pt x="21600" y="9791"/>
                      <a:pt x="21335" y="11294"/>
                    </a:cubicBezTo>
                    <a:cubicBezTo>
                      <a:pt x="21070" y="12797"/>
                      <a:pt x="11527" y="19798"/>
                      <a:pt x="8399" y="21357"/>
                    </a:cubicBezTo>
                    <a:cubicBezTo>
                      <a:pt x="8399" y="21357"/>
                      <a:pt x="1979" y="16214"/>
                      <a:pt x="1058" y="14372"/>
                    </a:cubicBezTo>
                    <a:cubicBezTo>
                      <a:pt x="138" y="12530"/>
                      <a:pt x="0" y="11614"/>
                      <a:pt x="0" y="11614"/>
                    </a:cubicBezTo>
                    <a:cubicBezTo>
                      <a:pt x="0" y="11614"/>
                      <a:pt x="3000" y="11213"/>
                      <a:pt x="5279" y="10117"/>
                    </a:cubicBezTo>
                    <a:cubicBezTo>
                      <a:pt x="7081" y="9251"/>
                      <a:pt x="9510" y="7906"/>
                      <a:pt x="12102" y="6439"/>
                    </a:cubicBezTo>
                    <a:cubicBezTo>
                      <a:pt x="9624" y="-34"/>
                      <a:pt x="1607" y="4310"/>
                      <a:pt x="1607" y="4310"/>
                    </a:cubicBezTo>
                    <a:lnTo>
                      <a:pt x="30" y="3018"/>
                    </a:lnTo>
                    <a:cubicBezTo>
                      <a:pt x="30" y="3018"/>
                      <a:pt x="4452" y="-243"/>
                      <a:pt x="8939" y="15"/>
                    </a:cubicBezTo>
                    <a:close/>
                    <a:moveTo>
                      <a:pt x="8939" y="15"/>
                    </a:moveTo>
                  </a:path>
                </a:pathLst>
              </a:custGeom>
              <a:solidFill>
                <a:srgbClr val="029489"/>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defTabSz="914400">
                  <a:defRPr/>
                </a:pPr>
                <a:endParaRPr lang="en-US" sz="1800" kern="0">
                  <a:solidFill>
                    <a:sysClr val="windowText" lastClr="000000"/>
                  </a:solidFill>
                  <a:cs typeface="+mn-ea"/>
                  <a:sym typeface="+mn-lt"/>
                </a:endParaRPr>
              </a:p>
            </p:txBody>
          </p:sp>
          <p:sp>
            <p:nvSpPr>
              <p:cNvPr id="32" name="AutoShape 74"/>
              <p:cNvSpPr/>
              <p:nvPr/>
            </p:nvSpPr>
            <p:spPr bwMode="auto">
              <a:xfrm>
                <a:off x="1719" y="680"/>
                <a:ext cx="1129" cy="1108"/>
              </a:xfrm>
              <a:custGeom>
                <a:avLst/>
                <a:gdLst/>
                <a:ahLst/>
                <a:cxnLst/>
                <a:rect l="0" t="0" r="r" b="b"/>
                <a:pathLst>
                  <a:path w="21600" h="21600">
                    <a:moveTo>
                      <a:pt x="20976" y="0"/>
                    </a:moveTo>
                    <a:lnTo>
                      <a:pt x="15247" y="43"/>
                    </a:lnTo>
                    <a:lnTo>
                      <a:pt x="13122" y="4660"/>
                    </a:lnTo>
                    <a:lnTo>
                      <a:pt x="8774" y="4708"/>
                    </a:lnTo>
                    <a:cubicBezTo>
                      <a:pt x="8774" y="4708"/>
                      <a:pt x="7676" y="11176"/>
                      <a:pt x="0" y="15086"/>
                    </a:cubicBezTo>
                    <a:cubicBezTo>
                      <a:pt x="0" y="15086"/>
                      <a:pt x="4487" y="20165"/>
                      <a:pt x="5732" y="21600"/>
                    </a:cubicBezTo>
                    <a:lnTo>
                      <a:pt x="15575" y="13843"/>
                    </a:lnTo>
                    <a:lnTo>
                      <a:pt x="16224" y="12034"/>
                    </a:lnTo>
                    <a:lnTo>
                      <a:pt x="20098" y="10500"/>
                    </a:lnTo>
                    <a:lnTo>
                      <a:pt x="21600" y="6097"/>
                    </a:lnTo>
                    <a:cubicBezTo>
                      <a:pt x="21600" y="6098"/>
                      <a:pt x="21336" y="1218"/>
                      <a:pt x="20976" y="0"/>
                    </a:cubicBezTo>
                    <a:close/>
                    <a:moveTo>
                      <a:pt x="20976" y="0"/>
                    </a:moveTo>
                  </a:path>
                </a:pathLst>
              </a:custGeom>
              <a:solidFill>
                <a:srgbClr val="004960"/>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defTabSz="914400">
                  <a:defRPr/>
                </a:pPr>
                <a:endParaRPr lang="en-US" sz="1800" kern="0">
                  <a:solidFill>
                    <a:sysClr val="windowText" lastClr="000000"/>
                  </a:solidFill>
                  <a:cs typeface="+mn-ea"/>
                  <a:sym typeface="+mn-lt"/>
                </a:endParaRPr>
              </a:p>
            </p:txBody>
          </p:sp>
          <p:sp>
            <p:nvSpPr>
              <p:cNvPr id="33" name="AutoShape 75"/>
              <p:cNvSpPr/>
              <p:nvPr/>
            </p:nvSpPr>
            <p:spPr bwMode="auto">
              <a:xfrm>
                <a:off x="1760" y="768"/>
                <a:ext cx="1064" cy="986"/>
              </a:xfrm>
              <a:custGeom>
                <a:avLst/>
                <a:gdLst/>
                <a:ahLst/>
                <a:cxnLst/>
                <a:rect l="0" t="0" r="r" b="b"/>
                <a:pathLst>
                  <a:path w="21554" h="21174">
                    <a:moveTo>
                      <a:pt x="0" y="15568"/>
                    </a:moveTo>
                    <a:cubicBezTo>
                      <a:pt x="0" y="15568"/>
                      <a:pt x="2331" y="14311"/>
                      <a:pt x="6404" y="10210"/>
                    </a:cubicBezTo>
                    <a:cubicBezTo>
                      <a:pt x="15064" y="1489"/>
                      <a:pt x="20430" y="-426"/>
                      <a:pt x="21171" y="73"/>
                    </a:cubicBezTo>
                    <a:lnTo>
                      <a:pt x="21554" y="4345"/>
                    </a:lnTo>
                    <a:cubicBezTo>
                      <a:pt x="21554" y="4345"/>
                      <a:pt x="18635" y="11240"/>
                      <a:pt x="4696" y="21174"/>
                    </a:cubicBezTo>
                    <a:cubicBezTo>
                      <a:pt x="4696" y="21174"/>
                      <a:pt x="-46" y="15984"/>
                      <a:pt x="0" y="15568"/>
                    </a:cubicBezTo>
                    <a:close/>
                    <a:moveTo>
                      <a:pt x="0" y="15568"/>
                    </a:moveTo>
                  </a:path>
                </a:pathLst>
              </a:custGeom>
              <a:solidFill>
                <a:srgbClr val="D8E5C5"/>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defTabSz="914400">
                  <a:defRPr/>
                </a:pPr>
                <a:endParaRPr lang="en-US" sz="1800" kern="0">
                  <a:solidFill>
                    <a:sysClr val="windowText" lastClr="000000"/>
                  </a:solidFill>
                  <a:cs typeface="+mn-ea"/>
                  <a:sym typeface="+mn-lt"/>
                </a:endParaRPr>
              </a:p>
            </p:txBody>
          </p:sp>
          <p:sp>
            <p:nvSpPr>
              <p:cNvPr id="34" name="AutoShape 76"/>
              <p:cNvSpPr/>
              <p:nvPr/>
            </p:nvSpPr>
            <p:spPr bwMode="auto">
              <a:xfrm>
                <a:off x="1824" y="847"/>
                <a:ext cx="1025" cy="479"/>
              </a:xfrm>
              <a:custGeom>
                <a:avLst/>
                <a:gdLst/>
                <a:ahLst/>
                <a:cxnLst/>
                <a:rect l="0" t="0" r="r" b="b"/>
                <a:pathLst>
                  <a:path w="21600" h="14976">
                    <a:moveTo>
                      <a:pt x="21600" y="1675"/>
                    </a:moveTo>
                    <a:cubicBezTo>
                      <a:pt x="21600" y="1675"/>
                      <a:pt x="11248" y="21600"/>
                      <a:pt x="888" y="12676"/>
                    </a:cubicBezTo>
                    <a:lnTo>
                      <a:pt x="0" y="6593"/>
                    </a:lnTo>
                    <a:lnTo>
                      <a:pt x="4896" y="6453"/>
                    </a:lnTo>
                    <a:cubicBezTo>
                      <a:pt x="4896" y="6453"/>
                      <a:pt x="9534" y="14191"/>
                      <a:pt x="21493" y="0"/>
                    </a:cubicBezTo>
                    <a:lnTo>
                      <a:pt x="21600" y="1675"/>
                    </a:lnTo>
                    <a:close/>
                    <a:moveTo>
                      <a:pt x="21600" y="1675"/>
                    </a:moveTo>
                  </a:path>
                </a:pathLst>
              </a:custGeom>
              <a:solidFill>
                <a:srgbClr val="EA4345"/>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defTabSz="914400">
                  <a:defRPr/>
                </a:pPr>
                <a:endParaRPr lang="en-US" sz="1800" kern="0">
                  <a:solidFill>
                    <a:sysClr val="windowText" lastClr="000000"/>
                  </a:solidFill>
                  <a:cs typeface="+mn-ea"/>
                  <a:sym typeface="+mn-lt"/>
                </a:endParaRPr>
              </a:p>
            </p:txBody>
          </p:sp>
          <p:sp>
            <p:nvSpPr>
              <p:cNvPr id="35" name="AutoShape 77"/>
              <p:cNvSpPr/>
              <p:nvPr/>
            </p:nvSpPr>
            <p:spPr bwMode="auto">
              <a:xfrm>
                <a:off x="2760" y="704"/>
                <a:ext cx="88" cy="197"/>
              </a:xfrm>
              <a:custGeom>
                <a:avLst/>
                <a:gdLst/>
                <a:ahLst/>
                <a:cxnLst/>
                <a:rect l="0" t="0" r="r" b="b"/>
                <a:pathLst>
                  <a:path w="21600" h="21600">
                    <a:moveTo>
                      <a:pt x="17070" y="0"/>
                    </a:moveTo>
                    <a:lnTo>
                      <a:pt x="21600" y="17443"/>
                    </a:lnTo>
                    <a:lnTo>
                      <a:pt x="0" y="21600"/>
                    </a:lnTo>
                    <a:lnTo>
                      <a:pt x="11709" y="729"/>
                    </a:lnTo>
                    <a:close/>
                    <a:moveTo>
                      <a:pt x="17070" y="0"/>
                    </a:moveTo>
                  </a:path>
                </a:pathLst>
              </a:custGeom>
              <a:solidFill>
                <a:srgbClr val="FFFFFF"/>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defTabSz="914400">
                  <a:defRPr/>
                </a:pPr>
                <a:endParaRPr lang="en-US" sz="1800" kern="0">
                  <a:solidFill>
                    <a:sysClr val="windowText" lastClr="000000"/>
                  </a:solidFill>
                  <a:cs typeface="+mn-ea"/>
                  <a:sym typeface="+mn-lt"/>
                </a:endParaRPr>
              </a:p>
            </p:txBody>
          </p:sp>
          <p:sp>
            <p:nvSpPr>
              <p:cNvPr id="36" name="AutoShape 78"/>
              <p:cNvSpPr/>
              <p:nvPr/>
            </p:nvSpPr>
            <p:spPr bwMode="auto">
              <a:xfrm>
                <a:off x="2792" y="888"/>
                <a:ext cx="79" cy="83"/>
              </a:xfrm>
              <a:custGeom>
                <a:avLst/>
                <a:gdLst/>
                <a:ahLst/>
                <a:cxnLst/>
                <a:rect l="0" t="0" r="r" b="b"/>
                <a:pathLst>
                  <a:path w="21600" h="21600">
                    <a:moveTo>
                      <a:pt x="15627" y="0"/>
                    </a:moveTo>
                    <a:lnTo>
                      <a:pt x="0" y="21600"/>
                    </a:lnTo>
                    <a:lnTo>
                      <a:pt x="14843" y="18677"/>
                    </a:lnTo>
                    <a:lnTo>
                      <a:pt x="21600" y="8563"/>
                    </a:lnTo>
                    <a:close/>
                    <a:moveTo>
                      <a:pt x="15627" y="0"/>
                    </a:moveTo>
                  </a:path>
                </a:pathLst>
              </a:custGeom>
              <a:solidFill>
                <a:srgbClr val="FFFFFF"/>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defTabSz="914400">
                  <a:defRPr/>
                </a:pPr>
                <a:endParaRPr lang="en-US" sz="1800" kern="0">
                  <a:solidFill>
                    <a:sysClr val="windowText" lastClr="000000"/>
                  </a:solidFill>
                  <a:cs typeface="+mn-ea"/>
                  <a:sym typeface="+mn-lt"/>
                </a:endParaRPr>
              </a:p>
            </p:txBody>
          </p:sp>
          <p:sp>
            <p:nvSpPr>
              <p:cNvPr id="37" name="AutoShape 79"/>
              <p:cNvSpPr/>
              <p:nvPr/>
            </p:nvSpPr>
            <p:spPr bwMode="auto">
              <a:xfrm>
                <a:off x="472" y="1640"/>
                <a:ext cx="432" cy="374"/>
              </a:xfrm>
              <a:custGeom>
                <a:avLst/>
                <a:gdLst/>
                <a:ahLst/>
                <a:cxnLst/>
                <a:rect l="0" t="0" r="r" b="b"/>
                <a:pathLst>
                  <a:path w="21600" h="21600">
                    <a:moveTo>
                      <a:pt x="21600" y="7006"/>
                    </a:moveTo>
                    <a:cubicBezTo>
                      <a:pt x="21600" y="7006"/>
                      <a:pt x="19446" y="1510"/>
                      <a:pt x="16951" y="0"/>
                    </a:cubicBezTo>
                    <a:lnTo>
                      <a:pt x="10505" y="3624"/>
                    </a:lnTo>
                    <a:lnTo>
                      <a:pt x="10530" y="6045"/>
                    </a:lnTo>
                    <a:lnTo>
                      <a:pt x="8046" y="5638"/>
                    </a:lnTo>
                    <a:cubicBezTo>
                      <a:pt x="8046" y="5638"/>
                      <a:pt x="2222" y="14102"/>
                      <a:pt x="0" y="20531"/>
                    </a:cubicBezTo>
                    <a:lnTo>
                      <a:pt x="2491" y="21600"/>
                    </a:lnTo>
                    <a:cubicBezTo>
                      <a:pt x="2491" y="21600"/>
                      <a:pt x="10473" y="16693"/>
                      <a:pt x="12734" y="16384"/>
                    </a:cubicBezTo>
                    <a:cubicBezTo>
                      <a:pt x="14995" y="16075"/>
                      <a:pt x="16359" y="16555"/>
                      <a:pt x="16359" y="16555"/>
                    </a:cubicBezTo>
                    <a:lnTo>
                      <a:pt x="21600" y="7006"/>
                    </a:lnTo>
                    <a:close/>
                    <a:moveTo>
                      <a:pt x="21600" y="7006"/>
                    </a:moveTo>
                  </a:path>
                </a:pathLst>
              </a:custGeom>
              <a:solidFill>
                <a:schemeClr val="tx1">
                  <a:lumMod val="85000"/>
                  <a:lumOff val="15000"/>
                </a:schemeClr>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defTabSz="914400">
                  <a:defRPr/>
                </a:pPr>
                <a:endParaRPr lang="en-US" sz="1800" kern="0">
                  <a:solidFill>
                    <a:sysClr val="windowText" lastClr="000000"/>
                  </a:solidFill>
                  <a:cs typeface="+mn-ea"/>
                  <a:sym typeface="+mn-lt"/>
                </a:endParaRPr>
              </a:p>
            </p:txBody>
          </p:sp>
          <p:sp>
            <p:nvSpPr>
              <p:cNvPr id="38" name="AutoShape 80"/>
              <p:cNvSpPr/>
              <p:nvPr/>
            </p:nvSpPr>
            <p:spPr bwMode="auto">
              <a:xfrm>
                <a:off x="0" y="1880"/>
                <a:ext cx="368" cy="439"/>
              </a:xfrm>
              <a:custGeom>
                <a:avLst/>
                <a:gdLst/>
                <a:ahLst/>
                <a:cxnLst/>
                <a:rect l="0" t="0" r="r" b="b"/>
                <a:pathLst>
                  <a:path w="21600" h="21600">
                    <a:moveTo>
                      <a:pt x="21600" y="4739"/>
                    </a:moveTo>
                    <a:cubicBezTo>
                      <a:pt x="21600" y="4739"/>
                      <a:pt x="17731" y="659"/>
                      <a:pt x="14467" y="0"/>
                    </a:cubicBezTo>
                    <a:lnTo>
                      <a:pt x="7918" y="4600"/>
                    </a:lnTo>
                    <a:lnTo>
                      <a:pt x="8553" y="6622"/>
                    </a:lnTo>
                    <a:lnTo>
                      <a:pt x="5579" y="6884"/>
                    </a:lnTo>
                    <a:cubicBezTo>
                      <a:pt x="5579" y="6884"/>
                      <a:pt x="961" y="15386"/>
                      <a:pt x="0" y="21309"/>
                    </a:cubicBezTo>
                    <a:lnTo>
                      <a:pt x="3148" y="21600"/>
                    </a:lnTo>
                    <a:cubicBezTo>
                      <a:pt x="3148" y="21600"/>
                      <a:pt x="11154" y="15553"/>
                      <a:pt x="13692" y="14746"/>
                    </a:cubicBezTo>
                    <a:cubicBezTo>
                      <a:pt x="16230" y="13938"/>
                      <a:pt x="17929" y="14009"/>
                      <a:pt x="17929" y="14009"/>
                    </a:cubicBezTo>
                    <a:lnTo>
                      <a:pt x="21600" y="4739"/>
                    </a:lnTo>
                    <a:close/>
                    <a:moveTo>
                      <a:pt x="21600" y="4739"/>
                    </a:moveTo>
                  </a:path>
                </a:pathLst>
              </a:custGeom>
              <a:solidFill>
                <a:schemeClr val="tx1">
                  <a:lumMod val="85000"/>
                  <a:lumOff val="15000"/>
                </a:schemeClr>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defTabSz="914400">
                  <a:defRPr/>
                </a:pPr>
                <a:endParaRPr lang="en-US" sz="1800" kern="0">
                  <a:solidFill>
                    <a:sysClr val="windowText" lastClr="000000"/>
                  </a:solidFill>
                  <a:cs typeface="+mn-ea"/>
                  <a:sym typeface="+mn-lt"/>
                </a:endParaRPr>
              </a:p>
            </p:txBody>
          </p:sp>
        </p:grpSp>
      </p:grpSp>
      <p:sp>
        <p:nvSpPr>
          <p:cNvPr id="87" name="文字"/>
          <p:cNvSpPr txBox="1"/>
          <p:nvPr/>
        </p:nvSpPr>
        <p:spPr>
          <a:xfrm>
            <a:off x="7379330" y="1200303"/>
            <a:ext cx="870136" cy="3416320"/>
          </a:xfrm>
          <a:prstGeom prst="rect">
            <a:avLst/>
          </a:prstGeom>
          <a:noFill/>
        </p:spPr>
        <p:txBody>
          <a:bodyPr wrap="square" rtlCol="0">
            <a:spAutoFit/>
          </a:bodyPr>
          <a:lstStyle/>
          <a:p>
            <a:pPr defTabSz="914400"/>
            <a:r>
              <a:rPr lang="zh-CN" altLang="en-US" sz="5400" spc="300" dirty="0" smtClean="0">
                <a:solidFill>
                  <a:srgbClr val="004960"/>
                </a:solidFill>
                <a:latin typeface="方正正黑简体" panose="02000000000000000000" pitchFamily="2" charset="-122"/>
                <a:ea typeface="方正正黑简体" panose="02000000000000000000" pitchFamily="2" charset="-122"/>
                <a:cs typeface="+mn-ea"/>
                <a:sym typeface="+mn-lt"/>
              </a:rPr>
              <a:t>我的</a:t>
            </a:r>
            <a:r>
              <a:rPr lang="zh-CN" altLang="en-US" sz="5400" spc="300" dirty="0" smtClean="0">
                <a:solidFill>
                  <a:schemeClr val="tx1">
                    <a:lumMod val="85000"/>
                    <a:lumOff val="15000"/>
                  </a:schemeClr>
                </a:solidFill>
                <a:latin typeface="方正正黑简体" panose="02000000000000000000" pitchFamily="2" charset="-122"/>
                <a:ea typeface="方正正黑简体" panose="02000000000000000000" pitchFamily="2" charset="-122"/>
                <a:cs typeface="+mn-ea"/>
                <a:sym typeface="+mn-lt"/>
              </a:rPr>
              <a:t>世界</a:t>
            </a:r>
            <a:endParaRPr lang="zh-CN" altLang="en-US" sz="5400" spc="300" dirty="0">
              <a:solidFill>
                <a:schemeClr val="tx1">
                  <a:lumMod val="85000"/>
                  <a:lumOff val="15000"/>
                </a:schemeClr>
              </a:solidFill>
              <a:latin typeface="方正正黑简体" panose="02000000000000000000" pitchFamily="2" charset="-122"/>
              <a:ea typeface="方正正黑简体" panose="02000000000000000000" pitchFamily="2" charset="-122"/>
              <a:cs typeface="+mn-ea"/>
              <a:sym typeface="+mn-lt"/>
            </a:endParaRPr>
          </a:p>
        </p:txBody>
      </p:sp>
      <p:sp>
        <p:nvSpPr>
          <p:cNvPr id="88" name="文字"/>
          <p:cNvSpPr txBox="1"/>
          <p:nvPr/>
        </p:nvSpPr>
        <p:spPr>
          <a:xfrm>
            <a:off x="6350676" y="1628714"/>
            <a:ext cx="870136" cy="3416320"/>
          </a:xfrm>
          <a:prstGeom prst="rect">
            <a:avLst/>
          </a:prstGeom>
          <a:noFill/>
        </p:spPr>
        <p:txBody>
          <a:bodyPr wrap="square" rtlCol="0">
            <a:spAutoFit/>
          </a:bodyPr>
          <a:lstStyle/>
          <a:p>
            <a:pPr defTabSz="914400"/>
            <a:r>
              <a:rPr lang="zh-CN" altLang="en-US" sz="5400" spc="300" dirty="0" smtClean="0">
                <a:solidFill>
                  <a:schemeClr val="tx1">
                    <a:lumMod val="85000"/>
                    <a:lumOff val="15000"/>
                  </a:schemeClr>
                </a:solidFill>
                <a:latin typeface="方正正黑简体" panose="02000000000000000000" pitchFamily="2" charset="-122"/>
                <a:ea typeface="方正正黑简体" panose="02000000000000000000" pitchFamily="2" charset="-122"/>
                <a:cs typeface="+mn-ea"/>
                <a:sym typeface="+mn-lt"/>
              </a:rPr>
              <a:t>充满</a:t>
            </a:r>
            <a:r>
              <a:rPr lang="zh-CN" altLang="en-US" sz="5400" spc="300" dirty="0" smtClean="0">
                <a:solidFill>
                  <a:srgbClr val="F37743"/>
                </a:solidFill>
                <a:latin typeface="方正正黑简体" panose="02000000000000000000" pitchFamily="2" charset="-122"/>
                <a:ea typeface="方正正黑简体" panose="02000000000000000000" pitchFamily="2" charset="-122"/>
                <a:cs typeface="+mn-ea"/>
                <a:sym typeface="+mn-lt"/>
              </a:rPr>
              <a:t>期待</a:t>
            </a:r>
            <a:endParaRPr lang="zh-CN" altLang="en-US" sz="5400" spc="300" dirty="0">
              <a:solidFill>
                <a:srgbClr val="F37743"/>
              </a:solidFill>
              <a:latin typeface="方正正黑简体" panose="02000000000000000000" pitchFamily="2" charset="-122"/>
              <a:ea typeface="方正正黑简体" panose="02000000000000000000" pitchFamily="2" charset="-122"/>
              <a:cs typeface="+mn-ea"/>
              <a:sym typeface="+mn-lt"/>
            </a:endParaRPr>
          </a:p>
        </p:txBody>
      </p:sp>
      <p:cxnSp>
        <p:nvCxnSpPr>
          <p:cNvPr id="90" name="直接连接符 89"/>
          <p:cNvCxnSpPr/>
          <p:nvPr/>
        </p:nvCxnSpPr>
        <p:spPr>
          <a:xfrm flipV="1">
            <a:off x="7270141" y="-122078"/>
            <a:ext cx="928499" cy="928499"/>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91" name="直接连接符 90"/>
          <p:cNvCxnSpPr/>
          <p:nvPr/>
        </p:nvCxnSpPr>
        <p:spPr>
          <a:xfrm flipV="1">
            <a:off x="7002117" y="883426"/>
            <a:ext cx="603494" cy="603495"/>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93" name="直接连接符 92"/>
          <p:cNvCxnSpPr/>
          <p:nvPr/>
        </p:nvCxnSpPr>
        <p:spPr>
          <a:xfrm flipV="1">
            <a:off x="6618223" y="4633388"/>
            <a:ext cx="928499" cy="928499"/>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94" name="直接连接符 93"/>
          <p:cNvCxnSpPr/>
          <p:nvPr/>
        </p:nvCxnSpPr>
        <p:spPr>
          <a:xfrm flipV="1">
            <a:off x="6666647" y="5388582"/>
            <a:ext cx="603494" cy="603495"/>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airplan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decel="10000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500" fill="hold"/>
                                        <p:tgtEl>
                                          <p:spTgt spid="5"/>
                                        </p:tgtEl>
                                        <p:attrNameLst>
                                          <p:attrName>ppt_x</p:attrName>
                                        </p:attrNameLst>
                                      </p:cBhvr>
                                      <p:tavLst>
                                        <p:tav tm="0">
                                          <p:val>
                                            <p:strVal val="0-#ppt_w/2"/>
                                          </p:val>
                                        </p:tav>
                                        <p:tav tm="100000">
                                          <p:val>
                                            <p:strVal val="#ppt_x"/>
                                          </p:val>
                                        </p:tav>
                                      </p:tavLst>
                                    </p:anim>
                                    <p:anim calcmode="lin" valueType="num">
                                      <p:cBhvr additive="base">
                                        <p:cTn id="8" dur="1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12" decel="100000" fill="hold" nodeType="with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500" fill="hold"/>
                                        <p:tgtEl>
                                          <p:spTgt spid="22"/>
                                        </p:tgtEl>
                                        <p:attrNameLst>
                                          <p:attrName>ppt_x</p:attrName>
                                        </p:attrNameLst>
                                      </p:cBhvr>
                                      <p:tavLst>
                                        <p:tav tm="0">
                                          <p:val>
                                            <p:strVal val="0-#ppt_w/2"/>
                                          </p:val>
                                        </p:tav>
                                        <p:tav tm="100000">
                                          <p:val>
                                            <p:strVal val="#ppt_x"/>
                                          </p:val>
                                        </p:tav>
                                      </p:tavLst>
                                    </p:anim>
                                    <p:anim calcmode="lin" valueType="num">
                                      <p:cBhvr additive="base">
                                        <p:cTn id="12" dur="15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3" decel="100000" fill="hold" nodeType="afterEffect">
                                  <p:stCondLst>
                                    <p:cond delay="0"/>
                                  </p:stCondLst>
                                  <p:childTnLst>
                                    <p:set>
                                      <p:cBhvr>
                                        <p:cTn id="15" dur="1" fill="hold">
                                          <p:stCondLst>
                                            <p:cond delay="0"/>
                                          </p:stCondLst>
                                        </p:cTn>
                                        <p:tgtEl>
                                          <p:spTgt spid="90"/>
                                        </p:tgtEl>
                                        <p:attrNameLst>
                                          <p:attrName>style.visibility</p:attrName>
                                        </p:attrNameLst>
                                      </p:cBhvr>
                                      <p:to>
                                        <p:strVal val="visible"/>
                                      </p:to>
                                    </p:set>
                                    <p:anim calcmode="lin" valueType="num">
                                      <p:cBhvr additive="base">
                                        <p:cTn id="16" dur="1000" fill="hold"/>
                                        <p:tgtEl>
                                          <p:spTgt spid="90"/>
                                        </p:tgtEl>
                                        <p:attrNameLst>
                                          <p:attrName>ppt_x</p:attrName>
                                        </p:attrNameLst>
                                      </p:cBhvr>
                                      <p:tavLst>
                                        <p:tav tm="0">
                                          <p:val>
                                            <p:strVal val="1+#ppt_w/2"/>
                                          </p:val>
                                        </p:tav>
                                        <p:tav tm="100000">
                                          <p:val>
                                            <p:strVal val="#ppt_x"/>
                                          </p:val>
                                        </p:tav>
                                      </p:tavLst>
                                    </p:anim>
                                    <p:anim calcmode="lin" valueType="num">
                                      <p:cBhvr additive="base">
                                        <p:cTn id="17" dur="1000" fill="hold"/>
                                        <p:tgtEl>
                                          <p:spTgt spid="90"/>
                                        </p:tgtEl>
                                        <p:attrNameLst>
                                          <p:attrName>ppt_y</p:attrName>
                                        </p:attrNameLst>
                                      </p:cBhvr>
                                      <p:tavLst>
                                        <p:tav tm="0">
                                          <p:val>
                                            <p:strVal val="0-#ppt_h/2"/>
                                          </p:val>
                                        </p:tav>
                                        <p:tav tm="100000">
                                          <p:val>
                                            <p:strVal val="#ppt_y"/>
                                          </p:val>
                                        </p:tav>
                                      </p:tavLst>
                                    </p:anim>
                                  </p:childTnLst>
                                </p:cTn>
                              </p:par>
                              <p:par>
                                <p:cTn id="18" presetID="2" presetClass="entr" presetSubtype="12" decel="100000" fill="hold" nodeType="withEffect">
                                  <p:stCondLst>
                                    <p:cond delay="0"/>
                                  </p:stCondLst>
                                  <p:childTnLst>
                                    <p:set>
                                      <p:cBhvr>
                                        <p:cTn id="19" dur="1" fill="hold">
                                          <p:stCondLst>
                                            <p:cond delay="0"/>
                                          </p:stCondLst>
                                        </p:cTn>
                                        <p:tgtEl>
                                          <p:spTgt spid="93"/>
                                        </p:tgtEl>
                                        <p:attrNameLst>
                                          <p:attrName>style.visibility</p:attrName>
                                        </p:attrNameLst>
                                      </p:cBhvr>
                                      <p:to>
                                        <p:strVal val="visible"/>
                                      </p:to>
                                    </p:set>
                                    <p:anim calcmode="lin" valueType="num">
                                      <p:cBhvr additive="base">
                                        <p:cTn id="20" dur="1000" fill="hold"/>
                                        <p:tgtEl>
                                          <p:spTgt spid="93"/>
                                        </p:tgtEl>
                                        <p:attrNameLst>
                                          <p:attrName>ppt_x</p:attrName>
                                        </p:attrNameLst>
                                      </p:cBhvr>
                                      <p:tavLst>
                                        <p:tav tm="0">
                                          <p:val>
                                            <p:strVal val="0-#ppt_w/2"/>
                                          </p:val>
                                        </p:tav>
                                        <p:tav tm="100000">
                                          <p:val>
                                            <p:strVal val="#ppt_x"/>
                                          </p:val>
                                        </p:tav>
                                      </p:tavLst>
                                    </p:anim>
                                    <p:anim calcmode="lin" valueType="num">
                                      <p:cBhvr additive="base">
                                        <p:cTn id="21" dur="1000" fill="hold"/>
                                        <p:tgtEl>
                                          <p:spTgt spid="93"/>
                                        </p:tgtEl>
                                        <p:attrNameLst>
                                          <p:attrName>ppt_y</p:attrName>
                                        </p:attrNameLst>
                                      </p:cBhvr>
                                      <p:tavLst>
                                        <p:tav tm="0">
                                          <p:val>
                                            <p:strVal val="1+#ppt_h/2"/>
                                          </p:val>
                                        </p:tav>
                                        <p:tav tm="100000">
                                          <p:val>
                                            <p:strVal val="#ppt_y"/>
                                          </p:val>
                                        </p:tav>
                                      </p:tavLst>
                                    </p:anim>
                                  </p:childTnLst>
                                </p:cTn>
                              </p:par>
                              <p:par>
                                <p:cTn id="22" presetID="2" presetClass="entr" presetSubtype="3" decel="100000" fill="hold" nodeType="withEffect">
                                  <p:stCondLst>
                                    <p:cond delay="500"/>
                                  </p:stCondLst>
                                  <p:childTnLst>
                                    <p:set>
                                      <p:cBhvr>
                                        <p:cTn id="23" dur="1" fill="hold">
                                          <p:stCondLst>
                                            <p:cond delay="0"/>
                                          </p:stCondLst>
                                        </p:cTn>
                                        <p:tgtEl>
                                          <p:spTgt spid="91"/>
                                        </p:tgtEl>
                                        <p:attrNameLst>
                                          <p:attrName>style.visibility</p:attrName>
                                        </p:attrNameLst>
                                      </p:cBhvr>
                                      <p:to>
                                        <p:strVal val="visible"/>
                                      </p:to>
                                    </p:set>
                                    <p:anim calcmode="lin" valueType="num">
                                      <p:cBhvr additive="base">
                                        <p:cTn id="24" dur="1000" fill="hold"/>
                                        <p:tgtEl>
                                          <p:spTgt spid="91"/>
                                        </p:tgtEl>
                                        <p:attrNameLst>
                                          <p:attrName>ppt_x</p:attrName>
                                        </p:attrNameLst>
                                      </p:cBhvr>
                                      <p:tavLst>
                                        <p:tav tm="0">
                                          <p:val>
                                            <p:strVal val="1+#ppt_w/2"/>
                                          </p:val>
                                        </p:tav>
                                        <p:tav tm="100000">
                                          <p:val>
                                            <p:strVal val="#ppt_x"/>
                                          </p:val>
                                        </p:tav>
                                      </p:tavLst>
                                    </p:anim>
                                    <p:anim calcmode="lin" valueType="num">
                                      <p:cBhvr additive="base">
                                        <p:cTn id="25" dur="1000" fill="hold"/>
                                        <p:tgtEl>
                                          <p:spTgt spid="91"/>
                                        </p:tgtEl>
                                        <p:attrNameLst>
                                          <p:attrName>ppt_y</p:attrName>
                                        </p:attrNameLst>
                                      </p:cBhvr>
                                      <p:tavLst>
                                        <p:tav tm="0">
                                          <p:val>
                                            <p:strVal val="0-#ppt_h/2"/>
                                          </p:val>
                                        </p:tav>
                                        <p:tav tm="100000">
                                          <p:val>
                                            <p:strVal val="#ppt_y"/>
                                          </p:val>
                                        </p:tav>
                                      </p:tavLst>
                                    </p:anim>
                                  </p:childTnLst>
                                </p:cTn>
                              </p:par>
                              <p:par>
                                <p:cTn id="26" presetID="2" presetClass="entr" presetSubtype="4" decel="100000" fill="hold" nodeType="withEffect">
                                  <p:stCondLst>
                                    <p:cond delay="500"/>
                                  </p:stCondLst>
                                  <p:childTnLst>
                                    <p:set>
                                      <p:cBhvr>
                                        <p:cTn id="27" dur="1" fill="hold">
                                          <p:stCondLst>
                                            <p:cond delay="0"/>
                                          </p:stCondLst>
                                        </p:cTn>
                                        <p:tgtEl>
                                          <p:spTgt spid="94"/>
                                        </p:tgtEl>
                                        <p:attrNameLst>
                                          <p:attrName>style.visibility</p:attrName>
                                        </p:attrNameLst>
                                      </p:cBhvr>
                                      <p:to>
                                        <p:strVal val="visible"/>
                                      </p:to>
                                    </p:set>
                                    <p:anim calcmode="lin" valueType="num">
                                      <p:cBhvr additive="base">
                                        <p:cTn id="28" dur="1000" fill="hold"/>
                                        <p:tgtEl>
                                          <p:spTgt spid="94"/>
                                        </p:tgtEl>
                                        <p:attrNameLst>
                                          <p:attrName>ppt_x</p:attrName>
                                        </p:attrNameLst>
                                      </p:cBhvr>
                                      <p:tavLst>
                                        <p:tav tm="0">
                                          <p:val>
                                            <p:strVal val="#ppt_x"/>
                                          </p:val>
                                        </p:tav>
                                        <p:tav tm="100000">
                                          <p:val>
                                            <p:strVal val="#ppt_x"/>
                                          </p:val>
                                        </p:tav>
                                      </p:tavLst>
                                    </p:anim>
                                    <p:anim calcmode="lin" valueType="num">
                                      <p:cBhvr additive="base">
                                        <p:cTn id="29" dur="1000" fill="hold"/>
                                        <p:tgtEl>
                                          <p:spTgt spid="94"/>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56" presetClass="entr" presetSubtype="0" fill="hold" grpId="0" nodeType="afterEffect">
                                  <p:stCondLst>
                                    <p:cond delay="0"/>
                                  </p:stCondLst>
                                  <p:iterate type="lt">
                                    <p:tmPct val="10000"/>
                                  </p:iterate>
                                  <p:childTnLst>
                                    <p:set>
                                      <p:cBhvr>
                                        <p:cTn id="32" dur="1" fill="hold">
                                          <p:stCondLst>
                                            <p:cond delay="0"/>
                                          </p:stCondLst>
                                        </p:cTn>
                                        <p:tgtEl>
                                          <p:spTgt spid="87"/>
                                        </p:tgtEl>
                                        <p:attrNameLst>
                                          <p:attrName>style.visibility</p:attrName>
                                        </p:attrNameLst>
                                      </p:cBhvr>
                                      <p:to>
                                        <p:strVal val="visible"/>
                                      </p:to>
                                    </p:set>
                                    <p:anim by="(-#ppt_w*2)" calcmode="lin" valueType="num">
                                      <p:cBhvr rctx="PPT">
                                        <p:cTn id="33" dur="500" autoRev="1" fill="hold">
                                          <p:stCondLst>
                                            <p:cond delay="0"/>
                                          </p:stCondLst>
                                        </p:cTn>
                                        <p:tgtEl>
                                          <p:spTgt spid="87"/>
                                        </p:tgtEl>
                                        <p:attrNameLst>
                                          <p:attrName>ppt_w</p:attrName>
                                        </p:attrNameLst>
                                      </p:cBhvr>
                                    </p:anim>
                                    <p:anim by="(#ppt_w*0.50)" calcmode="lin" valueType="num">
                                      <p:cBhvr>
                                        <p:cTn id="34" dur="500" decel="50000" autoRev="1" fill="hold">
                                          <p:stCondLst>
                                            <p:cond delay="0"/>
                                          </p:stCondLst>
                                        </p:cTn>
                                        <p:tgtEl>
                                          <p:spTgt spid="87"/>
                                        </p:tgtEl>
                                        <p:attrNameLst>
                                          <p:attrName>ppt_x</p:attrName>
                                        </p:attrNameLst>
                                      </p:cBhvr>
                                    </p:anim>
                                    <p:anim from="(-#ppt_h/2)" to="(#ppt_y)" calcmode="lin" valueType="num">
                                      <p:cBhvr>
                                        <p:cTn id="35" dur="1000" fill="hold">
                                          <p:stCondLst>
                                            <p:cond delay="0"/>
                                          </p:stCondLst>
                                        </p:cTn>
                                        <p:tgtEl>
                                          <p:spTgt spid="87"/>
                                        </p:tgtEl>
                                        <p:attrNameLst>
                                          <p:attrName>ppt_y</p:attrName>
                                        </p:attrNameLst>
                                      </p:cBhvr>
                                    </p:anim>
                                    <p:animRot by="21600000">
                                      <p:cBhvr>
                                        <p:cTn id="36" dur="1000" fill="hold">
                                          <p:stCondLst>
                                            <p:cond delay="0"/>
                                          </p:stCondLst>
                                        </p:cTn>
                                        <p:tgtEl>
                                          <p:spTgt spid="87"/>
                                        </p:tgtEl>
                                        <p:attrNameLst>
                                          <p:attrName>r</p:attrName>
                                        </p:attrNameLst>
                                      </p:cBhvr>
                                    </p:animRot>
                                  </p:childTnLst>
                                </p:cTn>
                              </p:par>
                              <p:par>
                                <p:cTn id="37" presetID="56" presetClass="entr" presetSubtype="0" fill="hold" grpId="0" nodeType="withEffect">
                                  <p:stCondLst>
                                    <p:cond delay="1200"/>
                                  </p:stCondLst>
                                  <p:iterate type="lt">
                                    <p:tmPct val="10000"/>
                                  </p:iterate>
                                  <p:childTnLst>
                                    <p:set>
                                      <p:cBhvr>
                                        <p:cTn id="38" dur="1" fill="hold">
                                          <p:stCondLst>
                                            <p:cond delay="0"/>
                                          </p:stCondLst>
                                        </p:cTn>
                                        <p:tgtEl>
                                          <p:spTgt spid="88"/>
                                        </p:tgtEl>
                                        <p:attrNameLst>
                                          <p:attrName>style.visibility</p:attrName>
                                        </p:attrNameLst>
                                      </p:cBhvr>
                                      <p:to>
                                        <p:strVal val="visible"/>
                                      </p:to>
                                    </p:set>
                                    <p:anim by="(-#ppt_w*2)" calcmode="lin" valueType="num">
                                      <p:cBhvr rctx="PPT">
                                        <p:cTn id="39" dur="500" autoRev="1" fill="hold">
                                          <p:stCondLst>
                                            <p:cond delay="0"/>
                                          </p:stCondLst>
                                        </p:cTn>
                                        <p:tgtEl>
                                          <p:spTgt spid="88"/>
                                        </p:tgtEl>
                                        <p:attrNameLst>
                                          <p:attrName>ppt_w</p:attrName>
                                        </p:attrNameLst>
                                      </p:cBhvr>
                                    </p:anim>
                                    <p:anim by="(#ppt_w*0.50)" calcmode="lin" valueType="num">
                                      <p:cBhvr>
                                        <p:cTn id="40" dur="500" decel="50000" autoRev="1" fill="hold">
                                          <p:stCondLst>
                                            <p:cond delay="0"/>
                                          </p:stCondLst>
                                        </p:cTn>
                                        <p:tgtEl>
                                          <p:spTgt spid="88"/>
                                        </p:tgtEl>
                                        <p:attrNameLst>
                                          <p:attrName>ppt_x</p:attrName>
                                        </p:attrNameLst>
                                      </p:cBhvr>
                                    </p:anim>
                                    <p:anim from="(-#ppt_h/2)" to="(#ppt_y)" calcmode="lin" valueType="num">
                                      <p:cBhvr>
                                        <p:cTn id="41" dur="1000" fill="hold">
                                          <p:stCondLst>
                                            <p:cond delay="0"/>
                                          </p:stCondLst>
                                        </p:cTn>
                                        <p:tgtEl>
                                          <p:spTgt spid="88"/>
                                        </p:tgtEl>
                                        <p:attrNameLst>
                                          <p:attrName>ppt_y</p:attrName>
                                        </p:attrNameLst>
                                      </p:cBhvr>
                                    </p:anim>
                                    <p:animRot by="21600000">
                                      <p:cBhvr>
                                        <p:cTn id="42" dur="1000" fill="hold">
                                          <p:stCondLst>
                                            <p:cond delay="0"/>
                                          </p:stCondLst>
                                        </p:cTn>
                                        <p:tgtEl>
                                          <p:spTgt spid="88"/>
                                        </p:tgtEl>
                                        <p:attrNameLst>
                                          <p:attrName>r</p:attrName>
                                        </p:attrNameLst>
                                      </p:cBhvr>
                                    </p:animRot>
                                  </p:childTnLst>
                                </p:cTn>
                              </p:par>
                            </p:childTnLst>
                          </p:cTn>
                        </p:par>
                        <p:par>
                          <p:cTn id="43" fill="hold">
                            <p:stCondLst>
                              <p:cond delay="4000"/>
                            </p:stCondLst>
                            <p:childTnLst>
                              <p:par>
                                <p:cTn id="44" presetID="26" presetClass="emph" presetSubtype="0" fill="hold" grpId="1" nodeType="afterEffect">
                                  <p:stCondLst>
                                    <p:cond delay="0"/>
                                  </p:stCondLst>
                                  <p:iterate type="lt">
                                    <p:tmPct val="10000"/>
                                  </p:iterate>
                                  <p:childTnLst>
                                    <p:animEffect transition="out" filter="fade">
                                      <p:cBhvr>
                                        <p:cTn id="45" dur="500" tmFilter="0, 0; .2, .5; .8, .5; 1, 0"/>
                                        <p:tgtEl>
                                          <p:spTgt spid="87"/>
                                        </p:tgtEl>
                                      </p:cBhvr>
                                    </p:animEffect>
                                    <p:animScale>
                                      <p:cBhvr>
                                        <p:cTn id="46" dur="250" autoRev="1" fill="hold"/>
                                        <p:tgtEl>
                                          <p:spTgt spid="87"/>
                                        </p:tgtEl>
                                      </p:cBhvr>
                                      <p:by x="105000" y="105000"/>
                                    </p:animScale>
                                  </p:childTnLst>
                                </p:cTn>
                              </p:par>
                              <p:par>
                                <p:cTn id="47" presetID="26" presetClass="emph" presetSubtype="0" fill="hold" grpId="1" nodeType="withEffect">
                                  <p:stCondLst>
                                    <p:cond delay="500"/>
                                  </p:stCondLst>
                                  <p:iterate type="lt">
                                    <p:tmPct val="10000"/>
                                  </p:iterate>
                                  <p:childTnLst>
                                    <p:animEffect transition="out" filter="fade">
                                      <p:cBhvr>
                                        <p:cTn id="48" dur="500" tmFilter="0, 0; .2, .5; .8, .5; 1, 0"/>
                                        <p:tgtEl>
                                          <p:spTgt spid="88"/>
                                        </p:tgtEl>
                                      </p:cBhvr>
                                    </p:animEffect>
                                    <p:animScale>
                                      <p:cBhvr>
                                        <p:cTn id="49" dur="250" autoRev="1" fill="hold"/>
                                        <p:tgtEl>
                                          <p:spTgt spid="8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p:bldP spid="87" grpId="1"/>
      <p:bldP spid="88" grpId="0"/>
      <p:bldP spid="88"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a:xfrm>
            <a:off x="765254" y="1826791"/>
            <a:ext cx="2376264" cy="2376264"/>
          </a:xfrm>
          <a:prstGeom prst="ellipse">
            <a:avLst/>
          </a:prstGeom>
          <a:solidFill>
            <a:srgbClr val="EA4345"/>
          </a:solidFill>
          <a:ln w="19050" cap="flat" cmpd="sng" algn="ctr">
            <a:solidFill>
              <a:sysClr val="window" lastClr="FFFFFF">
                <a:lumMod val="65000"/>
              </a:sysClr>
            </a:solidFill>
            <a:prstDash val="solid"/>
          </a:ln>
          <a:effectLst>
            <a:innerShdw blurRad="50800" dist="50800" dir="16200000">
              <a:prstClr val="black">
                <a:alpha val="30000"/>
              </a:prstClr>
            </a:innerShdw>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defRPr/>
            </a:pPr>
            <a:endParaRPr kumimoji="0" lang="zh-CN" altLang="en-US" sz="1015" b="0" i="0" u="none" strike="noStrike" kern="0" cap="none" spc="0" normalizeH="0" baseline="0" noProof="0" smtClean="0">
              <a:ln>
                <a:noFill/>
              </a:ln>
              <a:solidFill>
                <a:prstClr val="white"/>
              </a:solidFill>
              <a:effectLst/>
              <a:uLnTx/>
              <a:uFillTx/>
              <a:cs typeface="+mn-ea"/>
              <a:sym typeface="+mn-lt"/>
            </a:endParaRPr>
          </a:p>
        </p:txBody>
      </p:sp>
      <p:sp>
        <p:nvSpPr>
          <p:cNvPr id="3" name="椭圆 2"/>
          <p:cNvSpPr/>
          <p:nvPr/>
        </p:nvSpPr>
        <p:spPr>
          <a:xfrm>
            <a:off x="1015388" y="2076843"/>
            <a:ext cx="1875998" cy="1875998"/>
          </a:xfrm>
          <a:prstGeom prst="ellipse">
            <a:avLst/>
          </a:prstGeom>
          <a:solidFill>
            <a:srgbClr val="029489"/>
          </a:solidFill>
          <a:ln w="19050" cap="flat" cmpd="sng" algn="ctr">
            <a:noFill/>
            <a:prstDash val="solid"/>
          </a:ln>
          <a:effectLst>
            <a:outerShdw blurRad="76200" dist="76200" dir="5400000" algn="tl" rotWithShape="0">
              <a:prstClr val="black">
                <a:alpha val="30000"/>
              </a:prstClr>
            </a:outerShdw>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defRPr/>
            </a:pPr>
            <a:endParaRPr kumimoji="0" lang="zh-CN" altLang="en-US" sz="1015" b="0" i="0" u="none" strike="noStrike" kern="0" cap="none" spc="0" normalizeH="0" baseline="0" noProof="0" smtClean="0">
              <a:ln>
                <a:noFill/>
              </a:ln>
              <a:solidFill>
                <a:prstClr val="black"/>
              </a:solidFill>
              <a:effectLst/>
              <a:uLnTx/>
              <a:uFillTx/>
              <a:cs typeface="+mn-ea"/>
              <a:sym typeface="+mn-lt"/>
            </a:endParaRPr>
          </a:p>
        </p:txBody>
      </p:sp>
      <p:sp>
        <p:nvSpPr>
          <p:cNvPr id="4" name="椭圆 3"/>
          <p:cNvSpPr/>
          <p:nvPr/>
        </p:nvSpPr>
        <p:spPr>
          <a:xfrm>
            <a:off x="1168291" y="2229745"/>
            <a:ext cx="1570193" cy="1570193"/>
          </a:xfrm>
          <a:prstGeom prst="ellipse">
            <a:avLst/>
          </a:prstGeom>
          <a:gradFill flip="none" rotWithShape="1">
            <a:gsLst>
              <a:gs pos="0">
                <a:sysClr val="window" lastClr="FFFFFF">
                  <a:lumMod val="95000"/>
                </a:sysClr>
              </a:gs>
              <a:gs pos="100000">
                <a:sysClr val="window" lastClr="FFFFFF"/>
              </a:gs>
            </a:gsLst>
            <a:lin ang="16200000" scaled="1"/>
            <a:tileRect/>
          </a:gradFill>
          <a:ln w="19050" cap="flat" cmpd="sng" algn="ctr">
            <a:solidFill>
              <a:sysClr val="window" lastClr="FFFFFF">
                <a:lumMod val="75000"/>
              </a:sysClr>
            </a:solidFill>
            <a:prstDash val="solid"/>
          </a:ln>
          <a:effectLst/>
        </p:spPr>
        <p:txBody>
          <a:bodyPr lIns="0" rIns="0" rtlCol="0" anchor="ctr"/>
          <a:lstStyle/>
          <a:p>
            <a:pPr marL="0" marR="0" lvl="0" indent="0" algn="ctr" defTabSz="685800" eaLnBrk="1" fontAlgn="auto" latinLnBrk="0" hangingPunct="1">
              <a:lnSpc>
                <a:spcPct val="100000"/>
              </a:lnSpc>
              <a:spcBef>
                <a:spcPts val="0"/>
              </a:spcBef>
              <a:spcAft>
                <a:spcPts val="0"/>
              </a:spcAft>
              <a:buClrTx/>
              <a:buSzTx/>
              <a:buFontTx/>
              <a:buNone/>
              <a:defRPr/>
            </a:pPr>
            <a:endParaRPr kumimoji="0" lang="zh-CN" altLang="en-US" sz="3600" b="0" i="0" u="none" strike="noStrike" kern="0" cap="none" spc="0" normalizeH="0" baseline="0" noProof="0" dirty="0" smtClean="0">
              <a:ln>
                <a:noFill/>
              </a:ln>
              <a:solidFill>
                <a:srgbClr val="F79646">
                  <a:lumMod val="75000"/>
                </a:srgbClr>
              </a:solidFill>
              <a:effectLst/>
              <a:uLnTx/>
              <a:uFillTx/>
              <a:cs typeface="+mn-ea"/>
              <a:sym typeface="+mn-lt"/>
            </a:endParaRPr>
          </a:p>
        </p:txBody>
      </p:sp>
      <p:grpSp>
        <p:nvGrpSpPr>
          <p:cNvPr id="5" name="组合 4"/>
          <p:cNvGrpSpPr/>
          <p:nvPr/>
        </p:nvGrpSpPr>
        <p:grpSpPr>
          <a:xfrm>
            <a:off x="1398026" y="2355449"/>
            <a:ext cx="1110722" cy="1445039"/>
            <a:chOff x="939800" y="1171575"/>
            <a:chExt cx="1603375" cy="2085976"/>
          </a:xfrm>
        </p:grpSpPr>
        <p:sp>
          <p:nvSpPr>
            <p:cNvPr id="6" name="Freeform 45"/>
            <p:cNvSpPr/>
            <p:nvPr/>
          </p:nvSpPr>
          <p:spPr bwMode="auto">
            <a:xfrm>
              <a:off x="1239838" y="1171575"/>
              <a:ext cx="1041400" cy="1035050"/>
            </a:xfrm>
            <a:custGeom>
              <a:avLst/>
              <a:gdLst>
                <a:gd name="T0" fmla="*/ 218 w 278"/>
                <a:gd name="T1" fmla="*/ 39 h 276"/>
                <a:gd name="T2" fmla="*/ 263 w 278"/>
                <a:gd name="T3" fmla="*/ 83 h 276"/>
                <a:gd name="T4" fmla="*/ 135 w 278"/>
                <a:gd name="T5" fmla="*/ 276 h 276"/>
                <a:gd name="T6" fmla="*/ 22 w 278"/>
                <a:gd name="T7" fmla="*/ 216 h 276"/>
                <a:gd name="T8" fmla="*/ 33 w 278"/>
                <a:gd name="T9" fmla="*/ 53 h 276"/>
                <a:gd name="T10" fmla="*/ 218 w 278"/>
                <a:gd name="T11" fmla="*/ 39 h 276"/>
              </a:gdLst>
              <a:ahLst/>
              <a:cxnLst>
                <a:cxn ang="0">
                  <a:pos x="T0" y="T1"/>
                </a:cxn>
                <a:cxn ang="0">
                  <a:pos x="T2" y="T3"/>
                </a:cxn>
                <a:cxn ang="0">
                  <a:pos x="T4" y="T5"/>
                </a:cxn>
                <a:cxn ang="0">
                  <a:pos x="T6" y="T7"/>
                </a:cxn>
                <a:cxn ang="0">
                  <a:pos x="T8" y="T9"/>
                </a:cxn>
                <a:cxn ang="0">
                  <a:pos x="T10" y="T11"/>
                </a:cxn>
              </a:cxnLst>
              <a:rect l="0" t="0" r="r" b="b"/>
              <a:pathLst>
                <a:path w="278" h="276">
                  <a:moveTo>
                    <a:pt x="218" y="39"/>
                  </a:moveTo>
                  <a:cubicBezTo>
                    <a:pt x="243" y="43"/>
                    <a:pt x="257" y="60"/>
                    <a:pt x="263" y="83"/>
                  </a:cubicBezTo>
                  <a:cubicBezTo>
                    <a:pt x="278" y="144"/>
                    <a:pt x="246" y="274"/>
                    <a:pt x="135" y="276"/>
                  </a:cubicBezTo>
                  <a:cubicBezTo>
                    <a:pt x="78" y="276"/>
                    <a:pt x="37" y="262"/>
                    <a:pt x="22" y="216"/>
                  </a:cubicBezTo>
                  <a:cubicBezTo>
                    <a:pt x="7" y="169"/>
                    <a:pt x="0" y="95"/>
                    <a:pt x="33" y="53"/>
                  </a:cubicBezTo>
                  <a:cubicBezTo>
                    <a:pt x="74" y="0"/>
                    <a:pt x="160" y="0"/>
                    <a:pt x="218" y="39"/>
                  </a:cubicBezTo>
                  <a:close/>
                </a:path>
              </a:pathLst>
            </a:custGeom>
            <a:solidFill>
              <a:srgbClr val="7C301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defTabSz="685800" eaLnBrk="1" fontAlgn="auto" latinLnBrk="0" hangingPunct="1">
                <a:lnSpc>
                  <a:spcPct val="100000"/>
                </a:lnSpc>
                <a:spcBef>
                  <a:spcPts val="0"/>
                </a:spcBef>
                <a:spcAft>
                  <a:spcPts val="0"/>
                </a:spcAft>
                <a:buClrTx/>
                <a:buSzTx/>
                <a:buFontTx/>
                <a:buNone/>
                <a:defRPr/>
              </a:pPr>
              <a:endParaRPr kumimoji="0" lang="zh-CN" altLang="en-US" sz="1015" b="0" i="0" u="none" strike="noStrike" kern="0" cap="none" spc="0" normalizeH="0" baseline="0" noProof="0" smtClean="0">
                <a:ln>
                  <a:noFill/>
                </a:ln>
                <a:solidFill>
                  <a:prstClr val="black"/>
                </a:solidFill>
                <a:effectLst/>
                <a:uLnTx/>
                <a:uFillTx/>
                <a:cs typeface="+mn-ea"/>
                <a:sym typeface="+mn-lt"/>
              </a:endParaRPr>
            </a:p>
          </p:txBody>
        </p:sp>
        <p:sp>
          <p:nvSpPr>
            <p:cNvPr id="7" name="Freeform 46"/>
            <p:cNvSpPr/>
            <p:nvPr/>
          </p:nvSpPr>
          <p:spPr bwMode="auto">
            <a:xfrm>
              <a:off x="939800" y="2470150"/>
              <a:ext cx="1603375" cy="787400"/>
            </a:xfrm>
            <a:custGeom>
              <a:avLst/>
              <a:gdLst>
                <a:gd name="T0" fmla="*/ 167 w 428"/>
                <a:gd name="T1" fmla="*/ 0 h 210"/>
                <a:gd name="T2" fmla="*/ 20 w 428"/>
                <a:gd name="T3" fmla="*/ 81 h 210"/>
                <a:gd name="T4" fmla="*/ 0 w 428"/>
                <a:gd name="T5" fmla="*/ 121 h 210"/>
                <a:gd name="T6" fmla="*/ 214 w 428"/>
                <a:gd name="T7" fmla="*/ 210 h 210"/>
                <a:gd name="T8" fmla="*/ 428 w 428"/>
                <a:gd name="T9" fmla="*/ 121 h 210"/>
                <a:gd name="T10" fmla="*/ 408 w 428"/>
                <a:gd name="T11" fmla="*/ 81 h 210"/>
                <a:gd name="T12" fmla="*/ 262 w 428"/>
                <a:gd name="T13" fmla="*/ 1 h 210"/>
                <a:gd name="T14" fmla="*/ 167 w 428"/>
                <a:gd name="T15" fmla="*/ 0 h 2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8" h="210">
                  <a:moveTo>
                    <a:pt x="167" y="0"/>
                  </a:moveTo>
                  <a:cubicBezTo>
                    <a:pt x="63" y="45"/>
                    <a:pt x="32" y="70"/>
                    <a:pt x="20" y="81"/>
                  </a:cubicBezTo>
                  <a:cubicBezTo>
                    <a:pt x="12" y="88"/>
                    <a:pt x="5" y="103"/>
                    <a:pt x="0" y="121"/>
                  </a:cubicBezTo>
                  <a:cubicBezTo>
                    <a:pt x="55" y="176"/>
                    <a:pt x="130" y="210"/>
                    <a:pt x="214" y="210"/>
                  </a:cubicBezTo>
                  <a:cubicBezTo>
                    <a:pt x="298" y="210"/>
                    <a:pt x="373" y="176"/>
                    <a:pt x="428" y="121"/>
                  </a:cubicBezTo>
                  <a:cubicBezTo>
                    <a:pt x="422" y="103"/>
                    <a:pt x="416" y="88"/>
                    <a:pt x="408" y="81"/>
                  </a:cubicBezTo>
                  <a:cubicBezTo>
                    <a:pt x="396" y="70"/>
                    <a:pt x="366" y="46"/>
                    <a:pt x="262" y="1"/>
                  </a:cubicBezTo>
                  <a:lnTo>
                    <a:pt x="167" y="0"/>
                  </a:lnTo>
                  <a:close/>
                </a:path>
              </a:pathLst>
            </a:custGeom>
            <a:solidFill>
              <a:srgbClr val="F8CC6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defTabSz="685800" eaLnBrk="1" fontAlgn="auto" latinLnBrk="0" hangingPunct="1">
                <a:lnSpc>
                  <a:spcPct val="100000"/>
                </a:lnSpc>
                <a:spcBef>
                  <a:spcPts val="0"/>
                </a:spcBef>
                <a:spcAft>
                  <a:spcPts val="0"/>
                </a:spcAft>
                <a:buClrTx/>
                <a:buSzTx/>
                <a:buFontTx/>
                <a:buNone/>
                <a:defRPr/>
              </a:pPr>
              <a:endParaRPr kumimoji="0" lang="zh-CN" altLang="en-US" sz="1015" b="0" i="0" u="none" strike="noStrike" kern="0" cap="none" spc="0" normalizeH="0" baseline="0" noProof="0" smtClean="0">
                <a:ln>
                  <a:noFill/>
                </a:ln>
                <a:solidFill>
                  <a:prstClr val="black"/>
                </a:solidFill>
                <a:effectLst/>
                <a:uLnTx/>
                <a:uFillTx/>
                <a:cs typeface="+mn-ea"/>
                <a:sym typeface="+mn-lt"/>
              </a:endParaRPr>
            </a:p>
          </p:txBody>
        </p:sp>
        <p:sp>
          <p:nvSpPr>
            <p:cNvPr id="8" name="Freeform 47"/>
            <p:cNvSpPr/>
            <p:nvPr/>
          </p:nvSpPr>
          <p:spPr bwMode="auto">
            <a:xfrm>
              <a:off x="1554163" y="1895475"/>
              <a:ext cx="374650" cy="792163"/>
            </a:xfrm>
            <a:custGeom>
              <a:avLst/>
              <a:gdLst>
                <a:gd name="T0" fmla="*/ 100 w 100"/>
                <a:gd name="T1" fmla="*/ 62 h 211"/>
                <a:gd name="T2" fmla="*/ 100 w 100"/>
                <a:gd name="T3" fmla="*/ 177 h 211"/>
                <a:gd name="T4" fmla="*/ 0 w 100"/>
                <a:gd name="T5" fmla="*/ 177 h 211"/>
                <a:gd name="T6" fmla="*/ 0 w 100"/>
                <a:gd name="T7" fmla="*/ 62 h 211"/>
                <a:gd name="T8" fmla="*/ 100 w 100"/>
                <a:gd name="T9" fmla="*/ 62 h 211"/>
              </a:gdLst>
              <a:ahLst/>
              <a:cxnLst>
                <a:cxn ang="0">
                  <a:pos x="T0" y="T1"/>
                </a:cxn>
                <a:cxn ang="0">
                  <a:pos x="T2" y="T3"/>
                </a:cxn>
                <a:cxn ang="0">
                  <a:pos x="T4" y="T5"/>
                </a:cxn>
                <a:cxn ang="0">
                  <a:pos x="T6" y="T7"/>
                </a:cxn>
                <a:cxn ang="0">
                  <a:pos x="T8" y="T9"/>
                </a:cxn>
              </a:cxnLst>
              <a:rect l="0" t="0" r="r" b="b"/>
              <a:pathLst>
                <a:path w="100" h="211">
                  <a:moveTo>
                    <a:pt x="100" y="62"/>
                  </a:moveTo>
                  <a:cubicBezTo>
                    <a:pt x="100" y="177"/>
                    <a:pt x="100" y="177"/>
                    <a:pt x="100" y="177"/>
                  </a:cubicBezTo>
                  <a:cubicBezTo>
                    <a:pt x="73" y="211"/>
                    <a:pt x="27" y="210"/>
                    <a:pt x="0" y="177"/>
                  </a:cubicBezTo>
                  <a:cubicBezTo>
                    <a:pt x="0" y="62"/>
                    <a:pt x="0" y="62"/>
                    <a:pt x="0" y="62"/>
                  </a:cubicBezTo>
                  <a:cubicBezTo>
                    <a:pt x="0" y="0"/>
                    <a:pt x="100" y="0"/>
                    <a:pt x="100" y="62"/>
                  </a:cubicBezTo>
                  <a:close/>
                </a:path>
              </a:pathLst>
            </a:custGeom>
            <a:solidFill>
              <a:srgbClr val="FBDCCB"/>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defTabSz="685800" eaLnBrk="1" fontAlgn="auto" latinLnBrk="0" hangingPunct="1">
                <a:lnSpc>
                  <a:spcPct val="100000"/>
                </a:lnSpc>
                <a:spcBef>
                  <a:spcPts val="0"/>
                </a:spcBef>
                <a:spcAft>
                  <a:spcPts val="0"/>
                </a:spcAft>
                <a:buClrTx/>
                <a:buSzTx/>
                <a:buFontTx/>
                <a:buNone/>
                <a:defRPr/>
              </a:pPr>
              <a:endParaRPr kumimoji="0" lang="zh-CN" altLang="en-US" sz="1015" b="0" i="0" u="none" strike="noStrike" kern="0" cap="none" spc="0" normalizeH="0" baseline="0" noProof="0" smtClean="0">
                <a:ln>
                  <a:noFill/>
                </a:ln>
                <a:solidFill>
                  <a:prstClr val="black"/>
                </a:solidFill>
                <a:effectLst/>
                <a:uLnTx/>
                <a:uFillTx/>
                <a:cs typeface="+mn-ea"/>
                <a:sym typeface="+mn-lt"/>
              </a:endParaRPr>
            </a:p>
          </p:txBody>
        </p:sp>
        <p:sp>
          <p:nvSpPr>
            <p:cNvPr id="9" name="Freeform 48"/>
            <p:cNvSpPr/>
            <p:nvPr/>
          </p:nvSpPr>
          <p:spPr bwMode="auto">
            <a:xfrm>
              <a:off x="1554163" y="1895475"/>
              <a:ext cx="374650" cy="604838"/>
            </a:xfrm>
            <a:custGeom>
              <a:avLst/>
              <a:gdLst>
                <a:gd name="T0" fmla="*/ 100 w 100"/>
                <a:gd name="T1" fmla="*/ 62 h 161"/>
                <a:gd name="T2" fmla="*/ 100 w 100"/>
                <a:gd name="T3" fmla="*/ 139 h 161"/>
                <a:gd name="T4" fmla="*/ 50 w 100"/>
                <a:gd name="T5" fmla="*/ 161 h 161"/>
                <a:gd name="T6" fmla="*/ 0 w 100"/>
                <a:gd name="T7" fmla="*/ 139 h 161"/>
                <a:gd name="T8" fmla="*/ 0 w 100"/>
                <a:gd name="T9" fmla="*/ 62 h 161"/>
                <a:gd name="T10" fmla="*/ 100 w 100"/>
                <a:gd name="T11" fmla="*/ 62 h 161"/>
              </a:gdLst>
              <a:ahLst/>
              <a:cxnLst>
                <a:cxn ang="0">
                  <a:pos x="T0" y="T1"/>
                </a:cxn>
                <a:cxn ang="0">
                  <a:pos x="T2" y="T3"/>
                </a:cxn>
                <a:cxn ang="0">
                  <a:pos x="T4" y="T5"/>
                </a:cxn>
                <a:cxn ang="0">
                  <a:pos x="T6" y="T7"/>
                </a:cxn>
                <a:cxn ang="0">
                  <a:pos x="T8" y="T9"/>
                </a:cxn>
                <a:cxn ang="0">
                  <a:pos x="T10" y="T11"/>
                </a:cxn>
              </a:cxnLst>
              <a:rect l="0" t="0" r="r" b="b"/>
              <a:pathLst>
                <a:path w="100" h="161">
                  <a:moveTo>
                    <a:pt x="100" y="62"/>
                  </a:moveTo>
                  <a:cubicBezTo>
                    <a:pt x="100" y="139"/>
                    <a:pt x="100" y="139"/>
                    <a:pt x="100" y="139"/>
                  </a:cubicBezTo>
                  <a:cubicBezTo>
                    <a:pt x="81" y="153"/>
                    <a:pt x="63" y="161"/>
                    <a:pt x="50" y="161"/>
                  </a:cubicBezTo>
                  <a:cubicBezTo>
                    <a:pt x="37" y="161"/>
                    <a:pt x="19" y="153"/>
                    <a:pt x="0" y="139"/>
                  </a:cubicBezTo>
                  <a:cubicBezTo>
                    <a:pt x="0" y="62"/>
                    <a:pt x="0" y="62"/>
                    <a:pt x="0" y="62"/>
                  </a:cubicBezTo>
                  <a:cubicBezTo>
                    <a:pt x="0" y="0"/>
                    <a:pt x="100" y="0"/>
                    <a:pt x="100" y="62"/>
                  </a:cubicBezTo>
                  <a:close/>
                </a:path>
              </a:pathLst>
            </a:custGeom>
            <a:solidFill>
              <a:srgbClr val="F3C3A8"/>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defTabSz="685800" eaLnBrk="1" fontAlgn="auto" latinLnBrk="0" hangingPunct="1">
                <a:lnSpc>
                  <a:spcPct val="100000"/>
                </a:lnSpc>
                <a:spcBef>
                  <a:spcPts val="0"/>
                </a:spcBef>
                <a:spcAft>
                  <a:spcPts val="0"/>
                </a:spcAft>
                <a:buClrTx/>
                <a:buSzTx/>
                <a:buFontTx/>
                <a:buNone/>
                <a:defRPr/>
              </a:pPr>
              <a:endParaRPr kumimoji="0" lang="zh-CN" altLang="en-US" sz="1015" b="0" i="0" u="none" strike="noStrike" kern="0" cap="none" spc="0" normalizeH="0" baseline="0" noProof="0" smtClean="0">
                <a:ln>
                  <a:noFill/>
                </a:ln>
                <a:solidFill>
                  <a:prstClr val="black"/>
                </a:solidFill>
                <a:effectLst/>
                <a:uLnTx/>
                <a:uFillTx/>
                <a:cs typeface="+mn-ea"/>
                <a:sym typeface="+mn-lt"/>
              </a:endParaRPr>
            </a:p>
          </p:txBody>
        </p:sp>
        <p:sp>
          <p:nvSpPr>
            <p:cNvPr id="10" name="Freeform 49"/>
            <p:cNvSpPr/>
            <p:nvPr/>
          </p:nvSpPr>
          <p:spPr bwMode="auto">
            <a:xfrm>
              <a:off x="1108075" y="1355725"/>
              <a:ext cx="1266825" cy="1073150"/>
            </a:xfrm>
            <a:custGeom>
              <a:avLst/>
              <a:gdLst>
                <a:gd name="T0" fmla="*/ 169 w 338"/>
                <a:gd name="T1" fmla="*/ 0 h 286"/>
                <a:gd name="T2" fmla="*/ 72 w 338"/>
                <a:gd name="T3" fmla="*/ 220 h 286"/>
                <a:gd name="T4" fmla="*/ 169 w 338"/>
                <a:gd name="T5" fmla="*/ 286 h 286"/>
                <a:gd name="T6" fmla="*/ 266 w 338"/>
                <a:gd name="T7" fmla="*/ 220 h 286"/>
                <a:gd name="T8" fmla="*/ 169 w 338"/>
                <a:gd name="T9" fmla="*/ 0 h 286"/>
              </a:gdLst>
              <a:ahLst/>
              <a:cxnLst>
                <a:cxn ang="0">
                  <a:pos x="T0" y="T1"/>
                </a:cxn>
                <a:cxn ang="0">
                  <a:pos x="T2" y="T3"/>
                </a:cxn>
                <a:cxn ang="0">
                  <a:pos x="T4" y="T5"/>
                </a:cxn>
                <a:cxn ang="0">
                  <a:pos x="T6" y="T7"/>
                </a:cxn>
                <a:cxn ang="0">
                  <a:pos x="T8" y="T9"/>
                </a:cxn>
              </a:cxnLst>
              <a:rect l="0" t="0" r="r" b="b"/>
              <a:pathLst>
                <a:path w="338" h="286">
                  <a:moveTo>
                    <a:pt x="169" y="0"/>
                  </a:moveTo>
                  <a:cubicBezTo>
                    <a:pt x="0" y="0"/>
                    <a:pt x="61" y="204"/>
                    <a:pt x="72" y="220"/>
                  </a:cubicBezTo>
                  <a:cubicBezTo>
                    <a:pt x="84" y="238"/>
                    <a:pt x="142" y="286"/>
                    <a:pt x="169" y="286"/>
                  </a:cubicBezTo>
                  <a:cubicBezTo>
                    <a:pt x="196" y="286"/>
                    <a:pt x="254" y="238"/>
                    <a:pt x="266" y="220"/>
                  </a:cubicBezTo>
                  <a:cubicBezTo>
                    <a:pt x="277" y="204"/>
                    <a:pt x="338" y="0"/>
                    <a:pt x="169" y="0"/>
                  </a:cubicBezTo>
                  <a:close/>
                </a:path>
              </a:pathLst>
            </a:custGeom>
            <a:solidFill>
              <a:srgbClr val="FBDCCB"/>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defTabSz="685800" eaLnBrk="1" fontAlgn="auto" latinLnBrk="0" hangingPunct="1">
                <a:lnSpc>
                  <a:spcPct val="100000"/>
                </a:lnSpc>
                <a:spcBef>
                  <a:spcPts val="0"/>
                </a:spcBef>
                <a:spcAft>
                  <a:spcPts val="0"/>
                </a:spcAft>
                <a:buClrTx/>
                <a:buSzTx/>
                <a:buFontTx/>
                <a:buNone/>
                <a:defRPr/>
              </a:pPr>
              <a:endParaRPr kumimoji="0" lang="zh-CN" altLang="en-US" sz="1015" b="0" i="0" u="none" strike="noStrike" kern="0" cap="none" spc="0" normalizeH="0" baseline="0" noProof="0" smtClean="0">
                <a:ln>
                  <a:noFill/>
                </a:ln>
                <a:solidFill>
                  <a:prstClr val="black"/>
                </a:solidFill>
                <a:effectLst/>
                <a:uLnTx/>
                <a:uFillTx/>
                <a:cs typeface="+mn-ea"/>
                <a:sym typeface="+mn-lt"/>
              </a:endParaRPr>
            </a:p>
          </p:txBody>
        </p:sp>
        <p:sp>
          <p:nvSpPr>
            <p:cNvPr id="11" name="Freeform 50"/>
            <p:cNvSpPr/>
            <p:nvPr/>
          </p:nvSpPr>
          <p:spPr bwMode="auto">
            <a:xfrm>
              <a:off x="1539875" y="2116138"/>
              <a:ext cx="404813" cy="139700"/>
            </a:xfrm>
            <a:custGeom>
              <a:avLst/>
              <a:gdLst>
                <a:gd name="T0" fmla="*/ 108 w 108"/>
                <a:gd name="T1" fmla="*/ 7 h 37"/>
                <a:gd name="T2" fmla="*/ 0 w 108"/>
                <a:gd name="T3" fmla="*/ 0 h 37"/>
                <a:gd name="T4" fmla="*/ 108 w 108"/>
                <a:gd name="T5" fmla="*/ 7 h 37"/>
              </a:gdLst>
              <a:ahLst/>
              <a:cxnLst>
                <a:cxn ang="0">
                  <a:pos x="T0" y="T1"/>
                </a:cxn>
                <a:cxn ang="0">
                  <a:pos x="T2" y="T3"/>
                </a:cxn>
                <a:cxn ang="0">
                  <a:pos x="T4" y="T5"/>
                </a:cxn>
              </a:cxnLst>
              <a:rect l="0" t="0" r="r" b="b"/>
              <a:pathLst>
                <a:path w="108" h="37">
                  <a:moveTo>
                    <a:pt x="108" y="7"/>
                  </a:moveTo>
                  <a:cubicBezTo>
                    <a:pt x="70" y="19"/>
                    <a:pt x="28" y="15"/>
                    <a:pt x="0" y="0"/>
                  </a:cubicBezTo>
                  <a:cubicBezTo>
                    <a:pt x="10" y="32"/>
                    <a:pt x="89" y="37"/>
                    <a:pt x="108" y="7"/>
                  </a:cubicBezTo>
                  <a:close/>
                </a:path>
              </a:pathLst>
            </a:custGeom>
            <a:solidFill>
              <a:srgbClr val="F3C3A8"/>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defTabSz="685800" eaLnBrk="1" fontAlgn="auto" latinLnBrk="0" hangingPunct="1">
                <a:lnSpc>
                  <a:spcPct val="100000"/>
                </a:lnSpc>
                <a:spcBef>
                  <a:spcPts val="0"/>
                </a:spcBef>
                <a:spcAft>
                  <a:spcPts val="0"/>
                </a:spcAft>
                <a:buClrTx/>
                <a:buSzTx/>
                <a:buFontTx/>
                <a:buNone/>
                <a:defRPr/>
              </a:pPr>
              <a:endParaRPr kumimoji="0" lang="zh-CN" altLang="en-US" sz="1015" b="0" i="0" u="none" strike="noStrike" kern="0" cap="none" spc="0" normalizeH="0" baseline="0" noProof="0" smtClean="0">
                <a:ln>
                  <a:noFill/>
                </a:ln>
                <a:solidFill>
                  <a:prstClr val="black"/>
                </a:solidFill>
                <a:effectLst/>
                <a:uLnTx/>
                <a:uFillTx/>
                <a:cs typeface="+mn-ea"/>
                <a:sym typeface="+mn-lt"/>
              </a:endParaRPr>
            </a:p>
          </p:txBody>
        </p:sp>
        <p:sp>
          <p:nvSpPr>
            <p:cNvPr id="12" name="Freeform 51"/>
            <p:cNvSpPr/>
            <p:nvPr/>
          </p:nvSpPr>
          <p:spPr bwMode="auto">
            <a:xfrm>
              <a:off x="1209675" y="1763713"/>
              <a:ext cx="157163" cy="230188"/>
            </a:xfrm>
            <a:custGeom>
              <a:avLst/>
              <a:gdLst>
                <a:gd name="T0" fmla="*/ 12 w 42"/>
                <a:gd name="T1" fmla="*/ 3 h 61"/>
                <a:gd name="T2" fmla="*/ 37 w 42"/>
                <a:gd name="T3" fmla="*/ 25 h 61"/>
                <a:gd name="T4" fmla="*/ 30 w 42"/>
                <a:gd name="T5" fmla="*/ 58 h 61"/>
                <a:gd name="T6" fmla="*/ 5 w 42"/>
                <a:gd name="T7" fmla="*/ 36 h 61"/>
                <a:gd name="T8" fmla="*/ 12 w 42"/>
                <a:gd name="T9" fmla="*/ 3 h 61"/>
              </a:gdLst>
              <a:ahLst/>
              <a:cxnLst>
                <a:cxn ang="0">
                  <a:pos x="T0" y="T1"/>
                </a:cxn>
                <a:cxn ang="0">
                  <a:pos x="T2" y="T3"/>
                </a:cxn>
                <a:cxn ang="0">
                  <a:pos x="T4" y="T5"/>
                </a:cxn>
                <a:cxn ang="0">
                  <a:pos x="T6" y="T7"/>
                </a:cxn>
                <a:cxn ang="0">
                  <a:pos x="T8" y="T9"/>
                </a:cxn>
              </a:cxnLst>
              <a:rect l="0" t="0" r="r" b="b"/>
              <a:pathLst>
                <a:path w="42" h="61">
                  <a:moveTo>
                    <a:pt x="12" y="3"/>
                  </a:moveTo>
                  <a:cubicBezTo>
                    <a:pt x="21" y="0"/>
                    <a:pt x="32" y="10"/>
                    <a:pt x="37" y="25"/>
                  </a:cubicBezTo>
                  <a:cubicBezTo>
                    <a:pt x="42" y="40"/>
                    <a:pt x="39" y="55"/>
                    <a:pt x="30" y="58"/>
                  </a:cubicBezTo>
                  <a:cubicBezTo>
                    <a:pt x="21" y="61"/>
                    <a:pt x="10" y="51"/>
                    <a:pt x="5" y="36"/>
                  </a:cubicBezTo>
                  <a:cubicBezTo>
                    <a:pt x="0" y="20"/>
                    <a:pt x="3" y="5"/>
                    <a:pt x="12" y="3"/>
                  </a:cubicBezTo>
                  <a:close/>
                </a:path>
              </a:pathLst>
            </a:custGeom>
            <a:solidFill>
              <a:srgbClr val="FBDCCB"/>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defTabSz="685800" eaLnBrk="1" fontAlgn="auto" latinLnBrk="0" hangingPunct="1">
                <a:lnSpc>
                  <a:spcPct val="100000"/>
                </a:lnSpc>
                <a:spcBef>
                  <a:spcPts val="0"/>
                </a:spcBef>
                <a:spcAft>
                  <a:spcPts val="0"/>
                </a:spcAft>
                <a:buClrTx/>
                <a:buSzTx/>
                <a:buFontTx/>
                <a:buNone/>
                <a:defRPr/>
              </a:pPr>
              <a:endParaRPr kumimoji="0" lang="zh-CN" altLang="en-US" sz="1015" b="0" i="0" u="none" strike="noStrike" kern="0" cap="none" spc="0" normalizeH="0" baseline="0" noProof="0" smtClean="0">
                <a:ln>
                  <a:noFill/>
                </a:ln>
                <a:solidFill>
                  <a:prstClr val="black"/>
                </a:solidFill>
                <a:effectLst/>
                <a:uLnTx/>
                <a:uFillTx/>
                <a:cs typeface="+mn-ea"/>
                <a:sym typeface="+mn-lt"/>
              </a:endParaRPr>
            </a:p>
          </p:txBody>
        </p:sp>
        <p:sp>
          <p:nvSpPr>
            <p:cNvPr id="13" name="Freeform 52"/>
            <p:cNvSpPr/>
            <p:nvPr/>
          </p:nvSpPr>
          <p:spPr bwMode="auto">
            <a:xfrm>
              <a:off x="2112963" y="1763713"/>
              <a:ext cx="157163" cy="230188"/>
            </a:xfrm>
            <a:custGeom>
              <a:avLst/>
              <a:gdLst>
                <a:gd name="T0" fmla="*/ 30 w 42"/>
                <a:gd name="T1" fmla="*/ 3 h 61"/>
                <a:gd name="T2" fmla="*/ 5 w 42"/>
                <a:gd name="T3" fmla="*/ 25 h 61"/>
                <a:gd name="T4" fmla="*/ 12 w 42"/>
                <a:gd name="T5" fmla="*/ 58 h 61"/>
                <a:gd name="T6" fmla="*/ 37 w 42"/>
                <a:gd name="T7" fmla="*/ 36 h 61"/>
                <a:gd name="T8" fmla="*/ 30 w 42"/>
                <a:gd name="T9" fmla="*/ 3 h 61"/>
              </a:gdLst>
              <a:ahLst/>
              <a:cxnLst>
                <a:cxn ang="0">
                  <a:pos x="T0" y="T1"/>
                </a:cxn>
                <a:cxn ang="0">
                  <a:pos x="T2" y="T3"/>
                </a:cxn>
                <a:cxn ang="0">
                  <a:pos x="T4" y="T5"/>
                </a:cxn>
                <a:cxn ang="0">
                  <a:pos x="T6" y="T7"/>
                </a:cxn>
                <a:cxn ang="0">
                  <a:pos x="T8" y="T9"/>
                </a:cxn>
              </a:cxnLst>
              <a:rect l="0" t="0" r="r" b="b"/>
              <a:pathLst>
                <a:path w="42" h="61">
                  <a:moveTo>
                    <a:pt x="30" y="3"/>
                  </a:moveTo>
                  <a:cubicBezTo>
                    <a:pt x="22" y="0"/>
                    <a:pt x="10" y="10"/>
                    <a:pt x="5" y="25"/>
                  </a:cubicBezTo>
                  <a:cubicBezTo>
                    <a:pt x="0" y="40"/>
                    <a:pt x="3" y="55"/>
                    <a:pt x="12" y="58"/>
                  </a:cubicBezTo>
                  <a:cubicBezTo>
                    <a:pt x="21" y="61"/>
                    <a:pt x="32" y="51"/>
                    <a:pt x="37" y="36"/>
                  </a:cubicBezTo>
                  <a:cubicBezTo>
                    <a:pt x="42" y="20"/>
                    <a:pt x="39" y="5"/>
                    <a:pt x="30" y="3"/>
                  </a:cubicBezTo>
                  <a:close/>
                </a:path>
              </a:pathLst>
            </a:custGeom>
            <a:solidFill>
              <a:srgbClr val="FBDCCB"/>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defTabSz="685800" eaLnBrk="1" fontAlgn="auto" latinLnBrk="0" hangingPunct="1">
                <a:lnSpc>
                  <a:spcPct val="100000"/>
                </a:lnSpc>
                <a:spcBef>
                  <a:spcPts val="0"/>
                </a:spcBef>
                <a:spcAft>
                  <a:spcPts val="0"/>
                </a:spcAft>
                <a:buClrTx/>
                <a:buSzTx/>
                <a:buFontTx/>
                <a:buNone/>
                <a:defRPr/>
              </a:pPr>
              <a:endParaRPr kumimoji="0" lang="zh-CN" altLang="en-US" sz="1015" b="0" i="0" u="none" strike="noStrike" kern="0" cap="none" spc="0" normalizeH="0" baseline="0" noProof="0" smtClean="0">
                <a:ln>
                  <a:noFill/>
                </a:ln>
                <a:solidFill>
                  <a:prstClr val="black"/>
                </a:solidFill>
                <a:effectLst/>
                <a:uLnTx/>
                <a:uFillTx/>
                <a:cs typeface="+mn-ea"/>
                <a:sym typeface="+mn-lt"/>
              </a:endParaRPr>
            </a:p>
          </p:txBody>
        </p:sp>
        <p:sp>
          <p:nvSpPr>
            <p:cNvPr id="14" name="Freeform 53"/>
            <p:cNvSpPr/>
            <p:nvPr/>
          </p:nvSpPr>
          <p:spPr bwMode="auto">
            <a:xfrm>
              <a:off x="1209675" y="1292225"/>
              <a:ext cx="1068388" cy="652463"/>
            </a:xfrm>
            <a:custGeom>
              <a:avLst/>
              <a:gdLst>
                <a:gd name="T0" fmla="*/ 225 w 285"/>
                <a:gd name="T1" fmla="*/ 67 h 174"/>
                <a:gd name="T2" fmla="*/ 174 w 285"/>
                <a:gd name="T3" fmla="*/ 63 h 174"/>
                <a:gd name="T4" fmla="*/ 145 w 285"/>
                <a:gd name="T5" fmla="*/ 70 h 174"/>
                <a:gd name="T6" fmla="*/ 106 w 285"/>
                <a:gd name="T7" fmla="*/ 70 h 174"/>
                <a:gd name="T8" fmla="*/ 26 w 285"/>
                <a:gd name="T9" fmla="*/ 174 h 174"/>
                <a:gd name="T10" fmla="*/ 140 w 285"/>
                <a:gd name="T11" fmla="*/ 5 h 174"/>
                <a:gd name="T12" fmla="*/ 257 w 285"/>
                <a:gd name="T13" fmla="*/ 171 h 174"/>
                <a:gd name="T14" fmla="*/ 225 w 285"/>
                <a:gd name="T15" fmla="*/ 67 h 1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5" h="174">
                  <a:moveTo>
                    <a:pt x="225" y="67"/>
                  </a:moveTo>
                  <a:cubicBezTo>
                    <a:pt x="195" y="86"/>
                    <a:pt x="160" y="79"/>
                    <a:pt x="174" y="63"/>
                  </a:cubicBezTo>
                  <a:cubicBezTo>
                    <a:pt x="187" y="47"/>
                    <a:pt x="172" y="58"/>
                    <a:pt x="145" y="70"/>
                  </a:cubicBezTo>
                  <a:cubicBezTo>
                    <a:pt x="118" y="82"/>
                    <a:pt x="88" y="80"/>
                    <a:pt x="106" y="70"/>
                  </a:cubicBezTo>
                  <a:cubicBezTo>
                    <a:pt x="128" y="58"/>
                    <a:pt x="41" y="50"/>
                    <a:pt x="26" y="174"/>
                  </a:cubicBezTo>
                  <a:cubicBezTo>
                    <a:pt x="0" y="84"/>
                    <a:pt x="43" y="9"/>
                    <a:pt x="140" y="5"/>
                  </a:cubicBezTo>
                  <a:cubicBezTo>
                    <a:pt x="243" y="0"/>
                    <a:pt x="285" y="82"/>
                    <a:pt x="257" y="171"/>
                  </a:cubicBezTo>
                  <a:cubicBezTo>
                    <a:pt x="259" y="123"/>
                    <a:pt x="247" y="91"/>
                    <a:pt x="225" y="67"/>
                  </a:cubicBezTo>
                  <a:close/>
                </a:path>
              </a:pathLst>
            </a:custGeom>
            <a:solidFill>
              <a:srgbClr val="7C301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defTabSz="685800" eaLnBrk="1" fontAlgn="auto" latinLnBrk="0" hangingPunct="1">
                <a:lnSpc>
                  <a:spcPct val="100000"/>
                </a:lnSpc>
                <a:spcBef>
                  <a:spcPts val="0"/>
                </a:spcBef>
                <a:spcAft>
                  <a:spcPts val="0"/>
                </a:spcAft>
                <a:buClrTx/>
                <a:buSzTx/>
                <a:buFontTx/>
                <a:buNone/>
                <a:defRPr/>
              </a:pPr>
              <a:endParaRPr kumimoji="0" lang="zh-CN" altLang="en-US" sz="1015" b="0" i="0" u="none" strike="noStrike" kern="0" cap="none" spc="0" normalizeH="0" baseline="0" noProof="0" smtClean="0">
                <a:ln>
                  <a:noFill/>
                </a:ln>
                <a:solidFill>
                  <a:prstClr val="black"/>
                </a:solidFill>
                <a:effectLst/>
                <a:uLnTx/>
                <a:uFillTx/>
                <a:cs typeface="+mn-ea"/>
                <a:sym typeface="+mn-lt"/>
              </a:endParaRPr>
            </a:p>
          </p:txBody>
        </p:sp>
        <p:sp>
          <p:nvSpPr>
            <p:cNvPr id="15" name="Freeform 54"/>
            <p:cNvSpPr/>
            <p:nvPr/>
          </p:nvSpPr>
          <p:spPr bwMode="auto">
            <a:xfrm>
              <a:off x="1400175" y="2465388"/>
              <a:ext cx="341313" cy="341313"/>
            </a:xfrm>
            <a:custGeom>
              <a:avLst/>
              <a:gdLst>
                <a:gd name="T0" fmla="*/ 85 w 215"/>
                <a:gd name="T1" fmla="*/ 0 h 215"/>
                <a:gd name="T2" fmla="*/ 0 w 215"/>
                <a:gd name="T3" fmla="*/ 45 h 215"/>
                <a:gd name="T4" fmla="*/ 123 w 215"/>
                <a:gd name="T5" fmla="*/ 215 h 215"/>
                <a:gd name="T6" fmla="*/ 215 w 215"/>
                <a:gd name="T7" fmla="*/ 128 h 215"/>
                <a:gd name="T8" fmla="*/ 85 w 215"/>
                <a:gd name="T9" fmla="*/ 0 h 215"/>
              </a:gdLst>
              <a:ahLst/>
              <a:cxnLst>
                <a:cxn ang="0">
                  <a:pos x="T0" y="T1"/>
                </a:cxn>
                <a:cxn ang="0">
                  <a:pos x="T2" y="T3"/>
                </a:cxn>
                <a:cxn ang="0">
                  <a:pos x="T4" y="T5"/>
                </a:cxn>
                <a:cxn ang="0">
                  <a:pos x="T6" y="T7"/>
                </a:cxn>
                <a:cxn ang="0">
                  <a:pos x="T8" y="T9"/>
                </a:cxn>
              </a:cxnLst>
              <a:rect l="0" t="0" r="r" b="b"/>
              <a:pathLst>
                <a:path w="215" h="215">
                  <a:moveTo>
                    <a:pt x="85" y="0"/>
                  </a:moveTo>
                  <a:lnTo>
                    <a:pt x="0" y="45"/>
                  </a:lnTo>
                  <a:lnTo>
                    <a:pt x="123" y="215"/>
                  </a:lnTo>
                  <a:lnTo>
                    <a:pt x="215" y="128"/>
                  </a:lnTo>
                  <a:lnTo>
                    <a:pt x="85"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defTabSz="685800" eaLnBrk="1" fontAlgn="auto" latinLnBrk="0" hangingPunct="1">
                <a:lnSpc>
                  <a:spcPct val="100000"/>
                </a:lnSpc>
                <a:spcBef>
                  <a:spcPts val="0"/>
                </a:spcBef>
                <a:spcAft>
                  <a:spcPts val="0"/>
                </a:spcAft>
                <a:buClrTx/>
                <a:buSzTx/>
                <a:buFontTx/>
                <a:buNone/>
                <a:defRPr/>
              </a:pPr>
              <a:endParaRPr kumimoji="0" lang="zh-CN" altLang="en-US" sz="1015" b="0" i="0" u="none" strike="noStrike" kern="0" cap="none" spc="0" normalizeH="0" baseline="0" noProof="0" smtClean="0">
                <a:ln>
                  <a:noFill/>
                </a:ln>
                <a:solidFill>
                  <a:prstClr val="black"/>
                </a:solidFill>
                <a:effectLst/>
                <a:uLnTx/>
                <a:uFillTx/>
                <a:cs typeface="+mn-ea"/>
                <a:sym typeface="+mn-lt"/>
              </a:endParaRPr>
            </a:p>
          </p:txBody>
        </p:sp>
        <p:sp>
          <p:nvSpPr>
            <p:cNvPr id="16" name="Freeform 55"/>
            <p:cNvSpPr/>
            <p:nvPr/>
          </p:nvSpPr>
          <p:spPr bwMode="auto">
            <a:xfrm>
              <a:off x="1741488" y="2465388"/>
              <a:ext cx="341313" cy="341313"/>
            </a:xfrm>
            <a:custGeom>
              <a:avLst/>
              <a:gdLst>
                <a:gd name="T0" fmla="*/ 132 w 215"/>
                <a:gd name="T1" fmla="*/ 0 h 215"/>
                <a:gd name="T2" fmla="*/ 215 w 215"/>
                <a:gd name="T3" fmla="*/ 45 h 215"/>
                <a:gd name="T4" fmla="*/ 94 w 215"/>
                <a:gd name="T5" fmla="*/ 215 h 215"/>
                <a:gd name="T6" fmla="*/ 0 w 215"/>
                <a:gd name="T7" fmla="*/ 128 h 215"/>
                <a:gd name="T8" fmla="*/ 132 w 215"/>
                <a:gd name="T9" fmla="*/ 0 h 215"/>
              </a:gdLst>
              <a:ahLst/>
              <a:cxnLst>
                <a:cxn ang="0">
                  <a:pos x="T0" y="T1"/>
                </a:cxn>
                <a:cxn ang="0">
                  <a:pos x="T2" y="T3"/>
                </a:cxn>
                <a:cxn ang="0">
                  <a:pos x="T4" y="T5"/>
                </a:cxn>
                <a:cxn ang="0">
                  <a:pos x="T6" y="T7"/>
                </a:cxn>
                <a:cxn ang="0">
                  <a:pos x="T8" y="T9"/>
                </a:cxn>
              </a:cxnLst>
              <a:rect l="0" t="0" r="r" b="b"/>
              <a:pathLst>
                <a:path w="215" h="215">
                  <a:moveTo>
                    <a:pt x="132" y="0"/>
                  </a:moveTo>
                  <a:lnTo>
                    <a:pt x="215" y="45"/>
                  </a:lnTo>
                  <a:lnTo>
                    <a:pt x="94" y="215"/>
                  </a:lnTo>
                  <a:lnTo>
                    <a:pt x="0" y="128"/>
                  </a:lnTo>
                  <a:lnTo>
                    <a:pt x="132"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defTabSz="685800" eaLnBrk="1" fontAlgn="auto" latinLnBrk="0" hangingPunct="1">
                <a:lnSpc>
                  <a:spcPct val="100000"/>
                </a:lnSpc>
                <a:spcBef>
                  <a:spcPts val="0"/>
                </a:spcBef>
                <a:spcAft>
                  <a:spcPts val="0"/>
                </a:spcAft>
                <a:buClrTx/>
                <a:buSzTx/>
                <a:buFontTx/>
                <a:buNone/>
                <a:defRPr/>
              </a:pPr>
              <a:endParaRPr kumimoji="0" lang="zh-CN" altLang="en-US" sz="1015" b="0" i="0" u="none" strike="noStrike" kern="0" cap="none" spc="0" normalizeH="0" baseline="0" noProof="0" smtClean="0">
                <a:ln>
                  <a:noFill/>
                </a:ln>
                <a:solidFill>
                  <a:prstClr val="black"/>
                </a:solidFill>
                <a:effectLst/>
                <a:uLnTx/>
                <a:uFillTx/>
                <a:cs typeface="+mn-ea"/>
                <a:sym typeface="+mn-lt"/>
              </a:endParaRPr>
            </a:p>
          </p:txBody>
        </p:sp>
        <p:sp>
          <p:nvSpPr>
            <p:cNvPr id="17" name="Freeform 56"/>
            <p:cNvSpPr/>
            <p:nvPr/>
          </p:nvSpPr>
          <p:spPr bwMode="auto">
            <a:xfrm>
              <a:off x="1658938" y="2663825"/>
              <a:ext cx="165100" cy="150813"/>
            </a:xfrm>
            <a:custGeom>
              <a:avLst/>
              <a:gdLst>
                <a:gd name="T0" fmla="*/ 0 w 44"/>
                <a:gd name="T1" fmla="*/ 21 h 40"/>
                <a:gd name="T2" fmla="*/ 12 w 44"/>
                <a:gd name="T3" fmla="*/ 40 h 40"/>
                <a:gd name="T4" fmla="*/ 31 w 44"/>
                <a:gd name="T5" fmla="*/ 40 h 40"/>
                <a:gd name="T6" fmla="*/ 44 w 44"/>
                <a:gd name="T7" fmla="*/ 21 h 40"/>
                <a:gd name="T8" fmla="*/ 22 w 44"/>
                <a:gd name="T9" fmla="*/ 0 h 40"/>
                <a:gd name="T10" fmla="*/ 0 w 44"/>
                <a:gd name="T11" fmla="*/ 21 h 40"/>
              </a:gdLst>
              <a:ahLst/>
              <a:cxnLst>
                <a:cxn ang="0">
                  <a:pos x="T0" y="T1"/>
                </a:cxn>
                <a:cxn ang="0">
                  <a:pos x="T2" y="T3"/>
                </a:cxn>
                <a:cxn ang="0">
                  <a:pos x="T4" y="T5"/>
                </a:cxn>
                <a:cxn ang="0">
                  <a:pos x="T6" y="T7"/>
                </a:cxn>
                <a:cxn ang="0">
                  <a:pos x="T8" y="T9"/>
                </a:cxn>
                <a:cxn ang="0">
                  <a:pos x="T10" y="T11"/>
                </a:cxn>
              </a:cxnLst>
              <a:rect l="0" t="0" r="r" b="b"/>
              <a:pathLst>
                <a:path w="44" h="40">
                  <a:moveTo>
                    <a:pt x="0" y="21"/>
                  </a:moveTo>
                  <a:cubicBezTo>
                    <a:pt x="12" y="40"/>
                    <a:pt x="12" y="40"/>
                    <a:pt x="12" y="40"/>
                  </a:cubicBezTo>
                  <a:cubicBezTo>
                    <a:pt x="19" y="40"/>
                    <a:pt x="25" y="40"/>
                    <a:pt x="31" y="40"/>
                  </a:cubicBezTo>
                  <a:cubicBezTo>
                    <a:pt x="44" y="21"/>
                    <a:pt x="44" y="21"/>
                    <a:pt x="44" y="21"/>
                  </a:cubicBezTo>
                  <a:cubicBezTo>
                    <a:pt x="22" y="0"/>
                    <a:pt x="22" y="0"/>
                    <a:pt x="22" y="0"/>
                  </a:cubicBezTo>
                  <a:lnTo>
                    <a:pt x="0" y="21"/>
                  </a:lnTo>
                  <a:close/>
                </a:path>
              </a:pathLst>
            </a:custGeom>
            <a:solidFill>
              <a:srgbClr val="E83F6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defTabSz="685800" eaLnBrk="1" fontAlgn="auto" latinLnBrk="0" hangingPunct="1">
                <a:lnSpc>
                  <a:spcPct val="100000"/>
                </a:lnSpc>
                <a:spcBef>
                  <a:spcPts val="0"/>
                </a:spcBef>
                <a:spcAft>
                  <a:spcPts val="0"/>
                </a:spcAft>
                <a:buClrTx/>
                <a:buSzTx/>
                <a:buFontTx/>
                <a:buNone/>
                <a:defRPr/>
              </a:pPr>
              <a:endParaRPr kumimoji="0" lang="zh-CN" altLang="en-US" sz="1015" b="0" i="0" u="none" strike="noStrike" kern="0" cap="none" spc="0" normalizeH="0" baseline="0" noProof="0" smtClean="0">
                <a:ln>
                  <a:noFill/>
                </a:ln>
                <a:solidFill>
                  <a:prstClr val="black"/>
                </a:solidFill>
                <a:effectLst/>
                <a:uLnTx/>
                <a:uFillTx/>
                <a:cs typeface="+mn-ea"/>
                <a:sym typeface="+mn-lt"/>
              </a:endParaRPr>
            </a:p>
          </p:txBody>
        </p:sp>
        <p:sp>
          <p:nvSpPr>
            <p:cNvPr id="18" name="Freeform 57"/>
            <p:cNvSpPr/>
            <p:nvPr/>
          </p:nvSpPr>
          <p:spPr bwMode="auto">
            <a:xfrm>
              <a:off x="1644650" y="2814638"/>
              <a:ext cx="193675" cy="442913"/>
            </a:xfrm>
            <a:custGeom>
              <a:avLst/>
              <a:gdLst>
                <a:gd name="T0" fmla="*/ 16 w 52"/>
                <a:gd name="T1" fmla="*/ 0 h 118"/>
                <a:gd name="T2" fmla="*/ 0 w 52"/>
                <a:gd name="T3" fmla="*/ 117 h 118"/>
                <a:gd name="T4" fmla="*/ 26 w 52"/>
                <a:gd name="T5" fmla="*/ 118 h 118"/>
                <a:gd name="T6" fmla="*/ 52 w 52"/>
                <a:gd name="T7" fmla="*/ 117 h 118"/>
                <a:gd name="T8" fmla="*/ 35 w 52"/>
                <a:gd name="T9" fmla="*/ 0 h 118"/>
                <a:gd name="T10" fmla="*/ 16 w 52"/>
                <a:gd name="T11" fmla="*/ 0 h 118"/>
              </a:gdLst>
              <a:ahLst/>
              <a:cxnLst>
                <a:cxn ang="0">
                  <a:pos x="T0" y="T1"/>
                </a:cxn>
                <a:cxn ang="0">
                  <a:pos x="T2" y="T3"/>
                </a:cxn>
                <a:cxn ang="0">
                  <a:pos x="T4" y="T5"/>
                </a:cxn>
                <a:cxn ang="0">
                  <a:pos x="T6" y="T7"/>
                </a:cxn>
                <a:cxn ang="0">
                  <a:pos x="T8" y="T9"/>
                </a:cxn>
                <a:cxn ang="0">
                  <a:pos x="T10" y="T11"/>
                </a:cxn>
              </a:cxnLst>
              <a:rect l="0" t="0" r="r" b="b"/>
              <a:pathLst>
                <a:path w="52" h="118">
                  <a:moveTo>
                    <a:pt x="16" y="0"/>
                  </a:moveTo>
                  <a:cubicBezTo>
                    <a:pt x="0" y="117"/>
                    <a:pt x="0" y="117"/>
                    <a:pt x="0" y="117"/>
                  </a:cubicBezTo>
                  <a:cubicBezTo>
                    <a:pt x="8" y="118"/>
                    <a:pt x="17" y="118"/>
                    <a:pt x="26" y="118"/>
                  </a:cubicBezTo>
                  <a:cubicBezTo>
                    <a:pt x="35" y="118"/>
                    <a:pt x="44" y="118"/>
                    <a:pt x="52" y="117"/>
                  </a:cubicBezTo>
                  <a:cubicBezTo>
                    <a:pt x="35" y="0"/>
                    <a:pt x="35" y="0"/>
                    <a:pt x="35" y="0"/>
                  </a:cubicBezTo>
                  <a:lnTo>
                    <a:pt x="16" y="0"/>
                  </a:lnTo>
                  <a:close/>
                </a:path>
              </a:pathLst>
            </a:custGeom>
            <a:solidFill>
              <a:srgbClr val="E83F6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defTabSz="685800" eaLnBrk="1" fontAlgn="auto" latinLnBrk="0" hangingPunct="1">
                <a:lnSpc>
                  <a:spcPct val="100000"/>
                </a:lnSpc>
                <a:spcBef>
                  <a:spcPts val="0"/>
                </a:spcBef>
                <a:spcAft>
                  <a:spcPts val="0"/>
                </a:spcAft>
                <a:buClrTx/>
                <a:buSzTx/>
                <a:buFontTx/>
                <a:buNone/>
                <a:defRPr/>
              </a:pPr>
              <a:endParaRPr kumimoji="0" lang="zh-CN" altLang="en-US" sz="1015" b="0" i="0" u="none" strike="noStrike" kern="0" cap="none" spc="0" normalizeH="0" baseline="0" noProof="0" smtClean="0">
                <a:ln>
                  <a:noFill/>
                </a:ln>
                <a:solidFill>
                  <a:prstClr val="black"/>
                </a:solidFill>
                <a:effectLst/>
                <a:uLnTx/>
                <a:uFillTx/>
                <a:cs typeface="+mn-ea"/>
                <a:sym typeface="+mn-lt"/>
              </a:endParaRPr>
            </a:p>
          </p:txBody>
        </p:sp>
        <p:sp>
          <p:nvSpPr>
            <p:cNvPr id="19" name="Freeform 58"/>
            <p:cNvSpPr/>
            <p:nvPr/>
          </p:nvSpPr>
          <p:spPr bwMode="auto">
            <a:xfrm>
              <a:off x="1235075" y="3040063"/>
              <a:ext cx="15875" cy="104775"/>
            </a:xfrm>
            <a:custGeom>
              <a:avLst/>
              <a:gdLst>
                <a:gd name="T0" fmla="*/ 4 w 4"/>
                <a:gd name="T1" fmla="*/ 28 h 28"/>
                <a:gd name="T2" fmla="*/ 3 w 4"/>
                <a:gd name="T3" fmla="*/ 0 h 28"/>
                <a:gd name="T4" fmla="*/ 0 w 4"/>
                <a:gd name="T5" fmla="*/ 27 h 28"/>
                <a:gd name="T6" fmla="*/ 4 w 4"/>
                <a:gd name="T7" fmla="*/ 28 h 28"/>
              </a:gdLst>
              <a:ahLst/>
              <a:cxnLst>
                <a:cxn ang="0">
                  <a:pos x="T0" y="T1"/>
                </a:cxn>
                <a:cxn ang="0">
                  <a:pos x="T2" y="T3"/>
                </a:cxn>
                <a:cxn ang="0">
                  <a:pos x="T4" y="T5"/>
                </a:cxn>
                <a:cxn ang="0">
                  <a:pos x="T6" y="T7"/>
                </a:cxn>
              </a:cxnLst>
              <a:rect l="0" t="0" r="r" b="b"/>
              <a:pathLst>
                <a:path w="4" h="28">
                  <a:moveTo>
                    <a:pt x="4" y="28"/>
                  </a:moveTo>
                  <a:cubicBezTo>
                    <a:pt x="3" y="11"/>
                    <a:pt x="3" y="0"/>
                    <a:pt x="3" y="0"/>
                  </a:cubicBezTo>
                  <a:cubicBezTo>
                    <a:pt x="3" y="0"/>
                    <a:pt x="2" y="10"/>
                    <a:pt x="0" y="27"/>
                  </a:cubicBezTo>
                  <a:cubicBezTo>
                    <a:pt x="1" y="27"/>
                    <a:pt x="2" y="28"/>
                    <a:pt x="4" y="28"/>
                  </a:cubicBezTo>
                  <a:close/>
                </a:path>
              </a:pathLst>
            </a:custGeom>
            <a:solidFill>
              <a:srgbClr val="B78C3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defTabSz="685800" eaLnBrk="1" fontAlgn="auto" latinLnBrk="0" hangingPunct="1">
                <a:lnSpc>
                  <a:spcPct val="100000"/>
                </a:lnSpc>
                <a:spcBef>
                  <a:spcPts val="0"/>
                </a:spcBef>
                <a:spcAft>
                  <a:spcPts val="0"/>
                </a:spcAft>
                <a:buClrTx/>
                <a:buSzTx/>
                <a:buFontTx/>
                <a:buNone/>
                <a:defRPr/>
              </a:pPr>
              <a:endParaRPr kumimoji="0" lang="zh-CN" altLang="en-US" sz="1015" b="0" i="0" u="none" strike="noStrike" kern="0" cap="none" spc="0" normalizeH="0" baseline="0" noProof="0" smtClean="0">
                <a:ln>
                  <a:noFill/>
                </a:ln>
                <a:solidFill>
                  <a:prstClr val="black"/>
                </a:solidFill>
                <a:effectLst/>
                <a:uLnTx/>
                <a:uFillTx/>
                <a:cs typeface="+mn-ea"/>
                <a:sym typeface="+mn-lt"/>
              </a:endParaRPr>
            </a:p>
          </p:txBody>
        </p:sp>
        <p:sp>
          <p:nvSpPr>
            <p:cNvPr id="20" name="Freeform 59"/>
            <p:cNvSpPr/>
            <p:nvPr/>
          </p:nvSpPr>
          <p:spPr bwMode="auto">
            <a:xfrm>
              <a:off x="2232025" y="3040063"/>
              <a:ext cx="15875" cy="104775"/>
            </a:xfrm>
            <a:custGeom>
              <a:avLst/>
              <a:gdLst>
                <a:gd name="T0" fmla="*/ 0 w 4"/>
                <a:gd name="T1" fmla="*/ 28 h 28"/>
                <a:gd name="T2" fmla="*/ 0 w 4"/>
                <a:gd name="T3" fmla="*/ 0 h 28"/>
                <a:gd name="T4" fmla="*/ 4 w 4"/>
                <a:gd name="T5" fmla="*/ 27 h 28"/>
                <a:gd name="T6" fmla="*/ 0 w 4"/>
                <a:gd name="T7" fmla="*/ 28 h 28"/>
              </a:gdLst>
              <a:ahLst/>
              <a:cxnLst>
                <a:cxn ang="0">
                  <a:pos x="T0" y="T1"/>
                </a:cxn>
                <a:cxn ang="0">
                  <a:pos x="T2" y="T3"/>
                </a:cxn>
                <a:cxn ang="0">
                  <a:pos x="T4" y="T5"/>
                </a:cxn>
                <a:cxn ang="0">
                  <a:pos x="T6" y="T7"/>
                </a:cxn>
              </a:cxnLst>
              <a:rect l="0" t="0" r="r" b="b"/>
              <a:pathLst>
                <a:path w="4" h="28">
                  <a:moveTo>
                    <a:pt x="0" y="28"/>
                  </a:moveTo>
                  <a:cubicBezTo>
                    <a:pt x="0" y="11"/>
                    <a:pt x="0" y="0"/>
                    <a:pt x="0" y="0"/>
                  </a:cubicBezTo>
                  <a:cubicBezTo>
                    <a:pt x="0" y="0"/>
                    <a:pt x="2" y="10"/>
                    <a:pt x="4" y="27"/>
                  </a:cubicBezTo>
                  <a:cubicBezTo>
                    <a:pt x="3" y="27"/>
                    <a:pt x="1" y="28"/>
                    <a:pt x="0" y="28"/>
                  </a:cubicBezTo>
                  <a:close/>
                </a:path>
              </a:pathLst>
            </a:custGeom>
            <a:solidFill>
              <a:srgbClr val="B78C3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defTabSz="685800" eaLnBrk="1" fontAlgn="auto" latinLnBrk="0" hangingPunct="1">
                <a:lnSpc>
                  <a:spcPct val="100000"/>
                </a:lnSpc>
                <a:spcBef>
                  <a:spcPts val="0"/>
                </a:spcBef>
                <a:spcAft>
                  <a:spcPts val="0"/>
                </a:spcAft>
                <a:buClrTx/>
                <a:buSzTx/>
                <a:buFontTx/>
                <a:buNone/>
                <a:defRPr/>
              </a:pPr>
              <a:endParaRPr kumimoji="0" lang="zh-CN" altLang="en-US" sz="1015" b="0" i="0" u="none" strike="noStrike" kern="0" cap="none" spc="0" normalizeH="0" baseline="0" noProof="0" smtClean="0">
                <a:ln>
                  <a:noFill/>
                </a:ln>
                <a:solidFill>
                  <a:prstClr val="black"/>
                </a:solidFill>
                <a:effectLst/>
                <a:uLnTx/>
                <a:uFillTx/>
                <a:cs typeface="+mn-ea"/>
                <a:sym typeface="+mn-lt"/>
              </a:endParaRPr>
            </a:p>
          </p:txBody>
        </p:sp>
      </p:grpSp>
      <p:sp>
        <p:nvSpPr>
          <p:cNvPr id="21" name="TextBox 4"/>
          <p:cNvSpPr txBox="1"/>
          <p:nvPr/>
        </p:nvSpPr>
        <p:spPr>
          <a:xfrm>
            <a:off x="6229245" y="1430512"/>
            <a:ext cx="2031325" cy="646331"/>
          </a:xfrm>
          <a:prstGeom prst="rect">
            <a:avLst/>
          </a:prstGeom>
          <a:noFill/>
        </p:spPr>
        <p:txBody>
          <a:bodyPr wrap="none" rtlCol="0">
            <a:spAutoFit/>
          </a:bodyPr>
          <a:lstStyle/>
          <a:p>
            <a:pPr defTabSz="685800"/>
            <a:r>
              <a:rPr lang="zh-CN" altLang="en-US" sz="3600" dirty="0">
                <a:solidFill>
                  <a:srgbClr val="004960"/>
                </a:solidFill>
                <a:cs typeface="+mn-ea"/>
                <a:sym typeface="+mn-lt"/>
              </a:rPr>
              <a:t>竞聘宣言</a:t>
            </a:r>
          </a:p>
        </p:txBody>
      </p:sp>
      <p:sp>
        <p:nvSpPr>
          <p:cNvPr id="23" name="TextBox 9"/>
          <p:cNvSpPr>
            <a:spLocks noChangeArrowheads="1"/>
          </p:cNvSpPr>
          <p:nvPr/>
        </p:nvSpPr>
        <p:spPr bwMode="auto">
          <a:xfrm>
            <a:off x="3408256" y="2057454"/>
            <a:ext cx="4979905" cy="2380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2" tIns="60956" rIns="121912" bIns="6095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defTabSz="914400" eaLnBrk="1" hangingPunct="1">
              <a:lnSpc>
                <a:spcPts val="2200"/>
              </a:lnSpc>
              <a:spcAft>
                <a:spcPts val="1200"/>
              </a:spcAft>
            </a:pPr>
            <a:r>
              <a:rPr lang="zh-CN" altLang="en-US" sz="2000" b="1" dirty="0">
                <a:gradFill>
                  <a:gsLst>
                    <a:gs pos="0">
                      <a:prstClr val="black">
                        <a:lumMod val="75000"/>
                        <a:lumOff val="25000"/>
                      </a:prstClr>
                    </a:gs>
                    <a:gs pos="100000">
                      <a:prstClr val="black">
                        <a:lumMod val="85000"/>
                        <a:lumOff val="15000"/>
                      </a:prstClr>
                    </a:gs>
                  </a:gsLst>
                  <a:lin ang="5400000" scaled="1"/>
                </a:gradFill>
                <a:latin typeface="+mn-lt"/>
                <a:ea typeface="+mn-ea"/>
                <a:cs typeface="+mn-ea"/>
                <a:sym typeface="+mn-lt"/>
              </a:rPr>
              <a:t>首先</a:t>
            </a:r>
            <a:r>
              <a:rPr lang="zh-CN" altLang="en-US" sz="1200" dirty="0">
                <a:gradFill>
                  <a:gsLst>
                    <a:gs pos="0">
                      <a:prstClr val="black">
                        <a:lumMod val="75000"/>
                        <a:lumOff val="25000"/>
                      </a:prstClr>
                    </a:gs>
                    <a:gs pos="100000">
                      <a:prstClr val="black">
                        <a:lumMod val="85000"/>
                        <a:lumOff val="15000"/>
                      </a:prstClr>
                    </a:gs>
                  </a:gsLst>
                  <a:lin ang="5400000" scaled="1"/>
                </a:gradFill>
                <a:latin typeface="+mn-lt"/>
                <a:ea typeface="+mn-ea"/>
                <a:cs typeface="+mn-ea"/>
                <a:sym typeface="+mn-lt"/>
              </a:rPr>
              <a:t>感谢您在百忙之中审阅我的简历，当您打开这个文件时，您将开始对我的能力进行评估，对我的经历进行阅读；希望当您关闭这个胶片时，我能够契合您的要求，加入一个新的家庭，共同奋斗！您的内容打在这里，或者通过复制您的文本后，在此框中选择粘贴，并选择只保留文字。在此录入上述图表的综合描述说明，在此录入上述图表的综合描述说明。在此录入上述图表的综合描述说明，在此录入上述图表的综合描述说明，在此录入上述图表的综合描述说明，在此录入上述图表的综合描述说明</a:t>
            </a:r>
            <a:r>
              <a:rPr lang="en-US" altLang="zh-CN" sz="1200" dirty="0">
                <a:gradFill>
                  <a:gsLst>
                    <a:gs pos="0">
                      <a:prstClr val="black">
                        <a:lumMod val="75000"/>
                        <a:lumOff val="25000"/>
                      </a:prstClr>
                    </a:gs>
                    <a:gs pos="100000">
                      <a:prstClr val="black">
                        <a:lumMod val="85000"/>
                        <a:lumOff val="15000"/>
                      </a:prstClr>
                    </a:gs>
                  </a:gsLst>
                  <a:lin ang="5400000" scaled="1"/>
                </a:gradFill>
                <a:latin typeface="+mn-lt"/>
                <a:ea typeface="+mn-ea"/>
                <a:cs typeface="+mn-ea"/>
                <a:sym typeface="+mn-lt"/>
              </a:rPr>
              <a:t>.</a:t>
            </a:r>
            <a:r>
              <a:rPr lang="zh-CN" altLang="en-US" sz="1200" dirty="0">
                <a:gradFill>
                  <a:gsLst>
                    <a:gs pos="0">
                      <a:prstClr val="black">
                        <a:lumMod val="75000"/>
                        <a:lumOff val="25000"/>
                      </a:prstClr>
                    </a:gs>
                    <a:gs pos="100000">
                      <a:prstClr val="black">
                        <a:lumMod val="85000"/>
                        <a:lumOff val="15000"/>
                      </a:prstClr>
                    </a:gs>
                  </a:gsLst>
                  <a:lin ang="5400000" scaled="1"/>
                </a:gradFill>
                <a:latin typeface="+mn-lt"/>
                <a:ea typeface="+mn-ea"/>
                <a:cs typeface="+mn-ea"/>
                <a:sym typeface="+mn-lt"/>
              </a:rPr>
              <a:t>右键点击图片选择设置图片格式可直接替换图片</a:t>
            </a:r>
            <a:r>
              <a:rPr lang="zh-CN" altLang="en-US" sz="1200" dirty="0" smtClean="0">
                <a:gradFill>
                  <a:gsLst>
                    <a:gs pos="0">
                      <a:prstClr val="black">
                        <a:lumMod val="75000"/>
                        <a:lumOff val="25000"/>
                      </a:prstClr>
                    </a:gs>
                    <a:gs pos="100000">
                      <a:prstClr val="black">
                        <a:lumMod val="85000"/>
                        <a:lumOff val="15000"/>
                      </a:prstClr>
                    </a:gs>
                  </a:gsLst>
                  <a:lin ang="5400000" scaled="1"/>
                </a:gradFill>
                <a:latin typeface="+mn-lt"/>
                <a:ea typeface="+mn-ea"/>
                <a:cs typeface="+mn-ea"/>
                <a:sym typeface="+mn-lt"/>
              </a:rPr>
              <a:t>。</a:t>
            </a:r>
            <a:endParaRPr lang="en-US" altLang="zh-CN" sz="1200" dirty="0">
              <a:gradFill>
                <a:gsLst>
                  <a:gs pos="0">
                    <a:prstClr val="black">
                      <a:lumMod val="75000"/>
                      <a:lumOff val="25000"/>
                    </a:prstClr>
                  </a:gs>
                  <a:gs pos="100000">
                    <a:prstClr val="black">
                      <a:lumMod val="85000"/>
                      <a:lumOff val="15000"/>
                    </a:prstClr>
                  </a:gs>
                </a:gsLst>
                <a:lin ang="5400000" scaled="1"/>
              </a:gradFill>
              <a:latin typeface="+mn-lt"/>
              <a:ea typeface="+mn-ea"/>
              <a:cs typeface="+mn-ea"/>
              <a:sym typeface="+mn-lt"/>
            </a:endParaRPr>
          </a:p>
        </p:txBody>
      </p:sp>
      <p:sp>
        <p:nvSpPr>
          <p:cNvPr id="33" name="任意多边形 32"/>
          <p:cNvSpPr/>
          <p:nvPr/>
        </p:nvSpPr>
        <p:spPr>
          <a:xfrm>
            <a:off x="-27471" y="5012094"/>
            <a:ext cx="9448800" cy="525090"/>
          </a:xfrm>
          <a:custGeom>
            <a:avLst/>
            <a:gdLst>
              <a:gd name="connsiteX0" fmla="*/ 0 w 12598400"/>
              <a:gd name="connsiteY0" fmla="*/ 1059474 h 1961762"/>
              <a:gd name="connsiteX1" fmla="*/ 1574800 w 12598400"/>
              <a:gd name="connsiteY1" fmla="*/ 221274 h 1961762"/>
              <a:gd name="connsiteX2" fmla="*/ 3441700 w 12598400"/>
              <a:gd name="connsiteY2" fmla="*/ 1961174 h 1961762"/>
              <a:gd name="connsiteX3" fmla="*/ 8940800 w 12598400"/>
              <a:gd name="connsiteY3" fmla="*/ 5374 h 1961762"/>
              <a:gd name="connsiteX4" fmla="*/ 11303000 w 12598400"/>
              <a:gd name="connsiteY4" fmla="*/ 1376974 h 1961762"/>
              <a:gd name="connsiteX5" fmla="*/ 12598400 w 12598400"/>
              <a:gd name="connsiteY5" fmla="*/ 1288074 h 1961762"/>
              <a:gd name="connsiteX0-1" fmla="*/ 0 w 12598400"/>
              <a:gd name="connsiteY0-2" fmla="*/ 1059474 h 1961762"/>
              <a:gd name="connsiteX1-3" fmla="*/ 1320800 w 12598400"/>
              <a:gd name="connsiteY1-4" fmla="*/ 221273 h 1961762"/>
              <a:gd name="connsiteX2-5" fmla="*/ 3441700 w 12598400"/>
              <a:gd name="connsiteY2-6" fmla="*/ 1961174 h 1961762"/>
              <a:gd name="connsiteX3-7" fmla="*/ 8940800 w 12598400"/>
              <a:gd name="connsiteY3-8" fmla="*/ 5374 h 1961762"/>
              <a:gd name="connsiteX4-9" fmla="*/ 11303000 w 12598400"/>
              <a:gd name="connsiteY4-10" fmla="*/ 1376974 h 1961762"/>
              <a:gd name="connsiteX5-11" fmla="*/ 12598400 w 12598400"/>
              <a:gd name="connsiteY5-12" fmla="*/ 1288074 h 1961762"/>
              <a:gd name="connsiteX0-13" fmla="*/ 0 w 12598400"/>
              <a:gd name="connsiteY0-14" fmla="*/ 1068645 h 2389813"/>
              <a:gd name="connsiteX1-15" fmla="*/ 1320800 w 12598400"/>
              <a:gd name="connsiteY1-16" fmla="*/ 230444 h 2389813"/>
              <a:gd name="connsiteX2-17" fmla="*/ 4203700 w 12598400"/>
              <a:gd name="connsiteY2-18" fmla="*/ 2389329 h 2389813"/>
              <a:gd name="connsiteX3-19" fmla="*/ 8940800 w 12598400"/>
              <a:gd name="connsiteY3-20" fmla="*/ 14545 h 2389813"/>
              <a:gd name="connsiteX4-21" fmla="*/ 11303000 w 12598400"/>
              <a:gd name="connsiteY4-22" fmla="*/ 1386145 h 2389813"/>
              <a:gd name="connsiteX5-23" fmla="*/ 12598400 w 12598400"/>
              <a:gd name="connsiteY5-24" fmla="*/ 1297245 h 2389813"/>
              <a:gd name="connsiteX0-25" fmla="*/ 0 w 12598400"/>
              <a:gd name="connsiteY0-26" fmla="*/ 1253444 h 2575771"/>
              <a:gd name="connsiteX1-27" fmla="*/ 1320800 w 12598400"/>
              <a:gd name="connsiteY1-28" fmla="*/ 415243 h 2575771"/>
              <a:gd name="connsiteX2-29" fmla="*/ 4203700 w 12598400"/>
              <a:gd name="connsiteY2-30" fmla="*/ 2574128 h 2575771"/>
              <a:gd name="connsiteX3-31" fmla="*/ 8140700 w 12598400"/>
              <a:gd name="connsiteY3-32" fmla="*/ 13130 h 2575771"/>
              <a:gd name="connsiteX4-33" fmla="*/ 11303000 w 12598400"/>
              <a:gd name="connsiteY4-34" fmla="*/ 1570944 h 2575771"/>
              <a:gd name="connsiteX5-35" fmla="*/ 12598400 w 12598400"/>
              <a:gd name="connsiteY5-36" fmla="*/ 1482044 h 2575771"/>
              <a:gd name="connsiteX0-37" fmla="*/ 0 w 12598400"/>
              <a:gd name="connsiteY0-38" fmla="*/ 1244064 h 2566387"/>
              <a:gd name="connsiteX1-39" fmla="*/ 1320800 w 12598400"/>
              <a:gd name="connsiteY1-40" fmla="*/ 405863 h 2566387"/>
              <a:gd name="connsiteX2-41" fmla="*/ 4203700 w 12598400"/>
              <a:gd name="connsiteY2-42" fmla="*/ 2564748 h 2566387"/>
              <a:gd name="connsiteX3-43" fmla="*/ 8140700 w 12598400"/>
              <a:gd name="connsiteY3-44" fmla="*/ 3750 h 2566387"/>
              <a:gd name="connsiteX4-45" fmla="*/ 11404600 w 12598400"/>
              <a:gd name="connsiteY4-46" fmla="*/ 1980545 h 2566387"/>
              <a:gd name="connsiteX5-47" fmla="*/ 12598400 w 12598400"/>
              <a:gd name="connsiteY5-48" fmla="*/ 1472664 h 256638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2598400" h="2566387">
                <a:moveTo>
                  <a:pt x="0" y="1244064"/>
                </a:moveTo>
                <a:cubicBezTo>
                  <a:pt x="500591" y="749822"/>
                  <a:pt x="620183" y="185749"/>
                  <a:pt x="1320800" y="405863"/>
                </a:cubicBezTo>
                <a:cubicBezTo>
                  <a:pt x="2021417" y="625977"/>
                  <a:pt x="3067050" y="2631767"/>
                  <a:pt x="4203700" y="2564748"/>
                </a:cubicBezTo>
                <a:cubicBezTo>
                  <a:pt x="5340350" y="2497729"/>
                  <a:pt x="6940550" y="101117"/>
                  <a:pt x="8140700" y="3750"/>
                </a:cubicBezTo>
                <a:cubicBezTo>
                  <a:pt x="9340850" y="-93617"/>
                  <a:pt x="10661650" y="1735726"/>
                  <a:pt x="11404600" y="1980545"/>
                </a:cubicBezTo>
                <a:cubicBezTo>
                  <a:pt x="12147550" y="2225364"/>
                  <a:pt x="12255500" y="1624005"/>
                  <a:pt x="12598400" y="1472664"/>
                </a:cubicBezTo>
              </a:path>
            </a:pathLst>
          </a:custGeom>
          <a:noFill/>
          <a:ln w="12700" cap="flat" cmpd="sng" algn="ctr">
            <a:solidFill>
              <a:srgbClr val="EA4345"/>
            </a:solidFill>
            <a:prstDash val="solid"/>
            <a:round/>
            <a:headEnd type="none" w="med" len="med"/>
            <a:tailEnd type="none" w="med" len="med"/>
          </a:ln>
          <a:effectLst/>
        </p:spPr>
        <p:txBody>
          <a:bodyPr rot="0" spcFirstLastPara="0" vertOverflow="overflow" horzOverflow="overflow" vert="horz" wrap="square" lIns="68580" tIns="34290" rIns="68580" bIns="34290" numCol="1" spcCol="0" rtlCol="0" fromWordArt="0" anchor="ctr" anchorCtr="0" forceAA="0" compatLnSpc="1">
            <a:noAutofit/>
          </a:bodyPr>
          <a:lstStyle/>
          <a:p>
            <a:pPr algn="ctr" defTabSz="685800"/>
            <a:endParaRPr lang="zh-CN" altLang="en-US" sz="1015">
              <a:solidFill>
                <a:prstClr val="black"/>
              </a:solidFill>
              <a:cs typeface="+mn-ea"/>
              <a:sym typeface="+mn-lt"/>
            </a:endParaRPr>
          </a:p>
        </p:txBody>
      </p:sp>
      <p:sp>
        <p:nvSpPr>
          <p:cNvPr id="34" name="任意多边形 33"/>
          <p:cNvSpPr/>
          <p:nvPr/>
        </p:nvSpPr>
        <p:spPr>
          <a:xfrm>
            <a:off x="-46521" y="5183757"/>
            <a:ext cx="9191625" cy="512866"/>
          </a:xfrm>
          <a:custGeom>
            <a:avLst/>
            <a:gdLst>
              <a:gd name="connsiteX0" fmla="*/ 0 w 12255500"/>
              <a:gd name="connsiteY0" fmla="*/ 764016 h 764016"/>
              <a:gd name="connsiteX1" fmla="*/ 1955800 w 12255500"/>
              <a:gd name="connsiteY1" fmla="*/ 497316 h 764016"/>
              <a:gd name="connsiteX2" fmla="*/ 3987800 w 12255500"/>
              <a:gd name="connsiteY2" fmla="*/ 2016 h 764016"/>
              <a:gd name="connsiteX3" fmla="*/ 8509000 w 12255500"/>
              <a:gd name="connsiteY3" fmla="*/ 700516 h 764016"/>
              <a:gd name="connsiteX4" fmla="*/ 12255500 w 12255500"/>
              <a:gd name="connsiteY4" fmla="*/ 40116 h 764016"/>
              <a:gd name="connsiteX0-1" fmla="*/ 0 w 12255500"/>
              <a:gd name="connsiteY0-2" fmla="*/ 762025 h 762025"/>
              <a:gd name="connsiteX1-3" fmla="*/ 1879600 w 12255500"/>
              <a:gd name="connsiteY1-4" fmla="*/ 673125 h 762025"/>
              <a:gd name="connsiteX2-5" fmla="*/ 3987800 w 12255500"/>
              <a:gd name="connsiteY2-6" fmla="*/ 25 h 762025"/>
              <a:gd name="connsiteX3-7" fmla="*/ 8509000 w 12255500"/>
              <a:gd name="connsiteY3-8" fmla="*/ 698525 h 762025"/>
              <a:gd name="connsiteX4-9" fmla="*/ 12255500 w 12255500"/>
              <a:gd name="connsiteY4-10" fmla="*/ 38125 h 762025"/>
              <a:gd name="connsiteX0-11" fmla="*/ 0 w 12255500"/>
              <a:gd name="connsiteY0-12" fmla="*/ 635024 h 703112"/>
              <a:gd name="connsiteX1-13" fmla="*/ 1879600 w 12255500"/>
              <a:gd name="connsiteY1-14" fmla="*/ 673124 h 703112"/>
              <a:gd name="connsiteX2-15" fmla="*/ 3987800 w 12255500"/>
              <a:gd name="connsiteY2-16" fmla="*/ 24 h 703112"/>
              <a:gd name="connsiteX3-17" fmla="*/ 8509000 w 12255500"/>
              <a:gd name="connsiteY3-18" fmla="*/ 698524 h 703112"/>
              <a:gd name="connsiteX4-19" fmla="*/ 12255500 w 12255500"/>
              <a:gd name="connsiteY4-20" fmla="*/ 38124 h 703112"/>
              <a:gd name="connsiteX0-21" fmla="*/ 0 w 12255500"/>
              <a:gd name="connsiteY0-22" fmla="*/ 635024 h 732866"/>
              <a:gd name="connsiteX1-23" fmla="*/ 1879600 w 12255500"/>
              <a:gd name="connsiteY1-24" fmla="*/ 673124 h 732866"/>
              <a:gd name="connsiteX2-25" fmla="*/ 3987800 w 12255500"/>
              <a:gd name="connsiteY2-26" fmla="*/ 24 h 732866"/>
              <a:gd name="connsiteX3-27" fmla="*/ 8509000 w 12255500"/>
              <a:gd name="connsiteY3-28" fmla="*/ 698524 h 732866"/>
              <a:gd name="connsiteX4-29" fmla="*/ 12255500 w 12255500"/>
              <a:gd name="connsiteY4-30" fmla="*/ 38124 h 732866"/>
              <a:gd name="connsiteX0-31" fmla="*/ 0 w 12255500"/>
              <a:gd name="connsiteY0-32" fmla="*/ 596900 h 683821"/>
              <a:gd name="connsiteX1-33" fmla="*/ 1879600 w 12255500"/>
              <a:gd name="connsiteY1-34" fmla="*/ 635000 h 683821"/>
              <a:gd name="connsiteX2-35" fmla="*/ 4356100 w 12255500"/>
              <a:gd name="connsiteY2-36" fmla="*/ 114300 h 683821"/>
              <a:gd name="connsiteX3-37" fmla="*/ 8509000 w 12255500"/>
              <a:gd name="connsiteY3-38" fmla="*/ 660400 h 683821"/>
              <a:gd name="connsiteX4-39" fmla="*/ 12255500 w 12255500"/>
              <a:gd name="connsiteY4-40" fmla="*/ 0 h 68382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255500" h="683821">
                <a:moveTo>
                  <a:pt x="0" y="596900"/>
                </a:moveTo>
                <a:cubicBezTo>
                  <a:pt x="391583" y="692150"/>
                  <a:pt x="1153583" y="715433"/>
                  <a:pt x="1879600" y="635000"/>
                </a:cubicBezTo>
                <a:cubicBezTo>
                  <a:pt x="2605617" y="554567"/>
                  <a:pt x="3251200" y="110067"/>
                  <a:pt x="4356100" y="114300"/>
                </a:cubicBezTo>
                <a:cubicBezTo>
                  <a:pt x="5461000" y="118533"/>
                  <a:pt x="7192433" y="679450"/>
                  <a:pt x="8509000" y="660400"/>
                </a:cubicBezTo>
                <a:cubicBezTo>
                  <a:pt x="9825567" y="641350"/>
                  <a:pt x="11071225" y="333375"/>
                  <a:pt x="12255500" y="0"/>
                </a:cubicBezTo>
              </a:path>
            </a:pathLst>
          </a:custGeom>
          <a:noFill/>
          <a:ln w="12700" cap="flat" cmpd="sng" algn="ctr">
            <a:solidFill>
              <a:srgbClr val="029489"/>
            </a:solidFill>
            <a:prstDash val="solid"/>
            <a:round/>
            <a:headEnd type="none" w="med" len="med"/>
            <a:tailEnd type="none" w="med" len="med"/>
          </a:ln>
          <a:effectLst/>
        </p:spPr>
        <p:txBody>
          <a:bodyPr rot="0" spcFirstLastPara="0" vertOverflow="overflow" horzOverflow="overflow" vert="horz" wrap="square" lIns="68580" tIns="34290" rIns="68580" bIns="34290" numCol="1" spcCol="0" rtlCol="0" fromWordArt="0" anchor="ctr" anchorCtr="0" forceAA="0" compatLnSpc="1">
            <a:noAutofit/>
          </a:bodyPr>
          <a:lstStyle/>
          <a:p>
            <a:pPr algn="ctr" defTabSz="685800"/>
            <a:endParaRPr lang="zh-CN" altLang="en-US" sz="1015" dirty="0">
              <a:solidFill>
                <a:prstClr val="black"/>
              </a:solidFill>
              <a:cs typeface="+mn-ea"/>
              <a:sym typeface="+mn-lt"/>
            </a:endParaRPr>
          </a:p>
        </p:txBody>
      </p:sp>
      <p:sp>
        <p:nvSpPr>
          <p:cNvPr id="35" name="任意多边形 34"/>
          <p:cNvSpPr/>
          <p:nvPr/>
        </p:nvSpPr>
        <p:spPr bwMode="auto">
          <a:xfrm rot="4279635">
            <a:off x="4294683" y="5023783"/>
            <a:ext cx="91106" cy="79223"/>
          </a:xfrm>
          <a:custGeom>
            <a:avLst/>
            <a:gdLst>
              <a:gd name="connsiteX0" fmla="*/ 0 w 219075"/>
              <a:gd name="connsiteY0" fmla="*/ 152400 h 190500"/>
              <a:gd name="connsiteX1" fmla="*/ 171450 w 219075"/>
              <a:gd name="connsiteY1" fmla="*/ 0 h 190500"/>
              <a:gd name="connsiteX2" fmla="*/ 219075 w 219075"/>
              <a:gd name="connsiteY2" fmla="*/ 190500 h 190500"/>
              <a:gd name="connsiteX3" fmla="*/ 0 w 219075"/>
              <a:gd name="connsiteY3" fmla="*/ 152400 h 190500"/>
            </a:gdLst>
            <a:ahLst/>
            <a:cxnLst>
              <a:cxn ang="0">
                <a:pos x="connsiteX0" y="connsiteY0"/>
              </a:cxn>
              <a:cxn ang="0">
                <a:pos x="connsiteX1" y="connsiteY1"/>
              </a:cxn>
              <a:cxn ang="0">
                <a:pos x="connsiteX2" y="connsiteY2"/>
              </a:cxn>
              <a:cxn ang="0">
                <a:pos x="connsiteX3" y="connsiteY3"/>
              </a:cxn>
            </a:cxnLst>
            <a:rect l="l" t="t" r="r" b="b"/>
            <a:pathLst>
              <a:path w="219075" h="190500">
                <a:moveTo>
                  <a:pt x="0" y="152400"/>
                </a:moveTo>
                <a:lnTo>
                  <a:pt x="171450" y="0"/>
                </a:lnTo>
                <a:lnTo>
                  <a:pt x="219075" y="190500"/>
                </a:lnTo>
                <a:lnTo>
                  <a:pt x="0" y="152400"/>
                </a:lnTo>
                <a:close/>
              </a:path>
            </a:pathLst>
          </a:custGeom>
          <a:solidFill>
            <a:srgbClr val="004960"/>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lstStyle/>
          <a:p>
            <a:pPr defTabSz="685800" fontAlgn="base">
              <a:spcBef>
                <a:spcPct val="0"/>
              </a:spcBef>
              <a:spcAft>
                <a:spcPct val="0"/>
              </a:spcAft>
            </a:pPr>
            <a:endParaRPr lang="zh-CN" altLang="en-US" sz="1350">
              <a:solidFill>
                <a:prstClr val="black"/>
              </a:solidFill>
              <a:cs typeface="+mn-ea"/>
              <a:sym typeface="+mn-lt"/>
            </a:endParaRPr>
          </a:p>
        </p:txBody>
      </p:sp>
      <p:sp>
        <p:nvSpPr>
          <p:cNvPr id="36" name="任意多边形 35"/>
          <p:cNvSpPr/>
          <p:nvPr/>
        </p:nvSpPr>
        <p:spPr bwMode="auto">
          <a:xfrm>
            <a:off x="6284983" y="1324662"/>
            <a:ext cx="137159" cy="162819"/>
          </a:xfrm>
          <a:custGeom>
            <a:avLst/>
            <a:gdLst>
              <a:gd name="connsiteX0" fmla="*/ 123825 w 161925"/>
              <a:gd name="connsiteY0" fmla="*/ 0 h 200025"/>
              <a:gd name="connsiteX1" fmla="*/ 0 w 161925"/>
              <a:gd name="connsiteY1" fmla="*/ 200025 h 200025"/>
              <a:gd name="connsiteX2" fmla="*/ 161925 w 161925"/>
              <a:gd name="connsiteY2" fmla="*/ 152400 h 200025"/>
              <a:gd name="connsiteX3" fmla="*/ 123825 w 161925"/>
              <a:gd name="connsiteY3" fmla="*/ 0 h 200025"/>
            </a:gdLst>
            <a:ahLst/>
            <a:cxnLst>
              <a:cxn ang="0">
                <a:pos x="connsiteX0" y="connsiteY0"/>
              </a:cxn>
              <a:cxn ang="0">
                <a:pos x="connsiteX1" y="connsiteY1"/>
              </a:cxn>
              <a:cxn ang="0">
                <a:pos x="connsiteX2" y="connsiteY2"/>
              </a:cxn>
              <a:cxn ang="0">
                <a:pos x="connsiteX3" y="connsiteY3"/>
              </a:cxn>
            </a:cxnLst>
            <a:rect l="l" t="t" r="r" b="b"/>
            <a:pathLst>
              <a:path w="161925" h="200025">
                <a:moveTo>
                  <a:pt x="123825" y="0"/>
                </a:moveTo>
                <a:lnTo>
                  <a:pt x="0" y="200025"/>
                </a:lnTo>
                <a:lnTo>
                  <a:pt x="161925" y="152400"/>
                </a:lnTo>
                <a:lnTo>
                  <a:pt x="123825" y="0"/>
                </a:lnTo>
                <a:close/>
              </a:path>
            </a:pathLst>
          </a:custGeom>
          <a:solidFill>
            <a:srgbClr val="029489"/>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lstStyle/>
          <a:p>
            <a:pPr defTabSz="685800" fontAlgn="base">
              <a:spcBef>
                <a:spcPct val="0"/>
              </a:spcBef>
              <a:spcAft>
                <a:spcPct val="0"/>
              </a:spcAft>
            </a:pPr>
            <a:endParaRPr lang="zh-CN" altLang="en-US" sz="1350">
              <a:solidFill>
                <a:prstClr val="black"/>
              </a:solidFill>
              <a:cs typeface="+mn-ea"/>
              <a:sym typeface="+mn-lt"/>
            </a:endParaRPr>
          </a:p>
        </p:txBody>
      </p:sp>
      <p:sp>
        <p:nvSpPr>
          <p:cNvPr id="37" name="任意多边形 36"/>
          <p:cNvSpPr/>
          <p:nvPr/>
        </p:nvSpPr>
        <p:spPr bwMode="auto">
          <a:xfrm>
            <a:off x="1354239" y="4796495"/>
            <a:ext cx="86360" cy="87870"/>
          </a:xfrm>
          <a:custGeom>
            <a:avLst/>
            <a:gdLst>
              <a:gd name="connsiteX0" fmla="*/ 0 w 161925"/>
              <a:gd name="connsiteY0" fmla="*/ 9525 h 171450"/>
              <a:gd name="connsiteX1" fmla="*/ 161925 w 161925"/>
              <a:gd name="connsiteY1" fmla="*/ 171450 h 171450"/>
              <a:gd name="connsiteX2" fmla="*/ 161925 w 161925"/>
              <a:gd name="connsiteY2" fmla="*/ 0 h 171450"/>
              <a:gd name="connsiteX3" fmla="*/ 0 w 161925"/>
              <a:gd name="connsiteY3" fmla="*/ 9525 h 171450"/>
            </a:gdLst>
            <a:ahLst/>
            <a:cxnLst>
              <a:cxn ang="0">
                <a:pos x="connsiteX0" y="connsiteY0"/>
              </a:cxn>
              <a:cxn ang="0">
                <a:pos x="connsiteX1" y="connsiteY1"/>
              </a:cxn>
              <a:cxn ang="0">
                <a:pos x="connsiteX2" y="connsiteY2"/>
              </a:cxn>
              <a:cxn ang="0">
                <a:pos x="connsiteX3" y="connsiteY3"/>
              </a:cxn>
            </a:cxnLst>
            <a:rect l="l" t="t" r="r" b="b"/>
            <a:pathLst>
              <a:path w="161925" h="171450">
                <a:moveTo>
                  <a:pt x="0" y="9525"/>
                </a:moveTo>
                <a:lnTo>
                  <a:pt x="161925" y="171450"/>
                </a:lnTo>
                <a:lnTo>
                  <a:pt x="161925" y="0"/>
                </a:lnTo>
                <a:lnTo>
                  <a:pt x="0" y="9525"/>
                </a:lnTo>
                <a:close/>
              </a:path>
            </a:pathLst>
          </a:custGeom>
          <a:solidFill>
            <a:srgbClr val="004960"/>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lstStyle/>
          <a:p>
            <a:pPr defTabSz="685800" fontAlgn="base">
              <a:spcBef>
                <a:spcPct val="0"/>
              </a:spcBef>
              <a:spcAft>
                <a:spcPct val="0"/>
              </a:spcAft>
            </a:pPr>
            <a:endParaRPr lang="zh-CN" altLang="en-US" sz="1350">
              <a:solidFill>
                <a:prstClr val="black"/>
              </a:solidFill>
              <a:cs typeface="+mn-ea"/>
              <a:sym typeface="+mn-lt"/>
            </a:endParaRPr>
          </a:p>
        </p:txBody>
      </p:sp>
      <p:sp>
        <p:nvSpPr>
          <p:cNvPr id="38" name="任意多边形 37"/>
          <p:cNvSpPr/>
          <p:nvPr/>
        </p:nvSpPr>
        <p:spPr bwMode="auto">
          <a:xfrm rot="14641503">
            <a:off x="724350" y="5413965"/>
            <a:ext cx="39575" cy="97790"/>
          </a:xfrm>
          <a:custGeom>
            <a:avLst/>
            <a:gdLst>
              <a:gd name="connsiteX0" fmla="*/ 0 w 161925"/>
              <a:gd name="connsiteY0" fmla="*/ 9525 h 171450"/>
              <a:gd name="connsiteX1" fmla="*/ 161925 w 161925"/>
              <a:gd name="connsiteY1" fmla="*/ 171450 h 171450"/>
              <a:gd name="connsiteX2" fmla="*/ 161925 w 161925"/>
              <a:gd name="connsiteY2" fmla="*/ 0 h 171450"/>
              <a:gd name="connsiteX3" fmla="*/ 0 w 161925"/>
              <a:gd name="connsiteY3" fmla="*/ 9525 h 171450"/>
            </a:gdLst>
            <a:ahLst/>
            <a:cxnLst>
              <a:cxn ang="0">
                <a:pos x="connsiteX0" y="connsiteY0"/>
              </a:cxn>
              <a:cxn ang="0">
                <a:pos x="connsiteX1" y="connsiteY1"/>
              </a:cxn>
              <a:cxn ang="0">
                <a:pos x="connsiteX2" y="connsiteY2"/>
              </a:cxn>
              <a:cxn ang="0">
                <a:pos x="connsiteX3" y="connsiteY3"/>
              </a:cxn>
            </a:cxnLst>
            <a:rect l="l" t="t" r="r" b="b"/>
            <a:pathLst>
              <a:path w="161925" h="171450">
                <a:moveTo>
                  <a:pt x="0" y="9525"/>
                </a:moveTo>
                <a:lnTo>
                  <a:pt x="161925" y="171450"/>
                </a:lnTo>
                <a:lnTo>
                  <a:pt x="161925" y="0"/>
                </a:lnTo>
                <a:lnTo>
                  <a:pt x="0" y="9525"/>
                </a:lnTo>
                <a:close/>
              </a:path>
            </a:pathLst>
          </a:custGeom>
          <a:solidFill>
            <a:srgbClr val="F37743"/>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lstStyle/>
          <a:p>
            <a:pPr defTabSz="685800" fontAlgn="base">
              <a:spcBef>
                <a:spcPct val="0"/>
              </a:spcBef>
              <a:spcAft>
                <a:spcPct val="0"/>
              </a:spcAft>
            </a:pPr>
            <a:endParaRPr lang="zh-CN" altLang="en-US" sz="1350">
              <a:solidFill>
                <a:prstClr val="black"/>
              </a:solidFill>
              <a:cs typeface="+mn-ea"/>
              <a:sym typeface="+mn-lt"/>
            </a:endParaRPr>
          </a:p>
        </p:txBody>
      </p:sp>
      <p:sp>
        <p:nvSpPr>
          <p:cNvPr id="39" name="任意多边形 38"/>
          <p:cNvSpPr/>
          <p:nvPr/>
        </p:nvSpPr>
        <p:spPr bwMode="auto">
          <a:xfrm>
            <a:off x="8662853" y="5392999"/>
            <a:ext cx="86360" cy="87870"/>
          </a:xfrm>
          <a:custGeom>
            <a:avLst/>
            <a:gdLst>
              <a:gd name="connsiteX0" fmla="*/ 0 w 161925"/>
              <a:gd name="connsiteY0" fmla="*/ 9525 h 171450"/>
              <a:gd name="connsiteX1" fmla="*/ 161925 w 161925"/>
              <a:gd name="connsiteY1" fmla="*/ 171450 h 171450"/>
              <a:gd name="connsiteX2" fmla="*/ 161925 w 161925"/>
              <a:gd name="connsiteY2" fmla="*/ 0 h 171450"/>
              <a:gd name="connsiteX3" fmla="*/ 0 w 161925"/>
              <a:gd name="connsiteY3" fmla="*/ 9525 h 171450"/>
            </a:gdLst>
            <a:ahLst/>
            <a:cxnLst>
              <a:cxn ang="0">
                <a:pos x="connsiteX0" y="connsiteY0"/>
              </a:cxn>
              <a:cxn ang="0">
                <a:pos x="connsiteX1" y="connsiteY1"/>
              </a:cxn>
              <a:cxn ang="0">
                <a:pos x="connsiteX2" y="connsiteY2"/>
              </a:cxn>
              <a:cxn ang="0">
                <a:pos x="connsiteX3" y="connsiteY3"/>
              </a:cxn>
            </a:cxnLst>
            <a:rect l="l" t="t" r="r" b="b"/>
            <a:pathLst>
              <a:path w="161925" h="171450">
                <a:moveTo>
                  <a:pt x="0" y="9525"/>
                </a:moveTo>
                <a:lnTo>
                  <a:pt x="161925" y="171450"/>
                </a:lnTo>
                <a:lnTo>
                  <a:pt x="161925" y="0"/>
                </a:lnTo>
                <a:lnTo>
                  <a:pt x="0" y="9525"/>
                </a:lnTo>
                <a:close/>
              </a:path>
            </a:pathLst>
          </a:custGeom>
          <a:solidFill>
            <a:srgbClr val="EA4345"/>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lstStyle/>
          <a:p>
            <a:pPr defTabSz="685800" fontAlgn="base">
              <a:spcBef>
                <a:spcPct val="0"/>
              </a:spcBef>
              <a:spcAft>
                <a:spcPct val="0"/>
              </a:spcAft>
            </a:pPr>
            <a:endParaRPr lang="zh-CN" altLang="en-US" sz="1350">
              <a:solidFill>
                <a:prstClr val="black"/>
              </a:solidFill>
              <a:cs typeface="+mn-ea"/>
              <a:sym typeface="+mn-lt"/>
            </a:endParaRPr>
          </a:p>
        </p:txBody>
      </p:sp>
      <p:sp>
        <p:nvSpPr>
          <p:cNvPr id="40" name="任意多边形 39"/>
          <p:cNvSpPr/>
          <p:nvPr/>
        </p:nvSpPr>
        <p:spPr bwMode="auto">
          <a:xfrm flipH="1" flipV="1">
            <a:off x="8469199" y="4489686"/>
            <a:ext cx="187472" cy="156769"/>
          </a:xfrm>
          <a:custGeom>
            <a:avLst/>
            <a:gdLst>
              <a:gd name="connsiteX0" fmla="*/ 123825 w 161925"/>
              <a:gd name="connsiteY0" fmla="*/ 0 h 200025"/>
              <a:gd name="connsiteX1" fmla="*/ 0 w 161925"/>
              <a:gd name="connsiteY1" fmla="*/ 200025 h 200025"/>
              <a:gd name="connsiteX2" fmla="*/ 161925 w 161925"/>
              <a:gd name="connsiteY2" fmla="*/ 152400 h 200025"/>
              <a:gd name="connsiteX3" fmla="*/ 123825 w 161925"/>
              <a:gd name="connsiteY3" fmla="*/ 0 h 200025"/>
            </a:gdLst>
            <a:ahLst/>
            <a:cxnLst>
              <a:cxn ang="0">
                <a:pos x="connsiteX0" y="connsiteY0"/>
              </a:cxn>
              <a:cxn ang="0">
                <a:pos x="connsiteX1" y="connsiteY1"/>
              </a:cxn>
              <a:cxn ang="0">
                <a:pos x="connsiteX2" y="connsiteY2"/>
              </a:cxn>
              <a:cxn ang="0">
                <a:pos x="connsiteX3" y="connsiteY3"/>
              </a:cxn>
            </a:cxnLst>
            <a:rect l="l" t="t" r="r" b="b"/>
            <a:pathLst>
              <a:path w="161925" h="200025">
                <a:moveTo>
                  <a:pt x="123825" y="0"/>
                </a:moveTo>
                <a:lnTo>
                  <a:pt x="0" y="200025"/>
                </a:lnTo>
                <a:lnTo>
                  <a:pt x="161925" y="152400"/>
                </a:lnTo>
                <a:lnTo>
                  <a:pt x="123825" y="0"/>
                </a:lnTo>
                <a:close/>
              </a:path>
            </a:pathLst>
          </a:custGeom>
          <a:solidFill>
            <a:srgbClr val="F37743"/>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lstStyle/>
          <a:p>
            <a:pPr defTabSz="685800" fontAlgn="base">
              <a:spcBef>
                <a:spcPct val="0"/>
              </a:spcBef>
              <a:spcAft>
                <a:spcPct val="0"/>
              </a:spcAft>
            </a:pPr>
            <a:endParaRPr lang="zh-CN" altLang="en-US" sz="1350">
              <a:solidFill>
                <a:prstClr val="black"/>
              </a:solidFill>
              <a:cs typeface="+mn-ea"/>
              <a:sym typeface="+mn-lt"/>
            </a:endParaRPr>
          </a:p>
        </p:txBody>
      </p:sp>
      <p:sp>
        <p:nvSpPr>
          <p:cNvPr id="41" name="任意多边形 40"/>
          <p:cNvSpPr/>
          <p:nvPr/>
        </p:nvSpPr>
        <p:spPr bwMode="auto">
          <a:xfrm rot="4279635" flipH="1" flipV="1">
            <a:off x="6102831" y="1425296"/>
            <a:ext cx="134519" cy="122172"/>
          </a:xfrm>
          <a:custGeom>
            <a:avLst/>
            <a:gdLst>
              <a:gd name="connsiteX0" fmla="*/ 0 w 219075"/>
              <a:gd name="connsiteY0" fmla="*/ 152400 h 190500"/>
              <a:gd name="connsiteX1" fmla="*/ 171450 w 219075"/>
              <a:gd name="connsiteY1" fmla="*/ 0 h 190500"/>
              <a:gd name="connsiteX2" fmla="*/ 219075 w 219075"/>
              <a:gd name="connsiteY2" fmla="*/ 190500 h 190500"/>
              <a:gd name="connsiteX3" fmla="*/ 0 w 219075"/>
              <a:gd name="connsiteY3" fmla="*/ 152400 h 190500"/>
            </a:gdLst>
            <a:ahLst/>
            <a:cxnLst>
              <a:cxn ang="0">
                <a:pos x="connsiteX0" y="connsiteY0"/>
              </a:cxn>
              <a:cxn ang="0">
                <a:pos x="connsiteX1" y="connsiteY1"/>
              </a:cxn>
              <a:cxn ang="0">
                <a:pos x="connsiteX2" y="connsiteY2"/>
              </a:cxn>
              <a:cxn ang="0">
                <a:pos x="connsiteX3" y="connsiteY3"/>
              </a:cxn>
            </a:cxnLst>
            <a:rect l="l" t="t" r="r" b="b"/>
            <a:pathLst>
              <a:path w="219075" h="190500">
                <a:moveTo>
                  <a:pt x="0" y="152400"/>
                </a:moveTo>
                <a:lnTo>
                  <a:pt x="171450" y="0"/>
                </a:lnTo>
                <a:lnTo>
                  <a:pt x="219075" y="190500"/>
                </a:lnTo>
                <a:lnTo>
                  <a:pt x="0" y="152400"/>
                </a:lnTo>
                <a:close/>
              </a:path>
            </a:pathLst>
          </a:custGeom>
          <a:solidFill>
            <a:srgbClr val="EA4345"/>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lstStyle/>
          <a:p>
            <a:pPr defTabSz="685800" fontAlgn="base">
              <a:spcBef>
                <a:spcPct val="0"/>
              </a:spcBef>
              <a:spcAft>
                <a:spcPct val="0"/>
              </a:spcAft>
            </a:pPr>
            <a:endParaRPr lang="zh-CN" altLang="en-US" sz="1350">
              <a:solidFill>
                <a:prstClr val="black"/>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400" advClick="0" advTm="0">
        <p14:ripp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750"/>
                                        <p:tgtEl>
                                          <p:spTgt spid="37"/>
                                        </p:tgtEl>
                                      </p:cBhvr>
                                    </p:animEffect>
                                  </p:childTnLst>
                                </p:cTn>
                              </p:par>
                              <p:par>
                                <p:cTn id="8" presetID="42" presetClass="path" presetSubtype="0" fill="hold" grpId="1" nodeType="withEffect">
                                  <p:stCondLst>
                                    <p:cond delay="0"/>
                                  </p:stCondLst>
                                  <p:childTnLst>
                                    <p:animMotion origin="layout" path="M 2.22222E-6 -4.44444E-6 L -0.03056 -0.04583 " pathEditMode="relative" rAng="0" ptsTypes="AA">
                                      <p:cBhvr>
                                        <p:cTn id="9" dur="750" spd="-100000" fill="hold"/>
                                        <p:tgtEl>
                                          <p:spTgt spid="37"/>
                                        </p:tgtEl>
                                        <p:attrNameLst>
                                          <p:attrName>ppt_x</p:attrName>
                                          <p:attrName>ppt_y</p:attrName>
                                        </p:attrNameLst>
                                      </p:cBhvr>
                                      <p:rCtr x="-1528" y="-2306"/>
                                    </p:animMotion>
                                  </p:childTnLst>
                                </p:cTn>
                              </p:par>
                              <p:par>
                                <p:cTn id="10" presetID="10" presetClass="entr" presetSubtype="0" fill="hold" grpId="0" nodeType="withEffect">
                                  <p:stCondLst>
                                    <p:cond delay="250"/>
                                  </p:stCondLst>
                                  <p:childTnLst>
                                    <p:set>
                                      <p:cBhvr>
                                        <p:cTn id="11" dur="1" fill="hold">
                                          <p:stCondLst>
                                            <p:cond delay="0"/>
                                          </p:stCondLst>
                                        </p:cTn>
                                        <p:tgtEl>
                                          <p:spTgt spid="38"/>
                                        </p:tgtEl>
                                        <p:attrNameLst>
                                          <p:attrName>style.visibility</p:attrName>
                                        </p:attrNameLst>
                                      </p:cBhvr>
                                      <p:to>
                                        <p:strVal val="visible"/>
                                      </p:to>
                                    </p:set>
                                    <p:animEffect transition="in" filter="fade">
                                      <p:cBhvr>
                                        <p:cTn id="12" dur="750"/>
                                        <p:tgtEl>
                                          <p:spTgt spid="38"/>
                                        </p:tgtEl>
                                      </p:cBhvr>
                                    </p:animEffect>
                                  </p:childTnLst>
                                </p:cTn>
                              </p:par>
                              <p:par>
                                <p:cTn id="13" presetID="42" presetClass="path" presetSubtype="0" fill="hold" grpId="1" nodeType="withEffect">
                                  <p:stCondLst>
                                    <p:cond delay="250"/>
                                  </p:stCondLst>
                                  <p:childTnLst>
                                    <p:animMotion origin="layout" path="M 1.38778E-17 -3.33333E-6 L -0.02899 0.03945 " pathEditMode="relative" rAng="0" ptsTypes="AA">
                                      <p:cBhvr>
                                        <p:cTn id="14" dur="750" spd="-100000" fill="hold"/>
                                        <p:tgtEl>
                                          <p:spTgt spid="38"/>
                                        </p:tgtEl>
                                        <p:attrNameLst>
                                          <p:attrName>ppt_x</p:attrName>
                                          <p:attrName>ppt_y</p:attrName>
                                        </p:attrNameLst>
                                      </p:cBhvr>
                                      <p:rCtr x="-1458" y="1972"/>
                                    </p:animMotion>
                                  </p:childTnLst>
                                </p:cTn>
                              </p:par>
                              <p:par>
                                <p:cTn id="15" presetID="10" presetClass="entr" presetSubtype="0" fill="hold" grpId="0" nodeType="with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fade">
                                      <p:cBhvr>
                                        <p:cTn id="17" dur="750"/>
                                        <p:tgtEl>
                                          <p:spTgt spid="40"/>
                                        </p:tgtEl>
                                      </p:cBhvr>
                                    </p:animEffect>
                                  </p:childTnLst>
                                </p:cTn>
                              </p:par>
                              <p:par>
                                <p:cTn id="18" presetID="42" presetClass="path" presetSubtype="0" fill="hold" grpId="1" nodeType="withEffect">
                                  <p:stCondLst>
                                    <p:cond delay="0"/>
                                  </p:stCondLst>
                                  <p:childTnLst>
                                    <p:animMotion origin="layout" path="M 1.66667E-6 3.33333E-6 L -0.04254 0.04666 " pathEditMode="relative" rAng="0" ptsTypes="AA">
                                      <p:cBhvr>
                                        <p:cTn id="19" dur="750" spd="-100000" fill="hold"/>
                                        <p:tgtEl>
                                          <p:spTgt spid="40"/>
                                        </p:tgtEl>
                                        <p:attrNameLst>
                                          <p:attrName>ppt_x</p:attrName>
                                          <p:attrName>ppt_y</p:attrName>
                                        </p:attrNameLst>
                                      </p:cBhvr>
                                      <p:rCtr x="-2135" y="2333"/>
                                    </p:animMotion>
                                  </p:childTnLst>
                                </p:cTn>
                              </p:par>
                              <p:par>
                                <p:cTn id="20" presetID="10" presetClass="entr" presetSubtype="0" fill="hold" grpId="0" nodeType="withEffect">
                                  <p:stCondLst>
                                    <p:cond delay="500"/>
                                  </p:stCondLst>
                                  <p:childTnLst>
                                    <p:set>
                                      <p:cBhvr>
                                        <p:cTn id="21" dur="1" fill="hold">
                                          <p:stCondLst>
                                            <p:cond delay="0"/>
                                          </p:stCondLst>
                                        </p:cTn>
                                        <p:tgtEl>
                                          <p:spTgt spid="41"/>
                                        </p:tgtEl>
                                        <p:attrNameLst>
                                          <p:attrName>style.visibility</p:attrName>
                                        </p:attrNameLst>
                                      </p:cBhvr>
                                      <p:to>
                                        <p:strVal val="visible"/>
                                      </p:to>
                                    </p:set>
                                    <p:animEffect transition="in" filter="fade">
                                      <p:cBhvr>
                                        <p:cTn id="22" dur="750"/>
                                        <p:tgtEl>
                                          <p:spTgt spid="41"/>
                                        </p:tgtEl>
                                      </p:cBhvr>
                                    </p:animEffect>
                                  </p:childTnLst>
                                </p:cTn>
                              </p:par>
                              <p:par>
                                <p:cTn id="23" presetID="42" presetClass="path" presetSubtype="0" fill="hold" grpId="1" nodeType="withEffect">
                                  <p:stCondLst>
                                    <p:cond delay="500"/>
                                  </p:stCondLst>
                                  <p:childTnLst>
                                    <p:animMotion origin="layout" path="M -2.77778E-6 0 L -0.01805 -0.04722 " pathEditMode="relative" rAng="0" ptsTypes="AA">
                                      <p:cBhvr>
                                        <p:cTn id="24" dur="750" spd="-100000" fill="hold"/>
                                        <p:tgtEl>
                                          <p:spTgt spid="41"/>
                                        </p:tgtEl>
                                        <p:attrNameLst>
                                          <p:attrName>ppt_x</p:attrName>
                                          <p:attrName>ppt_y</p:attrName>
                                        </p:attrNameLst>
                                      </p:cBhvr>
                                      <p:rCtr x="-903" y="-2361"/>
                                    </p:animMotion>
                                  </p:childTnLst>
                                </p:cTn>
                              </p:par>
                              <p:par>
                                <p:cTn id="25" presetID="10" presetClass="entr" presetSubtype="0" fill="hold" grpId="0" nodeType="withEffect">
                                  <p:stCondLst>
                                    <p:cond delay="25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750"/>
                                        <p:tgtEl>
                                          <p:spTgt spid="35"/>
                                        </p:tgtEl>
                                      </p:cBhvr>
                                    </p:animEffect>
                                  </p:childTnLst>
                                </p:cTn>
                              </p:par>
                              <p:par>
                                <p:cTn id="28" presetID="42" presetClass="path" presetSubtype="0" fill="hold" grpId="1" nodeType="withEffect">
                                  <p:stCondLst>
                                    <p:cond delay="250"/>
                                  </p:stCondLst>
                                  <p:childTnLst>
                                    <p:animMotion origin="layout" path="M -2.77778E-6 -3.33333E-6 L -2.77778E-6 0.00028 " pathEditMode="relative" rAng="0" ptsTypes="AA">
                                      <p:cBhvr>
                                        <p:cTn id="29" dur="750" spd="-100000" fill="hold"/>
                                        <p:tgtEl>
                                          <p:spTgt spid="35"/>
                                        </p:tgtEl>
                                        <p:attrNameLst>
                                          <p:attrName>ppt_x</p:attrName>
                                          <p:attrName>ppt_y</p:attrName>
                                        </p:attrNameLst>
                                      </p:cBhvr>
                                      <p:rCtr x="0" y="0"/>
                                    </p:animMotion>
                                  </p:childTnLst>
                                </p:cTn>
                              </p:par>
                              <p:par>
                                <p:cTn id="30" presetID="10" presetClass="entr" presetSubtype="0" fill="hold" grpId="0" nodeType="with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750"/>
                                        <p:tgtEl>
                                          <p:spTgt spid="39"/>
                                        </p:tgtEl>
                                      </p:cBhvr>
                                    </p:animEffect>
                                  </p:childTnLst>
                                </p:cTn>
                              </p:par>
                              <p:par>
                                <p:cTn id="33" presetID="42" presetClass="path" presetSubtype="0" fill="hold" grpId="1" nodeType="withEffect">
                                  <p:stCondLst>
                                    <p:cond delay="0"/>
                                  </p:stCondLst>
                                  <p:childTnLst>
                                    <p:animMotion origin="layout" path="M -3.33333E-6 1.11111E-6 L -3.33333E-6 0.00028 " pathEditMode="relative" rAng="0" ptsTypes="AA">
                                      <p:cBhvr>
                                        <p:cTn id="34" dur="750" spd="-100000" fill="hold"/>
                                        <p:tgtEl>
                                          <p:spTgt spid="39"/>
                                        </p:tgtEl>
                                        <p:attrNameLst>
                                          <p:attrName>ppt_x</p:attrName>
                                          <p:attrName>ppt_y</p:attrName>
                                        </p:attrNameLst>
                                      </p:cBhvr>
                                      <p:rCtr x="0" y="0"/>
                                    </p:animMotion>
                                  </p:childTnLst>
                                </p:cTn>
                              </p:par>
                              <p:par>
                                <p:cTn id="35" presetID="10" presetClass="entr" presetSubtype="0" fill="hold" grpId="1" nodeType="withEffect">
                                  <p:stCondLst>
                                    <p:cond delay="500"/>
                                  </p:stCondLst>
                                  <p:childTnLst>
                                    <p:set>
                                      <p:cBhvr>
                                        <p:cTn id="36" dur="1" fill="hold">
                                          <p:stCondLst>
                                            <p:cond delay="0"/>
                                          </p:stCondLst>
                                        </p:cTn>
                                        <p:tgtEl>
                                          <p:spTgt spid="36"/>
                                        </p:tgtEl>
                                        <p:attrNameLst>
                                          <p:attrName>style.visibility</p:attrName>
                                        </p:attrNameLst>
                                      </p:cBhvr>
                                      <p:to>
                                        <p:strVal val="visible"/>
                                      </p:to>
                                    </p:set>
                                    <p:animEffect transition="in" filter="fade">
                                      <p:cBhvr>
                                        <p:cTn id="37" dur="750"/>
                                        <p:tgtEl>
                                          <p:spTgt spid="36"/>
                                        </p:tgtEl>
                                      </p:cBhvr>
                                    </p:animEffect>
                                  </p:childTnLst>
                                </p:cTn>
                              </p:par>
                              <p:par>
                                <p:cTn id="38" presetID="42" presetClass="path" presetSubtype="0" fill="hold" grpId="0" nodeType="withEffect">
                                  <p:stCondLst>
                                    <p:cond delay="500"/>
                                  </p:stCondLst>
                                  <p:childTnLst>
                                    <p:animMotion origin="layout" path="M -1.66667E-6 -3.33333E-6 L 0.03195 -0.05889 " pathEditMode="relative" rAng="0" ptsTypes="AA">
                                      <p:cBhvr>
                                        <p:cTn id="39" dur="750" spd="-100000" fill="hold"/>
                                        <p:tgtEl>
                                          <p:spTgt spid="36"/>
                                        </p:tgtEl>
                                        <p:attrNameLst>
                                          <p:attrName>ppt_x</p:attrName>
                                          <p:attrName>ppt_y</p:attrName>
                                        </p:attrNameLst>
                                      </p:cBhvr>
                                      <p:rCtr x="1597" y="-2944"/>
                                    </p:animMotion>
                                  </p:childTnLst>
                                </p:cTn>
                              </p:par>
                              <p:par>
                                <p:cTn id="40" presetID="22" presetClass="entr" presetSubtype="8" fill="hold" grpId="0" nodeType="withEffect">
                                  <p:stCondLst>
                                    <p:cond delay="0"/>
                                  </p:stCondLst>
                                  <p:childTnLst>
                                    <p:set>
                                      <p:cBhvr>
                                        <p:cTn id="41" dur="1" fill="hold">
                                          <p:stCondLst>
                                            <p:cond delay="0"/>
                                          </p:stCondLst>
                                        </p:cTn>
                                        <p:tgtEl>
                                          <p:spTgt spid="33"/>
                                        </p:tgtEl>
                                        <p:attrNameLst>
                                          <p:attrName>style.visibility</p:attrName>
                                        </p:attrNameLst>
                                      </p:cBhvr>
                                      <p:to>
                                        <p:strVal val="visible"/>
                                      </p:to>
                                    </p:set>
                                    <p:animEffect transition="in" filter="wipe(left)">
                                      <p:cBhvr>
                                        <p:cTn id="42" dur="1250"/>
                                        <p:tgtEl>
                                          <p:spTgt spid="33"/>
                                        </p:tgtEl>
                                      </p:cBhvr>
                                    </p:animEffect>
                                  </p:childTnLst>
                                </p:cTn>
                              </p:par>
                              <p:par>
                                <p:cTn id="43" presetID="22" presetClass="entr" presetSubtype="2" fill="hold" grpId="0" nodeType="with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right)">
                                      <p:cBhvr>
                                        <p:cTn id="45" dur="1250"/>
                                        <p:tgtEl>
                                          <p:spTgt spid="34"/>
                                        </p:tgtEl>
                                      </p:cBhvr>
                                    </p:animEffect>
                                  </p:childTnLst>
                                </p:cTn>
                              </p:par>
                            </p:childTnLst>
                          </p:cTn>
                        </p:par>
                        <p:par>
                          <p:cTn id="46" fill="hold">
                            <p:stCondLst>
                              <p:cond delay="1000"/>
                            </p:stCondLst>
                            <p:childTnLst>
                              <p:par>
                                <p:cTn id="47" presetID="2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1050" fill="hold"/>
                                        <p:tgtEl>
                                          <p:spTgt spid="2"/>
                                        </p:tgtEl>
                                        <p:attrNameLst>
                                          <p:attrName>ppt_w</p:attrName>
                                        </p:attrNameLst>
                                      </p:cBhvr>
                                      <p:tavLst>
                                        <p:tav tm="0">
                                          <p:val>
                                            <p:fltVal val="0"/>
                                          </p:val>
                                        </p:tav>
                                        <p:tav tm="100000">
                                          <p:val>
                                            <p:strVal val="#ppt_w"/>
                                          </p:val>
                                        </p:tav>
                                      </p:tavLst>
                                    </p:anim>
                                    <p:anim calcmode="lin" valueType="num">
                                      <p:cBhvr>
                                        <p:cTn id="50" dur="1050" fill="hold"/>
                                        <p:tgtEl>
                                          <p:spTgt spid="2"/>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450"/>
                                  </p:stCondLst>
                                  <p:childTnLst>
                                    <p:set>
                                      <p:cBhvr>
                                        <p:cTn id="52" dur="1" fill="hold">
                                          <p:stCondLst>
                                            <p:cond delay="0"/>
                                          </p:stCondLst>
                                        </p:cTn>
                                        <p:tgtEl>
                                          <p:spTgt spid="3"/>
                                        </p:tgtEl>
                                        <p:attrNameLst>
                                          <p:attrName>style.visibility</p:attrName>
                                        </p:attrNameLst>
                                      </p:cBhvr>
                                      <p:to>
                                        <p:strVal val="visible"/>
                                      </p:to>
                                    </p:set>
                                    <p:anim calcmode="lin" valueType="num">
                                      <p:cBhvr>
                                        <p:cTn id="53" dur="1050" fill="hold"/>
                                        <p:tgtEl>
                                          <p:spTgt spid="3"/>
                                        </p:tgtEl>
                                        <p:attrNameLst>
                                          <p:attrName>ppt_w</p:attrName>
                                        </p:attrNameLst>
                                      </p:cBhvr>
                                      <p:tavLst>
                                        <p:tav tm="0">
                                          <p:val>
                                            <p:fltVal val="0"/>
                                          </p:val>
                                        </p:tav>
                                        <p:tav tm="100000">
                                          <p:val>
                                            <p:strVal val="#ppt_w"/>
                                          </p:val>
                                        </p:tav>
                                      </p:tavLst>
                                    </p:anim>
                                    <p:anim calcmode="lin" valueType="num">
                                      <p:cBhvr>
                                        <p:cTn id="54" dur="1050" fill="hold"/>
                                        <p:tgtEl>
                                          <p:spTgt spid="3"/>
                                        </p:tgtEl>
                                        <p:attrNameLst>
                                          <p:attrName>ppt_h</p:attrName>
                                        </p:attrNameLst>
                                      </p:cBhvr>
                                      <p:tavLst>
                                        <p:tav tm="0">
                                          <p:val>
                                            <p:fltVal val="0"/>
                                          </p:val>
                                        </p:tav>
                                        <p:tav tm="100000">
                                          <p:val>
                                            <p:strVal val="#ppt_h"/>
                                          </p:val>
                                        </p:tav>
                                      </p:tavLst>
                                    </p:anim>
                                  </p:childTnLst>
                                </p:cTn>
                              </p:par>
                              <p:par>
                                <p:cTn id="55" presetID="23" presetClass="entr" presetSubtype="16" fill="hold" grpId="0" nodeType="withEffect">
                                  <p:stCondLst>
                                    <p:cond delay="950"/>
                                  </p:stCondLst>
                                  <p:childTnLst>
                                    <p:set>
                                      <p:cBhvr>
                                        <p:cTn id="56" dur="1" fill="hold">
                                          <p:stCondLst>
                                            <p:cond delay="0"/>
                                          </p:stCondLst>
                                        </p:cTn>
                                        <p:tgtEl>
                                          <p:spTgt spid="4"/>
                                        </p:tgtEl>
                                        <p:attrNameLst>
                                          <p:attrName>style.visibility</p:attrName>
                                        </p:attrNameLst>
                                      </p:cBhvr>
                                      <p:to>
                                        <p:strVal val="visible"/>
                                      </p:to>
                                    </p:set>
                                    <p:anim calcmode="lin" valueType="num">
                                      <p:cBhvr>
                                        <p:cTn id="57" dur="1050" fill="hold"/>
                                        <p:tgtEl>
                                          <p:spTgt spid="4"/>
                                        </p:tgtEl>
                                        <p:attrNameLst>
                                          <p:attrName>ppt_w</p:attrName>
                                        </p:attrNameLst>
                                      </p:cBhvr>
                                      <p:tavLst>
                                        <p:tav tm="0">
                                          <p:val>
                                            <p:fltVal val="0"/>
                                          </p:val>
                                        </p:tav>
                                        <p:tav tm="100000">
                                          <p:val>
                                            <p:strVal val="#ppt_w"/>
                                          </p:val>
                                        </p:tav>
                                      </p:tavLst>
                                    </p:anim>
                                    <p:anim calcmode="lin" valueType="num">
                                      <p:cBhvr>
                                        <p:cTn id="58" dur="1050" fill="hold"/>
                                        <p:tgtEl>
                                          <p:spTgt spid="4"/>
                                        </p:tgtEl>
                                        <p:attrNameLst>
                                          <p:attrName>ppt_h</p:attrName>
                                        </p:attrNameLst>
                                      </p:cBhvr>
                                      <p:tavLst>
                                        <p:tav tm="0">
                                          <p:val>
                                            <p:fltVal val="0"/>
                                          </p:val>
                                        </p:tav>
                                        <p:tav tm="100000">
                                          <p:val>
                                            <p:strVal val="#ppt_h"/>
                                          </p:val>
                                        </p:tav>
                                      </p:tavLst>
                                    </p:anim>
                                  </p:childTnLst>
                                </p:cTn>
                              </p:par>
                              <p:par>
                                <p:cTn id="59" presetID="23" presetClass="entr" presetSubtype="16" fill="hold" nodeType="withEffect">
                                  <p:stCondLst>
                                    <p:cond delay="1250"/>
                                  </p:stCondLst>
                                  <p:childTnLst>
                                    <p:set>
                                      <p:cBhvr>
                                        <p:cTn id="60" dur="1" fill="hold">
                                          <p:stCondLst>
                                            <p:cond delay="0"/>
                                          </p:stCondLst>
                                        </p:cTn>
                                        <p:tgtEl>
                                          <p:spTgt spid="5"/>
                                        </p:tgtEl>
                                        <p:attrNameLst>
                                          <p:attrName>style.visibility</p:attrName>
                                        </p:attrNameLst>
                                      </p:cBhvr>
                                      <p:to>
                                        <p:strVal val="visible"/>
                                      </p:to>
                                    </p:set>
                                    <p:anim calcmode="lin" valueType="num">
                                      <p:cBhvr>
                                        <p:cTn id="61" dur="1050" fill="hold"/>
                                        <p:tgtEl>
                                          <p:spTgt spid="5"/>
                                        </p:tgtEl>
                                        <p:attrNameLst>
                                          <p:attrName>ppt_w</p:attrName>
                                        </p:attrNameLst>
                                      </p:cBhvr>
                                      <p:tavLst>
                                        <p:tav tm="0">
                                          <p:val>
                                            <p:fltVal val="0"/>
                                          </p:val>
                                        </p:tav>
                                        <p:tav tm="100000">
                                          <p:val>
                                            <p:strVal val="#ppt_w"/>
                                          </p:val>
                                        </p:tav>
                                      </p:tavLst>
                                    </p:anim>
                                    <p:anim calcmode="lin" valueType="num">
                                      <p:cBhvr>
                                        <p:cTn id="62" dur="1050" fill="hold"/>
                                        <p:tgtEl>
                                          <p:spTgt spid="5"/>
                                        </p:tgtEl>
                                        <p:attrNameLst>
                                          <p:attrName>ppt_h</p:attrName>
                                        </p:attrNameLst>
                                      </p:cBhvr>
                                      <p:tavLst>
                                        <p:tav tm="0">
                                          <p:val>
                                            <p:fltVal val="0"/>
                                          </p:val>
                                        </p:tav>
                                        <p:tav tm="100000">
                                          <p:val>
                                            <p:strVal val="#ppt_h"/>
                                          </p:val>
                                        </p:tav>
                                      </p:tavLst>
                                    </p:anim>
                                  </p:childTnLst>
                                </p:cTn>
                              </p:par>
                            </p:childTnLst>
                          </p:cTn>
                        </p:par>
                        <p:par>
                          <p:cTn id="63" fill="hold">
                            <p:stCondLst>
                              <p:cond delay="2500"/>
                            </p:stCondLst>
                            <p:childTnLst>
                              <p:par>
                                <p:cTn id="64" presetID="16" presetClass="entr" presetSubtype="21" fill="hold" grpId="0" nodeType="afterEffect">
                                  <p:stCondLst>
                                    <p:cond delay="0"/>
                                  </p:stCondLst>
                                  <p:childTnLst>
                                    <p:set>
                                      <p:cBhvr>
                                        <p:cTn id="65" dur="1" fill="hold">
                                          <p:stCondLst>
                                            <p:cond delay="0"/>
                                          </p:stCondLst>
                                        </p:cTn>
                                        <p:tgtEl>
                                          <p:spTgt spid="21"/>
                                        </p:tgtEl>
                                        <p:attrNameLst>
                                          <p:attrName>style.visibility</p:attrName>
                                        </p:attrNameLst>
                                      </p:cBhvr>
                                      <p:to>
                                        <p:strVal val="visible"/>
                                      </p:to>
                                    </p:set>
                                    <p:animEffect transition="in" filter="barn(inVertical)">
                                      <p:cBhvr>
                                        <p:cTn id="66" dur="750"/>
                                        <p:tgtEl>
                                          <p:spTgt spid="21"/>
                                        </p:tgtEl>
                                      </p:cBhvr>
                                    </p:animEffect>
                                  </p:childTnLst>
                                </p:cTn>
                              </p:par>
                            </p:childTnLst>
                          </p:cTn>
                        </p:par>
                        <p:par>
                          <p:cTn id="67" fill="hold">
                            <p:stCondLst>
                              <p:cond delay="3500"/>
                            </p:stCondLst>
                            <p:childTnLst>
                              <p:par>
                                <p:cTn id="68" presetID="22" presetClass="entr" presetSubtype="1" fill="hold" grpId="0" nodeType="afterEffect">
                                  <p:stCondLst>
                                    <p:cond delay="0"/>
                                  </p:stCondLst>
                                  <p:childTnLst>
                                    <p:set>
                                      <p:cBhvr>
                                        <p:cTn id="69" dur="1" fill="hold">
                                          <p:stCondLst>
                                            <p:cond delay="0"/>
                                          </p:stCondLst>
                                        </p:cTn>
                                        <p:tgtEl>
                                          <p:spTgt spid="23"/>
                                        </p:tgtEl>
                                        <p:attrNameLst>
                                          <p:attrName>style.visibility</p:attrName>
                                        </p:attrNameLst>
                                      </p:cBhvr>
                                      <p:to>
                                        <p:strVal val="visible"/>
                                      </p:to>
                                    </p:set>
                                    <p:animEffect transition="in" filter="wipe(up)">
                                      <p:cBhvr>
                                        <p:cTn id="70" dur="4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21" grpId="0"/>
      <p:bldP spid="23" grpId="0"/>
      <p:bldP spid="33" grpId="0" animBg="1"/>
      <p:bldP spid="34" grpId="0" animBg="1"/>
      <p:bldP spid="35" grpId="0" animBg="1"/>
      <p:bldP spid="35" grpId="1" animBg="1"/>
      <p:bldP spid="36" grpId="0" animBg="1"/>
      <p:bldP spid="36" grpId="1" animBg="1"/>
      <p:bldP spid="37" grpId="0" animBg="1"/>
      <p:bldP spid="37" grpId="1" animBg="1"/>
      <p:bldP spid="38" grpId="0" animBg="1"/>
      <p:bldP spid="38" grpId="1" animBg="1"/>
      <p:bldP spid="39" grpId="0" animBg="1"/>
      <p:bldP spid="39" grpId="1" animBg="1"/>
      <p:bldP spid="40" grpId="0" animBg="1"/>
      <p:bldP spid="40" grpId="1" animBg="1"/>
      <p:bldP spid="41" grpId="0" animBg="1"/>
      <p:bldP spid="41"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138624" y="2998385"/>
            <a:ext cx="1353417" cy="1353417"/>
            <a:chOff x="1426058" y="2128520"/>
            <a:chExt cx="3168353" cy="3168352"/>
          </a:xfrm>
        </p:grpSpPr>
        <p:sp>
          <p:nvSpPr>
            <p:cNvPr id="3" name="椭圆 2"/>
            <p:cNvSpPr/>
            <p:nvPr/>
          </p:nvSpPr>
          <p:spPr>
            <a:xfrm>
              <a:off x="1426058" y="2128520"/>
              <a:ext cx="3168353" cy="3168352"/>
            </a:xfrm>
            <a:prstGeom prst="ellipse">
              <a:avLst/>
            </a:prstGeom>
            <a:gradFill>
              <a:gsLst>
                <a:gs pos="47000">
                  <a:srgbClr val="5E5E5E"/>
                </a:gs>
                <a:gs pos="0">
                  <a:schemeClr val="tx1">
                    <a:lumMod val="75000"/>
                    <a:lumOff val="25000"/>
                  </a:schemeClr>
                </a:gs>
                <a:gs pos="100000">
                  <a:schemeClr val="bg1">
                    <a:lumMod val="50000"/>
                  </a:schemeClr>
                </a:gs>
              </a:gsLst>
              <a:lin ang="16200000" scaled="1"/>
            </a:gradFill>
            <a:ln w="19050" cap="flat" cmpd="sng" algn="ctr">
              <a:solidFill>
                <a:sysClr val="window" lastClr="FFFFFF">
                  <a:lumMod val="65000"/>
                </a:sysClr>
              </a:solidFill>
              <a:prstDash val="solid"/>
            </a:ln>
            <a:effectLst>
              <a:innerShdw blurRad="50800" dist="50800" dir="16200000">
                <a:prstClr val="black">
                  <a:alpha val="30000"/>
                </a:prstClr>
              </a:innerShdw>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defRPr/>
              </a:pPr>
              <a:endParaRPr kumimoji="0" lang="zh-CN" altLang="en-US" sz="3600" b="0" i="0" u="none" strike="noStrike" kern="0" cap="none" spc="0" normalizeH="0" baseline="0" noProof="0" smtClean="0">
                <a:ln>
                  <a:noFill/>
                </a:ln>
                <a:solidFill>
                  <a:schemeClr val="tx1">
                    <a:lumMod val="85000"/>
                    <a:lumOff val="15000"/>
                  </a:schemeClr>
                </a:solidFill>
                <a:effectLst/>
                <a:uLnTx/>
                <a:uFillTx/>
                <a:cs typeface="+mn-ea"/>
                <a:sym typeface="+mn-lt"/>
              </a:endParaRPr>
            </a:p>
          </p:txBody>
        </p:sp>
        <p:sp>
          <p:nvSpPr>
            <p:cNvPr id="4" name="椭圆 3"/>
            <p:cNvSpPr/>
            <p:nvPr/>
          </p:nvSpPr>
          <p:spPr>
            <a:xfrm>
              <a:off x="1759568" y="2461922"/>
              <a:ext cx="2501331" cy="2501331"/>
            </a:xfrm>
            <a:prstGeom prst="ellipse">
              <a:avLst/>
            </a:prstGeom>
            <a:solidFill>
              <a:srgbClr val="EA4345"/>
            </a:solidFill>
            <a:ln w="19050" cap="flat" cmpd="sng" algn="ctr">
              <a:noFill/>
              <a:prstDash val="solid"/>
            </a:ln>
            <a:effectLst>
              <a:outerShdw blurRad="76200" dist="76200" dir="5400000" algn="tl" rotWithShape="0">
                <a:prstClr val="black">
                  <a:alpha val="30000"/>
                </a:prstClr>
              </a:outerShdw>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defRPr/>
              </a:pPr>
              <a:endParaRPr kumimoji="0" lang="zh-CN" altLang="en-US" sz="3600" b="0" i="0" u="none" strike="noStrike" kern="0" cap="none" spc="0" normalizeH="0" baseline="0" noProof="0" smtClean="0">
                <a:ln>
                  <a:noFill/>
                </a:ln>
                <a:solidFill>
                  <a:schemeClr val="tx1">
                    <a:lumMod val="85000"/>
                    <a:lumOff val="15000"/>
                  </a:schemeClr>
                </a:solidFill>
                <a:effectLst/>
                <a:uLnTx/>
                <a:uFillTx/>
                <a:cs typeface="+mn-ea"/>
                <a:sym typeface="+mn-lt"/>
              </a:endParaRPr>
            </a:p>
          </p:txBody>
        </p:sp>
        <p:sp>
          <p:nvSpPr>
            <p:cNvPr id="5" name="椭圆 4"/>
            <p:cNvSpPr/>
            <p:nvPr/>
          </p:nvSpPr>
          <p:spPr>
            <a:xfrm>
              <a:off x="1963438" y="2665792"/>
              <a:ext cx="2093591" cy="2093591"/>
            </a:xfrm>
            <a:prstGeom prst="ellipse">
              <a:avLst/>
            </a:prstGeom>
            <a:gradFill flip="none" rotWithShape="1">
              <a:gsLst>
                <a:gs pos="0">
                  <a:sysClr val="window" lastClr="FFFFFF">
                    <a:lumMod val="85000"/>
                  </a:sysClr>
                </a:gs>
                <a:gs pos="100000">
                  <a:sysClr val="window" lastClr="FFFFFF">
                    <a:lumMod val="95000"/>
                  </a:sysClr>
                </a:gs>
              </a:gsLst>
              <a:path path="circle">
                <a:fillToRect t="100000" r="100000"/>
              </a:path>
              <a:tileRect l="-100000" b="-100000"/>
            </a:gradFill>
            <a:ln w="19050" cap="flat" cmpd="sng" algn="ctr">
              <a:solidFill>
                <a:sysClr val="window" lastClr="FFFFFF">
                  <a:lumMod val="75000"/>
                </a:sysClr>
              </a:solidFill>
              <a:prstDash val="solid"/>
            </a:ln>
            <a:effectLst/>
          </p:spPr>
          <p:txBody>
            <a:bodyPr lIns="0" rIns="0" rtlCol="0" anchor="ctr"/>
            <a:lstStyle/>
            <a:p>
              <a:pPr marL="0" marR="0" lvl="0" indent="0" algn="ctr" defTabSz="685800" eaLnBrk="1" fontAlgn="auto" latinLnBrk="0" hangingPunct="1">
                <a:lnSpc>
                  <a:spcPct val="100000"/>
                </a:lnSpc>
                <a:spcBef>
                  <a:spcPts val="0"/>
                </a:spcBef>
                <a:spcAft>
                  <a:spcPts val="0"/>
                </a:spcAft>
                <a:buClrTx/>
                <a:buSzTx/>
                <a:buFontTx/>
                <a:buNone/>
                <a:defRPr/>
              </a:pPr>
              <a:r>
                <a:rPr kumimoji="0" lang="en-US" altLang="zh-CN" sz="3600" b="0" i="0" u="none" strike="noStrike" kern="0" cap="none" spc="0" normalizeH="0" baseline="0" noProof="0" dirty="0" smtClean="0">
                  <a:ln>
                    <a:noFill/>
                  </a:ln>
                  <a:solidFill>
                    <a:schemeClr val="tx1">
                      <a:lumMod val="85000"/>
                      <a:lumOff val="15000"/>
                    </a:schemeClr>
                  </a:solidFill>
                  <a:effectLst/>
                  <a:uLnTx/>
                  <a:uFillTx/>
                  <a:cs typeface="+mn-ea"/>
                  <a:sym typeface="+mn-lt"/>
                </a:rPr>
                <a:t>01</a:t>
              </a:r>
              <a:endParaRPr kumimoji="0" lang="zh-CN" altLang="en-US" sz="3600" b="0" i="0" u="none" strike="noStrike" kern="0" cap="none" spc="0" normalizeH="0" baseline="0" noProof="0" dirty="0" smtClean="0">
                <a:ln>
                  <a:noFill/>
                </a:ln>
                <a:solidFill>
                  <a:schemeClr val="tx1">
                    <a:lumMod val="85000"/>
                    <a:lumOff val="15000"/>
                  </a:schemeClr>
                </a:solidFill>
                <a:effectLst/>
                <a:uLnTx/>
                <a:uFillTx/>
                <a:cs typeface="+mn-ea"/>
                <a:sym typeface="+mn-lt"/>
              </a:endParaRPr>
            </a:p>
          </p:txBody>
        </p:sp>
      </p:grpSp>
      <p:grpSp>
        <p:nvGrpSpPr>
          <p:cNvPr id="6" name="组合 5"/>
          <p:cNvGrpSpPr/>
          <p:nvPr/>
        </p:nvGrpSpPr>
        <p:grpSpPr>
          <a:xfrm>
            <a:off x="3088213" y="2998385"/>
            <a:ext cx="1353417" cy="1353417"/>
            <a:chOff x="1426057" y="2128520"/>
            <a:chExt cx="3168352" cy="3168352"/>
          </a:xfrm>
        </p:grpSpPr>
        <p:sp>
          <p:nvSpPr>
            <p:cNvPr id="7" name="椭圆 6"/>
            <p:cNvSpPr/>
            <p:nvPr/>
          </p:nvSpPr>
          <p:spPr>
            <a:xfrm>
              <a:off x="1426057" y="2128520"/>
              <a:ext cx="3168352" cy="3168352"/>
            </a:xfrm>
            <a:prstGeom prst="ellipse">
              <a:avLst/>
            </a:prstGeom>
            <a:gradFill>
              <a:gsLst>
                <a:gs pos="47000">
                  <a:srgbClr val="5E5E5E"/>
                </a:gs>
                <a:gs pos="0">
                  <a:schemeClr val="tx1">
                    <a:lumMod val="75000"/>
                    <a:lumOff val="25000"/>
                  </a:schemeClr>
                </a:gs>
                <a:gs pos="100000">
                  <a:schemeClr val="bg1">
                    <a:lumMod val="50000"/>
                  </a:schemeClr>
                </a:gs>
              </a:gsLst>
              <a:lin ang="16200000" scaled="1"/>
            </a:gradFill>
            <a:ln w="19050" cap="flat" cmpd="sng" algn="ctr">
              <a:solidFill>
                <a:sysClr val="window" lastClr="FFFFFF">
                  <a:lumMod val="65000"/>
                </a:sysClr>
              </a:solidFill>
              <a:prstDash val="solid"/>
            </a:ln>
            <a:effectLst>
              <a:innerShdw blurRad="50800" dist="50800" dir="16200000">
                <a:prstClr val="black">
                  <a:alpha val="30000"/>
                </a:prstClr>
              </a:innerShdw>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defRPr/>
              </a:pPr>
              <a:endParaRPr kumimoji="0" lang="zh-CN" altLang="en-US" sz="3600" b="0" i="0" u="none" strike="noStrike" kern="0" cap="none" spc="0" normalizeH="0" baseline="0" noProof="0" smtClean="0">
                <a:ln>
                  <a:noFill/>
                </a:ln>
                <a:solidFill>
                  <a:schemeClr val="tx1">
                    <a:lumMod val="85000"/>
                    <a:lumOff val="15000"/>
                  </a:schemeClr>
                </a:solidFill>
                <a:effectLst/>
                <a:uLnTx/>
                <a:uFillTx/>
                <a:cs typeface="+mn-ea"/>
                <a:sym typeface="+mn-lt"/>
              </a:endParaRPr>
            </a:p>
          </p:txBody>
        </p:sp>
        <p:sp>
          <p:nvSpPr>
            <p:cNvPr id="8" name="椭圆 7"/>
            <p:cNvSpPr/>
            <p:nvPr/>
          </p:nvSpPr>
          <p:spPr>
            <a:xfrm>
              <a:off x="1759568" y="2461922"/>
              <a:ext cx="2501331" cy="2501331"/>
            </a:xfrm>
            <a:prstGeom prst="ellipse">
              <a:avLst/>
            </a:prstGeom>
            <a:solidFill>
              <a:srgbClr val="029489"/>
            </a:solidFill>
            <a:ln w="19050" cap="flat" cmpd="sng" algn="ctr">
              <a:noFill/>
              <a:prstDash val="solid"/>
            </a:ln>
            <a:effectLst>
              <a:outerShdw blurRad="76200" dist="76200" dir="5400000" algn="tl" rotWithShape="0">
                <a:prstClr val="black">
                  <a:alpha val="30000"/>
                </a:prstClr>
              </a:outerShdw>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defRPr/>
              </a:pPr>
              <a:endParaRPr kumimoji="0" lang="zh-CN" altLang="en-US" sz="3600" b="0" i="0" u="none" strike="noStrike" kern="0" cap="none" spc="0" normalizeH="0" baseline="0" noProof="0" smtClean="0">
                <a:ln>
                  <a:noFill/>
                </a:ln>
                <a:solidFill>
                  <a:schemeClr val="tx1">
                    <a:lumMod val="85000"/>
                    <a:lumOff val="15000"/>
                  </a:schemeClr>
                </a:solidFill>
                <a:effectLst/>
                <a:uLnTx/>
                <a:uFillTx/>
                <a:cs typeface="+mn-ea"/>
                <a:sym typeface="+mn-lt"/>
              </a:endParaRPr>
            </a:p>
          </p:txBody>
        </p:sp>
        <p:sp>
          <p:nvSpPr>
            <p:cNvPr id="9" name="椭圆 8"/>
            <p:cNvSpPr/>
            <p:nvPr/>
          </p:nvSpPr>
          <p:spPr>
            <a:xfrm>
              <a:off x="1963438" y="2665792"/>
              <a:ext cx="2093591" cy="2093591"/>
            </a:xfrm>
            <a:prstGeom prst="ellipse">
              <a:avLst/>
            </a:prstGeom>
            <a:gradFill flip="none" rotWithShape="1">
              <a:gsLst>
                <a:gs pos="0">
                  <a:sysClr val="window" lastClr="FFFFFF">
                    <a:lumMod val="85000"/>
                  </a:sysClr>
                </a:gs>
                <a:gs pos="100000">
                  <a:sysClr val="window" lastClr="FFFFFF">
                    <a:lumMod val="95000"/>
                  </a:sysClr>
                </a:gs>
              </a:gsLst>
              <a:path path="circle">
                <a:fillToRect t="100000" r="100000"/>
              </a:path>
              <a:tileRect l="-100000" b="-100000"/>
            </a:gradFill>
            <a:ln w="19050" cap="flat" cmpd="sng" algn="ctr">
              <a:solidFill>
                <a:sysClr val="window" lastClr="FFFFFF">
                  <a:lumMod val="75000"/>
                </a:sysClr>
              </a:solidFill>
              <a:prstDash val="solid"/>
            </a:ln>
            <a:effectLst/>
          </p:spPr>
          <p:txBody>
            <a:bodyPr lIns="0" rIns="0" rtlCol="0" anchor="ctr"/>
            <a:lstStyle/>
            <a:p>
              <a:pPr marL="0" marR="0" lvl="0" indent="0" algn="ctr" defTabSz="685800" eaLnBrk="1" fontAlgn="auto" latinLnBrk="0" hangingPunct="1">
                <a:lnSpc>
                  <a:spcPct val="100000"/>
                </a:lnSpc>
                <a:spcBef>
                  <a:spcPts val="0"/>
                </a:spcBef>
                <a:spcAft>
                  <a:spcPts val="0"/>
                </a:spcAft>
                <a:buClrTx/>
                <a:buSzTx/>
                <a:buFontTx/>
                <a:buNone/>
                <a:defRPr/>
              </a:pPr>
              <a:r>
                <a:rPr kumimoji="0" lang="en-US" altLang="zh-CN" sz="3600" b="0" i="0" u="none" strike="noStrike" kern="0" cap="none" spc="0" normalizeH="0" baseline="0" noProof="0" dirty="0" smtClean="0">
                  <a:ln>
                    <a:noFill/>
                  </a:ln>
                  <a:solidFill>
                    <a:schemeClr val="tx1">
                      <a:lumMod val="85000"/>
                      <a:lumOff val="15000"/>
                    </a:schemeClr>
                  </a:solidFill>
                  <a:effectLst/>
                  <a:uLnTx/>
                  <a:uFillTx/>
                  <a:cs typeface="+mn-ea"/>
                  <a:sym typeface="+mn-lt"/>
                </a:rPr>
                <a:t>02</a:t>
              </a:r>
              <a:endParaRPr kumimoji="0" lang="zh-CN" altLang="en-US" sz="3600" b="0" i="0" u="none" strike="noStrike" kern="0" cap="none" spc="0" normalizeH="0" baseline="0" noProof="0" dirty="0" smtClean="0">
                <a:ln>
                  <a:noFill/>
                </a:ln>
                <a:solidFill>
                  <a:schemeClr val="tx1">
                    <a:lumMod val="85000"/>
                    <a:lumOff val="15000"/>
                  </a:schemeClr>
                </a:solidFill>
                <a:effectLst/>
                <a:uLnTx/>
                <a:uFillTx/>
                <a:cs typeface="+mn-ea"/>
                <a:sym typeface="+mn-lt"/>
              </a:endParaRPr>
            </a:p>
          </p:txBody>
        </p:sp>
      </p:grpSp>
      <p:grpSp>
        <p:nvGrpSpPr>
          <p:cNvPr id="10" name="组合 9"/>
          <p:cNvGrpSpPr/>
          <p:nvPr/>
        </p:nvGrpSpPr>
        <p:grpSpPr>
          <a:xfrm>
            <a:off x="5059069" y="2998385"/>
            <a:ext cx="1353417" cy="1353417"/>
            <a:chOff x="1426057" y="2128520"/>
            <a:chExt cx="3168352" cy="3168352"/>
          </a:xfrm>
        </p:grpSpPr>
        <p:sp>
          <p:nvSpPr>
            <p:cNvPr id="11" name="椭圆 10"/>
            <p:cNvSpPr/>
            <p:nvPr/>
          </p:nvSpPr>
          <p:spPr>
            <a:xfrm>
              <a:off x="1426057" y="2128520"/>
              <a:ext cx="3168352" cy="3168352"/>
            </a:xfrm>
            <a:prstGeom prst="ellipse">
              <a:avLst/>
            </a:prstGeom>
            <a:gradFill>
              <a:gsLst>
                <a:gs pos="47000">
                  <a:srgbClr val="5E5E5E"/>
                </a:gs>
                <a:gs pos="0">
                  <a:schemeClr val="tx1">
                    <a:lumMod val="75000"/>
                    <a:lumOff val="25000"/>
                  </a:schemeClr>
                </a:gs>
                <a:gs pos="100000">
                  <a:schemeClr val="bg1">
                    <a:lumMod val="50000"/>
                  </a:schemeClr>
                </a:gs>
              </a:gsLst>
              <a:lin ang="16200000" scaled="1"/>
            </a:gradFill>
            <a:ln w="19050" cap="flat" cmpd="sng" algn="ctr">
              <a:solidFill>
                <a:sysClr val="window" lastClr="FFFFFF">
                  <a:lumMod val="65000"/>
                </a:sysClr>
              </a:solidFill>
              <a:prstDash val="solid"/>
            </a:ln>
            <a:effectLst>
              <a:innerShdw blurRad="50800" dist="50800" dir="16200000">
                <a:prstClr val="black">
                  <a:alpha val="30000"/>
                </a:prstClr>
              </a:innerShdw>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defRPr/>
              </a:pPr>
              <a:endParaRPr kumimoji="0" lang="zh-CN" altLang="en-US" sz="3600" b="0" i="0" u="none" strike="noStrike" kern="0" cap="none" spc="0" normalizeH="0" baseline="0" noProof="0" smtClean="0">
                <a:ln>
                  <a:noFill/>
                </a:ln>
                <a:solidFill>
                  <a:schemeClr val="tx1">
                    <a:lumMod val="85000"/>
                    <a:lumOff val="15000"/>
                  </a:schemeClr>
                </a:solidFill>
                <a:effectLst/>
                <a:uLnTx/>
                <a:uFillTx/>
                <a:cs typeface="+mn-ea"/>
                <a:sym typeface="+mn-lt"/>
              </a:endParaRPr>
            </a:p>
          </p:txBody>
        </p:sp>
        <p:sp>
          <p:nvSpPr>
            <p:cNvPr id="12" name="椭圆 11"/>
            <p:cNvSpPr/>
            <p:nvPr/>
          </p:nvSpPr>
          <p:spPr>
            <a:xfrm>
              <a:off x="1759568" y="2461922"/>
              <a:ext cx="2501331" cy="2501331"/>
            </a:xfrm>
            <a:prstGeom prst="ellipse">
              <a:avLst/>
            </a:prstGeom>
            <a:solidFill>
              <a:srgbClr val="F37743"/>
            </a:solidFill>
            <a:ln w="19050" cap="flat" cmpd="sng" algn="ctr">
              <a:noFill/>
              <a:prstDash val="solid"/>
            </a:ln>
            <a:effectLst>
              <a:outerShdw blurRad="76200" dist="76200" dir="5400000" algn="tl" rotWithShape="0">
                <a:prstClr val="black">
                  <a:alpha val="30000"/>
                </a:prstClr>
              </a:outerShdw>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defRPr/>
              </a:pPr>
              <a:endParaRPr kumimoji="0" lang="zh-CN" altLang="en-US" sz="3600" b="0" i="0" u="none" strike="noStrike" kern="0" cap="none" spc="0" normalizeH="0" baseline="0" noProof="0" smtClean="0">
                <a:ln>
                  <a:noFill/>
                </a:ln>
                <a:solidFill>
                  <a:schemeClr val="tx1">
                    <a:lumMod val="85000"/>
                    <a:lumOff val="15000"/>
                  </a:schemeClr>
                </a:solidFill>
                <a:effectLst/>
                <a:uLnTx/>
                <a:uFillTx/>
                <a:cs typeface="+mn-ea"/>
                <a:sym typeface="+mn-lt"/>
              </a:endParaRPr>
            </a:p>
          </p:txBody>
        </p:sp>
        <p:sp>
          <p:nvSpPr>
            <p:cNvPr id="13" name="椭圆 12"/>
            <p:cNvSpPr/>
            <p:nvPr/>
          </p:nvSpPr>
          <p:spPr>
            <a:xfrm>
              <a:off x="1963438" y="2665792"/>
              <a:ext cx="2093591" cy="2093591"/>
            </a:xfrm>
            <a:prstGeom prst="ellipse">
              <a:avLst/>
            </a:prstGeom>
            <a:gradFill flip="none" rotWithShape="1">
              <a:gsLst>
                <a:gs pos="0">
                  <a:sysClr val="window" lastClr="FFFFFF">
                    <a:lumMod val="85000"/>
                  </a:sysClr>
                </a:gs>
                <a:gs pos="100000">
                  <a:sysClr val="window" lastClr="FFFFFF">
                    <a:lumMod val="95000"/>
                  </a:sysClr>
                </a:gs>
              </a:gsLst>
              <a:path path="circle">
                <a:fillToRect t="100000" r="100000"/>
              </a:path>
              <a:tileRect l="-100000" b="-100000"/>
            </a:gradFill>
            <a:ln w="19050" cap="flat" cmpd="sng" algn="ctr">
              <a:solidFill>
                <a:sysClr val="window" lastClr="FFFFFF">
                  <a:lumMod val="75000"/>
                </a:sysClr>
              </a:solidFill>
              <a:prstDash val="solid"/>
            </a:ln>
            <a:effectLst/>
          </p:spPr>
          <p:txBody>
            <a:bodyPr lIns="0" rIns="0" rtlCol="0" anchor="ctr"/>
            <a:lstStyle/>
            <a:p>
              <a:pPr marL="0" marR="0" lvl="0" indent="0" algn="ctr" defTabSz="685800" eaLnBrk="1" fontAlgn="auto" latinLnBrk="0" hangingPunct="1">
                <a:lnSpc>
                  <a:spcPct val="100000"/>
                </a:lnSpc>
                <a:spcBef>
                  <a:spcPts val="0"/>
                </a:spcBef>
                <a:spcAft>
                  <a:spcPts val="0"/>
                </a:spcAft>
                <a:buClrTx/>
                <a:buSzTx/>
                <a:buFontTx/>
                <a:buNone/>
                <a:defRPr/>
              </a:pPr>
              <a:r>
                <a:rPr kumimoji="0" lang="en-US" altLang="zh-CN" sz="3600" b="0" i="0" u="none" strike="noStrike" kern="0" cap="none" spc="0" normalizeH="0" baseline="0" noProof="0" dirty="0" smtClean="0">
                  <a:ln>
                    <a:noFill/>
                  </a:ln>
                  <a:solidFill>
                    <a:schemeClr val="tx1">
                      <a:lumMod val="85000"/>
                      <a:lumOff val="15000"/>
                    </a:schemeClr>
                  </a:solidFill>
                  <a:effectLst/>
                  <a:uLnTx/>
                  <a:uFillTx/>
                  <a:cs typeface="+mn-ea"/>
                  <a:sym typeface="+mn-lt"/>
                </a:rPr>
                <a:t>03</a:t>
              </a:r>
              <a:endParaRPr kumimoji="0" lang="zh-CN" altLang="en-US" sz="3600" b="0" i="0" u="none" strike="noStrike" kern="0" cap="none" spc="0" normalizeH="0" baseline="0" noProof="0" dirty="0" smtClean="0">
                <a:ln>
                  <a:noFill/>
                </a:ln>
                <a:solidFill>
                  <a:schemeClr val="tx1">
                    <a:lumMod val="85000"/>
                    <a:lumOff val="15000"/>
                  </a:schemeClr>
                </a:solidFill>
                <a:effectLst/>
                <a:uLnTx/>
                <a:uFillTx/>
                <a:cs typeface="+mn-ea"/>
                <a:sym typeface="+mn-lt"/>
              </a:endParaRPr>
            </a:p>
          </p:txBody>
        </p:sp>
      </p:grpSp>
      <p:sp>
        <p:nvSpPr>
          <p:cNvPr id="14" name="TextBox 3"/>
          <p:cNvSpPr txBox="1"/>
          <p:nvPr/>
        </p:nvSpPr>
        <p:spPr>
          <a:xfrm>
            <a:off x="981939" y="4494220"/>
            <a:ext cx="1707520" cy="369332"/>
          </a:xfrm>
          <a:prstGeom prst="rect">
            <a:avLst/>
          </a:prstGeom>
          <a:noFill/>
        </p:spPr>
        <p:txBody>
          <a:bodyPr wrap="none" rtlCol="0">
            <a:spAutoFit/>
          </a:bodyPr>
          <a:lstStyle/>
          <a:p>
            <a:pPr algn="ctr" defTabSz="685800"/>
            <a:r>
              <a:rPr lang="en-US" altLang="zh-CN" sz="1800" dirty="0">
                <a:gradFill>
                  <a:gsLst>
                    <a:gs pos="100000">
                      <a:srgbClr val="5E5E5E"/>
                    </a:gs>
                    <a:gs pos="0">
                      <a:schemeClr val="tx1">
                        <a:lumMod val="75000"/>
                        <a:lumOff val="25000"/>
                      </a:schemeClr>
                    </a:gs>
                  </a:gsLst>
                  <a:lin ang="16200000" scaled="1"/>
                </a:gradFill>
                <a:cs typeface="+mn-ea"/>
                <a:sym typeface="+mn-lt"/>
              </a:rPr>
              <a:t>【 </a:t>
            </a:r>
            <a:r>
              <a:rPr lang="zh-CN" altLang="en-US" sz="1800" dirty="0">
                <a:gradFill>
                  <a:gsLst>
                    <a:gs pos="100000">
                      <a:srgbClr val="5E5E5E"/>
                    </a:gs>
                    <a:gs pos="0">
                      <a:schemeClr val="tx1">
                        <a:lumMod val="75000"/>
                        <a:lumOff val="25000"/>
                      </a:schemeClr>
                    </a:gs>
                  </a:gsLst>
                  <a:lin ang="16200000" scaled="1"/>
                </a:gradFill>
                <a:cs typeface="+mn-ea"/>
                <a:sym typeface="+mn-lt"/>
              </a:rPr>
              <a:t>个人简介 </a:t>
            </a:r>
            <a:r>
              <a:rPr lang="en-US" altLang="zh-CN" sz="1800" dirty="0">
                <a:gradFill>
                  <a:gsLst>
                    <a:gs pos="100000">
                      <a:srgbClr val="5E5E5E"/>
                    </a:gs>
                    <a:gs pos="0">
                      <a:schemeClr val="tx1">
                        <a:lumMod val="75000"/>
                        <a:lumOff val="25000"/>
                      </a:schemeClr>
                    </a:gs>
                  </a:gsLst>
                  <a:lin ang="16200000" scaled="1"/>
                </a:gradFill>
                <a:cs typeface="+mn-ea"/>
                <a:sym typeface="+mn-lt"/>
              </a:rPr>
              <a:t>】</a:t>
            </a:r>
            <a:endParaRPr lang="zh-CN" altLang="en-US" sz="1800" dirty="0">
              <a:gradFill>
                <a:gsLst>
                  <a:gs pos="100000">
                    <a:srgbClr val="5E5E5E"/>
                  </a:gs>
                  <a:gs pos="0">
                    <a:schemeClr val="tx1">
                      <a:lumMod val="75000"/>
                      <a:lumOff val="25000"/>
                    </a:schemeClr>
                  </a:gs>
                </a:gsLst>
                <a:lin ang="16200000" scaled="1"/>
              </a:gradFill>
              <a:cs typeface="+mn-ea"/>
              <a:sym typeface="+mn-lt"/>
            </a:endParaRPr>
          </a:p>
        </p:txBody>
      </p:sp>
      <p:sp>
        <p:nvSpPr>
          <p:cNvPr id="15" name="TextBox 89"/>
          <p:cNvSpPr txBox="1"/>
          <p:nvPr/>
        </p:nvSpPr>
        <p:spPr>
          <a:xfrm>
            <a:off x="4936851" y="4494220"/>
            <a:ext cx="1638590" cy="369332"/>
          </a:xfrm>
          <a:prstGeom prst="rect">
            <a:avLst/>
          </a:prstGeom>
          <a:noFill/>
        </p:spPr>
        <p:txBody>
          <a:bodyPr wrap="none" rtlCol="0">
            <a:spAutoFit/>
          </a:bodyPr>
          <a:lstStyle/>
          <a:p>
            <a:pPr algn="ctr" defTabSz="685800"/>
            <a:r>
              <a:rPr lang="en-US" altLang="zh-CN" sz="1800" dirty="0" smtClean="0">
                <a:gradFill>
                  <a:gsLst>
                    <a:gs pos="100000">
                      <a:srgbClr val="5E5E5E"/>
                    </a:gs>
                    <a:gs pos="0">
                      <a:schemeClr val="tx1">
                        <a:lumMod val="75000"/>
                        <a:lumOff val="25000"/>
                      </a:schemeClr>
                    </a:gs>
                  </a:gsLst>
                  <a:lin ang="16200000" scaled="1"/>
                </a:gradFill>
                <a:cs typeface="+mn-ea"/>
                <a:sym typeface="+mn-lt"/>
              </a:rPr>
              <a:t>【 </a:t>
            </a:r>
            <a:r>
              <a:rPr lang="zh-CN" altLang="en-US" sz="1800" dirty="0" smtClean="0">
                <a:gradFill>
                  <a:gsLst>
                    <a:gs pos="100000">
                      <a:srgbClr val="5E5E5E"/>
                    </a:gs>
                    <a:gs pos="0">
                      <a:schemeClr val="tx1">
                        <a:lumMod val="75000"/>
                        <a:lumOff val="25000"/>
                      </a:schemeClr>
                    </a:gs>
                  </a:gsLst>
                  <a:lin ang="16200000" scaled="1"/>
                </a:gradFill>
                <a:cs typeface="+mn-ea"/>
                <a:sym typeface="+mn-lt"/>
              </a:rPr>
              <a:t>胜任能力</a:t>
            </a:r>
            <a:r>
              <a:rPr lang="en-US" altLang="zh-CN" sz="1800" dirty="0" smtClean="0">
                <a:gradFill>
                  <a:gsLst>
                    <a:gs pos="100000">
                      <a:srgbClr val="5E5E5E"/>
                    </a:gs>
                    <a:gs pos="0">
                      <a:schemeClr val="tx1">
                        <a:lumMod val="75000"/>
                        <a:lumOff val="25000"/>
                      </a:schemeClr>
                    </a:gs>
                  </a:gsLst>
                  <a:lin ang="16200000" scaled="1"/>
                </a:gradFill>
                <a:cs typeface="+mn-ea"/>
                <a:sym typeface="+mn-lt"/>
              </a:rPr>
              <a:t>】</a:t>
            </a:r>
            <a:endParaRPr lang="zh-CN" altLang="en-US" sz="1800" dirty="0">
              <a:gradFill>
                <a:gsLst>
                  <a:gs pos="100000">
                    <a:srgbClr val="5E5E5E"/>
                  </a:gs>
                  <a:gs pos="0">
                    <a:schemeClr val="tx1">
                      <a:lumMod val="75000"/>
                      <a:lumOff val="25000"/>
                    </a:schemeClr>
                  </a:gs>
                </a:gsLst>
                <a:lin ang="16200000" scaled="1"/>
              </a:gradFill>
              <a:cs typeface="+mn-ea"/>
              <a:sym typeface="+mn-lt"/>
            </a:endParaRPr>
          </a:p>
        </p:txBody>
      </p:sp>
      <p:sp>
        <p:nvSpPr>
          <p:cNvPr id="16" name="TextBox 90"/>
          <p:cNvSpPr txBox="1"/>
          <p:nvPr/>
        </p:nvSpPr>
        <p:spPr>
          <a:xfrm>
            <a:off x="2931529" y="4494220"/>
            <a:ext cx="1707520" cy="369332"/>
          </a:xfrm>
          <a:prstGeom prst="rect">
            <a:avLst/>
          </a:prstGeom>
          <a:noFill/>
        </p:spPr>
        <p:txBody>
          <a:bodyPr wrap="none" rtlCol="0">
            <a:spAutoFit/>
          </a:bodyPr>
          <a:lstStyle/>
          <a:p>
            <a:pPr algn="ctr" defTabSz="685800"/>
            <a:r>
              <a:rPr lang="en-US" altLang="zh-CN" sz="1800" dirty="0">
                <a:gradFill>
                  <a:gsLst>
                    <a:gs pos="100000">
                      <a:srgbClr val="5E5E5E"/>
                    </a:gs>
                    <a:gs pos="0">
                      <a:schemeClr val="tx1">
                        <a:lumMod val="75000"/>
                        <a:lumOff val="25000"/>
                      </a:schemeClr>
                    </a:gs>
                  </a:gsLst>
                  <a:lin ang="16200000" scaled="1"/>
                </a:gradFill>
                <a:cs typeface="+mn-ea"/>
                <a:sym typeface="+mn-lt"/>
              </a:rPr>
              <a:t>【 </a:t>
            </a:r>
            <a:r>
              <a:rPr lang="zh-CN" altLang="en-US" sz="1800" dirty="0">
                <a:gradFill>
                  <a:gsLst>
                    <a:gs pos="100000">
                      <a:srgbClr val="5E5E5E"/>
                    </a:gs>
                    <a:gs pos="0">
                      <a:schemeClr val="tx1">
                        <a:lumMod val="75000"/>
                        <a:lumOff val="25000"/>
                      </a:schemeClr>
                    </a:gs>
                  </a:gsLst>
                  <a:lin ang="16200000" scaled="1"/>
                </a:gradFill>
                <a:cs typeface="+mn-ea"/>
                <a:sym typeface="+mn-lt"/>
              </a:rPr>
              <a:t>岗位认知 </a:t>
            </a:r>
            <a:r>
              <a:rPr lang="en-US" altLang="zh-CN" sz="1800" dirty="0">
                <a:gradFill>
                  <a:gsLst>
                    <a:gs pos="100000">
                      <a:srgbClr val="5E5E5E"/>
                    </a:gs>
                    <a:gs pos="0">
                      <a:schemeClr val="tx1">
                        <a:lumMod val="75000"/>
                        <a:lumOff val="25000"/>
                      </a:schemeClr>
                    </a:gs>
                  </a:gsLst>
                  <a:lin ang="16200000" scaled="1"/>
                </a:gradFill>
                <a:cs typeface="+mn-ea"/>
                <a:sym typeface="+mn-lt"/>
              </a:rPr>
              <a:t>】</a:t>
            </a:r>
            <a:endParaRPr lang="zh-CN" altLang="en-US" sz="1800" dirty="0">
              <a:gradFill>
                <a:gsLst>
                  <a:gs pos="100000">
                    <a:srgbClr val="5E5E5E"/>
                  </a:gs>
                  <a:gs pos="0">
                    <a:schemeClr val="tx1">
                      <a:lumMod val="75000"/>
                      <a:lumOff val="25000"/>
                    </a:schemeClr>
                  </a:gs>
                </a:gsLst>
                <a:lin ang="16200000" scaled="1"/>
              </a:gradFill>
              <a:cs typeface="+mn-ea"/>
              <a:sym typeface="+mn-lt"/>
            </a:endParaRPr>
          </a:p>
        </p:txBody>
      </p:sp>
      <p:grpSp>
        <p:nvGrpSpPr>
          <p:cNvPr id="17" name="组合 16"/>
          <p:cNvGrpSpPr/>
          <p:nvPr/>
        </p:nvGrpSpPr>
        <p:grpSpPr>
          <a:xfrm>
            <a:off x="7040265" y="2998385"/>
            <a:ext cx="1353417" cy="1353417"/>
            <a:chOff x="1426057" y="2128520"/>
            <a:chExt cx="3168352" cy="3168352"/>
          </a:xfrm>
        </p:grpSpPr>
        <p:sp>
          <p:nvSpPr>
            <p:cNvPr id="18" name="椭圆 17"/>
            <p:cNvSpPr/>
            <p:nvPr/>
          </p:nvSpPr>
          <p:spPr>
            <a:xfrm>
              <a:off x="1426057" y="2128520"/>
              <a:ext cx="3168352" cy="3168352"/>
            </a:xfrm>
            <a:prstGeom prst="ellipse">
              <a:avLst/>
            </a:prstGeom>
            <a:gradFill>
              <a:gsLst>
                <a:gs pos="47000">
                  <a:srgbClr val="5E5E5E"/>
                </a:gs>
                <a:gs pos="0">
                  <a:schemeClr val="tx1">
                    <a:lumMod val="75000"/>
                    <a:lumOff val="25000"/>
                  </a:schemeClr>
                </a:gs>
                <a:gs pos="100000">
                  <a:schemeClr val="bg1">
                    <a:lumMod val="50000"/>
                  </a:schemeClr>
                </a:gs>
              </a:gsLst>
              <a:lin ang="16200000" scaled="1"/>
            </a:gradFill>
            <a:ln w="19050" cap="flat" cmpd="sng" algn="ctr">
              <a:solidFill>
                <a:sysClr val="window" lastClr="FFFFFF">
                  <a:lumMod val="65000"/>
                </a:sysClr>
              </a:solidFill>
              <a:prstDash val="solid"/>
            </a:ln>
            <a:effectLst>
              <a:innerShdw blurRad="50800" dist="50800" dir="16200000">
                <a:prstClr val="black">
                  <a:alpha val="30000"/>
                </a:prstClr>
              </a:innerShdw>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defRPr/>
              </a:pPr>
              <a:endParaRPr kumimoji="0" lang="zh-CN" altLang="en-US" sz="3600" b="0" i="0" u="none" strike="noStrike" kern="0" cap="none" spc="0" normalizeH="0" baseline="0" noProof="0" smtClean="0">
                <a:ln>
                  <a:noFill/>
                </a:ln>
                <a:solidFill>
                  <a:schemeClr val="tx1">
                    <a:lumMod val="85000"/>
                    <a:lumOff val="15000"/>
                  </a:schemeClr>
                </a:solidFill>
                <a:effectLst/>
                <a:uLnTx/>
                <a:uFillTx/>
                <a:cs typeface="+mn-ea"/>
                <a:sym typeface="+mn-lt"/>
              </a:endParaRPr>
            </a:p>
          </p:txBody>
        </p:sp>
        <p:sp>
          <p:nvSpPr>
            <p:cNvPr id="19" name="椭圆 18"/>
            <p:cNvSpPr/>
            <p:nvPr/>
          </p:nvSpPr>
          <p:spPr>
            <a:xfrm>
              <a:off x="1759568" y="2461922"/>
              <a:ext cx="2501331" cy="2501331"/>
            </a:xfrm>
            <a:prstGeom prst="ellipse">
              <a:avLst/>
            </a:prstGeom>
            <a:solidFill>
              <a:srgbClr val="004960"/>
            </a:solidFill>
            <a:ln w="19050" cap="flat" cmpd="sng" algn="ctr">
              <a:noFill/>
              <a:prstDash val="solid"/>
            </a:ln>
            <a:effectLst>
              <a:outerShdw blurRad="76200" dist="76200" dir="5400000" algn="tl" rotWithShape="0">
                <a:prstClr val="black">
                  <a:alpha val="30000"/>
                </a:prstClr>
              </a:outerShdw>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defRPr/>
              </a:pPr>
              <a:endParaRPr kumimoji="0" lang="zh-CN" altLang="en-US" sz="3600" b="0" i="0" u="none" strike="noStrike" kern="0" cap="none" spc="0" normalizeH="0" baseline="0" noProof="0" smtClean="0">
                <a:ln>
                  <a:noFill/>
                </a:ln>
                <a:solidFill>
                  <a:schemeClr val="tx1">
                    <a:lumMod val="85000"/>
                    <a:lumOff val="15000"/>
                  </a:schemeClr>
                </a:solidFill>
                <a:effectLst/>
                <a:uLnTx/>
                <a:uFillTx/>
                <a:cs typeface="+mn-ea"/>
                <a:sym typeface="+mn-lt"/>
              </a:endParaRPr>
            </a:p>
          </p:txBody>
        </p:sp>
        <p:sp>
          <p:nvSpPr>
            <p:cNvPr id="20" name="椭圆 19"/>
            <p:cNvSpPr/>
            <p:nvPr/>
          </p:nvSpPr>
          <p:spPr>
            <a:xfrm>
              <a:off x="1963438" y="2665792"/>
              <a:ext cx="2093591" cy="2093591"/>
            </a:xfrm>
            <a:prstGeom prst="ellipse">
              <a:avLst/>
            </a:prstGeom>
            <a:gradFill flip="none" rotWithShape="1">
              <a:gsLst>
                <a:gs pos="0">
                  <a:sysClr val="window" lastClr="FFFFFF">
                    <a:lumMod val="85000"/>
                  </a:sysClr>
                </a:gs>
                <a:gs pos="100000">
                  <a:sysClr val="window" lastClr="FFFFFF">
                    <a:lumMod val="95000"/>
                  </a:sysClr>
                </a:gs>
              </a:gsLst>
              <a:path path="circle">
                <a:fillToRect t="100000" r="100000"/>
              </a:path>
              <a:tileRect l="-100000" b="-100000"/>
            </a:gradFill>
            <a:ln w="19050" cap="flat" cmpd="sng" algn="ctr">
              <a:solidFill>
                <a:sysClr val="window" lastClr="FFFFFF">
                  <a:lumMod val="75000"/>
                </a:sysClr>
              </a:solidFill>
              <a:prstDash val="solid"/>
            </a:ln>
            <a:effectLst/>
          </p:spPr>
          <p:txBody>
            <a:bodyPr lIns="0" rIns="0" rtlCol="0" anchor="ctr"/>
            <a:lstStyle/>
            <a:p>
              <a:pPr marL="0" marR="0" lvl="0" indent="0" algn="ctr" defTabSz="685800" eaLnBrk="1" fontAlgn="auto" latinLnBrk="0" hangingPunct="1">
                <a:lnSpc>
                  <a:spcPct val="100000"/>
                </a:lnSpc>
                <a:spcBef>
                  <a:spcPts val="0"/>
                </a:spcBef>
                <a:spcAft>
                  <a:spcPts val="0"/>
                </a:spcAft>
                <a:buClrTx/>
                <a:buSzTx/>
                <a:buFontTx/>
                <a:buNone/>
                <a:defRPr/>
              </a:pPr>
              <a:r>
                <a:rPr kumimoji="0" lang="en-US" altLang="zh-CN" sz="3600" b="0" i="0" u="none" strike="noStrike" kern="0" cap="none" spc="0" normalizeH="0" baseline="0" noProof="0" dirty="0" smtClean="0">
                  <a:ln>
                    <a:noFill/>
                  </a:ln>
                  <a:solidFill>
                    <a:schemeClr val="tx1">
                      <a:lumMod val="85000"/>
                      <a:lumOff val="15000"/>
                    </a:schemeClr>
                  </a:solidFill>
                  <a:effectLst/>
                  <a:uLnTx/>
                  <a:uFillTx/>
                  <a:cs typeface="+mn-ea"/>
                  <a:sym typeface="+mn-lt"/>
                </a:rPr>
                <a:t>04</a:t>
              </a:r>
              <a:endParaRPr kumimoji="0" lang="zh-CN" altLang="en-US" sz="3600" b="0" i="0" u="none" strike="noStrike" kern="0" cap="none" spc="0" normalizeH="0" baseline="0" noProof="0" dirty="0" smtClean="0">
                <a:ln>
                  <a:noFill/>
                </a:ln>
                <a:solidFill>
                  <a:schemeClr val="tx1">
                    <a:lumMod val="85000"/>
                    <a:lumOff val="15000"/>
                  </a:schemeClr>
                </a:solidFill>
                <a:effectLst/>
                <a:uLnTx/>
                <a:uFillTx/>
                <a:cs typeface="+mn-ea"/>
                <a:sym typeface="+mn-lt"/>
              </a:endParaRPr>
            </a:p>
          </p:txBody>
        </p:sp>
      </p:grpSp>
      <p:sp>
        <p:nvSpPr>
          <p:cNvPr id="21" name="TextBox 89"/>
          <p:cNvSpPr txBox="1"/>
          <p:nvPr/>
        </p:nvSpPr>
        <p:spPr>
          <a:xfrm>
            <a:off x="6883582" y="4494220"/>
            <a:ext cx="1707519" cy="369332"/>
          </a:xfrm>
          <a:prstGeom prst="rect">
            <a:avLst/>
          </a:prstGeom>
          <a:noFill/>
        </p:spPr>
        <p:txBody>
          <a:bodyPr wrap="none" rtlCol="0">
            <a:spAutoFit/>
          </a:bodyPr>
          <a:lstStyle/>
          <a:p>
            <a:pPr algn="ctr" defTabSz="685800"/>
            <a:r>
              <a:rPr lang="en-US" altLang="zh-CN" sz="1800" dirty="0" smtClean="0">
                <a:gradFill>
                  <a:gsLst>
                    <a:gs pos="100000">
                      <a:srgbClr val="5E5E5E"/>
                    </a:gs>
                    <a:gs pos="0">
                      <a:schemeClr val="tx1">
                        <a:lumMod val="75000"/>
                        <a:lumOff val="25000"/>
                      </a:schemeClr>
                    </a:gs>
                  </a:gsLst>
                  <a:lin ang="16200000" scaled="1"/>
                </a:gradFill>
                <a:cs typeface="+mn-ea"/>
                <a:sym typeface="+mn-lt"/>
              </a:rPr>
              <a:t>【 </a:t>
            </a:r>
            <a:r>
              <a:rPr lang="zh-CN" altLang="en-US" sz="1800" dirty="0" smtClean="0">
                <a:gradFill>
                  <a:gsLst>
                    <a:gs pos="100000">
                      <a:srgbClr val="5E5E5E"/>
                    </a:gs>
                    <a:gs pos="0">
                      <a:schemeClr val="tx1">
                        <a:lumMod val="75000"/>
                        <a:lumOff val="25000"/>
                      </a:schemeClr>
                    </a:gs>
                  </a:gsLst>
                  <a:lin ang="16200000" scaled="1"/>
                </a:gradFill>
                <a:cs typeface="+mn-ea"/>
                <a:sym typeface="+mn-lt"/>
              </a:rPr>
              <a:t>工作规划 </a:t>
            </a:r>
            <a:r>
              <a:rPr lang="en-US" altLang="zh-CN" sz="1800" dirty="0" smtClean="0">
                <a:gradFill>
                  <a:gsLst>
                    <a:gs pos="100000">
                      <a:srgbClr val="5E5E5E"/>
                    </a:gs>
                    <a:gs pos="0">
                      <a:schemeClr val="tx1">
                        <a:lumMod val="75000"/>
                        <a:lumOff val="25000"/>
                      </a:schemeClr>
                    </a:gs>
                  </a:gsLst>
                  <a:lin ang="16200000" scaled="1"/>
                </a:gradFill>
                <a:cs typeface="+mn-ea"/>
                <a:sym typeface="+mn-lt"/>
              </a:rPr>
              <a:t>】</a:t>
            </a:r>
            <a:endParaRPr lang="zh-CN" altLang="en-US" sz="1800" dirty="0">
              <a:gradFill>
                <a:gsLst>
                  <a:gs pos="100000">
                    <a:srgbClr val="5E5E5E"/>
                  </a:gs>
                  <a:gs pos="0">
                    <a:schemeClr val="tx1">
                      <a:lumMod val="75000"/>
                      <a:lumOff val="25000"/>
                    </a:schemeClr>
                  </a:gs>
                </a:gsLst>
                <a:lin ang="16200000" scaled="1"/>
              </a:gradFill>
              <a:cs typeface="+mn-ea"/>
              <a:sym typeface="+mn-lt"/>
            </a:endParaRPr>
          </a:p>
        </p:txBody>
      </p:sp>
      <p:sp>
        <p:nvSpPr>
          <p:cNvPr id="39" name="任意多边形 38"/>
          <p:cNvSpPr/>
          <p:nvPr/>
        </p:nvSpPr>
        <p:spPr>
          <a:xfrm>
            <a:off x="-38100" y="1101728"/>
            <a:ext cx="9448800" cy="525090"/>
          </a:xfrm>
          <a:custGeom>
            <a:avLst/>
            <a:gdLst>
              <a:gd name="connsiteX0" fmla="*/ 0 w 12598400"/>
              <a:gd name="connsiteY0" fmla="*/ 1059474 h 1961762"/>
              <a:gd name="connsiteX1" fmla="*/ 1574800 w 12598400"/>
              <a:gd name="connsiteY1" fmla="*/ 221274 h 1961762"/>
              <a:gd name="connsiteX2" fmla="*/ 3441700 w 12598400"/>
              <a:gd name="connsiteY2" fmla="*/ 1961174 h 1961762"/>
              <a:gd name="connsiteX3" fmla="*/ 8940800 w 12598400"/>
              <a:gd name="connsiteY3" fmla="*/ 5374 h 1961762"/>
              <a:gd name="connsiteX4" fmla="*/ 11303000 w 12598400"/>
              <a:gd name="connsiteY4" fmla="*/ 1376974 h 1961762"/>
              <a:gd name="connsiteX5" fmla="*/ 12598400 w 12598400"/>
              <a:gd name="connsiteY5" fmla="*/ 1288074 h 1961762"/>
              <a:gd name="connsiteX0-1" fmla="*/ 0 w 12598400"/>
              <a:gd name="connsiteY0-2" fmla="*/ 1059474 h 1961762"/>
              <a:gd name="connsiteX1-3" fmla="*/ 1320800 w 12598400"/>
              <a:gd name="connsiteY1-4" fmla="*/ 221273 h 1961762"/>
              <a:gd name="connsiteX2-5" fmla="*/ 3441700 w 12598400"/>
              <a:gd name="connsiteY2-6" fmla="*/ 1961174 h 1961762"/>
              <a:gd name="connsiteX3-7" fmla="*/ 8940800 w 12598400"/>
              <a:gd name="connsiteY3-8" fmla="*/ 5374 h 1961762"/>
              <a:gd name="connsiteX4-9" fmla="*/ 11303000 w 12598400"/>
              <a:gd name="connsiteY4-10" fmla="*/ 1376974 h 1961762"/>
              <a:gd name="connsiteX5-11" fmla="*/ 12598400 w 12598400"/>
              <a:gd name="connsiteY5-12" fmla="*/ 1288074 h 1961762"/>
              <a:gd name="connsiteX0-13" fmla="*/ 0 w 12598400"/>
              <a:gd name="connsiteY0-14" fmla="*/ 1068645 h 2389813"/>
              <a:gd name="connsiteX1-15" fmla="*/ 1320800 w 12598400"/>
              <a:gd name="connsiteY1-16" fmla="*/ 230444 h 2389813"/>
              <a:gd name="connsiteX2-17" fmla="*/ 4203700 w 12598400"/>
              <a:gd name="connsiteY2-18" fmla="*/ 2389329 h 2389813"/>
              <a:gd name="connsiteX3-19" fmla="*/ 8940800 w 12598400"/>
              <a:gd name="connsiteY3-20" fmla="*/ 14545 h 2389813"/>
              <a:gd name="connsiteX4-21" fmla="*/ 11303000 w 12598400"/>
              <a:gd name="connsiteY4-22" fmla="*/ 1386145 h 2389813"/>
              <a:gd name="connsiteX5-23" fmla="*/ 12598400 w 12598400"/>
              <a:gd name="connsiteY5-24" fmla="*/ 1297245 h 2389813"/>
              <a:gd name="connsiteX0-25" fmla="*/ 0 w 12598400"/>
              <a:gd name="connsiteY0-26" fmla="*/ 1253444 h 2575771"/>
              <a:gd name="connsiteX1-27" fmla="*/ 1320800 w 12598400"/>
              <a:gd name="connsiteY1-28" fmla="*/ 415243 h 2575771"/>
              <a:gd name="connsiteX2-29" fmla="*/ 4203700 w 12598400"/>
              <a:gd name="connsiteY2-30" fmla="*/ 2574128 h 2575771"/>
              <a:gd name="connsiteX3-31" fmla="*/ 8140700 w 12598400"/>
              <a:gd name="connsiteY3-32" fmla="*/ 13130 h 2575771"/>
              <a:gd name="connsiteX4-33" fmla="*/ 11303000 w 12598400"/>
              <a:gd name="connsiteY4-34" fmla="*/ 1570944 h 2575771"/>
              <a:gd name="connsiteX5-35" fmla="*/ 12598400 w 12598400"/>
              <a:gd name="connsiteY5-36" fmla="*/ 1482044 h 2575771"/>
              <a:gd name="connsiteX0-37" fmla="*/ 0 w 12598400"/>
              <a:gd name="connsiteY0-38" fmla="*/ 1244064 h 2566387"/>
              <a:gd name="connsiteX1-39" fmla="*/ 1320800 w 12598400"/>
              <a:gd name="connsiteY1-40" fmla="*/ 405863 h 2566387"/>
              <a:gd name="connsiteX2-41" fmla="*/ 4203700 w 12598400"/>
              <a:gd name="connsiteY2-42" fmla="*/ 2564748 h 2566387"/>
              <a:gd name="connsiteX3-43" fmla="*/ 8140700 w 12598400"/>
              <a:gd name="connsiteY3-44" fmla="*/ 3750 h 2566387"/>
              <a:gd name="connsiteX4-45" fmla="*/ 11404600 w 12598400"/>
              <a:gd name="connsiteY4-46" fmla="*/ 1980545 h 2566387"/>
              <a:gd name="connsiteX5-47" fmla="*/ 12598400 w 12598400"/>
              <a:gd name="connsiteY5-48" fmla="*/ 1472664 h 256638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2598400" h="2566387">
                <a:moveTo>
                  <a:pt x="0" y="1244064"/>
                </a:moveTo>
                <a:cubicBezTo>
                  <a:pt x="500591" y="749822"/>
                  <a:pt x="620183" y="185749"/>
                  <a:pt x="1320800" y="405863"/>
                </a:cubicBezTo>
                <a:cubicBezTo>
                  <a:pt x="2021417" y="625977"/>
                  <a:pt x="3067050" y="2631767"/>
                  <a:pt x="4203700" y="2564748"/>
                </a:cubicBezTo>
                <a:cubicBezTo>
                  <a:pt x="5340350" y="2497729"/>
                  <a:pt x="6940550" y="101117"/>
                  <a:pt x="8140700" y="3750"/>
                </a:cubicBezTo>
                <a:cubicBezTo>
                  <a:pt x="9340850" y="-93617"/>
                  <a:pt x="10661650" y="1735726"/>
                  <a:pt x="11404600" y="1980545"/>
                </a:cubicBezTo>
                <a:cubicBezTo>
                  <a:pt x="12147550" y="2225364"/>
                  <a:pt x="12255500" y="1624005"/>
                  <a:pt x="12598400" y="1472664"/>
                </a:cubicBezTo>
              </a:path>
            </a:pathLst>
          </a:custGeom>
          <a:noFill/>
          <a:ln w="12700" cap="flat" cmpd="sng" algn="ctr">
            <a:solidFill>
              <a:srgbClr val="EA4345"/>
            </a:solidFill>
            <a:prstDash val="solid"/>
            <a:round/>
            <a:headEnd type="none" w="med" len="med"/>
            <a:tailEnd type="none" w="med" len="med"/>
          </a:ln>
          <a:effectLst/>
        </p:spPr>
        <p:txBody>
          <a:bodyPr rot="0" spcFirstLastPara="0" vertOverflow="overflow" horzOverflow="overflow" vert="horz" wrap="square" lIns="68580" tIns="34290" rIns="68580" bIns="34290" numCol="1" spcCol="0" rtlCol="0" fromWordArt="0" anchor="ctr" anchorCtr="0" forceAA="0" compatLnSpc="1">
            <a:noAutofit/>
          </a:bodyPr>
          <a:lstStyle/>
          <a:p>
            <a:pPr algn="ctr" defTabSz="685800"/>
            <a:endParaRPr lang="zh-CN" altLang="en-US" sz="1015">
              <a:solidFill>
                <a:prstClr val="black"/>
              </a:solidFill>
              <a:cs typeface="+mn-ea"/>
              <a:sym typeface="+mn-lt"/>
            </a:endParaRPr>
          </a:p>
        </p:txBody>
      </p:sp>
      <p:sp>
        <p:nvSpPr>
          <p:cNvPr id="40" name="任意多边形 39"/>
          <p:cNvSpPr/>
          <p:nvPr/>
        </p:nvSpPr>
        <p:spPr>
          <a:xfrm>
            <a:off x="-57150" y="1273391"/>
            <a:ext cx="9191625" cy="512866"/>
          </a:xfrm>
          <a:custGeom>
            <a:avLst/>
            <a:gdLst>
              <a:gd name="connsiteX0" fmla="*/ 0 w 12255500"/>
              <a:gd name="connsiteY0" fmla="*/ 764016 h 764016"/>
              <a:gd name="connsiteX1" fmla="*/ 1955800 w 12255500"/>
              <a:gd name="connsiteY1" fmla="*/ 497316 h 764016"/>
              <a:gd name="connsiteX2" fmla="*/ 3987800 w 12255500"/>
              <a:gd name="connsiteY2" fmla="*/ 2016 h 764016"/>
              <a:gd name="connsiteX3" fmla="*/ 8509000 w 12255500"/>
              <a:gd name="connsiteY3" fmla="*/ 700516 h 764016"/>
              <a:gd name="connsiteX4" fmla="*/ 12255500 w 12255500"/>
              <a:gd name="connsiteY4" fmla="*/ 40116 h 764016"/>
              <a:gd name="connsiteX0-1" fmla="*/ 0 w 12255500"/>
              <a:gd name="connsiteY0-2" fmla="*/ 762025 h 762025"/>
              <a:gd name="connsiteX1-3" fmla="*/ 1879600 w 12255500"/>
              <a:gd name="connsiteY1-4" fmla="*/ 673125 h 762025"/>
              <a:gd name="connsiteX2-5" fmla="*/ 3987800 w 12255500"/>
              <a:gd name="connsiteY2-6" fmla="*/ 25 h 762025"/>
              <a:gd name="connsiteX3-7" fmla="*/ 8509000 w 12255500"/>
              <a:gd name="connsiteY3-8" fmla="*/ 698525 h 762025"/>
              <a:gd name="connsiteX4-9" fmla="*/ 12255500 w 12255500"/>
              <a:gd name="connsiteY4-10" fmla="*/ 38125 h 762025"/>
              <a:gd name="connsiteX0-11" fmla="*/ 0 w 12255500"/>
              <a:gd name="connsiteY0-12" fmla="*/ 635024 h 703112"/>
              <a:gd name="connsiteX1-13" fmla="*/ 1879600 w 12255500"/>
              <a:gd name="connsiteY1-14" fmla="*/ 673124 h 703112"/>
              <a:gd name="connsiteX2-15" fmla="*/ 3987800 w 12255500"/>
              <a:gd name="connsiteY2-16" fmla="*/ 24 h 703112"/>
              <a:gd name="connsiteX3-17" fmla="*/ 8509000 w 12255500"/>
              <a:gd name="connsiteY3-18" fmla="*/ 698524 h 703112"/>
              <a:gd name="connsiteX4-19" fmla="*/ 12255500 w 12255500"/>
              <a:gd name="connsiteY4-20" fmla="*/ 38124 h 703112"/>
              <a:gd name="connsiteX0-21" fmla="*/ 0 w 12255500"/>
              <a:gd name="connsiteY0-22" fmla="*/ 635024 h 732866"/>
              <a:gd name="connsiteX1-23" fmla="*/ 1879600 w 12255500"/>
              <a:gd name="connsiteY1-24" fmla="*/ 673124 h 732866"/>
              <a:gd name="connsiteX2-25" fmla="*/ 3987800 w 12255500"/>
              <a:gd name="connsiteY2-26" fmla="*/ 24 h 732866"/>
              <a:gd name="connsiteX3-27" fmla="*/ 8509000 w 12255500"/>
              <a:gd name="connsiteY3-28" fmla="*/ 698524 h 732866"/>
              <a:gd name="connsiteX4-29" fmla="*/ 12255500 w 12255500"/>
              <a:gd name="connsiteY4-30" fmla="*/ 38124 h 732866"/>
              <a:gd name="connsiteX0-31" fmla="*/ 0 w 12255500"/>
              <a:gd name="connsiteY0-32" fmla="*/ 596900 h 683821"/>
              <a:gd name="connsiteX1-33" fmla="*/ 1879600 w 12255500"/>
              <a:gd name="connsiteY1-34" fmla="*/ 635000 h 683821"/>
              <a:gd name="connsiteX2-35" fmla="*/ 4356100 w 12255500"/>
              <a:gd name="connsiteY2-36" fmla="*/ 114300 h 683821"/>
              <a:gd name="connsiteX3-37" fmla="*/ 8509000 w 12255500"/>
              <a:gd name="connsiteY3-38" fmla="*/ 660400 h 683821"/>
              <a:gd name="connsiteX4-39" fmla="*/ 12255500 w 12255500"/>
              <a:gd name="connsiteY4-40" fmla="*/ 0 h 68382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255500" h="683821">
                <a:moveTo>
                  <a:pt x="0" y="596900"/>
                </a:moveTo>
                <a:cubicBezTo>
                  <a:pt x="391583" y="692150"/>
                  <a:pt x="1153583" y="715433"/>
                  <a:pt x="1879600" y="635000"/>
                </a:cubicBezTo>
                <a:cubicBezTo>
                  <a:pt x="2605617" y="554567"/>
                  <a:pt x="3251200" y="110067"/>
                  <a:pt x="4356100" y="114300"/>
                </a:cubicBezTo>
                <a:cubicBezTo>
                  <a:pt x="5461000" y="118533"/>
                  <a:pt x="7192433" y="679450"/>
                  <a:pt x="8509000" y="660400"/>
                </a:cubicBezTo>
                <a:cubicBezTo>
                  <a:pt x="9825567" y="641350"/>
                  <a:pt x="11071225" y="333375"/>
                  <a:pt x="12255500" y="0"/>
                </a:cubicBezTo>
              </a:path>
            </a:pathLst>
          </a:custGeom>
          <a:noFill/>
          <a:ln w="12700" cap="flat" cmpd="sng" algn="ctr">
            <a:solidFill>
              <a:srgbClr val="029489"/>
            </a:solidFill>
            <a:prstDash val="solid"/>
            <a:round/>
            <a:headEnd type="none" w="med" len="med"/>
            <a:tailEnd type="none" w="med" len="med"/>
          </a:ln>
          <a:effectLst/>
        </p:spPr>
        <p:txBody>
          <a:bodyPr rot="0" spcFirstLastPara="0" vertOverflow="overflow" horzOverflow="overflow" vert="horz" wrap="square" lIns="68580" tIns="34290" rIns="68580" bIns="34290" numCol="1" spcCol="0" rtlCol="0" fromWordArt="0" anchor="ctr" anchorCtr="0" forceAA="0" compatLnSpc="1">
            <a:noAutofit/>
          </a:bodyPr>
          <a:lstStyle/>
          <a:p>
            <a:pPr algn="ctr" defTabSz="685800"/>
            <a:endParaRPr lang="zh-CN" altLang="en-US" sz="1015" dirty="0">
              <a:solidFill>
                <a:prstClr val="black"/>
              </a:solidFill>
              <a:cs typeface="+mn-ea"/>
              <a:sym typeface="+mn-lt"/>
            </a:endParaRPr>
          </a:p>
        </p:txBody>
      </p:sp>
      <p:sp>
        <p:nvSpPr>
          <p:cNvPr id="41" name="任意多边形 40"/>
          <p:cNvSpPr/>
          <p:nvPr/>
        </p:nvSpPr>
        <p:spPr bwMode="auto">
          <a:xfrm rot="4279635">
            <a:off x="6017161" y="2051791"/>
            <a:ext cx="91106" cy="79223"/>
          </a:xfrm>
          <a:custGeom>
            <a:avLst/>
            <a:gdLst>
              <a:gd name="connsiteX0" fmla="*/ 0 w 219075"/>
              <a:gd name="connsiteY0" fmla="*/ 152400 h 190500"/>
              <a:gd name="connsiteX1" fmla="*/ 171450 w 219075"/>
              <a:gd name="connsiteY1" fmla="*/ 0 h 190500"/>
              <a:gd name="connsiteX2" fmla="*/ 219075 w 219075"/>
              <a:gd name="connsiteY2" fmla="*/ 190500 h 190500"/>
              <a:gd name="connsiteX3" fmla="*/ 0 w 219075"/>
              <a:gd name="connsiteY3" fmla="*/ 152400 h 190500"/>
            </a:gdLst>
            <a:ahLst/>
            <a:cxnLst>
              <a:cxn ang="0">
                <a:pos x="connsiteX0" y="connsiteY0"/>
              </a:cxn>
              <a:cxn ang="0">
                <a:pos x="connsiteX1" y="connsiteY1"/>
              </a:cxn>
              <a:cxn ang="0">
                <a:pos x="connsiteX2" y="connsiteY2"/>
              </a:cxn>
              <a:cxn ang="0">
                <a:pos x="connsiteX3" y="connsiteY3"/>
              </a:cxn>
            </a:cxnLst>
            <a:rect l="l" t="t" r="r" b="b"/>
            <a:pathLst>
              <a:path w="219075" h="190500">
                <a:moveTo>
                  <a:pt x="0" y="152400"/>
                </a:moveTo>
                <a:lnTo>
                  <a:pt x="171450" y="0"/>
                </a:lnTo>
                <a:lnTo>
                  <a:pt x="219075" y="190500"/>
                </a:lnTo>
                <a:lnTo>
                  <a:pt x="0" y="152400"/>
                </a:lnTo>
                <a:close/>
              </a:path>
            </a:pathLst>
          </a:custGeom>
          <a:solidFill>
            <a:srgbClr val="004960"/>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lstStyle/>
          <a:p>
            <a:pPr defTabSz="685800" fontAlgn="base">
              <a:spcBef>
                <a:spcPct val="0"/>
              </a:spcBef>
              <a:spcAft>
                <a:spcPct val="0"/>
              </a:spcAft>
            </a:pPr>
            <a:endParaRPr lang="zh-CN" altLang="en-US" sz="1350">
              <a:solidFill>
                <a:prstClr val="black"/>
              </a:solidFill>
              <a:cs typeface="+mn-ea"/>
              <a:sym typeface="+mn-lt"/>
            </a:endParaRPr>
          </a:p>
        </p:txBody>
      </p:sp>
      <p:sp>
        <p:nvSpPr>
          <p:cNvPr id="42" name="任意多边形 41"/>
          <p:cNvSpPr/>
          <p:nvPr/>
        </p:nvSpPr>
        <p:spPr bwMode="auto">
          <a:xfrm>
            <a:off x="6114824" y="661735"/>
            <a:ext cx="137159" cy="162819"/>
          </a:xfrm>
          <a:custGeom>
            <a:avLst/>
            <a:gdLst>
              <a:gd name="connsiteX0" fmla="*/ 123825 w 161925"/>
              <a:gd name="connsiteY0" fmla="*/ 0 h 200025"/>
              <a:gd name="connsiteX1" fmla="*/ 0 w 161925"/>
              <a:gd name="connsiteY1" fmla="*/ 200025 h 200025"/>
              <a:gd name="connsiteX2" fmla="*/ 161925 w 161925"/>
              <a:gd name="connsiteY2" fmla="*/ 152400 h 200025"/>
              <a:gd name="connsiteX3" fmla="*/ 123825 w 161925"/>
              <a:gd name="connsiteY3" fmla="*/ 0 h 200025"/>
            </a:gdLst>
            <a:ahLst/>
            <a:cxnLst>
              <a:cxn ang="0">
                <a:pos x="connsiteX0" y="connsiteY0"/>
              </a:cxn>
              <a:cxn ang="0">
                <a:pos x="connsiteX1" y="connsiteY1"/>
              </a:cxn>
              <a:cxn ang="0">
                <a:pos x="connsiteX2" y="connsiteY2"/>
              </a:cxn>
              <a:cxn ang="0">
                <a:pos x="connsiteX3" y="connsiteY3"/>
              </a:cxn>
            </a:cxnLst>
            <a:rect l="l" t="t" r="r" b="b"/>
            <a:pathLst>
              <a:path w="161925" h="200025">
                <a:moveTo>
                  <a:pt x="123825" y="0"/>
                </a:moveTo>
                <a:lnTo>
                  <a:pt x="0" y="200025"/>
                </a:lnTo>
                <a:lnTo>
                  <a:pt x="161925" y="152400"/>
                </a:lnTo>
                <a:lnTo>
                  <a:pt x="123825" y="0"/>
                </a:lnTo>
                <a:close/>
              </a:path>
            </a:pathLst>
          </a:custGeom>
          <a:solidFill>
            <a:srgbClr val="029489"/>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lstStyle/>
          <a:p>
            <a:pPr defTabSz="685800" fontAlgn="base">
              <a:spcBef>
                <a:spcPct val="0"/>
              </a:spcBef>
              <a:spcAft>
                <a:spcPct val="0"/>
              </a:spcAft>
            </a:pPr>
            <a:endParaRPr lang="zh-CN" altLang="en-US" sz="1350">
              <a:solidFill>
                <a:prstClr val="black"/>
              </a:solidFill>
              <a:cs typeface="+mn-ea"/>
              <a:sym typeface="+mn-lt"/>
            </a:endParaRPr>
          </a:p>
        </p:txBody>
      </p:sp>
      <p:sp>
        <p:nvSpPr>
          <p:cNvPr id="43" name="任意多边形 42"/>
          <p:cNvSpPr/>
          <p:nvPr/>
        </p:nvSpPr>
        <p:spPr bwMode="auto">
          <a:xfrm>
            <a:off x="1343610" y="886129"/>
            <a:ext cx="86360" cy="87870"/>
          </a:xfrm>
          <a:custGeom>
            <a:avLst/>
            <a:gdLst>
              <a:gd name="connsiteX0" fmla="*/ 0 w 161925"/>
              <a:gd name="connsiteY0" fmla="*/ 9525 h 171450"/>
              <a:gd name="connsiteX1" fmla="*/ 161925 w 161925"/>
              <a:gd name="connsiteY1" fmla="*/ 171450 h 171450"/>
              <a:gd name="connsiteX2" fmla="*/ 161925 w 161925"/>
              <a:gd name="connsiteY2" fmla="*/ 0 h 171450"/>
              <a:gd name="connsiteX3" fmla="*/ 0 w 161925"/>
              <a:gd name="connsiteY3" fmla="*/ 9525 h 171450"/>
            </a:gdLst>
            <a:ahLst/>
            <a:cxnLst>
              <a:cxn ang="0">
                <a:pos x="connsiteX0" y="connsiteY0"/>
              </a:cxn>
              <a:cxn ang="0">
                <a:pos x="connsiteX1" y="connsiteY1"/>
              </a:cxn>
              <a:cxn ang="0">
                <a:pos x="connsiteX2" y="connsiteY2"/>
              </a:cxn>
              <a:cxn ang="0">
                <a:pos x="connsiteX3" y="connsiteY3"/>
              </a:cxn>
            </a:cxnLst>
            <a:rect l="l" t="t" r="r" b="b"/>
            <a:pathLst>
              <a:path w="161925" h="171450">
                <a:moveTo>
                  <a:pt x="0" y="9525"/>
                </a:moveTo>
                <a:lnTo>
                  <a:pt x="161925" y="171450"/>
                </a:lnTo>
                <a:lnTo>
                  <a:pt x="161925" y="0"/>
                </a:lnTo>
                <a:lnTo>
                  <a:pt x="0" y="9525"/>
                </a:lnTo>
                <a:close/>
              </a:path>
            </a:pathLst>
          </a:custGeom>
          <a:solidFill>
            <a:srgbClr val="004960"/>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lstStyle/>
          <a:p>
            <a:pPr defTabSz="685800" fontAlgn="base">
              <a:spcBef>
                <a:spcPct val="0"/>
              </a:spcBef>
              <a:spcAft>
                <a:spcPct val="0"/>
              </a:spcAft>
            </a:pPr>
            <a:endParaRPr lang="zh-CN" altLang="en-US" sz="1350">
              <a:solidFill>
                <a:prstClr val="black"/>
              </a:solidFill>
              <a:cs typeface="+mn-ea"/>
              <a:sym typeface="+mn-lt"/>
            </a:endParaRPr>
          </a:p>
        </p:txBody>
      </p:sp>
      <p:sp>
        <p:nvSpPr>
          <p:cNvPr id="44" name="任意多边形 43"/>
          <p:cNvSpPr/>
          <p:nvPr/>
        </p:nvSpPr>
        <p:spPr bwMode="auto">
          <a:xfrm rot="14641503">
            <a:off x="713721" y="1503599"/>
            <a:ext cx="39575" cy="97790"/>
          </a:xfrm>
          <a:custGeom>
            <a:avLst/>
            <a:gdLst>
              <a:gd name="connsiteX0" fmla="*/ 0 w 161925"/>
              <a:gd name="connsiteY0" fmla="*/ 9525 h 171450"/>
              <a:gd name="connsiteX1" fmla="*/ 161925 w 161925"/>
              <a:gd name="connsiteY1" fmla="*/ 171450 h 171450"/>
              <a:gd name="connsiteX2" fmla="*/ 161925 w 161925"/>
              <a:gd name="connsiteY2" fmla="*/ 0 h 171450"/>
              <a:gd name="connsiteX3" fmla="*/ 0 w 161925"/>
              <a:gd name="connsiteY3" fmla="*/ 9525 h 171450"/>
            </a:gdLst>
            <a:ahLst/>
            <a:cxnLst>
              <a:cxn ang="0">
                <a:pos x="connsiteX0" y="connsiteY0"/>
              </a:cxn>
              <a:cxn ang="0">
                <a:pos x="connsiteX1" y="connsiteY1"/>
              </a:cxn>
              <a:cxn ang="0">
                <a:pos x="connsiteX2" y="connsiteY2"/>
              </a:cxn>
              <a:cxn ang="0">
                <a:pos x="connsiteX3" y="connsiteY3"/>
              </a:cxn>
            </a:cxnLst>
            <a:rect l="l" t="t" r="r" b="b"/>
            <a:pathLst>
              <a:path w="161925" h="171450">
                <a:moveTo>
                  <a:pt x="0" y="9525"/>
                </a:moveTo>
                <a:lnTo>
                  <a:pt x="161925" y="171450"/>
                </a:lnTo>
                <a:lnTo>
                  <a:pt x="161925" y="0"/>
                </a:lnTo>
                <a:lnTo>
                  <a:pt x="0" y="9525"/>
                </a:lnTo>
                <a:close/>
              </a:path>
            </a:pathLst>
          </a:custGeom>
          <a:solidFill>
            <a:srgbClr val="F37743"/>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lstStyle/>
          <a:p>
            <a:pPr defTabSz="685800" fontAlgn="base">
              <a:spcBef>
                <a:spcPct val="0"/>
              </a:spcBef>
              <a:spcAft>
                <a:spcPct val="0"/>
              </a:spcAft>
            </a:pPr>
            <a:endParaRPr lang="zh-CN" altLang="en-US" sz="1350">
              <a:solidFill>
                <a:prstClr val="black"/>
              </a:solidFill>
              <a:cs typeface="+mn-ea"/>
              <a:sym typeface="+mn-lt"/>
            </a:endParaRPr>
          </a:p>
        </p:txBody>
      </p:sp>
      <p:sp>
        <p:nvSpPr>
          <p:cNvPr id="45" name="任意多边形 44"/>
          <p:cNvSpPr/>
          <p:nvPr/>
        </p:nvSpPr>
        <p:spPr bwMode="auto">
          <a:xfrm>
            <a:off x="8652224" y="1482633"/>
            <a:ext cx="86360" cy="87870"/>
          </a:xfrm>
          <a:custGeom>
            <a:avLst/>
            <a:gdLst>
              <a:gd name="connsiteX0" fmla="*/ 0 w 161925"/>
              <a:gd name="connsiteY0" fmla="*/ 9525 h 171450"/>
              <a:gd name="connsiteX1" fmla="*/ 161925 w 161925"/>
              <a:gd name="connsiteY1" fmla="*/ 171450 h 171450"/>
              <a:gd name="connsiteX2" fmla="*/ 161925 w 161925"/>
              <a:gd name="connsiteY2" fmla="*/ 0 h 171450"/>
              <a:gd name="connsiteX3" fmla="*/ 0 w 161925"/>
              <a:gd name="connsiteY3" fmla="*/ 9525 h 171450"/>
            </a:gdLst>
            <a:ahLst/>
            <a:cxnLst>
              <a:cxn ang="0">
                <a:pos x="connsiteX0" y="connsiteY0"/>
              </a:cxn>
              <a:cxn ang="0">
                <a:pos x="connsiteX1" y="connsiteY1"/>
              </a:cxn>
              <a:cxn ang="0">
                <a:pos x="connsiteX2" y="connsiteY2"/>
              </a:cxn>
              <a:cxn ang="0">
                <a:pos x="connsiteX3" y="connsiteY3"/>
              </a:cxn>
            </a:cxnLst>
            <a:rect l="l" t="t" r="r" b="b"/>
            <a:pathLst>
              <a:path w="161925" h="171450">
                <a:moveTo>
                  <a:pt x="0" y="9525"/>
                </a:moveTo>
                <a:lnTo>
                  <a:pt x="161925" y="171450"/>
                </a:lnTo>
                <a:lnTo>
                  <a:pt x="161925" y="0"/>
                </a:lnTo>
                <a:lnTo>
                  <a:pt x="0" y="9525"/>
                </a:lnTo>
                <a:close/>
              </a:path>
            </a:pathLst>
          </a:custGeom>
          <a:solidFill>
            <a:srgbClr val="EA4345"/>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lstStyle/>
          <a:p>
            <a:pPr defTabSz="685800" fontAlgn="base">
              <a:spcBef>
                <a:spcPct val="0"/>
              </a:spcBef>
              <a:spcAft>
                <a:spcPct val="0"/>
              </a:spcAft>
            </a:pPr>
            <a:endParaRPr lang="zh-CN" altLang="en-US" sz="1350">
              <a:solidFill>
                <a:prstClr val="black"/>
              </a:solidFill>
              <a:cs typeface="+mn-ea"/>
              <a:sym typeface="+mn-lt"/>
            </a:endParaRPr>
          </a:p>
        </p:txBody>
      </p:sp>
      <p:sp>
        <p:nvSpPr>
          <p:cNvPr id="46" name="任意多边形 45"/>
          <p:cNvSpPr/>
          <p:nvPr/>
        </p:nvSpPr>
        <p:spPr bwMode="auto">
          <a:xfrm flipH="1" flipV="1">
            <a:off x="2332981" y="2281518"/>
            <a:ext cx="187472" cy="156769"/>
          </a:xfrm>
          <a:custGeom>
            <a:avLst/>
            <a:gdLst>
              <a:gd name="connsiteX0" fmla="*/ 123825 w 161925"/>
              <a:gd name="connsiteY0" fmla="*/ 0 h 200025"/>
              <a:gd name="connsiteX1" fmla="*/ 0 w 161925"/>
              <a:gd name="connsiteY1" fmla="*/ 200025 h 200025"/>
              <a:gd name="connsiteX2" fmla="*/ 161925 w 161925"/>
              <a:gd name="connsiteY2" fmla="*/ 152400 h 200025"/>
              <a:gd name="connsiteX3" fmla="*/ 123825 w 161925"/>
              <a:gd name="connsiteY3" fmla="*/ 0 h 200025"/>
            </a:gdLst>
            <a:ahLst/>
            <a:cxnLst>
              <a:cxn ang="0">
                <a:pos x="connsiteX0" y="connsiteY0"/>
              </a:cxn>
              <a:cxn ang="0">
                <a:pos x="connsiteX1" y="connsiteY1"/>
              </a:cxn>
              <a:cxn ang="0">
                <a:pos x="connsiteX2" y="connsiteY2"/>
              </a:cxn>
              <a:cxn ang="0">
                <a:pos x="connsiteX3" y="connsiteY3"/>
              </a:cxn>
            </a:cxnLst>
            <a:rect l="l" t="t" r="r" b="b"/>
            <a:pathLst>
              <a:path w="161925" h="200025">
                <a:moveTo>
                  <a:pt x="123825" y="0"/>
                </a:moveTo>
                <a:lnTo>
                  <a:pt x="0" y="200025"/>
                </a:lnTo>
                <a:lnTo>
                  <a:pt x="161925" y="152400"/>
                </a:lnTo>
                <a:lnTo>
                  <a:pt x="123825" y="0"/>
                </a:lnTo>
                <a:close/>
              </a:path>
            </a:pathLst>
          </a:custGeom>
          <a:solidFill>
            <a:srgbClr val="F37743"/>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lstStyle/>
          <a:p>
            <a:pPr defTabSz="685800" fontAlgn="base">
              <a:spcBef>
                <a:spcPct val="0"/>
              </a:spcBef>
              <a:spcAft>
                <a:spcPct val="0"/>
              </a:spcAft>
            </a:pPr>
            <a:endParaRPr lang="zh-CN" altLang="en-US" sz="1350">
              <a:solidFill>
                <a:prstClr val="black"/>
              </a:solidFill>
              <a:cs typeface="+mn-ea"/>
              <a:sym typeface="+mn-lt"/>
            </a:endParaRPr>
          </a:p>
        </p:txBody>
      </p:sp>
      <p:sp>
        <p:nvSpPr>
          <p:cNvPr id="47" name="任意多边形 46"/>
          <p:cNvSpPr/>
          <p:nvPr/>
        </p:nvSpPr>
        <p:spPr bwMode="auto">
          <a:xfrm rot="4279635" flipH="1" flipV="1">
            <a:off x="3349879" y="586240"/>
            <a:ext cx="134519" cy="122172"/>
          </a:xfrm>
          <a:custGeom>
            <a:avLst/>
            <a:gdLst>
              <a:gd name="connsiteX0" fmla="*/ 0 w 219075"/>
              <a:gd name="connsiteY0" fmla="*/ 152400 h 190500"/>
              <a:gd name="connsiteX1" fmla="*/ 171450 w 219075"/>
              <a:gd name="connsiteY1" fmla="*/ 0 h 190500"/>
              <a:gd name="connsiteX2" fmla="*/ 219075 w 219075"/>
              <a:gd name="connsiteY2" fmla="*/ 190500 h 190500"/>
              <a:gd name="connsiteX3" fmla="*/ 0 w 219075"/>
              <a:gd name="connsiteY3" fmla="*/ 152400 h 190500"/>
            </a:gdLst>
            <a:ahLst/>
            <a:cxnLst>
              <a:cxn ang="0">
                <a:pos x="connsiteX0" y="connsiteY0"/>
              </a:cxn>
              <a:cxn ang="0">
                <a:pos x="connsiteX1" y="connsiteY1"/>
              </a:cxn>
              <a:cxn ang="0">
                <a:pos x="connsiteX2" y="connsiteY2"/>
              </a:cxn>
              <a:cxn ang="0">
                <a:pos x="connsiteX3" y="connsiteY3"/>
              </a:cxn>
            </a:cxnLst>
            <a:rect l="l" t="t" r="r" b="b"/>
            <a:pathLst>
              <a:path w="219075" h="190500">
                <a:moveTo>
                  <a:pt x="0" y="152400"/>
                </a:moveTo>
                <a:lnTo>
                  <a:pt x="171450" y="0"/>
                </a:lnTo>
                <a:lnTo>
                  <a:pt x="219075" y="190500"/>
                </a:lnTo>
                <a:lnTo>
                  <a:pt x="0" y="152400"/>
                </a:lnTo>
                <a:close/>
              </a:path>
            </a:pathLst>
          </a:custGeom>
          <a:solidFill>
            <a:srgbClr val="EA4345"/>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lstStyle/>
          <a:p>
            <a:pPr defTabSz="685800" fontAlgn="base">
              <a:spcBef>
                <a:spcPct val="0"/>
              </a:spcBef>
              <a:spcAft>
                <a:spcPct val="0"/>
              </a:spcAft>
            </a:pPr>
            <a:endParaRPr lang="zh-CN" altLang="en-US" sz="1350">
              <a:solidFill>
                <a:prstClr val="black"/>
              </a:solidFill>
              <a:cs typeface="+mn-ea"/>
              <a:sym typeface="+mn-lt"/>
            </a:endParaRPr>
          </a:p>
        </p:txBody>
      </p:sp>
      <p:grpSp>
        <p:nvGrpSpPr>
          <p:cNvPr id="48" name="组合 47"/>
          <p:cNvGrpSpPr/>
          <p:nvPr/>
        </p:nvGrpSpPr>
        <p:grpSpPr>
          <a:xfrm>
            <a:off x="3940798" y="558770"/>
            <a:ext cx="1439964" cy="1670358"/>
            <a:chOff x="1319382" y="150709"/>
            <a:chExt cx="1489821" cy="1728192"/>
          </a:xfrm>
          <a:effectLst>
            <a:outerShdw blurRad="317500" dist="127000" dir="2700000" algn="tl" rotWithShape="0">
              <a:prstClr val="black">
                <a:alpha val="40000"/>
              </a:prstClr>
            </a:outerShdw>
          </a:effectLst>
        </p:grpSpPr>
        <p:sp>
          <p:nvSpPr>
            <p:cNvPr id="49" name="六边形 48"/>
            <p:cNvSpPr/>
            <p:nvPr/>
          </p:nvSpPr>
          <p:spPr>
            <a:xfrm rot="5400000">
              <a:off x="1200197" y="269894"/>
              <a:ext cx="1728192" cy="1489821"/>
            </a:xfrm>
            <a:prstGeom prst="hexagon">
              <a:avLst/>
            </a:prstGeom>
            <a:gradFill flip="none" rotWithShape="1">
              <a:gsLst>
                <a:gs pos="100000">
                  <a:sysClr val="window" lastClr="FFFFFF"/>
                </a:gs>
                <a:gs pos="0">
                  <a:srgbClr val="000000">
                    <a:lumMod val="30000"/>
                    <a:lumOff val="70000"/>
                  </a:srgbClr>
                </a:gs>
              </a:gsLst>
              <a:lin ang="8100000" scaled="1"/>
              <a:tileRect/>
            </a:gradFill>
            <a:ln w="12700" cap="flat" cmpd="sng" algn="ctr">
              <a:noFill/>
              <a:prstDash val="solid"/>
              <a:miter lim="800000"/>
            </a:ln>
            <a:effectLst/>
          </p:spPr>
          <p:txBody>
            <a:bodyPr rtlCol="0" anchor="ctr"/>
            <a:lstStyle/>
            <a:p>
              <a:pPr algn="ctr" defTabSz="914400" fontAlgn="base">
                <a:spcBef>
                  <a:spcPct val="0"/>
                </a:spcBef>
                <a:spcAft>
                  <a:spcPct val="0"/>
                </a:spcAft>
              </a:pPr>
              <a:endParaRPr lang="zh-CN" altLang="en-US" sz="1100" kern="0">
                <a:solidFill>
                  <a:srgbClr val="004960"/>
                </a:solidFill>
                <a:cs typeface="+mn-ea"/>
                <a:sym typeface="+mn-lt"/>
              </a:endParaRPr>
            </a:p>
          </p:txBody>
        </p:sp>
        <p:sp>
          <p:nvSpPr>
            <p:cNvPr id="50" name="六边形 49"/>
            <p:cNvSpPr/>
            <p:nvPr/>
          </p:nvSpPr>
          <p:spPr>
            <a:xfrm rot="5400000">
              <a:off x="1300555" y="356409"/>
              <a:ext cx="1527476" cy="1316790"/>
            </a:xfrm>
            <a:prstGeom prst="hexagon">
              <a:avLst/>
            </a:prstGeom>
            <a:gradFill flip="none" rotWithShape="1">
              <a:gsLst>
                <a:gs pos="48000">
                  <a:sysClr val="window" lastClr="FFFFFF"/>
                </a:gs>
                <a:gs pos="0">
                  <a:sysClr val="window" lastClr="FFFFFF">
                    <a:lumMod val="85000"/>
                  </a:sysClr>
                </a:gs>
              </a:gsLst>
              <a:lin ang="0" scaled="1"/>
              <a:tileRect/>
            </a:gradFill>
            <a:ln w="12700" cap="flat" cmpd="sng" algn="ctr">
              <a:noFill/>
              <a:prstDash val="solid"/>
              <a:miter lim="800000"/>
            </a:ln>
            <a:effectLst/>
          </p:spPr>
          <p:txBody>
            <a:bodyPr rtlCol="0" anchor="ctr"/>
            <a:lstStyle/>
            <a:p>
              <a:pPr algn="ctr" defTabSz="914400" fontAlgn="base">
                <a:spcBef>
                  <a:spcPct val="0"/>
                </a:spcBef>
                <a:spcAft>
                  <a:spcPct val="0"/>
                </a:spcAft>
              </a:pPr>
              <a:endParaRPr lang="zh-CN" altLang="en-US" sz="1100" kern="0">
                <a:solidFill>
                  <a:srgbClr val="004960"/>
                </a:solidFill>
                <a:cs typeface="+mn-ea"/>
                <a:sym typeface="+mn-lt"/>
              </a:endParaRPr>
            </a:p>
          </p:txBody>
        </p:sp>
        <p:sp>
          <p:nvSpPr>
            <p:cNvPr id="51" name="矩形 259"/>
            <p:cNvSpPr>
              <a:spLocks noChangeArrowheads="1"/>
            </p:cNvSpPr>
            <p:nvPr/>
          </p:nvSpPr>
          <p:spPr bwMode="auto">
            <a:xfrm>
              <a:off x="1457602" y="696370"/>
              <a:ext cx="1213382" cy="6368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defTabSz="914400" fontAlgn="base">
                <a:spcAft>
                  <a:spcPct val="0"/>
                </a:spcAft>
                <a:buNone/>
              </a:pPr>
              <a:r>
                <a:rPr lang="zh-CN" altLang="en-US" sz="4000" kern="0" cap="all" dirty="0">
                  <a:solidFill>
                    <a:srgbClr val="004960"/>
                  </a:solidFill>
                  <a:latin typeface="+mn-lt"/>
                  <a:ea typeface="+mn-ea"/>
                  <a:cs typeface="+mn-ea"/>
                  <a:sym typeface="+mn-lt"/>
                </a:rPr>
                <a:t>目录</a:t>
              </a:r>
            </a:p>
          </p:txBody>
        </p:sp>
      </p:grpSp>
    </p:spTree>
  </p:cSld>
  <p:clrMapOvr>
    <a:masterClrMapping/>
  </p:clrMapOvr>
  <mc:AlternateContent xmlns:mc="http://schemas.openxmlformats.org/markup-compatibility/2006" xmlns:p14="http://schemas.microsoft.com/office/powerpoint/2010/main">
    <mc:Choice Requires="p14">
      <p:transition spd="slow" p14:dur="1600" advClick="0" advTm="0">
        <p14:prism isInverted="1"/>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750"/>
                                        <p:tgtEl>
                                          <p:spTgt spid="43"/>
                                        </p:tgtEl>
                                      </p:cBhvr>
                                    </p:animEffect>
                                  </p:childTnLst>
                                </p:cTn>
                              </p:par>
                              <p:par>
                                <p:cTn id="8" presetID="42" presetClass="path" presetSubtype="0" fill="hold" grpId="1" nodeType="withEffect">
                                  <p:stCondLst>
                                    <p:cond delay="0"/>
                                  </p:stCondLst>
                                  <p:childTnLst>
                                    <p:animMotion origin="layout" path="M -2.5E-6 2.22222E-6 L -0.03055 -0.04584 " pathEditMode="relative" rAng="0" ptsTypes="AA">
                                      <p:cBhvr>
                                        <p:cTn id="9" dur="750" spd="-100000" fill="hold"/>
                                        <p:tgtEl>
                                          <p:spTgt spid="43"/>
                                        </p:tgtEl>
                                        <p:attrNameLst>
                                          <p:attrName>ppt_x</p:attrName>
                                          <p:attrName>ppt_y</p:attrName>
                                        </p:attrNameLst>
                                      </p:cBhvr>
                                      <p:rCtr x="-1528" y="-2306"/>
                                    </p:animMotion>
                                  </p:childTnLst>
                                </p:cTn>
                              </p:par>
                              <p:par>
                                <p:cTn id="10" presetID="10" presetClass="entr" presetSubtype="0" fill="hold" grpId="0" nodeType="withEffect">
                                  <p:stCondLst>
                                    <p:cond delay="250"/>
                                  </p:stCondLst>
                                  <p:childTnLst>
                                    <p:set>
                                      <p:cBhvr>
                                        <p:cTn id="11" dur="1" fill="hold">
                                          <p:stCondLst>
                                            <p:cond delay="0"/>
                                          </p:stCondLst>
                                        </p:cTn>
                                        <p:tgtEl>
                                          <p:spTgt spid="44"/>
                                        </p:tgtEl>
                                        <p:attrNameLst>
                                          <p:attrName>style.visibility</p:attrName>
                                        </p:attrNameLst>
                                      </p:cBhvr>
                                      <p:to>
                                        <p:strVal val="visible"/>
                                      </p:to>
                                    </p:set>
                                    <p:animEffect transition="in" filter="fade">
                                      <p:cBhvr>
                                        <p:cTn id="12" dur="750"/>
                                        <p:tgtEl>
                                          <p:spTgt spid="44"/>
                                        </p:tgtEl>
                                      </p:cBhvr>
                                    </p:animEffect>
                                  </p:childTnLst>
                                </p:cTn>
                              </p:par>
                              <p:par>
                                <p:cTn id="13" presetID="42" presetClass="path" presetSubtype="0" fill="hold" grpId="1" nodeType="withEffect">
                                  <p:stCondLst>
                                    <p:cond delay="250"/>
                                  </p:stCondLst>
                                  <p:childTnLst>
                                    <p:animMotion origin="layout" path="M 1.66667E-6 3.33333E-6 L -0.02899 0.03944 " pathEditMode="relative" rAng="0" ptsTypes="AA">
                                      <p:cBhvr>
                                        <p:cTn id="14" dur="750" spd="-100000" fill="hold"/>
                                        <p:tgtEl>
                                          <p:spTgt spid="44"/>
                                        </p:tgtEl>
                                        <p:attrNameLst>
                                          <p:attrName>ppt_x</p:attrName>
                                          <p:attrName>ppt_y</p:attrName>
                                        </p:attrNameLst>
                                      </p:cBhvr>
                                      <p:rCtr x="-1458" y="1972"/>
                                    </p:animMotion>
                                  </p:childTnLst>
                                </p:cTn>
                              </p:par>
                              <p:par>
                                <p:cTn id="15" presetID="10" presetClass="entr" presetSubtype="0" fill="hold" grpId="0" nodeType="with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750"/>
                                        <p:tgtEl>
                                          <p:spTgt spid="46"/>
                                        </p:tgtEl>
                                      </p:cBhvr>
                                    </p:animEffect>
                                  </p:childTnLst>
                                </p:cTn>
                              </p:par>
                              <p:par>
                                <p:cTn id="18" presetID="42" presetClass="path" presetSubtype="0" fill="hold" grpId="1" nodeType="withEffect">
                                  <p:stCondLst>
                                    <p:cond delay="0"/>
                                  </p:stCondLst>
                                  <p:childTnLst>
                                    <p:animMotion origin="layout" path="M -1.38889E-6 2.22222E-6 L -0.04253 0.04666 " pathEditMode="relative" rAng="0" ptsTypes="AA">
                                      <p:cBhvr>
                                        <p:cTn id="19" dur="750" spd="-100000" fill="hold"/>
                                        <p:tgtEl>
                                          <p:spTgt spid="46"/>
                                        </p:tgtEl>
                                        <p:attrNameLst>
                                          <p:attrName>ppt_x</p:attrName>
                                          <p:attrName>ppt_y</p:attrName>
                                        </p:attrNameLst>
                                      </p:cBhvr>
                                      <p:rCtr x="-2135" y="2333"/>
                                    </p:animMotion>
                                  </p:childTnLst>
                                </p:cTn>
                              </p:par>
                              <p:par>
                                <p:cTn id="20" presetID="10" presetClass="entr" presetSubtype="0" fill="hold" grpId="0" nodeType="withEffect">
                                  <p:stCondLst>
                                    <p:cond delay="500"/>
                                  </p:stCondLst>
                                  <p:childTnLst>
                                    <p:set>
                                      <p:cBhvr>
                                        <p:cTn id="21" dur="1" fill="hold">
                                          <p:stCondLst>
                                            <p:cond delay="0"/>
                                          </p:stCondLst>
                                        </p:cTn>
                                        <p:tgtEl>
                                          <p:spTgt spid="47"/>
                                        </p:tgtEl>
                                        <p:attrNameLst>
                                          <p:attrName>style.visibility</p:attrName>
                                        </p:attrNameLst>
                                      </p:cBhvr>
                                      <p:to>
                                        <p:strVal val="visible"/>
                                      </p:to>
                                    </p:set>
                                    <p:animEffect transition="in" filter="fade">
                                      <p:cBhvr>
                                        <p:cTn id="22" dur="750"/>
                                        <p:tgtEl>
                                          <p:spTgt spid="47"/>
                                        </p:tgtEl>
                                      </p:cBhvr>
                                    </p:animEffect>
                                  </p:childTnLst>
                                </p:cTn>
                              </p:par>
                              <p:par>
                                <p:cTn id="23" presetID="42" presetClass="path" presetSubtype="0" fill="hold" grpId="1" nodeType="withEffect">
                                  <p:stCondLst>
                                    <p:cond delay="500"/>
                                  </p:stCondLst>
                                  <p:childTnLst>
                                    <p:animMotion origin="layout" path="M -1.11111E-6 4.44444E-6 L -0.01805 -0.04723 " pathEditMode="relative" rAng="0" ptsTypes="AA">
                                      <p:cBhvr>
                                        <p:cTn id="24" dur="750" spd="-100000" fill="hold"/>
                                        <p:tgtEl>
                                          <p:spTgt spid="47"/>
                                        </p:tgtEl>
                                        <p:attrNameLst>
                                          <p:attrName>ppt_x</p:attrName>
                                          <p:attrName>ppt_y</p:attrName>
                                        </p:attrNameLst>
                                      </p:cBhvr>
                                      <p:rCtr x="-903" y="-2361"/>
                                    </p:animMotion>
                                  </p:childTnLst>
                                </p:cTn>
                              </p:par>
                              <p:par>
                                <p:cTn id="25" presetID="10" presetClass="entr" presetSubtype="0" fill="hold" grpId="0" nodeType="withEffect">
                                  <p:stCondLst>
                                    <p:cond delay="250"/>
                                  </p:stCondLst>
                                  <p:childTnLst>
                                    <p:set>
                                      <p:cBhvr>
                                        <p:cTn id="26" dur="1" fill="hold">
                                          <p:stCondLst>
                                            <p:cond delay="0"/>
                                          </p:stCondLst>
                                        </p:cTn>
                                        <p:tgtEl>
                                          <p:spTgt spid="41"/>
                                        </p:tgtEl>
                                        <p:attrNameLst>
                                          <p:attrName>style.visibility</p:attrName>
                                        </p:attrNameLst>
                                      </p:cBhvr>
                                      <p:to>
                                        <p:strVal val="visible"/>
                                      </p:to>
                                    </p:set>
                                    <p:animEffect transition="in" filter="fade">
                                      <p:cBhvr>
                                        <p:cTn id="27" dur="750"/>
                                        <p:tgtEl>
                                          <p:spTgt spid="41"/>
                                        </p:tgtEl>
                                      </p:cBhvr>
                                    </p:animEffect>
                                  </p:childTnLst>
                                </p:cTn>
                              </p:par>
                              <p:par>
                                <p:cTn id="28" presetID="42" presetClass="path" presetSubtype="0" fill="hold" grpId="1" nodeType="withEffect">
                                  <p:stCondLst>
                                    <p:cond delay="250"/>
                                  </p:stCondLst>
                                  <p:childTnLst>
                                    <p:animMotion origin="layout" path="M -8.33333E-7 -3.33333E-6 L -8.33333E-7 0.00028 " pathEditMode="relative" rAng="0" ptsTypes="AA">
                                      <p:cBhvr>
                                        <p:cTn id="29" dur="750" spd="-100000" fill="hold"/>
                                        <p:tgtEl>
                                          <p:spTgt spid="41"/>
                                        </p:tgtEl>
                                        <p:attrNameLst>
                                          <p:attrName>ppt_x</p:attrName>
                                          <p:attrName>ppt_y</p:attrName>
                                        </p:attrNameLst>
                                      </p:cBhvr>
                                      <p:rCtr x="0" y="0"/>
                                    </p:animMotion>
                                  </p:childTnLst>
                                </p:cTn>
                              </p:par>
                              <p:par>
                                <p:cTn id="30" presetID="10"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750"/>
                                        <p:tgtEl>
                                          <p:spTgt spid="45"/>
                                        </p:tgtEl>
                                      </p:cBhvr>
                                    </p:animEffect>
                                  </p:childTnLst>
                                </p:cTn>
                              </p:par>
                              <p:par>
                                <p:cTn id="33" presetID="42" presetClass="path" presetSubtype="0" fill="hold" grpId="1" nodeType="withEffect">
                                  <p:stCondLst>
                                    <p:cond delay="0"/>
                                  </p:stCondLst>
                                  <p:childTnLst>
                                    <p:animMotion origin="layout" path="M 1.94444E-6 -4.44444E-6 L 1.94444E-6 0.00028 " pathEditMode="relative" rAng="0" ptsTypes="AA">
                                      <p:cBhvr>
                                        <p:cTn id="34" dur="750" spd="-100000" fill="hold"/>
                                        <p:tgtEl>
                                          <p:spTgt spid="45"/>
                                        </p:tgtEl>
                                        <p:attrNameLst>
                                          <p:attrName>ppt_x</p:attrName>
                                          <p:attrName>ppt_y</p:attrName>
                                        </p:attrNameLst>
                                      </p:cBhvr>
                                      <p:rCtr x="0" y="0"/>
                                    </p:animMotion>
                                  </p:childTnLst>
                                </p:cTn>
                              </p:par>
                              <p:par>
                                <p:cTn id="35" presetID="10" presetClass="entr" presetSubtype="0" fill="hold" grpId="1" nodeType="withEffect">
                                  <p:stCondLst>
                                    <p:cond delay="500"/>
                                  </p:stCondLst>
                                  <p:childTnLst>
                                    <p:set>
                                      <p:cBhvr>
                                        <p:cTn id="36" dur="1" fill="hold">
                                          <p:stCondLst>
                                            <p:cond delay="0"/>
                                          </p:stCondLst>
                                        </p:cTn>
                                        <p:tgtEl>
                                          <p:spTgt spid="42"/>
                                        </p:tgtEl>
                                        <p:attrNameLst>
                                          <p:attrName>style.visibility</p:attrName>
                                        </p:attrNameLst>
                                      </p:cBhvr>
                                      <p:to>
                                        <p:strVal val="visible"/>
                                      </p:to>
                                    </p:set>
                                    <p:animEffect transition="in" filter="fade">
                                      <p:cBhvr>
                                        <p:cTn id="37" dur="750"/>
                                        <p:tgtEl>
                                          <p:spTgt spid="42"/>
                                        </p:tgtEl>
                                      </p:cBhvr>
                                    </p:animEffect>
                                  </p:childTnLst>
                                </p:cTn>
                              </p:par>
                              <p:par>
                                <p:cTn id="38" presetID="42" presetClass="path" presetSubtype="0" fill="hold" grpId="0" nodeType="withEffect">
                                  <p:stCondLst>
                                    <p:cond delay="500"/>
                                  </p:stCondLst>
                                  <p:childTnLst>
                                    <p:animMotion origin="layout" path="M 4.72222E-6 0 L 0.03194 -0.05889 " pathEditMode="relative" rAng="0" ptsTypes="AA">
                                      <p:cBhvr>
                                        <p:cTn id="39" dur="750" spd="-100000" fill="hold"/>
                                        <p:tgtEl>
                                          <p:spTgt spid="42"/>
                                        </p:tgtEl>
                                        <p:attrNameLst>
                                          <p:attrName>ppt_x</p:attrName>
                                          <p:attrName>ppt_y</p:attrName>
                                        </p:attrNameLst>
                                      </p:cBhvr>
                                      <p:rCtr x="1597" y="-2944"/>
                                    </p:animMotion>
                                  </p:childTnLst>
                                </p:cTn>
                              </p:par>
                              <p:par>
                                <p:cTn id="40" presetID="22" presetClass="entr" presetSubtype="8" fill="hold" grpId="0" nodeType="withEffect">
                                  <p:stCondLst>
                                    <p:cond delay="0"/>
                                  </p:stCondLst>
                                  <p:childTnLst>
                                    <p:set>
                                      <p:cBhvr>
                                        <p:cTn id="41" dur="1" fill="hold">
                                          <p:stCondLst>
                                            <p:cond delay="0"/>
                                          </p:stCondLst>
                                        </p:cTn>
                                        <p:tgtEl>
                                          <p:spTgt spid="39"/>
                                        </p:tgtEl>
                                        <p:attrNameLst>
                                          <p:attrName>style.visibility</p:attrName>
                                        </p:attrNameLst>
                                      </p:cBhvr>
                                      <p:to>
                                        <p:strVal val="visible"/>
                                      </p:to>
                                    </p:set>
                                    <p:animEffect transition="in" filter="wipe(left)">
                                      <p:cBhvr>
                                        <p:cTn id="42" dur="1250"/>
                                        <p:tgtEl>
                                          <p:spTgt spid="39"/>
                                        </p:tgtEl>
                                      </p:cBhvr>
                                    </p:animEffect>
                                  </p:childTnLst>
                                </p:cTn>
                              </p:par>
                              <p:par>
                                <p:cTn id="43" presetID="22" presetClass="entr" presetSubtype="2" fill="hold" grpId="0" nodeType="with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wipe(right)">
                                      <p:cBhvr>
                                        <p:cTn id="45" dur="1250"/>
                                        <p:tgtEl>
                                          <p:spTgt spid="40"/>
                                        </p:tgtEl>
                                      </p:cBhvr>
                                    </p:animEffect>
                                  </p:childTnLst>
                                </p:cTn>
                              </p:par>
                              <p:par>
                                <p:cTn id="46" presetID="2" presetClass="entr" presetSubtype="1" decel="100000" fill="hold" nodeType="withEffect">
                                  <p:stCondLst>
                                    <p:cond delay="0"/>
                                  </p:stCondLst>
                                  <p:childTnLst>
                                    <p:set>
                                      <p:cBhvr>
                                        <p:cTn id="47" dur="1" fill="hold">
                                          <p:stCondLst>
                                            <p:cond delay="0"/>
                                          </p:stCondLst>
                                        </p:cTn>
                                        <p:tgtEl>
                                          <p:spTgt spid="48"/>
                                        </p:tgtEl>
                                        <p:attrNameLst>
                                          <p:attrName>style.visibility</p:attrName>
                                        </p:attrNameLst>
                                      </p:cBhvr>
                                      <p:to>
                                        <p:strVal val="visible"/>
                                      </p:to>
                                    </p:set>
                                    <p:anim calcmode="lin" valueType="num">
                                      <p:cBhvr additive="base">
                                        <p:cTn id="48" dur="1000" fill="hold"/>
                                        <p:tgtEl>
                                          <p:spTgt spid="48"/>
                                        </p:tgtEl>
                                        <p:attrNameLst>
                                          <p:attrName>ppt_x</p:attrName>
                                        </p:attrNameLst>
                                      </p:cBhvr>
                                      <p:tavLst>
                                        <p:tav tm="0">
                                          <p:val>
                                            <p:strVal val="#ppt_x"/>
                                          </p:val>
                                        </p:tav>
                                        <p:tav tm="100000">
                                          <p:val>
                                            <p:strVal val="#ppt_x"/>
                                          </p:val>
                                        </p:tav>
                                      </p:tavLst>
                                    </p:anim>
                                    <p:anim calcmode="lin" valueType="num">
                                      <p:cBhvr additive="base">
                                        <p:cTn id="49" dur="1000" fill="hold"/>
                                        <p:tgtEl>
                                          <p:spTgt spid="48"/>
                                        </p:tgtEl>
                                        <p:attrNameLst>
                                          <p:attrName>ppt_y</p:attrName>
                                        </p:attrNameLst>
                                      </p:cBhvr>
                                      <p:tavLst>
                                        <p:tav tm="0">
                                          <p:val>
                                            <p:strVal val="0-#ppt_h/2"/>
                                          </p:val>
                                        </p:tav>
                                        <p:tav tm="100000">
                                          <p:val>
                                            <p:strVal val="#ppt_y"/>
                                          </p:val>
                                        </p:tav>
                                      </p:tavLst>
                                    </p:anim>
                                  </p:childTnLst>
                                </p:cTn>
                              </p:par>
                            </p:childTnLst>
                          </p:cTn>
                        </p:par>
                        <p:par>
                          <p:cTn id="50" fill="hold">
                            <p:stCondLst>
                              <p:cond delay="1000"/>
                            </p:stCondLst>
                            <p:childTnLst>
                              <p:par>
                                <p:cTn id="51" presetID="49" presetClass="entr" presetSubtype="0" decel="100000" fill="hold" nodeType="afterEffect">
                                  <p:stCondLst>
                                    <p:cond delay="0"/>
                                  </p:stCondLst>
                                  <p:childTnLst>
                                    <p:set>
                                      <p:cBhvr>
                                        <p:cTn id="52" dur="1" fill="hold">
                                          <p:stCondLst>
                                            <p:cond delay="0"/>
                                          </p:stCondLst>
                                        </p:cTn>
                                        <p:tgtEl>
                                          <p:spTgt spid="2"/>
                                        </p:tgtEl>
                                        <p:attrNameLst>
                                          <p:attrName>style.visibility</p:attrName>
                                        </p:attrNameLst>
                                      </p:cBhvr>
                                      <p:to>
                                        <p:strVal val="visible"/>
                                      </p:to>
                                    </p:set>
                                    <p:anim calcmode="lin" valueType="num">
                                      <p:cBhvr>
                                        <p:cTn id="53" dur="500" fill="hold"/>
                                        <p:tgtEl>
                                          <p:spTgt spid="2"/>
                                        </p:tgtEl>
                                        <p:attrNameLst>
                                          <p:attrName>ppt_w</p:attrName>
                                        </p:attrNameLst>
                                      </p:cBhvr>
                                      <p:tavLst>
                                        <p:tav tm="0">
                                          <p:val>
                                            <p:fltVal val="0"/>
                                          </p:val>
                                        </p:tav>
                                        <p:tav tm="100000">
                                          <p:val>
                                            <p:strVal val="#ppt_w"/>
                                          </p:val>
                                        </p:tav>
                                      </p:tavLst>
                                    </p:anim>
                                    <p:anim calcmode="lin" valueType="num">
                                      <p:cBhvr>
                                        <p:cTn id="54" dur="500" fill="hold"/>
                                        <p:tgtEl>
                                          <p:spTgt spid="2"/>
                                        </p:tgtEl>
                                        <p:attrNameLst>
                                          <p:attrName>ppt_h</p:attrName>
                                        </p:attrNameLst>
                                      </p:cBhvr>
                                      <p:tavLst>
                                        <p:tav tm="0">
                                          <p:val>
                                            <p:fltVal val="0"/>
                                          </p:val>
                                        </p:tav>
                                        <p:tav tm="100000">
                                          <p:val>
                                            <p:strVal val="#ppt_h"/>
                                          </p:val>
                                        </p:tav>
                                      </p:tavLst>
                                    </p:anim>
                                    <p:anim calcmode="lin" valueType="num">
                                      <p:cBhvr>
                                        <p:cTn id="55" dur="500" fill="hold"/>
                                        <p:tgtEl>
                                          <p:spTgt spid="2"/>
                                        </p:tgtEl>
                                        <p:attrNameLst>
                                          <p:attrName>style.rotation</p:attrName>
                                        </p:attrNameLst>
                                      </p:cBhvr>
                                      <p:tavLst>
                                        <p:tav tm="0">
                                          <p:val>
                                            <p:fltVal val="360"/>
                                          </p:val>
                                        </p:tav>
                                        <p:tav tm="100000">
                                          <p:val>
                                            <p:fltVal val="0"/>
                                          </p:val>
                                        </p:tav>
                                      </p:tavLst>
                                    </p:anim>
                                    <p:animEffect transition="in" filter="fade">
                                      <p:cBhvr>
                                        <p:cTn id="56" dur="500"/>
                                        <p:tgtEl>
                                          <p:spTgt spid="2"/>
                                        </p:tgtEl>
                                      </p:cBhvr>
                                    </p:animEffect>
                                  </p:childTnLst>
                                </p:cTn>
                              </p:par>
                              <p:par>
                                <p:cTn id="57" presetID="10" presetClass="entr" presetSubtype="0" fill="hold" grpId="0" nodeType="withEffect">
                                  <p:stCondLst>
                                    <p:cond delay="0"/>
                                  </p:stCondLst>
                                  <p:iterate type="lt">
                                    <p:tmPct val="30000"/>
                                  </p:iterate>
                                  <p:childTnLst>
                                    <p:set>
                                      <p:cBhvr>
                                        <p:cTn id="58" dur="1" fill="hold">
                                          <p:stCondLst>
                                            <p:cond delay="0"/>
                                          </p:stCondLst>
                                        </p:cTn>
                                        <p:tgtEl>
                                          <p:spTgt spid="14"/>
                                        </p:tgtEl>
                                        <p:attrNameLst>
                                          <p:attrName>style.visibility</p:attrName>
                                        </p:attrNameLst>
                                      </p:cBhvr>
                                      <p:to>
                                        <p:strVal val="visible"/>
                                      </p:to>
                                    </p:set>
                                    <p:animEffect transition="in" filter="fade">
                                      <p:cBhvr>
                                        <p:cTn id="59" dur="500"/>
                                        <p:tgtEl>
                                          <p:spTgt spid="14"/>
                                        </p:tgtEl>
                                      </p:cBhvr>
                                    </p:animEffect>
                                  </p:childTnLst>
                                </p:cTn>
                              </p:par>
                            </p:childTnLst>
                          </p:cTn>
                        </p:par>
                        <p:par>
                          <p:cTn id="60" fill="hold">
                            <p:stCondLst>
                              <p:cond delay="1549"/>
                            </p:stCondLst>
                            <p:childTnLst>
                              <p:par>
                                <p:cTn id="61" presetID="49" presetClass="entr" presetSubtype="0" decel="100000" fill="hold" nodeType="afterEffect">
                                  <p:stCondLst>
                                    <p:cond delay="0"/>
                                  </p:stCondLst>
                                  <p:childTnLst>
                                    <p:set>
                                      <p:cBhvr>
                                        <p:cTn id="62" dur="1" fill="hold">
                                          <p:stCondLst>
                                            <p:cond delay="0"/>
                                          </p:stCondLst>
                                        </p:cTn>
                                        <p:tgtEl>
                                          <p:spTgt spid="6"/>
                                        </p:tgtEl>
                                        <p:attrNameLst>
                                          <p:attrName>style.visibility</p:attrName>
                                        </p:attrNameLst>
                                      </p:cBhvr>
                                      <p:to>
                                        <p:strVal val="visible"/>
                                      </p:to>
                                    </p:set>
                                    <p:anim calcmode="lin" valueType="num">
                                      <p:cBhvr>
                                        <p:cTn id="63" dur="500" fill="hold"/>
                                        <p:tgtEl>
                                          <p:spTgt spid="6"/>
                                        </p:tgtEl>
                                        <p:attrNameLst>
                                          <p:attrName>ppt_w</p:attrName>
                                        </p:attrNameLst>
                                      </p:cBhvr>
                                      <p:tavLst>
                                        <p:tav tm="0">
                                          <p:val>
                                            <p:fltVal val="0"/>
                                          </p:val>
                                        </p:tav>
                                        <p:tav tm="100000">
                                          <p:val>
                                            <p:strVal val="#ppt_w"/>
                                          </p:val>
                                        </p:tav>
                                      </p:tavLst>
                                    </p:anim>
                                    <p:anim calcmode="lin" valueType="num">
                                      <p:cBhvr>
                                        <p:cTn id="64" dur="500" fill="hold"/>
                                        <p:tgtEl>
                                          <p:spTgt spid="6"/>
                                        </p:tgtEl>
                                        <p:attrNameLst>
                                          <p:attrName>ppt_h</p:attrName>
                                        </p:attrNameLst>
                                      </p:cBhvr>
                                      <p:tavLst>
                                        <p:tav tm="0">
                                          <p:val>
                                            <p:fltVal val="0"/>
                                          </p:val>
                                        </p:tav>
                                        <p:tav tm="100000">
                                          <p:val>
                                            <p:strVal val="#ppt_h"/>
                                          </p:val>
                                        </p:tav>
                                      </p:tavLst>
                                    </p:anim>
                                    <p:anim calcmode="lin" valueType="num">
                                      <p:cBhvr>
                                        <p:cTn id="65" dur="500" fill="hold"/>
                                        <p:tgtEl>
                                          <p:spTgt spid="6"/>
                                        </p:tgtEl>
                                        <p:attrNameLst>
                                          <p:attrName>style.rotation</p:attrName>
                                        </p:attrNameLst>
                                      </p:cBhvr>
                                      <p:tavLst>
                                        <p:tav tm="0">
                                          <p:val>
                                            <p:fltVal val="360"/>
                                          </p:val>
                                        </p:tav>
                                        <p:tav tm="100000">
                                          <p:val>
                                            <p:fltVal val="0"/>
                                          </p:val>
                                        </p:tav>
                                      </p:tavLst>
                                    </p:anim>
                                    <p:animEffect transition="in" filter="fade">
                                      <p:cBhvr>
                                        <p:cTn id="66" dur="500"/>
                                        <p:tgtEl>
                                          <p:spTgt spid="6"/>
                                        </p:tgtEl>
                                      </p:cBhvr>
                                    </p:animEffect>
                                  </p:childTnLst>
                                </p:cTn>
                              </p:par>
                              <p:par>
                                <p:cTn id="67" presetID="10" presetClass="entr" presetSubtype="0" fill="hold" grpId="0" nodeType="withEffect">
                                  <p:stCondLst>
                                    <p:cond delay="0"/>
                                  </p:stCondLst>
                                  <p:iterate type="lt">
                                    <p:tmPct val="30000"/>
                                  </p:iterate>
                                  <p:childTnLst>
                                    <p:set>
                                      <p:cBhvr>
                                        <p:cTn id="68" dur="1" fill="hold">
                                          <p:stCondLst>
                                            <p:cond delay="0"/>
                                          </p:stCondLst>
                                        </p:cTn>
                                        <p:tgtEl>
                                          <p:spTgt spid="16"/>
                                        </p:tgtEl>
                                        <p:attrNameLst>
                                          <p:attrName>style.visibility</p:attrName>
                                        </p:attrNameLst>
                                      </p:cBhvr>
                                      <p:to>
                                        <p:strVal val="visible"/>
                                      </p:to>
                                    </p:set>
                                    <p:animEffect transition="in" filter="fade">
                                      <p:cBhvr>
                                        <p:cTn id="69" dur="500"/>
                                        <p:tgtEl>
                                          <p:spTgt spid="16"/>
                                        </p:tgtEl>
                                      </p:cBhvr>
                                    </p:animEffect>
                                  </p:childTnLst>
                                </p:cTn>
                              </p:par>
                            </p:childTnLst>
                          </p:cTn>
                        </p:par>
                        <p:par>
                          <p:cTn id="70" fill="hold">
                            <p:stCondLst>
                              <p:cond delay="3099"/>
                            </p:stCondLst>
                            <p:childTnLst>
                              <p:par>
                                <p:cTn id="71" presetID="49" presetClass="entr" presetSubtype="0" decel="100000" fill="hold" nodeType="afterEffect">
                                  <p:stCondLst>
                                    <p:cond delay="0"/>
                                  </p:stCondLst>
                                  <p:childTnLst>
                                    <p:set>
                                      <p:cBhvr>
                                        <p:cTn id="72" dur="1" fill="hold">
                                          <p:stCondLst>
                                            <p:cond delay="0"/>
                                          </p:stCondLst>
                                        </p:cTn>
                                        <p:tgtEl>
                                          <p:spTgt spid="10"/>
                                        </p:tgtEl>
                                        <p:attrNameLst>
                                          <p:attrName>style.visibility</p:attrName>
                                        </p:attrNameLst>
                                      </p:cBhvr>
                                      <p:to>
                                        <p:strVal val="visible"/>
                                      </p:to>
                                    </p:set>
                                    <p:anim calcmode="lin" valueType="num">
                                      <p:cBhvr>
                                        <p:cTn id="73" dur="500" fill="hold"/>
                                        <p:tgtEl>
                                          <p:spTgt spid="10"/>
                                        </p:tgtEl>
                                        <p:attrNameLst>
                                          <p:attrName>ppt_w</p:attrName>
                                        </p:attrNameLst>
                                      </p:cBhvr>
                                      <p:tavLst>
                                        <p:tav tm="0">
                                          <p:val>
                                            <p:fltVal val="0"/>
                                          </p:val>
                                        </p:tav>
                                        <p:tav tm="100000">
                                          <p:val>
                                            <p:strVal val="#ppt_w"/>
                                          </p:val>
                                        </p:tav>
                                      </p:tavLst>
                                    </p:anim>
                                    <p:anim calcmode="lin" valueType="num">
                                      <p:cBhvr>
                                        <p:cTn id="74" dur="500" fill="hold"/>
                                        <p:tgtEl>
                                          <p:spTgt spid="10"/>
                                        </p:tgtEl>
                                        <p:attrNameLst>
                                          <p:attrName>ppt_h</p:attrName>
                                        </p:attrNameLst>
                                      </p:cBhvr>
                                      <p:tavLst>
                                        <p:tav tm="0">
                                          <p:val>
                                            <p:fltVal val="0"/>
                                          </p:val>
                                        </p:tav>
                                        <p:tav tm="100000">
                                          <p:val>
                                            <p:strVal val="#ppt_h"/>
                                          </p:val>
                                        </p:tav>
                                      </p:tavLst>
                                    </p:anim>
                                    <p:anim calcmode="lin" valueType="num">
                                      <p:cBhvr>
                                        <p:cTn id="75" dur="500" fill="hold"/>
                                        <p:tgtEl>
                                          <p:spTgt spid="10"/>
                                        </p:tgtEl>
                                        <p:attrNameLst>
                                          <p:attrName>style.rotation</p:attrName>
                                        </p:attrNameLst>
                                      </p:cBhvr>
                                      <p:tavLst>
                                        <p:tav tm="0">
                                          <p:val>
                                            <p:fltVal val="360"/>
                                          </p:val>
                                        </p:tav>
                                        <p:tav tm="100000">
                                          <p:val>
                                            <p:fltVal val="0"/>
                                          </p:val>
                                        </p:tav>
                                      </p:tavLst>
                                    </p:anim>
                                    <p:animEffect transition="in" filter="fade">
                                      <p:cBhvr>
                                        <p:cTn id="76" dur="500"/>
                                        <p:tgtEl>
                                          <p:spTgt spid="10"/>
                                        </p:tgtEl>
                                      </p:cBhvr>
                                    </p:animEffect>
                                  </p:childTnLst>
                                </p:cTn>
                              </p:par>
                              <p:par>
                                <p:cTn id="77" presetID="10" presetClass="entr" presetSubtype="0" fill="hold" grpId="0" nodeType="withEffect">
                                  <p:stCondLst>
                                    <p:cond delay="0"/>
                                  </p:stCondLst>
                                  <p:iterate type="lt">
                                    <p:tmPct val="30000"/>
                                  </p:iterate>
                                  <p:childTnLst>
                                    <p:set>
                                      <p:cBhvr>
                                        <p:cTn id="78" dur="1" fill="hold">
                                          <p:stCondLst>
                                            <p:cond delay="0"/>
                                          </p:stCondLst>
                                        </p:cTn>
                                        <p:tgtEl>
                                          <p:spTgt spid="15"/>
                                        </p:tgtEl>
                                        <p:attrNameLst>
                                          <p:attrName>style.visibility</p:attrName>
                                        </p:attrNameLst>
                                      </p:cBhvr>
                                      <p:to>
                                        <p:strVal val="visible"/>
                                      </p:to>
                                    </p:set>
                                    <p:animEffect transition="in" filter="fade">
                                      <p:cBhvr>
                                        <p:cTn id="79" dur="500"/>
                                        <p:tgtEl>
                                          <p:spTgt spid="15"/>
                                        </p:tgtEl>
                                      </p:cBhvr>
                                    </p:animEffect>
                                  </p:childTnLst>
                                </p:cTn>
                              </p:par>
                            </p:childTnLst>
                          </p:cTn>
                        </p:par>
                        <p:par>
                          <p:cTn id="80" fill="hold">
                            <p:stCondLst>
                              <p:cond delay="4500"/>
                            </p:stCondLst>
                            <p:childTnLst>
                              <p:par>
                                <p:cTn id="81" presetID="49" presetClass="entr" presetSubtype="0" decel="100000" fill="hold" nodeType="afterEffect">
                                  <p:stCondLst>
                                    <p:cond delay="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 calcmode="lin" valueType="num">
                                      <p:cBhvr>
                                        <p:cTn id="85" dur="500" fill="hold"/>
                                        <p:tgtEl>
                                          <p:spTgt spid="17"/>
                                        </p:tgtEl>
                                        <p:attrNameLst>
                                          <p:attrName>style.rotation</p:attrName>
                                        </p:attrNameLst>
                                      </p:cBhvr>
                                      <p:tavLst>
                                        <p:tav tm="0">
                                          <p:val>
                                            <p:fltVal val="360"/>
                                          </p:val>
                                        </p:tav>
                                        <p:tav tm="100000">
                                          <p:val>
                                            <p:fltVal val="0"/>
                                          </p:val>
                                        </p:tav>
                                      </p:tavLst>
                                    </p:anim>
                                    <p:animEffect transition="in" filter="fade">
                                      <p:cBhvr>
                                        <p:cTn id="86" dur="500"/>
                                        <p:tgtEl>
                                          <p:spTgt spid="17"/>
                                        </p:tgtEl>
                                      </p:cBhvr>
                                    </p:animEffect>
                                  </p:childTnLst>
                                </p:cTn>
                              </p:par>
                              <p:par>
                                <p:cTn id="87" presetID="10" presetClass="entr" presetSubtype="0" fill="hold" grpId="0" nodeType="withEffect">
                                  <p:stCondLst>
                                    <p:cond delay="0"/>
                                  </p:stCondLst>
                                  <p:iterate type="lt">
                                    <p:tmPct val="30000"/>
                                  </p:iterate>
                                  <p:childTnLst>
                                    <p:set>
                                      <p:cBhvr>
                                        <p:cTn id="88" dur="1" fill="hold">
                                          <p:stCondLst>
                                            <p:cond delay="0"/>
                                          </p:stCondLst>
                                        </p:cTn>
                                        <p:tgtEl>
                                          <p:spTgt spid="21"/>
                                        </p:tgtEl>
                                        <p:attrNameLst>
                                          <p:attrName>style.visibility</p:attrName>
                                        </p:attrNameLst>
                                      </p:cBhvr>
                                      <p:to>
                                        <p:strVal val="visible"/>
                                      </p:to>
                                    </p:set>
                                    <p:animEffect transition="in" filter="fade">
                                      <p:cBhvr>
                                        <p:cTn id="8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21" grpId="0"/>
      <p:bldP spid="39" grpId="0" animBg="1"/>
      <p:bldP spid="40" grpId="0" animBg="1"/>
      <p:bldP spid="41" grpId="0" animBg="1"/>
      <p:bldP spid="41" grpId="1" animBg="1"/>
      <p:bldP spid="42" grpId="0" animBg="1"/>
      <p:bldP spid="42" grpId="1" animBg="1"/>
      <p:bldP spid="43" grpId="0" animBg="1"/>
      <p:bldP spid="43" grpId="1" animBg="1"/>
      <p:bldP spid="44" grpId="0" animBg="1"/>
      <p:bldP spid="44" grpId="1" animBg="1"/>
      <p:bldP spid="45" grpId="0" animBg="1"/>
      <p:bldP spid="45" grpId="1" animBg="1"/>
      <p:bldP spid="46" grpId="0" animBg="1"/>
      <p:bldP spid="46" grpId="1" animBg="1"/>
      <p:bldP spid="47" grpId="0" animBg="1"/>
      <p:bldP spid="47"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nvSpPr>
        <p:spPr>
          <a:xfrm>
            <a:off x="-27471" y="5012094"/>
            <a:ext cx="9448800" cy="525090"/>
          </a:xfrm>
          <a:custGeom>
            <a:avLst/>
            <a:gdLst>
              <a:gd name="connsiteX0" fmla="*/ 0 w 12598400"/>
              <a:gd name="connsiteY0" fmla="*/ 1059474 h 1961762"/>
              <a:gd name="connsiteX1" fmla="*/ 1574800 w 12598400"/>
              <a:gd name="connsiteY1" fmla="*/ 221274 h 1961762"/>
              <a:gd name="connsiteX2" fmla="*/ 3441700 w 12598400"/>
              <a:gd name="connsiteY2" fmla="*/ 1961174 h 1961762"/>
              <a:gd name="connsiteX3" fmla="*/ 8940800 w 12598400"/>
              <a:gd name="connsiteY3" fmla="*/ 5374 h 1961762"/>
              <a:gd name="connsiteX4" fmla="*/ 11303000 w 12598400"/>
              <a:gd name="connsiteY4" fmla="*/ 1376974 h 1961762"/>
              <a:gd name="connsiteX5" fmla="*/ 12598400 w 12598400"/>
              <a:gd name="connsiteY5" fmla="*/ 1288074 h 1961762"/>
              <a:gd name="connsiteX0-1" fmla="*/ 0 w 12598400"/>
              <a:gd name="connsiteY0-2" fmla="*/ 1059474 h 1961762"/>
              <a:gd name="connsiteX1-3" fmla="*/ 1320800 w 12598400"/>
              <a:gd name="connsiteY1-4" fmla="*/ 221273 h 1961762"/>
              <a:gd name="connsiteX2-5" fmla="*/ 3441700 w 12598400"/>
              <a:gd name="connsiteY2-6" fmla="*/ 1961174 h 1961762"/>
              <a:gd name="connsiteX3-7" fmla="*/ 8940800 w 12598400"/>
              <a:gd name="connsiteY3-8" fmla="*/ 5374 h 1961762"/>
              <a:gd name="connsiteX4-9" fmla="*/ 11303000 w 12598400"/>
              <a:gd name="connsiteY4-10" fmla="*/ 1376974 h 1961762"/>
              <a:gd name="connsiteX5-11" fmla="*/ 12598400 w 12598400"/>
              <a:gd name="connsiteY5-12" fmla="*/ 1288074 h 1961762"/>
              <a:gd name="connsiteX0-13" fmla="*/ 0 w 12598400"/>
              <a:gd name="connsiteY0-14" fmla="*/ 1068645 h 2389813"/>
              <a:gd name="connsiteX1-15" fmla="*/ 1320800 w 12598400"/>
              <a:gd name="connsiteY1-16" fmla="*/ 230444 h 2389813"/>
              <a:gd name="connsiteX2-17" fmla="*/ 4203700 w 12598400"/>
              <a:gd name="connsiteY2-18" fmla="*/ 2389329 h 2389813"/>
              <a:gd name="connsiteX3-19" fmla="*/ 8940800 w 12598400"/>
              <a:gd name="connsiteY3-20" fmla="*/ 14545 h 2389813"/>
              <a:gd name="connsiteX4-21" fmla="*/ 11303000 w 12598400"/>
              <a:gd name="connsiteY4-22" fmla="*/ 1386145 h 2389813"/>
              <a:gd name="connsiteX5-23" fmla="*/ 12598400 w 12598400"/>
              <a:gd name="connsiteY5-24" fmla="*/ 1297245 h 2389813"/>
              <a:gd name="connsiteX0-25" fmla="*/ 0 w 12598400"/>
              <a:gd name="connsiteY0-26" fmla="*/ 1253444 h 2575771"/>
              <a:gd name="connsiteX1-27" fmla="*/ 1320800 w 12598400"/>
              <a:gd name="connsiteY1-28" fmla="*/ 415243 h 2575771"/>
              <a:gd name="connsiteX2-29" fmla="*/ 4203700 w 12598400"/>
              <a:gd name="connsiteY2-30" fmla="*/ 2574128 h 2575771"/>
              <a:gd name="connsiteX3-31" fmla="*/ 8140700 w 12598400"/>
              <a:gd name="connsiteY3-32" fmla="*/ 13130 h 2575771"/>
              <a:gd name="connsiteX4-33" fmla="*/ 11303000 w 12598400"/>
              <a:gd name="connsiteY4-34" fmla="*/ 1570944 h 2575771"/>
              <a:gd name="connsiteX5-35" fmla="*/ 12598400 w 12598400"/>
              <a:gd name="connsiteY5-36" fmla="*/ 1482044 h 2575771"/>
              <a:gd name="connsiteX0-37" fmla="*/ 0 w 12598400"/>
              <a:gd name="connsiteY0-38" fmla="*/ 1244064 h 2566387"/>
              <a:gd name="connsiteX1-39" fmla="*/ 1320800 w 12598400"/>
              <a:gd name="connsiteY1-40" fmla="*/ 405863 h 2566387"/>
              <a:gd name="connsiteX2-41" fmla="*/ 4203700 w 12598400"/>
              <a:gd name="connsiteY2-42" fmla="*/ 2564748 h 2566387"/>
              <a:gd name="connsiteX3-43" fmla="*/ 8140700 w 12598400"/>
              <a:gd name="connsiteY3-44" fmla="*/ 3750 h 2566387"/>
              <a:gd name="connsiteX4-45" fmla="*/ 11404600 w 12598400"/>
              <a:gd name="connsiteY4-46" fmla="*/ 1980545 h 2566387"/>
              <a:gd name="connsiteX5-47" fmla="*/ 12598400 w 12598400"/>
              <a:gd name="connsiteY5-48" fmla="*/ 1472664 h 256638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2598400" h="2566387">
                <a:moveTo>
                  <a:pt x="0" y="1244064"/>
                </a:moveTo>
                <a:cubicBezTo>
                  <a:pt x="500591" y="749822"/>
                  <a:pt x="620183" y="185749"/>
                  <a:pt x="1320800" y="405863"/>
                </a:cubicBezTo>
                <a:cubicBezTo>
                  <a:pt x="2021417" y="625977"/>
                  <a:pt x="3067050" y="2631767"/>
                  <a:pt x="4203700" y="2564748"/>
                </a:cubicBezTo>
                <a:cubicBezTo>
                  <a:pt x="5340350" y="2497729"/>
                  <a:pt x="6940550" y="101117"/>
                  <a:pt x="8140700" y="3750"/>
                </a:cubicBezTo>
                <a:cubicBezTo>
                  <a:pt x="9340850" y="-93617"/>
                  <a:pt x="10661650" y="1735726"/>
                  <a:pt x="11404600" y="1980545"/>
                </a:cubicBezTo>
                <a:cubicBezTo>
                  <a:pt x="12147550" y="2225364"/>
                  <a:pt x="12255500" y="1624005"/>
                  <a:pt x="12598400" y="1472664"/>
                </a:cubicBezTo>
              </a:path>
            </a:pathLst>
          </a:custGeom>
          <a:noFill/>
          <a:ln w="12700" cap="flat" cmpd="sng" algn="ctr">
            <a:solidFill>
              <a:srgbClr val="EA4345"/>
            </a:solidFill>
            <a:prstDash val="solid"/>
            <a:round/>
            <a:headEnd type="none" w="med" len="med"/>
            <a:tailEnd type="none" w="med" len="med"/>
          </a:ln>
          <a:effectLst/>
        </p:spPr>
        <p:txBody>
          <a:bodyPr rot="0" spcFirstLastPara="0" vertOverflow="overflow" horzOverflow="overflow" vert="horz" wrap="square" lIns="68580" tIns="34290" rIns="68580" bIns="34290" numCol="1" spcCol="0" rtlCol="0" fromWordArt="0" anchor="ctr" anchorCtr="0" forceAA="0" compatLnSpc="1">
            <a:noAutofit/>
          </a:bodyPr>
          <a:lstStyle/>
          <a:p>
            <a:pPr algn="ctr" defTabSz="685800"/>
            <a:endParaRPr lang="zh-CN" altLang="en-US" sz="1015">
              <a:solidFill>
                <a:prstClr val="black"/>
              </a:solidFill>
              <a:cs typeface="+mn-ea"/>
              <a:sym typeface="+mn-lt"/>
            </a:endParaRPr>
          </a:p>
        </p:txBody>
      </p:sp>
      <p:sp>
        <p:nvSpPr>
          <p:cNvPr id="3" name="任意多边形 2"/>
          <p:cNvSpPr/>
          <p:nvPr/>
        </p:nvSpPr>
        <p:spPr>
          <a:xfrm>
            <a:off x="-46521" y="5183757"/>
            <a:ext cx="9191625" cy="512866"/>
          </a:xfrm>
          <a:custGeom>
            <a:avLst/>
            <a:gdLst>
              <a:gd name="connsiteX0" fmla="*/ 0 w 12255500"/>
              <a:gd name="connsiteY0" fmla="*/ 764016 h 764016"/>
              <a:gd name="connsiteX1" fmla="*/ 1955800 w 12255500"/>
              <a:gd name="connsiteY1" fmla="*/ 497316 h 764016"/>
              <a:gd name="connsiteX2" fmla="*/ 3987800 w 12255500"/>
              <a:gd name="connsiteY2" fmla="*/ 2016 h 764016"/>
              <a:gd name="connsiteX3" fmla="*/ 8509000 w 12255500"/>
              <a:gd name="connsiteY3" fmla="*/ 700516 h 764016"/>
              <a:gd name="connsiteX4" fmla="*/ 12255500 w 12255500"/>
              <a:gd name="connsiteY4" fmla="*/ 40116 h 764016"/>
              <a:gd name="connsiteX0-1" fmla="*/ 0 w 12255500"/>
              <a:gd name="connsiteY0-2" fmla="*/ 762025 h 762025"/>
              <a:gd name="connsiteX1-3" fmla="*/ 1879600 w 12255500"/>
              <a:gd name="connsiteY1-4" fmla="*/ 673125 h 762025"/>
              <a:gd name="connsiteX2-5" fmla="*/ 3987800 w 12255500"/>
              <a:gd name="connsiteY2-6" fmla="*/ 25 h 762025"/>
              <a:gd name="connsiteX3-7" fmla="*/ 8509000 w 12255500"/>
              <a:gd name="connsiteY3-8" fmla="*/ 698525 h 762025"/>
              <a:gd name="connsiteX4-9" fmla="*/ 12255500 w 12255500"/>
              <a:gd name="connsiteY4-10" fmla="*/ 38125 h 762025"/>
              <a:gd name="connsiteX0-11" fmla="*/ 0 w 12255500"/>
              <a:gd name="connsiteY0-12" fmla="*/ 635024 h 703112"/>
              <a:gd name="connsiteX1-13" fmla="*/ 1879600 w 12255500"/>
              <a:gd name="connsiteY1-14" fmla="*/ 673124 h 703112"/>
              <a:gd name="connsiteX2-15" fmla="*/ 3987800 w 12255500"/>
              <a:gd name="connsiteY2-16" fmla="*/ 24 h 703112"/>
              <a:gd name="connsiteX3-17" fmla="*/ 8509000 w 12255500"/>
              <a:gd name="connsiteY3-18" fmla="*/ 698524 h 703112"/>
              <a:gd name="connsiteX4-19" fmla="*/ 12255500 w 12255500"/>
              <a:gd name="connsiteY4-20" fmla="*/ 38124 h 703112"/>
              <a:gd name="connsiteX0-21" fmla="*/ 0 w 12255500"/>
              <a:gd name="connsiteY0-22" fmla="*/ 635024 h 732866"/>
              <a:gd name="connsiteX1-23" fmla="*/ 1879600 w 12255500"/>
              <a:gd name="connsiteY1-24" fmla="*/ 673124 h 732866"/>
              <a:gd name="connsiteX2-25" fmla="*/ 3987800 w 12255500"/>
              <a:gd name="connsiteY2-26" fmla="*/ 24 h 732866"/>
              <a:gd name="connsiteX3-27" fmla="*/ 8509000 w 12255500"/>
              <a:gd name="connsiteY3-28" fmla="*/ 698524 h 732866"/>
              <a:gd name="connsiteX4-29" fmla="*/ 12255500 w 12255500"/>
              <a:gd name="connsiteY4-30" fmla="*/ 38124 h 732866"/>
              <a:gd name="connsiteX0-31" fmla="*/ 0 w 12255500"/>
              <a:gd name="connsiteY0-32" fmla="*/ 596900 h 683821"/>
              <a:gd name="connsiteX1-33" fmla="*/ 1879600 w 12255500"/>
              <a:gd name="connsiteY1-34" fmla="*/ 635000 h 683821"/>
              <a:gd name="connsiteX2-35" fmla="*/ 4356100 w 12255500"/>
              <a:gd name="connsiteY2-36" fmla="*/ 114300 h 683821"/>
              <a:gd name="connsiteX3-37" fmla="*/ 8509000 w 12255500"/>
              <a:gd name="connsiteY3-38" fmla="*/ 660400 h 683821"/>
              <a:gd name="connsiteX4-39" fmla="*/ 12255500 w 12255500"/>
              <a:gd name="connsiteY4-40" fmla="*/ 0 h 68382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255500" h="683821">
                <a:moveTo>
                  <a:pt x="0" y="596900"/>
                </a:moveTo>
                <a:cubicBezTo>
                  <a:pt x="391583" y="692150"/>
                  <a:pt x="1153583" y="715433"/>
                  <a:pt x="1879600" y="635000"/>
                </a:cubicBezTo>
                <a:cubicBezTo>
                  <a:pt x="2605617" y="554567"/>
                  <a:pt x="3251200" y="110067"/>
                  <a:pt x="4356100" y="114300"/>
                </a:cubicBezTo>
                <a:cubicBezTo>
                  <a:pt x="5461000" y="118533"/>
                  <a:pt x="7192433" y="679450"/>
                  <a:pt x="8509000" y="660400"/>
                </a:cubicBezTo>
                <a:cubicBezTo>
                  <a:pt x="9825567" y="641350"/>
                  <a:pt x="11071225" y="333375"/>
                  <a:pt x="12255500" y="0"/>
                </a:cubicBezTo>
              </a:path>
            </a:pathLst>
          </a:custGeom>
          <a:noFill/>
          <a:ln w="12700" cap="flat" cmpd="sng" algn="ctr">
            <a:solidFill>
              <a:srgbClr val="029489"/>
            </a:solidFill>
            <a:prstDash val="solid"/>
            <a:round/>
            <a:headEnd type="none" w="med" len="med"/>
            <a:tailEnd type="none" w="med" len="med"/>
          </a:ln>
          <a:effectLst/>
        </p:spPr>
        <p:txBody>
          <a:bodyPr rot="0" spcFirstLastPara="0" vertOverflow="overflow" horzOverflow="overflow" vert="horz" wrap="square" lIns="68580" tIns="34290" rIns="68580" bIns="34290" numCol="1" spcCol="0" rtlCol="0" fromWordArt="0" anchor="ctr" anchorCtr="0" forceAA="0" compatLnSpc="1">
            <a:noAutofit/>
          </a:bodyPr>
          <a:lstStyle/>
          <a:p>
            <a:pPr algn="ctr" defTabSz="685800"/>
            <a:endParaRPr lang="zh-CN" altLang="en-US" sz="1015" dirty="0">
              <a:solidFill>
                <a:prstClr val="black"/>
              </a:solidFill>
              <a:cs typeface="+mn-ea"/>
              <a:sym typeface="+mn-lt"/>
            </a:endParaRPr>
          </a:p>
        </p:txBody>
      </p:sp>
      <p:sp>
        <p:nvSpPr>
          <p:cNvPr id="4" name="任意多边形 3"/>
          <p:cNvSpPr/>
          <p:nvPr/>
        </p:nvSpPr>
        <p:spPr bwMode="auto">
          <a:xfrm rot="4279635">
            <a:off x="4294683" y="5023783"/>
            <a:ext cx="91106" cy="79223"/>
          </a:xfrm>
          <a:custGeom>
            <a:avLst/>
            <a:gdLst>
              <a:gd name="connsiteX0" fmla="*/ 0 w 219075"/>
              <a:gd name="connsiteY0" fmla="*/ 152400 h 190500"/>
              <a:gd name="connsiteX1" fmla="*/ 171450 w 219075"/>
              <a:gd name="connsiteY1" fmla="*/ 0 h 190500"/>
              <a:gd name="connsiteX2" fmla="*/ 219075 w 219075"/>
              <a:gd name="connsiteY2" fmla="*/ 190500 h 190500"/>
              <a:gd name="connsiteX3" fmla="*/ 0 w 219075"/>
              <a:gd name="connsiteY3" fmla="*/ 152400 h 190500"/>
            </a:gdLst>
            <a:ahLst/>
            <a:cxnLst>
              <a:cxn ang="0">
                <a:pos x="connsiteX0" y="connsiteY0"/>
              </a:cxn>
              <a:cxn ang="0">
                <a:pos x="connsiteX1" y="connsiteY1"/>
              </a:cxn>
              <a:cxn ang="0">
                <a:pos x="connsiteX2" y="connsiteY2"/>
              </a:cxn>
              <a:cxn ang="0">
                <a:pos x="connsiteX3" y="connsiteY3"/>
              </a:cxn>
            </a:cxnLst>
            <a:rect l="l" t="t" r="r" b="b"/>
            <a:pathLst>
              <a:path w="219075" h="190500">
                <a:moveTo>
                  <a:pt x="0" y="152400"/>
                </a:moveTo>
                <a:lnTo>
                  <a:pt x="171450" y="0"/>
                </a:lnTo>
                <a:lnTo>
                  <a:pt x="219075" y="190500"/>
                </a:lnTo>
                <a:lnTo>
                  <a:pt x="0" y="152400"/>
                </a:lnTo>
                <a:close/>
              </a:path>
            </a:pathLst>
          </a:custGeom>
          <a:solidFill>
            <a:srgbClr val="004960"/>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lstStyle/>
          <a:p>
            <a:pPr defTabSz="685800" fontAlgn="base">
              <a:spcBef>
                <a:spcPct val="0"/>
              </a:spcBef>
              <a:spcAft>
                <a:spcPct val="0"/>
              </a:spcAft>
            </a:pPr>
            <a:endParaRPr lang="zh-CN" altLang="en-US" sz="1350">
              <a:solidFill>
                <a:prstClr val="black"/>
              </a:solidFill>
              <a:cs typeface="+mn-ea"/>
              <a:sym typeface="+mn-lt"/>
            </a:endParaRPr>
          </a:p>
        </p:txBody>
      </p:sp>
      <p:sp>
        <p:nvSpPr>
          <p:cNvPr id="5" name="任意多边形 4"/>
          <p:cNvSpPr/>
          <p:nvPr/>
        </p:nvSpPr>
        <p:spPr bwMode="auto">
          <a:xfrm>
            <a:off x="1354239" y="4796495"/>
            <a:ext cx="86360" cy="87870"/>
          </a:xfrm>
          <a:custGeom>
            <a:avLst/>
            <a:gdLst>
              <a:gd name="connsiteX0" fmla="*/ 0 w 161925"/>
              <a:gd name="connsiteY0" fmla="*/ 9525 h 171450"/>
              <a:gd name="connsiteX1" fmla="*/ 161925 w 161925"/>
              <a:gd name="connsiteY1" fmla="*/ 171450 h 171450"/>
              <a:gd name="connsiteX2" fmla="*/ 161925 w 161925"/>
              <a:gd name="connsiteY2" fmla="*/ 0 h 171450"/>
              <a:gd name="connsiteX3" fmla="*/ 0 w 161925"/>
              <a:gd name="connsiteY3" fmla="*/ 9525 h 171450"/>
            </a:gdLst>
            <a:ahLst/>
            <a:cxnLst>
              <a:cxn ang="0">
                <a:pos x="connsiteX0" y="connsiteY0"/>
              </a:cxn>
              <a:cxn ang="0">
                <a:pos x="connsiteX1" y="connsiteY1"/>
              </a:cxn>
              <a:cxn ang="0">
                <a:pos x="connsiteX2" y="connsiteY2"/>
              </a:cxn>
              <a:cxn ang="0">
                <a:pos x="connsiteX3" y="connsiteY3"/>
              </a:cxn>
            </a:cxnLst>
            <a:rect l="l" t="t" r="r" b="b"/>
            <a:pathLst>
              <a:path w="161925" h="171450">
                <a:moveTo>
                  <a:pt x="0" y="9525"/>
                </a:moveTo>
                <a:lnTo>
                  <a:pt x="161925" y="171450"/>
                </a:lnTo>
                <a:lnTo>
                  <a:pt x="161925" y="0"/>
                </a:lnTo>
                <a:lnTo>
                  <a:pt x="0" y="9525"/>
                </a:lnTo>
                <a:close/>
              </a:path>
            </a:pathLst>
          </a:custGeom>
          <a:solidFill>
            <a:srgbClr val="004960"/>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lstStyle/>
          <a:p>
            <a:pPr defTabSz="685800" fontAlgn="base">
              <a:spcBef>
                <a:spcPct val="0"/>
              </a:spcBef>
              <a:spcAft>
                <a:spcPct val="0"/>
              </a:spcAft>
            </a:pPr>
            <a:endParaRPr lang="zh-CN" altLang="en-US" sz="1050">
              <a:solidFill>
                <a:prstClr val="black"/>
              </a:solidFill>
              <a:cs typeface="+mn-ea"/>
              <a:sym typeface="+mn-lt"/>
            </a:endParaRPr>
          </a:p>
        </p:txBody>
      </p:sp>
      <p:sp>
        <p:nvSpPr>
          <p:cNvPr id="6" name="任意多边形 5"/>
          <p:cNvSpPr/>
          <p:nvPr/>
        </p:nvSpPr>
        <p:spPr bwMode="auto">
          <a:xfrm rot="14641503">
            <a:off x="724350" y="5413965"/>
            <a:ext cx="39575" cy="97790"/>
          </a:xfrm>
          <a:custGeom>
            <a:avLst/>
            <a:gdLst>
              <a:gd name="connsiteX0" fmla="*/ 0 w 161925"/>
              <a:gd name="connsiteY0" fmla="*/ 9525 h 171450"/>
              <a:gd name="connsiteX1" fmla="*/ 161925 w 161925"/>
              <a:gd name="connsiteY1" fmla="*/ 171450 h 171450"/>
              <a:gd name="connsiteX2" fmla="*/ 161925 w 161925"/>
              <a:gd name="connsiteY2" fmla="*/ 0 h 171450"/>
              <a:gd name="connsiteX3" fmla="*/ 0 w 161925"/>
              <a:gd name="connsiteY3" fmla="*/ 9525 h 171450"/>
            </a:gdLst>
            <a:ahLst/>
            <a:cxnLst>
              <a:cxn ang="0">
                <a:pos x="connsiteX0" y="connsiteY0"/>
              </a:cxn>
              <a:cxn ang="0">
                <a:pos x="connsiteX1" y="connsiteY1"/>
              </a:cxn>
              <a:cxn ang="0">
                <a:pos x="connsiteX2" y="connsiteY2"/>
              </a:cxn>
              <a:cxn ang="0">
                <a:pos x="connsiteX3" y="connsiteY3"/>
              </a:cxn>
            </a:cxnLst>
            <a:rect l="l" t="t" r="r" b="b"/>
            <a:pathLst>
              <a:path w="161925" h="171450">
                <a:moveTo>
                  <a:pt x="0" y="9525"/>
                </a:moveTo>
                <a:lnTo>
                  <a:pt x="161925" y="171450"/>
                </a:lnTo>
                <a:lnTo>
                  <a:pt x="161925" y="0"/>
                </a:lnTo>
                <a:lnTo>
                  <a:pt x="0" y="9525"/>
                </a:lnTo>
                <a:close/>
              </a:path>
            </a:pathLst>
          </a:custGeom>
          <a:solidFill>
            <a:srgbClr val="F37743"/>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lstStyle/>
          <a:p>
            <a:pPr defTabSz="685800" fontAlgn="base">
              <a:spcBef>
                <a:spcPct val="0"/>
              </a:spcBef>
              <a:spcAft>
                <a:spcPct val="0"/>
              </a:spcAft>
            </a:pPr>
            <a:endParaRPr lang="zh-CN" altLang="en-US" sz="1350">
              <a:solidFill>
                <a:prstClr val="black"/>
              </a:solidFill>
              <a:cs typeface="+mn-ea"/>
              <a:sym typeface="+mn-lt"/>
            </a:endParaRPr>
          </a:p>
        </p:txBody>
      </p:sp>
      <p:sp>
        <p:nvSpPr>
          <p:cNvPr id="7" name="任意多边形 6"/>
          <p:cNvSpPr/>
          <p:nvPr/>
        </p:nvSpPr>
        <p:spPr bwMode="auto">
          <a:xfrm>
            <a:off x="8662853" y="5392999"/>
            <a:ext cx="86360" cy="87870"/>
          </a:xfrm>
          <a:custGeom>
            <a:avLst/>
            <a:gdLst>
              <a:gd name="connsiteX0" fmla="*/ 0 w 161925"/>
              <a:gd name="connsiteY0" fmla="*/ 9525 h 171450"/>
              <a:gd name="connsiteX1" fmla="*/ 161925 w 161925"/>
              <a:gd name="connsiteY1" fmla="*/ 171450 h 171450"/>
              <a:gd name="connsiteX2" fmla="*/ 161925 w 161925"/>
              <a:gd name="connsiteY2" fmla="*/ 0 h 171450"/>
              <a:gd name="connsiteX3" fmla="*/ 0 w 161925"/>
              <a:gd name="connsiteY3" fmla="*/ 9525 h 171450"/>
            </a:gdLst>
            <a:ahLst/>
            <a:cxnLst>
              <a:cxn ang="0">
                <a:pos x="connsiteX0" y="connsiteY0"/>
              </a:cxn>
              <a:cxn ang="0">
                <a:pos x="connsiteX1" y="connsiteY1"/>
              </a:cxn>
              <a:cxn ang="0">
                <a:pos x="connsiteX2" y="connsiteY2"/>
              </a:cxn>
              <a:cxn ang="0">
                <a:pos x="connsiteX3" y="connsiteY3"/>
              </a:cxn>
            </a:cxnLst>
            <a:rect l="l" t="t" r="r" b="b"/>
            <a:pathLst>
              <a:path w="161925" h="171450">
                <a:moveTo>
                  <a:pt x="0" y="9525"/>
                </a:moveTo>
                <a:lnTo>
                  <a:pt x="161925" y="171450"/>
                </a:lnTo>
                <a:lnTo>
                  <a:pt x="161925" y="0"/>
                </a:lnTo>
                <a:lnTo>
                  <a:pt x="0" y="9525"/>
                </a:lnTo>
                <a:close/>
              </a:path>
            </a:pathLst>
          </a:custGeom>
          <a:solidFill>
            <a:srgbClr val="EA4345"/>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lstStyle/>
          <a:p>
            <a:pPr defTabSz="685800" fontAlgn="base">
              <a:spcBef>
                <a:spcPct val="0"/>
              </a:spcBef>
              <a:spcAft>
                <a:spcPct val="0"/>
              </a:spcAft>
            </a:pPr>
            <a:endParaRPr lang="zh-CN" altLang="en-US" sz="1350">
              <a:solidFill>
                <a:prstClr val="black"/>
              </a:solidFill>
              <a:cs typeface="+mn-ea"/>
              <a:sym typeface="+mn-lt"/>
            </a:endParaRPr>
          </a:p>
        </p:txBody>
      </p:sp>
      <p:sp>
        <p:nvSpPr>
          <p:cNvPr id="8" name="任意多边形 7"/>
          <p:cNvSpPr/>
          <p:nvPr/>
        </p:nvSpPr>
        <p:spPr bwMode="auto">
          <a:xfrm flipH="1" flipV="1">
            <a:off x="8469199" y="4489686"/>
            <a:ext cx="187472" cy="156769"/>
          </a:xfrm>
          <a:custGeom>
            <a:avLst/>
            <a:gdLst>
              <a:gd name="connsiteX0" fmla="*/ 123825 w 161925"/>
              <a:gd name="connsiteY0" fmla="*/ 0 h 200025"/>
              <a:gd name="connsiteX1" fmla="*/ 0 w 161925"/>
              <a:gd name="connsiteY1" fmla="*/ 200025 h 200025"/>
              <a:gd name="connsiteX2" fmla="*/ 161925 w 161925"/>
              <a:gd name="connsiteY2" fmla="*/ 152400 h 200025"/>
              <a:gd name="connsiteX3" fmla="*/ 123825 w 161925"/>
              <a:gd name="connsiteY3" fmla="*/ 0 h 200025"/>
            </a:gdLst>
            <a:ahLst/>
            <a:cxnLst>
              <a:cxn ang="0">
                <a:pos x="connsiteX0" y="connsiteY0"/>
              </a:cxn>
              <a:cxn ang="0">
                <a:pos x="connsiteX1" y="connsiteY1"/>
              </a:cxn>
              <a:cxn ang="0">
                <a:pos x="connsiteX2" y="connsiteY2"/>
              </a:cxn>
              <a:cxn ang="0">
                <a:pos x="connsiteX3" y="connsiteY3"/>
              </a:cxn>
            </a:cxnLst>
            <a:rect l="l" t="t" r="r" b="b"/>
            <a:pathLst>
              <a:path w="161925" h="200025">
                <a:moveTo>
                  <a:pt x="123825" y="0"/>
                </a:moveTo>
                <a:lnTo>
                  <a:pt x="0" y="200025"/>
                </a:lnTo>
                <a:lnTo>
                  <a:pt x="161925" y="152400"/>
                </a:lnTo>
                <a:lnTo>
                  <a:pt x="123825" y="0"/>
                </a:lnTo>
                <a:close/>
              </a:path>
            </a:pathLst>
          </a:custGeom>
          <a:solidFill>
            <a:srgbClr val="F37743"/>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lstStyle/>
          <a:p>
            <a:pPr defTabSz="685800" fontAlgn="base">
              <a:spcBef>
                <a:spcPct val="0"/>
              </a:spcBef>
              <a:spcAft>
                <a:spcPct val="0"/>
              </a:spcAft>
            </a:pPr>
            <a:endParaRPr lang="zh-CN" altLang="en-US" sz="1350">
              <a:solidFill>
                <a:prstClr val="black"/>
              </a:solidFill>
              <a:cs typeface="+mn-ea"/>
              <a:sym typeface="+mn-lt"/>
            </a:endParaRPr>
          </a:p>
        </p:txBody>
      </p:sp>
      <p:grpSp>
        <p:nvGrpSpPr>
          <p:cNvPr id="9" name="组合 8"/>
          <p:cNvGrpSpPr/>
          <p:nvPr/>
        </p:nvGrpSpPr>
        <p:grpSpPr>
          <a:xfrm>
            <a:off x="1134259" y="2267730"/>
            <a:ext cx="1353417" cy="1353417"/>
            <a:chOff x="1426058" y="2128520"/>
            <a:chExt cx="3168353" cy="3168352"/>
          </a:xfrm>
        </p:grpSpPr>
        <p:sp>
          <p:nvSpPr>
            <p:cNvPr id="10" name="椭圆 9"/>
            <p:cNvSpPr/>
            <p:nvPr/>
          </p:nvSpPr>
          <p:spPr>
            <a:xfrm>
              <a:off x="1426058" y="2128520"/>
              <a:ext cx="3168353" cy="3168352"/>
            </a:xfrm>
            <a:prstGeom prst="ellipse">
              <a:avLst/>
            </a:prstGeom>
            <a:gradFill>
              <a:gsLst>
                <a:gs pos="47000">
                  <a:srgbClr val="5E5E5E"/>
                </a:gs>
                <a:gs pos="0">
                  <a:schemeClr val="tx1">
                    <a:lumMod val="75000"/>
                    <a:lumOff val="25000"/>
                  </a:schemeClr>
                </a:gs>
                <a:gs pos="100000">
                  <a:schemeClr val="bg1">
                    <a:lumMod val="50000"/>
                  </a:schemeClr>
                </a:gs>
              </a:gsLst>
              <a:lin ang="16200000" scaled="1"/>
            </a:gradFill>
            <a:ln w="19050" cap="flat" cmpd="sng" algn="ctr">
              <a:solidFill>
                <a:sysClr val="window" lastClr="FFFFFF">
                  <a:lumMod val="65000"/>
                </a:sysClr>
              </a:solidFill>
              <a:prstDash val="solid"/>
            </a:ln>
            <a:effectLst>
              <a:innerShdw blurRad="50800" dist="50800" dir="16200000">
                <a:prstClr val="black">
                  <a:alpha val="30000"/>
                </a:prstClr>
              </a:innerShdw>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smtClean="0">
                <a:ln>
                  <a:noFill/>
                </a:ln>
                <a:solidFill>
                  <a:schemeClr val="tx1">
                    <a:lumMod val="85000"/>
                    <a:lumOff val="15000"/>
                  </a:schemeClr>
                </a:solidFill>
                <a:effectLst/>
                <a:uLnTx/>
                <a:uFillTx/>
                <a:cs typeface="+mn-ea"/>
                <a:sym typeface="+mn-lt"/>
              </a:endParaRPr>
            </a:p>
          </p:txBody>
        </p:sp>
        <p:sp>
          <p:nvSpPr>
            <p:cNvPr id="11" name="椭圆 10"/>
            <p:cNvSpPr/>
            <p:nvPr/>
          </p:nvSpPr>
          <p:spPr>
            <a:xfrm>
              <a:off x="1759568" y="2461922"/>
              <a:ext cx="2501331" cy="2501331"/>
            </a:xfrm>
            <a:prstGeom prst="ellipse">
              <a:avLst/>
            </a:prstGeom>
            <a:solidFill>
              <a:srgbClr val="EA4345"/>
            </a:solidFill>
            <a:ln w="19050" cap="flat" cmpd="sng" algn="ctr">
              <a:noFill/>
              <a:prstDash val="solid"/>
            </a:ln>
            <a:effectLst>
              <a:outerShdw blurRad="76200" dist="76200" dir="5400000" algn="tl" rotWithShape="0">
                <a:prstClr val="black">
                  <a:alpha val="30000"/>
                </a:prstClr>
              </a:outerShdw>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smtClean="0">
                <a:ln>
                  <a:noFill/>
                </a:ln>
                <a:solidFill>
                  <a:schemeClr val="tx1">
                    <a:lumMod val="85000"/>
                    <a:lumOff val="15000"/>
                  </a:schemeClr>
                </a:solidFill>
                <a:effectLst/>
                <a:uLnTx/>
                <a:uFillTx/>
                <a:cs typeface="+mn-ea"/>
                <a:sym typeface="+mn-lt"/>
              </a:endParaRPr>
            </a:p>
          </p:txBody>
        </p:sp>
        <p:sp>
          <p:nvSpPr>
            <p:cNvPr id="12" name="椭圆 11"/>
            <p:cNvSpPr/>
            <p:nvPr/>
          </p:nvSpPr>
          <p:spPr>
            <a:xfrm>
              <a:off x="1963438" y="2665792"/>
              <a:ext cx="2093591" cy="2093591"/>
            </a:xfrm>
            <a:prstGeom prst="ellipse">
              <a:avLst/>
            </a:prstGeom>
            <a:gradFill flip="none" rotWithShape="1">
              <a:gsLst>
                <a:gs pos="0">
                  <a:sysClr val="window" lastClr="FFFFFF">
                    <a:lumMod val="85000"/>
                  </a:sysClr>
                </a:gs>
                <a:gs pos="100000">
                  <a:sysClr val="window" lastClr="FFFFFF">
                    <a:lumMod val="95000"/>
                  </a:sysClr>
                </a:gs>
              </a:gsLst>
              <a:path path="circle">
                <a:fillToRect t="100000" r="100000"/>
              </a:path>
              <a:tileRect l="-100000" b="-100000"/>
            </a:gradFill>
            <a:ln w="19050" cap="flat" cmpd="sng" algn="ctr">
              <a:solidFill>
                <a:sysClr val="window" lastClr="FFFFFF">
                  <a:lumMod val="75000"/>
                </a:sysClr>
              </a:solidFill>
              <a:prstDash val="solid"/>
            </a:ln>
            <a:effectLst/>
          </p:spPr>
          <p:txBody>
            <a:bodyPr lIns="0" rIns="0" rtlCol="0" anchor="ctr"/>
            <a:lstStyle/>
            <a:p>
              <a:pPr marL="0" marR="0" lvl="0" indent="0" algn="ctr" defTabSz="685800" eaLnBrk="1" fontAlgn="auto" latinLnBrk="0" hangingPunct="1">
                <a:lnSpc>
                  <a:spcPct val="100000"/>
                </a:lnSpc>
                <a:spcBef>
                  <a:spcPts val="0"/>
                </a:spcBef>
                <a:spcAft>
                  <a:spcPts val="0"/>
                </a:spcAft>
                <a:buClrTx/>
                <a:buSzTx/>
                <a:buFontTx/>
                <a:buNone/>
                <a:defRPr/>
              </a:pPr>
              <a:r>
                <a:rPr kumimoji="0" lang="en-US" altLang="zh-CN" sz="3200" b="0" i="0" u="none" strike="noStrike" kern="0" cap="none" spc="0" normalizeH="0" baseline="0" noProof="0" dirty="0" smtClean="0">
                  <a:ln>
                    <a:noFill/>
                  </a:ln>
                  <a:solidFill>
                    <a:schemeClr val="tx1">
                      <a:lumMod val="85000"/>
                      <a:lumOff val="15000"/>
                    </a:schemeClr>
                  </a:solidFill>
                  <a:effectLst/>
                  <a:uLnTx/>
                  <a:uFillTx/>
                  <a:cs typeface="+mn-ea"/>
                  <a:sym typeface="+mn-lt"/>
                </a:rPr>
                <a:t>01</a:t>
              </a:r>
              <a:endParaRPr kumimoji="0" lang="zh-CN" altLang="en-US" sz="3200" b="0" i="0" u="none" strike="noStrike" kern="0" cap="none" spc="0" normalizeH="0" baseline="0" noProof="0" dirty="0" smtClean="0">
                <a:ln>
                  <a:noFill/>
                </a:ln>
                <a:solidFill>
                  <a:schemeClr val="tx1">
                    <a:lumMod val="85000"/>
                    <a:lumOff val="15000"/>
                  </a:schemeClr>
                </a:solidFill>
                <a:effectLst/>
                <a:uLnTx/>
                <a:uFillTx/>
                <a:cs typeface="+mn-ea"/>
                <a:sym typeface="+mn-lt"/>
              </a:endParaRPr>
            </a:p>
          </p:txBody>
        </p:sp>
      </p:grpSp>
      <p:sp>
        <p:nvSpPr>
          <p:cNvPr id="13" name="TextBox 10"/>
          <p:cNvSpPr txBox="1"/>
          <p:nvPr/>
        </p:nvSpPr>
        <p:spPr>
          <a:xfrm>
            <a:off x="3375465" y="2567705"/>
            <a:ext cx="2082388" cy="646331"/>
          </a:xfrm>
          <a:prstGeom prst="rect">
            <a:avLst/>
          </a:prstGeom>
          <a:noFill/>
        </p:spPr>
        <p:txBody>
          <a:bodyPr wrap="square" rtlCol="0">
            <a:spAutoFit/>
          </a:bodyPr>
          <a:lstStyle/>
          <a:p>
            <a:pPr defTabSz="914400"/>
            <a:r>
              <a:rPr lang="zh-CN" altLang="en-US" sz="3600" b="1" dirty="0">
                <a:gradFill>
                  <a:gsLst>
                    <a:gs pos="100000">
                      <a:srgbClr val="5E5E5E"/>
                    </a:gs>
                    <a:gs pos="0">
                      <a:schemeClr val="tx1">
                        <a:lumMod val="75000"/>
                        <a:lumOff val="25000"/>
                      </a:schemeClr>
                    </a:gs>
                  </a:gsLst>
                  <a:lin ang="16200000" scaled="1"/>
                </a:gradFill>
                <a:cs typeface="+mn-ea"/>
                <a:sym typeface="+mn-lt"/>
              </a:rPr>
              <a:t>个人简介</a:t>
            </a:r>
          </a:p>
        </p:txBody>
      </p:sp>
      <p:sp>
        <p:nvSpPr>
          <p:cNvPr id="14" name="TextBox 12"/>
          <p:cNvSpPr txBox="1"/>
          <p:nvPr/>
        </p:nvSpPr>
        <p:spPr>
          <a:xfrm>
            <a:off x="5763532" y="2594871"/>
            <a:ext cx="1260000" cy="307777"/>
          </a:xfrm>
          <a:prstGeom prst="rect">
            <a:avLst/>
          </a:prstGeom>
          <a:noFill/>
        </p:spPr>
        <p:txBody>
          <a:bodyPr wrap="square" rtlCol="0">
            <a:spAutoFit/>
          </a:bodyPr>
          <a:lstStyle/>
          <a:p>
            <a:pPr marL="285750" indent="-285750" defTabSz="914400">
              <a:buFont typeface="Arial" panose="020B0604020202020204" pitchFamily="34" charset="0"/>
              <a:buChar char="•"/>
            </a:pPr>
            <a:r>
              <a:rPr lang="zh-CN" altLang="en-US" sz="1400" dirty="0">
                <a:gradFill>
                  <a:gsLst>
                    <a:gs pos="100000">
                      <a:srgbClr val="5E5E5E"/>
                    </a:gs>
                    <a:gs pos="0">
                      <a:schemeClr val="tx1">
                        <a:lumMod val="75000"/>
                        <a:lumOff val="25000"/>
                      </a:schemeClr>
                    </a:gs>
                  </a:gsLst>
                  <a:lin ang="16200000" scaled="1"/>
                </a:gradFill>
                <a:cs typeface="+mn-ea"/>
                <a:sym typeface="+mn-lt"/>
              </a:rPr>
              <a:t>基本信息</a:t>
            </a:r>
          </a:p>
        </p:txBody>
      </p:sp>
      <p:sp>
        <p:nvSpPr>
          <p:cNvPr id="15" name="TextBox 13"/>
          <p:cNvSpPr txBox="1"/>
          <p:nvPr/>
        </p:nvSpPr>
        <p:spPr>
          <a:xfrm>
            <a:off x="7118426" y="2594871"/>
            <a:ext cx="1260000" cy="307777"/>
          </a:xfrm>
          <a:prstGeom prst="rect">
            <a:avLst/>
          </a:prstGeom>
          <a:noFill/>
        </p:spPr>
        <p:txBody>
          <a:bodyPr wrap="square" rtlCol="0">
            <a:spAutoFit/>
          </a:bodyPr>
          <a:lstStyle/>
          <a:p>
            <a:pPr marL="285750" indent="-285750" defTabSz="914400">
              <a:buFont typeface="Arial" panose="020B0604020202020204" pitchFamily="34" charset="0"/>
              <a:buChar char="•"/>
            </a:pPr>
            <a:r>
              <a:rPr lang="zh-CN" altLang="en-US" sz="1400" dirty="0">
                <a:gradFill>
                  <a:gsLst>
                    <a:gs pos="100000">
                      <a:srgbClr val="5E5E5E"/>
                    </a:gs>
                    <a:gs pos="0">
                      <a:schemeClr val="tx1">
                        <a:lumMod val="75000"/>
                        <a:lumOff val="25000"/>
                      </a:schemeClr>
                    </a:gs>
                  </a:gsLst>
                  <a:lin ang="16200000" scaled="1"/>
                </a:gradFill>
                <a:cs typeface="+mn-ea"/>
                <a:sym typeface="+mn-lt"/>
              </a:rPr>
              <a:t>个人履历</a:t>
            </a:r>
          </a:p>
        </p:txBody>
      </p:sp>
      <p:sp>
        <p:nvSpPr>
          <p:cNvPr id="16" name="TextBox 15"/>
          <p:cNvSpPr txBox="1"/>
          <p:nvPr/>
        </p:nvSpPr>
        <p:spPr>
          <a:xfrm>
            <a:off x="5763532" y="2896620"/>
            <a:ext cx="1260000" cy="307777"/>
          </a:xfrm>
          <a:prstGeom prst="rect">
            <a:avLst/>
          </a:prstGeom>
          <a:noFill/>
        </p:spPr>
        <p:txBody>
          <a:bodyPr wrap="square" rtlCol="0">
            <a:spAutoFit/>
          </a:bodyPr>
          <a:lstStyle/>
          <a:p>
            <a:pPr marL="285750" indent="-285750" defTabSz="914400">
              <a:buFont typeface="Arial" panose="020B0604020202020204" pitchFamily="34" charset="0"/>
              <a:buChar char="•"/>
            </a:pPr>
            <a:r>
              <a:rPr lang="zh-CN" altLang="en-US" sz="1400" dirty="0">
                <a:gradFill>
                  <a:gsLst>
                    <a:gs pos="100000">
                      <a:srgbClr val="5E5E5E"/>
                    </a:gs>
                    <a:gs pos="0">
                      <a:schemeClr val="tx1">
                        <a:lumMod val="75000"/>
                        <a:lumOff val="25000"/>
                      </a:schemeClr>
                    </a:gs>
                  </a:gsLst>
                  <a:lin ang="16200000" scaled="1"/>
                </a:gradFill>
                <a:cs typeface="+mn-ea"/>
                <a:sym typeface="+mn-lt"/>
              </a:rPr>
              <a:t>荣誉奖项</a:t>
            </a:r>
          </a:p>
        </p:txBody>
      </p:sp>
      <p:sp>
        <p:nvSpPr>
          <p:cNvPr id="17" name="TextBox 16"/>
          <p:cNvSpPr txBox="1"/>
          <p:nvPr/>
        </p:nvSpPr>
        <p:spPr>
          <a:xfrm>
            <a:off x="7118426" y="2896620"/>
            <a:ext cx="1260000" cy="307777"/>
          </a:xfrm>
          <a:prstGeom prst="rect">
            <a:avLst/>
          </a:prstGeom>
          <a:noFill/>
        </p:spPr>
        <p:txBody>
          <a:bodyPr wrap="square" rtlCol="0">
            <a:spAutoFit/>
          </a:bodyPr>
          <a:lstStyle/>
          <a:p>
            <a:pPr marL="285750" indent="-285750" defTabSz="914400">
              <a:buFont typeface="Arial" panose="020B0604020202020204" pitchFamily="34" charset="0"/>
              <a:buChar char="•"/>
            </a:pPr>
            <a:r>
              <a:rPr lang="zh-CN" altLang="en-US" sz="1400" dirty="0">
                <a:gradFill>
                  <a:gsLst>
                    <a:gs pos="100000">
                      <a:srgbClr val="5E5E5E"/>
                    </a:gs>
                    <a:gs pos="0">
                      <a:schemeClr val="tx1">
                        <a:lumMod val="75000"/>
                        <a:lumOff val="25000"/>
                      </a:schemeClr>
                    </a:gs>
                  </a:gsLst>
                  <a:lin ang="16200000" scaled="1"/>
                </a:gradFill>
                <a:cs typeface="+mn-ea"/>
                <a:sym typeface="+mn-lt"/>
              </a:rPr>
              <a:t>语言能力</a:t>
            </a:r>
          </a:p>
        </p:txBody>
      </p:sp>
      <p:cxnSp>
        <p:nvCxnSpPr>
          <p:cNvPr id="18" name="直接连接符 17"/>
          <p:cNvCxnSpPr/>
          <p:nvPr/>
        </p:nvCxnSpPr>
        <p:spPr>
          <a:xfrm>
            <a:off x="5537704" y="2548328"/>
            <a:ext cx="0" cy="696586"/>
          </a:xfrm>
          <a:prstGeom prst="line">
            <a:avLst/>
          </a:prstGeom>
          <a:ln>
            <a:solidFill>
              <a:srgbClr val="029489"/>
            </a:solidFill>
          </a:ln>
        </p:spPr>
        <p:style>
          <a:lnRef idx="2">
            <a:schemeClr val="accent1"/>
          </a:lnRef>
          <a:fillRef idx="0">
            <a:schemeClr val="accent1"/>
          </a:fillRef>
          <a:effectRef idx="1">
            <a:schemeClr val="accent1"/>
          </a:effectRef>
          <a:fontRef idx="minor">
            <a:schemeClr val="tx1"/>
          </a:fontRef>
        </p:style>
      </p:cxnSp>
      <p:sp>
        <p:nvSpPr>
          <p:cNvPr id="19" name="KSO_Shape"/>
          <p:cNvSpPr/>
          <p:nvPr/>
        </p:nvSpPr>
        <p:spPr bwMode="auto">
          <a:xfrm>
            <a:off x="2671036" y="2464069"/>
            <a:ext cx="609536" cy="740328"/>
          </a:xfrm>
          <a:custGeom>
            <a:avLst/>
            <a:gdLst>
              <a:gd name="T0" fmla="*/ 440790 w 2792413"/>
              <a:gd name="T1" fmla="*/ 2575798 h 3389313"/>
              <a:gd name="T2" fmla="*/ 1147253 w 2792413"/>
              <a:gd name="T3" fmla="*/ 1201035 h 3389313"/>
              <a:gd name="T4" fmla="*/ 1223433 w 2792413"/>
              <a:gd name="T5" fmla="*/ 1473921 h 3389313"/>
              <a:gd name="T6" fmla="*/ 1315165 w 2792413"/>
              <a:gd name="T7" fmla="*/ 1458373 h 3389313"/>
              <a:gd name="T8" fmla="*/ 1462128 w 2792413"/>
              <a:gd name="T9" fmla="*/ 1368574 h 3389313"/>
              <a:gd name="T10" fmla="*/ 1552274 w 2792413"/>
              <a:gd name="T11" fmla="*/ 1517392 h 3389313"/>
              <a:gd name="T12" fmla="*/ 1632262 w 2792413"/>
              <a:gd name="T13" fmla="*/ 1262910 h 3389313"/>
              <a:gd name="T14" fmla="*/ 1689714 w 2792413"/>
              <a:gd name="T15" fmla="*/ 1093784 h 3389313"/>
              <a:gd name="T16" fmla="*/ 1947454 w 2792413"/>
              <a:gd name="T17" fmla="*/ 1176285 h 3389313"/>
              <a:gd name="T18" fmla="*/ 2040457 w 2792413"/>
              <a:gd name="T19" fmla="*/ 1240064 h 3389313"/>
              <a:gd name="T20" fmla="*/ 2124889 w 2792413"/>
              <a:gd name="T21" fmla="*/ 1394276 h 3389313"/>
              <a:gd name="T22" fmla="*/ 2358823 w 2792413"/>
              <a:gd name="T23" fmla="*/ 1575460 h 3389313"/>
              <a:gd name="T24" fmla="*/ 2669254 w 2792413"/>
              <a:gd name="T25" fmla="*/ 1240381 h 3389313"/>
              <a:gd name="T26" fmla="*/ 2738767 w 2792413"/>
              <a:gd name="T27" fmla="*/ 1227371 h 3389313"/>
              <a:gd name="T28" fmla="*/ 2783840 w 2792413"/>
              <a:gd name="T29" fmla="*/ 1283853 h 3389313"/>
              <a:gd name="T30" fmla="*/ 2705122 w 2792413"/>
              <a:gd name="T31" fmla="*/ 1422200 h 3389313"/>
              <a:gd name="T32" fmla="*/ 2761621 w 2792413"/>
              <a:gd name="T33" fmla="*/ 1492008 h 3389313"/>
              <a:gd name="T34" fmla="*/ 2775270 w 2792413"/>
              <a:gd name="T35" fmla="*/ 1582441 h 3389313"/>
              <a:gd name="T36" fmla="*/ 2740355 w 2792413"/>
              <a:gd name="T37" fmla="*/ 1669383 h 3389313"/>
              <a:gd name="T38" fmla="*/ 2438811 w 2792413"/>
              <a:gd name="T39" fmla="*/ 2001606 h 3389313"/>
              <a:gd name="T40" fmla="*/ 2326447 w 2792413"/>
              <a:gd name="T41" fmla="*/ 2083155 h 3389313"/>
              <a:gd name="T42" fmla="*/ 2234397 w 2792413"/>
              <a:gd name="T43" fmla="*/ 2095530 h 3389313"/>
              <a:gd name="T44" fmla="*/ 2140759 w 2792413"/>
              <a:gd name="T45" fmla="*/ 2059674 h 3389313"/>
              <a:gd name="T46" fmla="*/ 2049979 w 2792413"/>
              <a:gd name="T47" fmla="*/ 1965116 h 3389313"/>
              <a:gd name="T48" fmla="*/ 1428165 w 2792413"/>
              <a:gd name="T49" fmla="*/ 2143126 h 3389313"/>
              <a:gd name="T50" fmla="*/ 1429434 w 2792413"/>
              <a:gd name="T51" fmla="*/ 1759182 h 3389313"/>
              <a:gd name="T52" fmla="*/ 1368174 w 2792413"/>
              <a:gd name="T53" fmla="*/ 1755057 h 3389313"/>
              <a:gd name="T54" fmla="*/ 1337384 w 2792413"/>
              <a:gd name="T55" fmla="*/ 1826769 h 3389313"/>
              <a:gd name="T56" fmla="*/ 852376 w 2792413"/>
              <a:gd name="T57" fmla="*/ 1682710 h 3389313"/>
              <a:gd name="T58" fmla="*/ 784766 w 2792413"/>
              <a:gd name="T59" fmla="*/ 2018424 h 3389313"/>
              <a:gd name="T60" fmla="*/ 485762 w 2792413"/>
              <a:gd name="T61" fmla="*/ 1784884 h 3389313"/>
              <a:gd name="T62" fmla="*/ 583526 w 2792413"/>
              <a:gd name="T63" fmla="*/ 1432036 h 3389313"/>
              <a:gd name="T64" fmla="*/ 667641 w 2792413"/>
              <a:gd name="T65" fmla="*/ 1278141 h 3389313"/>
              <a:gd name="T66" fmla="*/ 848249 w 2792413"/>
              <a:gd name="T67" fmla="*/ 1188343 h 3389313"/>
              <a:gd name="T68" fmla="*/ 1117099 w 2792413"/>
              <a:gd name="T69" fmla="*/ 1090294 h 3389313"/>
              <a:gd name="T70" fmla="*/ 1495426 w 2792413"/>
              <a:gd name="T71" fmla="*/ 10798 h 3389313"/>
              <a:gd name="T72" fmla="*/ 1596073 w 2792413"/>
              <a:gd name="T73" fmla="*/ 50816 h 3389313"/>
              <a:gd name="T74" fmla="*/ 1679258 w 2792413"/>
              <a:gd name="T75" fmla="*/ 116241 h 3389313"/>
              <a:gd name="T76" fmla="*/ 1743076 w 2792413"/>
              <a:gd name="T77" fmla="*/ 203263 h 3389313"/>
              <a:gd name="T78" fmla="*/ 1802448 w 2792413"/>
              <a:gd name="T79" fmla="*/ 402397 h 3389313"/>
              <a:gd name="T80" fmla="*/ 1849121 w 2792413"/>
              <a:gd name="T81" fmla="*/ 458612 h 3389313"/>
              <a:gd name="T82" fmla="*/ 1861186 w 2792413"/>
              <a:gd name="T83" fmla="*/ 526260 h 3389313"/>
              <a:gd name="T84" fmla="*/ 1823086 w 2792413"/>
              <a:gd name="T85" fmla="*/ 626621 h 3389313"/>
              <a:gd name="T86" fmla="*/ 1771651 w 2792413"/>
              <a:gd name="T87" fmla="*/ 681248 h 3389313"/>
              <a:gd name="T88" fmla="*/ 1688148 w 2792413"/>
              <a:gd name="T89" fmla="*/ 863867 h 3389313"/>
              <a:gd name="T90" fmla="*/ 1552576 w 2792413"/>
              <a:gd name="T91" fmla="*/ 992176 h 3389313"/>
              <a:gd name="T92" fmla="*/ 1464628 w 2792413"/>
              <a:gd name="T93" fmla="*/ 1024254 h 3389313"/>
              <a:gd name="T94" fmla="*/ 1364933 w 2792413"/>
              <a:gd name="T95" fmla="*/ 1028383 h 3389313"/>
              <a:gd name="T96" fmla="*/ 1273493 w 2792413"/>
              <a:gd name="T97" fmla="*/ 1003928 h 3389313"/>
              <a:gd name="T98" fmla="*/ 1136333 w 2792413"/>
              <a:gd name="T99" fmla="*/ 893721 h 3389313"/>
              <a:gd name="T100" fmla="*/ 1043305 w 2792413"/>
              <a:gd name="T101" fmla="*/ 719677 h 3389313"/>
              <a:gd name="T102" fmla="*/ 984250 w 2792413"/>
              <a:gd name="T103" fmla="*/ 642183 h 3389313"/>
              <a:gd name="T104" fmla="*/ 943610 w 2792413"/>
              <a:gd name="T105" fmla="*/ 580887 h 3389313"/>
              <a:gd name="T106" fmla="*/ 930275 w 2792413"/>
              <a:gd name="T107" fmla="*/ 508792 h 3389313"/>
              <a:gd name="T108" fmla="*/ 958215 w 2792413"/>
              <a:gd name="T109" fmla="*/ 440826 h 3389313"/>
              <a:gd name="T110" fmla="*/ 1010603 w 2792413"/>
              <a:gd name="T111" fmla="*/ 336019 h 3389313"/>
              <a:gd name="T112" fmla="*/ 1081405 w 2792413"/>
              <a:gd name="T113" fmla="*/ 168327 h 3389313"/>
              <a:gd name="T114" fmla="*/ 1152525 w 2792413"/>
              <a:gd name="T115" fmla="*/ 89245 h 3389313"/>
              <a:gd name="T116" fmla="*/ 1242060 w 2792413"/>
              <a:gd name="T117" fmla="*/ 32713 h 3389313"/>
              <a:gd name="T118" fmla="*/ 1348105 w 2792413"/>
              <a:gd name="T119" fmla="*/ 3494 h 3389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92413" h="3389313">
                <a:moveTo>
                  <a:pt x="520700" y="2665413"/>
                </a:moveTo>
                <a:lnTo>
                  <a:pt x="2271713" y="2665413"/>
                </a:lnTo>
                <a:lnTo>
                  <a:pt x="2258063" y="3389313"/>
                </a:lnTo>
                <a:lnTo>
                  <a:pt x="534985" y="3389313"/>
                </a:lnTo>
                <a:lnTo>
                  <a:pt x="520700" y="2665413"/>
                </a:lnTo>
                <a:close/>
                <a:moveTo>
                  <a:pt x="0" y="2312988"/>
                </a:moveTo>
                <a:lnTo>
                  <a:pt x="2792413" y="2312988"/>
                </a:lnTo>
                <a:lnTo>
                  <a:pt x="2504058" y="3016251"/>
                </a:lnTo>
                <a:lnTo>
                  <a:pt x="2343366" y="3016251"/>
                </a:lnTo>
                <a:lnTo>
                  <a:pt x="2351623" y="2575798"/>
                </a:lnTo>
                <a:lnTo>
                  <a:pt x="440790" y="2575798"/>
                </a:lnTo>
                <a:lnTo>
                  <a:pt x="449047" y="3016251"/>
                </a:lnTo>
                <a:lnTo>
                  <a:pt x="288355" y="3016251"/>
                </a:lnTo>
                <a:lnTo>
                  <a:pt x="0" y="2312988"/>
                </a:lnTo>
                <a:close/>
                <a:moveTo>
                  <a:pt x="1131065" y="1087438"/>
                </a:moveTo>
                <a:lnTo>
                  <a:pt x="1131065" y="1087755"/>
                </a:lnTo>
                <a:lnTo>
                  <a:pt x="1131700" y="1087438"/>
                </a:lnTo>
                <a:lnTo>
                  <a:pt x="1133287" y="1104890"/>
                </a:lnTo>
                <a:lnTo>
                  <a:pt x="1135826" y="1125198"/>
                </a:lnTo>
                <a:lnTo>
                  <a:pt x="1138683" y="1148044"/>
                </a:lnTo>
                <a:lnTo>
                  <a:pt x="1142492" y="1173112"/>
                </a:lnTo>
                <a:lnTo>
                  <a:pt x="1147253" y="1201035"/>
                </a:lnTo>
                <a:lnTo>
                  <a:pt x="1153284" y="1231179"/>
                </a:lnTo>
                <a:lnTo>
                  <a:pt x="1160267" y="1262910"/>
                </a:lnTo>
                <a:lnTo>
                  <a:pt x="1168520" y="1297180"/>
                </a:lnTo>
                <a:lnTo>
                  <a:pt x="1178042" y="1333670"/>
                </a:lnTo>
                <a:lnTo>
                  <a:pt x="1183439" y="1352074"/>
                </a:lnTo>
                <a:lnTo>
                  <a:pt x="1188835" y="1371430"/>
                </a:lnTo>
                <a:lnTo>
                  <a:pt x="1195183" y="1391103"/>
                </a:lnTo>
                <a:lnTo>
                  <a:pt x="1201531" y="1411094"/>
                </a:lnTo>
                <a:lnTo>
                  <a:pt x="1208514" y="1431719"/>
                </a:lnTo>
                <a:lnTo>
                  <a:pt x="1215497" y="1452344"/>
                </a:lnTo>
                <a:lnTo>
                  <a:pt x="1223433" y="1473921"/>
                </a:lnTo>
                <a:lnTo>
                  <a:pt x="1231685" y="1495498"/>
                </a:lnTo>
                <a:lnTo>
                  <a:pt x="1240573" y="1517392"/>
                </a:lnTo>
                <a:lnTo>
                  <a:pt x="1249461" y="1539604"/>
                </a:lnTo>
                <a:lnTo>
                  <a:pt x="1258983" y="1562450"/>
                </a:lnTo>
                <a:lnTo>
                  <a:pt x="1269458" y="1585296"/>
                </a:lnTo>
                <a:lnTo>
                  <a:pt x="1279932" y="1608460"/>
                </a:lnTo>
                <a:lnTo>
                  <a:pt x="1291359" y="1632258"/>
                </a:lnTo>
                <a:lnTo>
                  <a:pt x="1294851" y="1601162"/>
                </a:lnTo>
                <a:lnTo>
                  <a:pt x="1298977" y="1571018"/>
                </a:lnTo>
                <a:lnTo>
                  <a:pt x="1306913" y="1512315"/>
                </a:lnTo>
                <a:lnTo>
                  <a:pt x="1315165" y="1458373"/>
                </a:lnTo>
                <a:lnTo>
                  <a:pt x="1323101" y="1409824"/>
                </a:lnTo>
                <a:lnTo>
                  <a:pt x="1330084" y="1368574"/>
                </a:lnTo>
                <a:lnTo>
                  <a:pt x="1336115" y="1335574"/>
                </a:lnTo>
                <a:lnTo>
                  <a:pt x="1342780" y="1300670"/>
                </a:lnTo>
                <a:lnTo>
                  <a:pt x="1298025" y="1196275"/>
                </a:lnTo>
                <a:lnTo>
                  <a:pt x="1370395" y="1127736"/>
                </a:lnTo>
                <a:lnTo>
                  <a:pt x="1421817" y="1127736"/>
                </a:lnTo>
                <a:lnTo>
                  <a:pt x="1494187" y="1196275"/>
                </a:lnTo>
                <a:lnTo>
                  <a:pt x="1449749" y="1300670"/>
                </a:lnTo>
                <a:lnTo>
                  <a:pt x="1456415" y="1335574"/>
                </a:lnTo>
                <a:lnTo>
                  <a:pt x="1462128" y="1368574"/>
                </a:lnTo>
                <a:lnTo>
                  <a:pt x="1469746" y="1409824"/>
                </a:lnTo>
                <a:lnTo>
                  <a:pt x="1477364" y="1458373"/>
                </a:lnTo>
                <a:lnTo>
                  <a:pt x="1485617" y="1512315"/>
                </a:lnTo>
                <a:lnTo>
                  <a:pt x="1493869" y="1571018"/>
                </a:lnTo>
                <a:lnTo>
                  <a:pt x="1497678" y="1601162"/>
                </a:lnTo>
                <a:lnTo>
                  <a:pt x="1501170" y="1632258"/>
                </a:lnTo>
                <a:lnTo>
                  <a:pt x="1512279" y="1608460"/>
                </a:lnTo>
                <a:lnTo>
                  <a:pt x="1523072" y="1585296"/>
                </a:lnTo>
                <a:lnTo>
                  <a:pt x="1533229" y="1562450"/>
                </a:lnTo>
                <a:lnTo>
                  <a:pt x="1542751" y="1539604"/>
                </a:lnTo>
                <a:lnTo>
                  <a:pt x="1552274" y="1517392"/>
                </a:lnTo>
                <a:lnTo>
                  <a:pt x="1560844" y="1495498"/>
                </a:lnTo>
                <a:lnTo>
                  <a:pt x="1568779" y="1473921"/>
                </a:lnTo>
                <a:lnTo>
                  <a:pt x="1576715" y="1452344"/>
                </a:lnTo>
                <a:lnTo>
                  <a:pt x="1584015" y="1431719"/>
                </a:lnTo>
                <a:lnTo>
                  <a:pt x="1590681" y="1411094"/>
                </a:lnTo>
                <a:lnTo>
                  <a:pt x="1597346" y="1391103"/>
                </a:lnTo>
                <a:lnTo>
                  <a:pt x="1603377" y="1371430"/>
                </a:lnTo>
                <a:lnTo>
                  <a:pt x="1609408" y="1352074"/>
                </a:lnTo>
                <a:lnTo>
                  <a:pt x="1614487" y="1333670"/>
                </a:lnTo>
                <a:lnTo>
                  <a:pt x="1624327" y="1297180"/>
                </a:lnTo>
                <a:lnTo>
                  <a:pt x="1632262" y="1262910"/>
                </a:lnTo>
                <a:lnTo>
                  <a:pt x="1639563" y="1231179"/>
                </a:lnTo>
                <a:lnTo>
                  <a:pt x="1644959" y="1201035"/>
                </a:lnTo>
                <a:lnTo>
                  <a:pt x="1649720" y="1173112"/>
                </a:lnTo>
                <a:lnTo>
                  <a:pt x="1653846" y="1148044"/>
                </a:lnTo>
                <a:lnTo>
                  <a:pt x="1657020" y="1125198"/>
                </a:lnTo>
                <a:lnTo>
                  <a:pt x="1659242" y="1104890"/>
                </a:lnTo>
                <a:lnTo>
                  <a:pt x="1660829" y="1087438"/>
                </a:lnTo>
                <a:lnTo>
                  <a:pt x="1661464" y="1087755"/>
                </a:lnTo>
                <a:lnTo>
                  <a:pt x="1661464" y="1087438"/>
                </a:lnTo>
                <a:lnTo>
                  <a:pt x="1675430" y="1090294"/>
                </a:lnTo>
                <a:lnTo>
                  <a:pt x="1689714" y="1093784"/>
                </a:lnTo>
                <a:lnTo>
                  <a:pt x="1703998" y="1097592"/>
                </a:lnTo>
                <a:lnTo>
                  <a:pt x="1718916" y="1101400"/>
                </a:lnTo>
                <a:lnTo>
                  <a:pt x="1749705" y="1110919"/>
                </a:lnTo>
                <a:lnTo>
                  <a:pt x="1782399" y="1120756"/>
                </a:lnTo>
                <a:lnTo>
                  <a:pt x="1812871" y="1129640"/>
                </a:lnTo>
                <a:lnTo>
                  <a:pt x="1841120" y="1138208"/>
                </a:lnTo>
                <a:lnTo>
                  <a:pt x="1866831" y="1146458"/>
                </a:lnTo>
                <a:lnTo>
                  <a:pt x="1890002" y="1154390"/>
                </a:lnTo>
                <a:lnTo>
                  <a:pt x="1911269" y="1162006"/>
                </a:lnTo>
                <a:lnTo>
                  <a:pt x="1930314" y="1168987"/>
                </a:lnTo>
                <a:lnTo>
                  <a:pt x="1947454" y="1176285"/>
                </a:lnTo>
                <a:lnTo>
                  <a:pt x="1962690" y="1183266"/>
                </a:lnTo>
                <a:lnTo>
                  <a:pt x="1976021" y="1189612"/>
                </a:lnTo>
                <a:lnTo>
                  <a:pt x="1987766" y="1195958"/>
                </a:lnTo>
                <a:lnTo>
                  <a:pt x="1998240" y="1201670"/>
                </a:lnTo>
                <a:lnTo>
                  <a:pt x="2006811" y="1207381"/>
                </a:lnTo>
                <a:lnTo>
                  <a:pt x="2014111" y="1212775"/>
                </a:lnTo>
                <a:lnTo>
                  <a:pt x="2020142" y="1218487"/>
                </a:lnTo>
                <a:lnTo>
                  <a:pt x="2025221" y="1223564"/>
                </a:lnTo>
                <a:lnTo>
                  <a:pt x="2029030" y="1228641"/>
                </a:lnTo>
                <a:lnTo>
                  <a:pt x="2035061" y="1234035"/>
                </a:lnTo>
                <a:lnTo>
                  <a:pt x="2040457" y="1240064"/>
                </a:lnTo>
                <a:lnTo>
                  <a:pt x="2046170" y="1246410"/>
                </a:lnTo>
                <a:lnTo>
                  <a:pt x="2051249" y="1252756"/>
                </a:lnTo>
                <a:lnTo>
                  <a:pt x="2056010" y="1259420"/>
                </a:lnTo>
                <a:lnTo>
                  <a:pt x="2060771" y="1266401"/>
                </a:lnTo>
                <a:lnTo>
                  <a:pt x="2065215" y="1273699"/>
                </a:lnTo>
                <a:lnTo>
                  <a:pt x="2068706" y="1281631"/>
                </a:lnTo>
                <a:lnTo>
                  <a:pt x="2069976" y="1283535"/>
                </a:lnTo>
                <a:lnTo>
                  <a:pt x="2072833" y="1289564"/>
                </a:lnTo>
                <a:lnTo>
                  <a:pt x="2083942" y="1312410"/>
                </a:lnTo>
                <a:lnTo>
                  <a:pt x="2101717" y="1348584"/>
                </a:lnTo>
                <a:lnTo>
                  <a:pt x="2124889" y="1394276"/>
                </a:lnTo>
                <a:lnTo>
                  <a:pt x="2151869" y="1446950"/>
                </a:lnTo>
                <a:lnTo>
                  <a:pt x="2182341" y="1504382"/>
                </a:lnTo>
                <a:lnTo>
                  <a:pt x="2197894" y="1534210"/>
                </a:lnTo>
                <a:lnTo>
                  <a:pt x="2214399" y="1563719"/>
                </a:lnTo>
                <a:lnTo>
                  <a:pt x="2230588" y="1593229"/>
                </a:lnTo>
                <a:lnTo>
                  <a:pt x="2247093" y="1622104"/>
                </a:lnTo>
                <a:lnTo>
                  <a:pt x="2260742" y="1645902"/>
                </a:lnTo>
                <a:lnTo>
                  <a:pt x="2274073" y="1668431"/>
                </a:lnTo>
                <a:lnTo>
                  <a:pt x="2305497" y="1634479"/>
                </a:lnTo>
                <a:lnTo>
                  <a:pt x="2332478" y="1604652"/>
                </a:lnTo>
                <a:lnTo>
                  <a:pt x="2358823" y="1575460"/>
                </a:lnTo>
                <a:lnTo>
                  <a:pt x="2406752" y="1520883"/>
                </a:lnTo>
                <a:lnTo>
                  <a:pt x="2443572" y="1478046"/>
                </a:lnTo>
                <a:lnTo>
                  <a:pt x="2465157" y="1453296"/>
                </a:lnTo>
                <a:lnTo>
                  <a:pt x="2468013" y="1449805"/>
                </a:lnTo>
                <a:lnTo>
                  <a:pt x="2471822" y="1445681"/>
                </a:lnTo>
                <a:lnTo>
                  <a:pt x="2475631" y="1441555"/>
                </a:lnTo>
                <a:lnTo>
                  <a:pt x="2483567" y="1434257"/>
                </a:lnTo>
                <a:lnTo>
                  <a:pt x="2491819" y="1427276"/>
                </a:lnTo>
                <a:lnTo>
                  <a:pt x="2500390" y="1420930"/>
                </a:lnTo>
                <a:lnTo>
                  <a:pt x="2664175" y="1245141"/>
                </a:lnTo>
                <a:lnTo>
                  <a:pt x="2669254" y="1240381"/>
                </a:lnTo>
                <a:lnTo>
                  <a:pt x="2674967" y="1235939"/>
                </a:lnTo>
                <a:lnTo>
                  <a:pt x="2680681" y="1232131"/>
                </a:lnTo>
                <a:lnTo>
                  <a:pt x="2686712" y="1229275"/>
                </a:lnTo>
                <a:lnTo>
                  <a:pt x="2693060" y="1227054"/>
                </a:lnTo>
                <a:lnTo>
                  <a:pt x="2699408" y="1225150"/>
                </a:lnTo>
                <a:lnTo>
                  <a:pt x="2706074" y="1224198"/>
                </a:lnTo>
                <a:lnTo>
                  <a:pt x="2712422" y="1223247"/>
                </a:lnTo>
                <a:lnTo>
                  <a:pt x="2719088" y="1223247"/>
                </a:lnTo>
                <a:lnTo>
                  <a:pt x="2725754" y="1224198"/>
                </a:lnTo>
                <a:lnTo>
                  <a:pt x="2732419" y="1225468"/>
                </a:lnTo>
                <a:lnTo>
                  <a:pt x="2738767" y="1227371"/>
                </a:lnTo>
                <a:lnTo>
                  <a:pt x="2745116" y="1229910"/>
                </a:lnTo>
                <a:lnTo>
                  <a:pt x="2751147" y="1233400"/>
                </a:lnTo>
                <a:lnTo>
                  <a:pt x="2757178" y="1237525"/>
                </a:lnTo>
                <a:lnTo>
                  <a:pt x="2762574" y="1241968"/>
                </a:lnTo>
                <a:lnTo>
                  <a:pt x="2767335" y="1247045"/>
                </a:lnTo>
                <a:lnTo>
                  <a:pt x="2771779" y="1252756"/>
                </a:lnTo>
                <a:lnTo>
                  <a:pt x="2775270" y="1258151"/>
                </a:lnTo>
                <a:lnTo>
                  <a:pt x="2778444" y="1264497"/>
                </a:lnTo>
                <a:lnTo>
                  <a:pt x="2780666" y="1270843"/>
                </a:lnTo>
                <a:lnTo>
                  <a:pt x="2782571" y="1277189"/>
                </a:lnTo>
                <a:lnTo>
                  <a:pt x="2783840" y="1283853"/>
                </a:lnTo>
                <a:lnTo>
                  <a:pt x="2784475" y="1290199"/>
                </a:lnTo>
                <a:lnTo>
                  <a:pt x="2784475" y="1296862"/>
                </a:lnTo>
                <a:lnTo>
                  <a:pt x="2783840" y="1303526"/>
                </a:lnTo>
                <a:lnTo>
                  <a:pt x="2782253" y="1310189"/>
                </a:lnTo>
                <a:lnTo>
                  <a:pt x="2780349" y="1316535"/>
                </a:lnTo>
                <a:lnTo>
                  <a:pt x="2777492" y="1322882"/>
                </a:lnTo>
                <a:lnTo>
                  <a:pt x="2774635" y="1328911"/>
                </a:lnTo>
                <a:lnTo>
                  <a:pt x="2770509" y="1334622"/>
                </a:lnTo>
                <a:lnTo>
                  <a:pt x="2766065" y="1340334"/>
                </a:lnTo>
                <a:lnTo>
                  <a:pt x="2694964" y="1416171"/>
                </a:lnTo>
                <a:lnTo>
                  <a:pt x="2705122" y="1422200"/>
                </a:lnTo>
                <a:lnTo>
                  <a:pt x="2709883" y="1426007"/>
                </a:lnTo>
                <a:lnTo>
                  <a:pt x="2714644" y="1429815"/>
                </a:lnTo>
                <a:lnTo>
                  <a:pt x="2721310" y="1435844"/>
                </a:lnTo>
                <a:lnTo>
                  <a:pt x="2727658" y="1441873"/>
                </a:lnTo>
                <a:lnTo>
                  <a:pt x="2733689" y="1448854"/>
                </a:lnTo>
                <a:lnTo>
                  <a:pt x="2739085" y="1455517"/>
                </a:lnTo>
                <a:lnTo>
                  <a:pt x="2744481" y="1462498"/>
                </a:lnTo>
                <a:lnTo>
                  <a:pt x="2749242" y="1469478"/>
                </a:lnTo>
                <a:lnTo>
                  <a:pt x="2753686" y="1476777"/>
                </a:lnTo>
                <a:lnTo>
                  <a:pt x="2757812" y="1484392"/>
                </a:lnTo>
                <a:lnTo>
                  <a:pt x="2761621" y="1492008"/>
                </a:lnTo>
                <a:lnTo>
                  <a:pt x="2764478" y="1499940"/>
                </a:lnTo>
                <a:lnTo>
                  <a:pt x="2767335" y="1507873"/>
                </a:lnTo>
                <a:lnTo>
                  <a:pt x="2770191" y="1515806"/>
                </a:lnTo>
                <a:lnTo>
                  <a:pt x="2771779" y="1524056"/>
                </a:lnTo>
                <a:lnTo>
                  <a:pt x="2773683" y="1532306"/>
                </a:lnTo>
                <a:lnTo>
                  <a:pt x="2774953" y="1540556"/>
                </a:lnTo>
                <a:lnTo>
                  <a:pt x="2775905" y="1548806"/>
                </a:lnTo>
                <a:lnTo>
                  <a:pt x="2776222" y="1557373"/>
                </a:lnTo>
                <a:lnTo>
                  <a:pt x="2776222" y="1565623"/>
                </a:lnTo>
                <a:lnTo>
                  <a:pt x="2775905" y="1574191"/>
                </a:lnTo>
                <a:lnTo>
                  <a:pt x="2775270" y="1582441"/>
                </a:lnTo>
                <a:lnTo>
                  <a:pt x="2774000" y="1591008"/>
                </a:lnTo>
                <a:lnTo>
                  <a:pt x="2772731" y="1598941"/>
                </a:lnTo>
                <a:lnTo>
                  <a:pt x="2770826" y="1607508"/>
                </a:lnTo>
                <a:lnTo>
                  <a:pt x="2768604" y="1615758"/>
                </a:lnTo>
                <a:lnTo>
                  <a:pt x="2765430" y="1623691"/>
                </a:lnTo>
                <a:lnTo>
                  <a:pt x="2762574" y="1631624"/>
                </a:lnTo>
                <a:lnTo>
                  <a:pt x="2758765" y="1639556"/>
                </a:lnTo>
                <a:lnTo>
                  <a:pt x="2754956" y="1647489"/>
                </a:lnTo>
                <a:lnTo>
                  <a:pt x="2750194" y="1654787"/>
                </a:lnTo>
                <a:lnTo>
                  <a:pt x="2745433" y="1662085"/>
                </a:lnTo>
                <a:lnTo>
                  <a:pt x="2740355" y="1669383"/>
                </a:lnTo>
                <a:lnTo>
                  <a:pt x="2734641" y="1676364"/>
                </a:lnTo>
                <a:lnTo>
                  <a:pt x="2716549" y="1697941"/>
                </a:lnTo>
                <a:lnTo>
                  <a:pt x="2670206" y="1751249"/>
                </a:lnTo>
                <a:lnTo>
                  <a:pt x="2639417" y="1786470"/>
                </a:lnTo>
                <a:lnTo>
                  <a:pt x="2605136" y="1824865"/>
                </a:lnTo>
                <a:lnTo>
                  <a:pt x="2569586" y="1864529"/>
                </a:lnTo>
                <a:lnTo>
                  <a:pt x="2532766" y="1904827"/>
                </a:lnTo>
                <a:lnTo>
                  <a:pt x="2508325" y="1930529"/>
                </a:lnTo>
                <a:lnTo>
                  <a:pt x="2484519" y="1955914"/>
                </a:lnTo>
                <a:lnTo>
                  <a:pt x="2461030" y="1979712"/>
                </a:lnTo>
                <a:lnTo>
                  <a:pt x="2438811" y="2001606"/>
                </a:lnTo>
                <a:lnTo>
                  <a:pt x="2426115" y="2013347"/>
                </a:lnTo>
                <a:lnTo>
                  <a:pt x="2413418" y="2025087"/>
                </a:lnTo>
                <a:lnTo>
                  <a:pt x="2400722" y="2035876"/>
                </a:lnTo>
                <a:lnTo>
                  <a:pt x="2387708" y="2046664"/>
                </a:lnTo>
                <a:lnTo>
                  <a:pt x="2380090" y="2052376"/>
                </a:lnTo>
                <a:lnTo>
                  <a:pt x="2371837" y="2058405"/>
                </a:lnTo>
                <a:lnTo>
                  <a:pt x="2362314" y="2064751"/>
                </a:lnTo>
                <a:lnTo>
                  <a:pt x="2351205" y="2071414"/>
                </a:lnTo>
                <a:lnTo>
                  <a:pt x="2343904" y="2075222"/>
                </a:lnTo>
                <a:lnTo>
                  <a:pt x="2335969" y="2079347"/>
                </a:lnTo>
                <a:lnTo>
                  <a:pt x="2326447" y="2083155"/>
                </a:lnTo>
                <a:lnTo>
                  <a:pt x="2315337" y="2087280"/>
                </a:lnTo>
                <a:lnTo>
                  <a:pt x="2307719" y="2089501"/>
                </a:lnTo>
                <a:lnTo>
                  <a:pt x="2300101" y="2091405"/>
                </a:lnTo>
                <a:lnTo>
                  <a:pt x="2292801" y="2093309"/>
                </a:lnTo>
                <a:lnTo>
                  <a:pt x="2284865" y="2094578"/>
                </a:lnTo>
                <a:lnTo>
                  <a:pt x="2277565" y="2095530"/>
                </a:lnTo>
                <a:lnTo>
                  <a:pt x="2270582" y="2096164"/>
                </a:lnTo>
                <a:lnTo>
                  <a:pt x="2262964" y="2096799"/>
                </a:lnTo>
                <a:lnTo>
                  <a:pt x="2255981" y="2097116"/>
                </a:lnTo>
                <a:lnTo>
                  <a:pt x="2244871" y="2096799"/>
                </a:lnTo>
                <a:lnTo>
                  <a:pt x="2234397" y="2095530"/>
                </a:lnTo>
                <a:lnTo>
                  <a:pt x="2224557" y="2093943"/>
                </a:lnTo>
                <a:lnTo>
                  <a:pt x="2215034" y="2092357"/>
                </a:lnTo>
                <a:lnTo>
                  <a:pt x="2206147" y="2090453"/>
                </a:lnTo>
                <a:lnTo>
                  <a:pt x="2197894" y="2087597"/>
                </a:lnTo>
                <a:lnTo>
                  <a:pt x="2190593" y="2085058"/>
                </a:lnTo>
                <a:lnTo>
                  <a:pt x="2183610" y="2082520"/>
                </a:lnTo>
                <a:lnTo>
                  <a:pt x="2176945" y="2079982"/>
                </a:lnTo>
                <a:lnTo>
                  <a:pt x="2170596" y="2077126"/>
                </a:lnTo>
                <a:lnTo>
                  <a:pt x="2159487" y="2071097"/>
                </a:lnTo>
                <a:lnTo>
                  <a:pt x="2149647" y="2065385"/>
                </a:lnTo>
                <a:lnTo>
                  <a:pt x="2140759" y="2059674"/>
                </a:lnTo>
                <a:lnTo>
                  <a:pt x="2133141" y="2053962"/>
                </a:lnTo>
                <a:lnTo>
                  <a:pt x="2125841" y="2048251"/>
                </a:lnTo>
                <a:lnTo>
                  <a:pt x="2119175" y="2043174"/>
                </a:lnTo>
                <a:lnTo>
                  <a:pt x="2113462" y="2037779"/>
                </a:lnTo>
                <a:lnTo>
                  <a:pt x="2102670" y="2027308"/>
                </a:lnTo>
                <a:lnTo>
                  <a:pt x="2092512" y="2017154"/>
                </a:lnTo>
                <a:lnTo>
                  <a:pt x="2083307" y="2006683"/>
                </a:lnTo>
                <a:lnTo>
                  <a:pt x="2074737" y="1996847"/>
                </a:lnTo>
                <a:lnTo>
                  <a:pt x="2066167" y="1986375"/>
                </a:lnTo>
                <a:lnTo>
                  <a:pt x="2057914" y="1975904"/>
                </a:lnTo>
                <a:lnTo>
                  <a:pt x="2049979" y="1965116"/>
                </a:lnTo>
                <a:lnTo>
                  <a:pt x="2042044" y="1954010"/>
                </a:lnTo>
                <a:lnTo>
                  <a:pt x="2026490" y="1931798"/>
                </a:lnTo>
                <a:lnTo>
                  <a:pt x="2013476" y="1912125"/>
                </a:lnTo>
                <a:lnTo>
                  <a:pt x="2000462" y="1891817"/>
                </a:lnTo>
                <a:lnTo>
                  <a:pt x="1987131" y="1870557"/>
                </a:lnTo>
                <a:lnTo>
                  <a:pt x="1974117" y="1848663"/>
                </a:lnTo>
                <a:lnTo>
                  <a:pt x="1961103" y="1826769"/>
                </a:lnTo>
                <a:lnTo>
                  <a:pt x="1948089" y="1803922"/>
                </a:lnTo>
                <a:lnTo>
                  <a:pt x="1922061" y="1758547"/>
                </a:lnTo>
                <a:lnTo>
                  <a:pt x="1922061" y="2143126"/>
                </a:lnTo>
                <a:lnTo>
                  <a:pt x="1428165" y="2143126"/>
                </a:lnTo>
                <a:lnTo>
                  <a:pt x="1455462" y="1826769"/>
                </a:lnTo>
                <a:lnTo>
                  <a:pt x="1455145" y="1818519"/>
                </a:lnTo>
                <a:lnTo>
                  <a:pt x="1454510" y="1810269"/>
                </a:lnTo>
                <a:lnTo>
                  <a:pt x="1452923" y="1802653"/>
                </a:lnTo>
                <a:lnTo>
                  <a:pt x="1450701" y="1795038"/>
                </a:lnTo>
                <a:lnTo>
                  <a:pt x="1448479" y="1788057"/>
                </a:lnTo>
                <a:lnTo>
                  <a:pt x="1445623" y="1781076"/>
                </a:lnTo>
                <a:lnTo>
                  <a:pt x="1441814" y="1774730"/>
                </a:lnTo>
                <a:lnTo>
                  <a:pt x="1438005" y="1769018"/>
                </a:lnTo>
                <a:lnTo>
                  <a:pt x="1433878" y="1763941"/>
                </a:lnTo>
                <a:lnTo>
                  <a:pt x="1429434" y="1759182"/>
                </a:lnTo>
                <a:lnTo>
                  <a:pt x="1424673" y="1755057"/>
                </a:lnTo>
                <a:lnTo>
                  <a:pt x="1419595" y="1751566"/>
                </a:lnTo>
                <a:lnTo>
                  <a:pt x="1413881" y="1748711"/>
                </a:lnTo>
                <a:lnTo>
                  <a:pt x="1408485" y="1746807"/>
                </a:lnTo>
                <a:lnTo>
                  <a:pt x="1402454" y="1745538"/>
                </a:lnTo>
                <a:lnTo>
                  <a:pt x="1396423" y="1744903"/>
                </a:lnTo>
                <a:lnTo>
                  <a:pt x="1390710" y="1745538"/>
                </a:lnTo>
                <a:lnTo>
                  <a:pt x="1384679" y="1746807"/>
                </a:lnTo>
                <a:lnTo>
                  <a:pt x="1378966" y="1748711"/>
                </a:lnTo>
                <a:lnTo>
                  <a:pt x="1373570" y="1751566"/>
                </a:lnTo>
                <a:lnTo>
                  <a:pt x="1368174" y="1755057"/>
                </a:lnTo>
                <a:lnTo>
                  <a:pt x="1363412" y="1759182"/>
                </a:lnTo>
                <a:lnTo>
                  <a:pt x="1358969" y="1763941"/>
                </a:lnTo>
                <a:lnTo>
                  <a:pt x="1354842" y="1769018"/>
                </a:lnTo>
                <a:lnTo>
                  <a:pt x="1351351" y="1774730"/>
                </a:lnTo>
                <a:lnTo>
                  <a:pt x="1347542" y="1781076"/>
                </a:lnTo>
                <a:lnTo>
                  <a:pt x="1344367" y="1788057"/>
                </a:lnTo>
                <a:lnTo>
                  <a:pt x="1342146" y="1795038"/>
                </a:lnTo>
                <a:lnTo>
                  <a:pt x="1339924" y="1802653"/>
                </a:lnTo>
                <a:lnTo>
                  <a:pt x="1338971" y="1810269"/>
                </a:lnTo>
                <a:lnTo>
                  <a:pt x="1337702" y="1818519"/>
                </a:lnTo>
                <a:lnTo>
                  <a:pt x="1337384" y="1826769"/>
                </a:lnTo>
                <a:lnTo>
                  <a:pt x="1364999" y="2143126"/>
                </a:lnTo>
                <a:lnTo>
                  <a:pt x="870151" y="2143126"/>
                </a:lnTo>
                <a:lnTo>
                  <a:pt x="870151" y="1651297"/>
                </a:lnTo>
                <a:lnTo>
                  <a:pt x="869833" y="1651297"/>
                </a:lnTo>
                <a:lnTo>
                  <a:pt x="868881" y="1652249"/>
                </a:lnTo>
                <a:lnTo>
                  <a:pt x="867294" y="1653201"/>
                </a:lnTo>
                <a:lnTo>
                  <a:pt x="864755" y="1656691"/>
                </a:lnTo>
                <a:lnTo>
                  <a:pt x="861581" y="1661133"/>
                </a:lnTo>
                <a:lnTo>
                  <a:pt x="858724" y="1667162"/>
                </a:lnTo>
                <a:lnTo>
                  <a:pt x="855867" y="1674143"/>
                </a:lnTo>
                <a:lnTo>
                  <a:pt x="852376" y="1682710"/>
                </a:lnTo>
                <a:lnTo>
                  <a:pt x="848884" y="1691912"/>
                </a:lnTo>
                <a:lnTo>
                  <a:pt x="845710" y="1702701"/>
                </a:lnTo>
                <a:lnTo>
                  <a:pt x="839044" y="1726816"/>
                </a:lnTo>
                <a:lnTo>
                  <a:pt x="832061" y="1755057"/>
                </a:lnTo>
                <a:lnTo>
                  <a:pt x="824443" y="1786153"/>
                </a:lnTo>
                <a:lnTo>
                  <a:pt x="817460" y="1820423"/>
                </a:lnTo>
                <a:lnTo>
                  <a:pt x="810477" y="1856913"/>
                </a:lnTo>
                <a:lnTo>
                  <a:pt x="803811" y="1895308"/>
                </a:lnTo>
                <a:lnTo>
                  <a:pt x="797145" y="1935606"/>
                </a:lnTo>
                <a:lnTo>
                  <a:pt x="790797" y="1976221"/>
                </a:lnTo>
                <a:lnTo>
                  <a:pt x="784766" y="2018424"/>
                </a:lnTo>
                <a:lnTo>
                  <a:pt x="779688" y="2060308"/>
                </a:lnTo>
                <a:lnTo>
                  <a:pt x="774609" y="2101876"/>
                </a:lnTo>
                <a:lnTo>
                  <a:pt x="771118" y="2143126"/>
                </a:lnTo>
                <a:lnTo>
                  <a:pt x="438150" y="2143126"/>
                </a:lnTo>
                <a:lnTo>
                  <a:pt x="443864" y="2084741"/>
                </a:lnTo>
                <a:lnTo>
                  <a:pt x="449894" y="2028577"/>
                </a:lnTo>
                <a:lnTo>
                  <a:pt x="455925" y="1975269"/>
                </a:lnTo>
                <a:lnTo>
                  <a:pt x="463226" y="1923865"/>
                </a:lnTo>
                <a:lnTo>
                  <a:pt x="470209" y="1875317"/>
                </a:lnTo>
                <a:lnTo>
                  <a:pt x="478144" y="1828990"/>
                </a:lnTo>
                <a:lnTo>
                  <a:pt x="485762" y="1784884"/>
                </a:lnTo>
                <a:lnTo>
                  <a:pt x="494015" y="1742682"/>
                </a:lnTo>
                <a:lnTo>
                  <a:pt x="502585" y="1702701"/>
                </a:lnTo>
                <a:lnTo>
                  <a:pt x="511155" y="1665258"/>
                </a:lnTo>
                <a:lnTo>
                  <a:pt x="520043" y="1629085"/>
                </a:lnTo>
                <a:lnTo>
                  <a:pt x="528931" y="1595450"/>
                </a:lnTo>
                <a:lnTo>
                  <a:pt x="537818" y="1563719"/>
                </a:lnTo>
                <a:lnTo>
                  <a:pt x="547023" y="1533892"/>
                </a:lnTo>
                <a:lnTo>
                  <a:pt x="556228" y="1505969"/>
                </a:lnTo>
                <a:lnTo>
                  <a:pt x="565116" y="1479632"/>
                </a:lnTo>
                <a:lnTo>
                  <a:pt x="574638" y="1454882"/>
                </a:lnTo>
                <a:lnTo>
                  <a:pt x="583526" y="1432036"/>
                </a:lnTo>
                <a:lnTo>
                  <a:pt x="592413" y="1410777"/>
                </a:lnTo>
                <a:lnTo>
                  <a:pt x="601301" y="1391420"/>
                </a:lnTo>
                <a:lnTo>
                  <a:pt x="609871" y="1373334"/>
                </a:lnTo>
                <a:lnTo>
                  <a:pt x="618124" y="1356516"/>
                </a:lnTo>
                <a:lnTo>
                  <a:pt x="626059" y="1341920"/>
                </a:lnTo>
                <a:lnTo>
                  <a:pt x="633995" y="1327959"/>
                </a:lnTo>
                <a:lnTo>
                  <a:pt x="641930" y="1315266"/>
                </a:lnTo>
                <a:lnTo>
                  <a:pt x="648913" y="1304160"/>
                </a:lnTo>
                <a:lnTo>
                  <a:pt x="655579" y="1294324"/>
                </a:lnTo>
                <a:lnTo>
                  <a:pt x="661927" y="1285756"/>
                </a:lnTo>
                <a:lnTo>
                  <a:pt x="667641" y="1278141"/>
                </a:lnTo>
                <a:lnTo>
                  <a:pt x="673037" y="1271478"/>
                </a:lnTo>
                <a:lnTo>
                  <a:pt x="677798" y="1266083"/>
                </a:lnTo>
                <a:lnTo>
                  <a:pt x="681924" y="1261641"/>
                </a:lnTo>
                <a:lnTo>
                  <a:pt x="699065" y="1252756"/>
                </a:lnTo>
                <a:lnTo>
                  <a:pt x="717475" y="1243237"/>
                </a:lnTo>
                <a:lnTo>
                  <a:pt x="737154" y="1234035"/>
                </a:lnTo>
                <a:lnTo>
                  <a:pt x="758104" y="1224833"/>
                </a:lnTo>
                <a:lnTo>
                  <a:pt x="779688" y="1215948"/>
                </a:lnTo>
                <a:lnTo>
                  <a:pt x="801907" y="1206746"/>
                </a:lnTo>
                <a:lnTo>
                  <a:pt x="824761" y="1197227"/>
                </a:lnTo>
                <a:lnTo>
                  <a:pt x="848249" y="1188343"/>
                </a:lnTo>
                <a:lnTo>
                  <a:pt x="895544" y="1170891"/>
                </a:lnTo>
                <a:lnTo>
                  <a:pt x="942204" y="1154390"/>
                </a:lnTo>
                <a:lnTo>
                  <a:pt x="987594" y="1138525"/>
                </a:lnTo>
                <a:lnTo>
                  <a:pt x="1030445" y="1124564"/>
                </a:lnTo>
                <a:lnTo>
                  <a:pt x="1041554" y="1118217"/>
                </a:lnTo>
                <a:lnTo>
                  <a:pt x="1053299" y="1112188"/>
                </a:lnTo>
                <a:lnTo>
                  <a:pt x="1065678" y="1107111"/>
                </a:lnTo>
                <a:lnTo>
                  <a:pt x="1077740" y="1102352"/>
                </a:lnTo>
                <a:lnTo>
                  <a:pt x="1090754" y="1097909"/>
                </a:lnTo>
                <a:lnTo>
                  <a:pt x="1103768" y="1094102"/>
                </a:lnTo>
                <a:lnTo>
                  <a:pt x="1117099" y="1090294"/>
                </a:lnTo>
                <a:lnTo>
                  <a:pt x="1131065" y="1087438"/>
                </a:lnTo>
                <a:close/>
                <a:moveTo>
                  <a:pt x="1401445" y="0"/>
                </a:moveTo>
                <a:lnTo>
                  <a:pt x="1412240" y="318"/>
                </a:lnTo>
                <a:lnTo>
                  <a:pt x="1423353" y="635"/>
                </a:lnTo>
                <a:lnTo>
                  <a:pt x="1433513" y="1588"/>
                </a:lnTo>
                <a:lnTo>
                  <a:pt x="1444308" y="2223"/>
                </a:lnTo>
                <a:lnTo>
                  <a:pt x="1454786" y="3494"/>
                </a:lnTo>
                <a:lnTo>
                  <a:pt x="1465263" y="4764"/>
                </a:lnTo>
                <a:lnTo>
                  <a:pt x="1475423" y="6670"/>
                </a:lnTo>
                <a:lnTo>
                  <a:pt x="1485266" y="8575"/>
                </a:lnTo>
                <a:lnTo>
                  <a:pt x="1495426" y="10798"/>
                </a:lnTo>
                <a:lnTo>
                  <a:pt x="1505268" y="13339"/>
                </a:lnTo>
                <a:lnTo>
                  <a:pt x="1515111" y="15880"/>
                </a:lnTo>
                <a:lnTo>
                  <a:pt x="1524636" y="19056"/>
                </a:lnTo>
                <a:lnTo>
                  <a:pt x="1533843" y="22232"/>
                </a:lnTo>
                <a:lnTo>
                  <a:pt x="1543368" y="25726"/>
                </a:lnTo>
                <a:lnTo>
                  <a:pt x="1552576" y="29219"/>
                </a:lnTo>
                <a:lnTo>
                  <a:pt x="1561466" y="33030"/>
                </a:lnTo>
                <a:lnTo>
                  <a:pt x="1570356" y="37159"/>
                </a:lnTo>
                <a:lnTo>
                  <a:pt x="1578928" y="41605"/>
                </a:lnTo>
                <a:lnTo>
                  <a:pt x="1587818" y="46052"/>
                </a:lnTo>
                <a:lnTo>
                  <a:pt x="1596073" y="50816"/>
                </a:lnTo>
                <a:lnTo>
                  <a:pt x="1604646" y="55897"/>
                </a:lnTo>
                <a:lnTo>
                  <a:pt x="1612583" y="60979"/>
                </a:lnTo>
                <a:lnTo>
                  <a:pt x="1620521" y="66378"/>
                </a:lnTo>
                <a:lnTo>
                  <a:pt x="1628776" y="72095"/>
                </a:lnTo>
                <a:lnTo>
                  <a:pt x="1636078" y="77812"/>
                </a:lnTo>
                <a:lnTo>
                  <a:pt x="1644016" y="83528"/>
                </a:lnTo>
                <a:lnTo>
                  <a:pt x="1651318" y="89880"/>
                </a:lnTo>
                <a:lnTo>
                  <a:pt x="1658303" y="96232"/>
                </a:lnTo>
                <a:lnTo>
                  <a:pt x="1665606" y="102902"/>
                </a:lnTo>
                <a:lnTo>
                  <a:pt x="1672591" y="109571"/>
                </a:lnTo>
                <a:lnTo>
                  <a:pt x="1679258" y="116241"/>
                </a:lnTo>
                <a:lnTo>
                  <a:pt x="1685926" y="123546"/>
                </a:lnTo>
                <a:lnTo>
                  <a:pt x="1692593" y="130851"/>
                </a:lnTo>
                <a:lnTo>
                  <a:pt x="1698943" y="138155"/>
                </a:lnTo>
                <a:lnTo>
                  <a:pt x="1704976" y="145778"/>
                </a:lnTo>
                <a:lnTo>
                  <a:pt x="1710691" y="153400"/>
                </a:lnTo>
                <a:lnTo>
                  <a:pt x="1716723" y="161658"/>
                </a:lnTo>
                <a:lnTo>
                  <a:pt x="1722438" y="169597"/>
                </a:lnTo>
                <a:lnTo>
                  <a:pt x="1727836" y="177537"/>
                </a:lnTo>
                <a:lnTo>
                  <a:pt x="1733233" y="186113"/>
                </a:lnTo>
                <a:lnTo>
                  <a:pt x="1738313" y="194688"/>
                </a:lnTo>
                <a:lnTo>
                  <a:pt x="1743076" y="203263"/>
                </a:lnTo>
                <a:lnTo>
                  <a:pt x="1747838" y="212156"/>
                </a:lnTo>
                <a:lnTo>
                  <a:pt x="1752283" y="221048"/>
                </a:lnTo>
                <a:lnTo>
                  <a:pt x="1760856" y="239469"/>
                </a:lnTo>
                <a:lnTo>
                  <a:pt x="1768793" y="258207"/>
                </a:lnTo>
                <a:lnTo>
                  <a:pt x="1776096" y="277581"/>
                </a:lnTo>
                <a:lnTo>
                  <a:pt x="1782446" y="297272"/>
                </a:lnTo>
                <a:lnTo>
                  <a:pt x="1788161" y="317916"/>
                </a:lnTo>
                <a:lnTo>
                  <a:pt x="1792923" y="338560"/>
                </a:lnTo>
                <a:lnTo>
                  <a:pt x="1797051" y="359521"/>
                </a:lnTo>
                <a:lnTo>
                  <a:pt x="1799908" y="380800"/>
                </a:lnTo>
                <a:lnTo>
                  <a:pt x="1802448" y="402397"/>
                </a:lnTo>
                <a:lnTo>
                  <a:pt x="1804036" y="424946"/>
                </a:lnTo>
                <a:lnTo>
                  <a:pt x="1809751" y="426534"/>
                </a:lnTo>
                <a:lnTo>
                  <a:pt x="1815148" y="428758"/>
                </a:lnTo>
                <a:lnTo>
                  <a:pt x="1819911" y="431616"/>
                </a:lnTo>
                <a:lnTo>
                  <a:pt x="1825308" y="434474"/>
                </a:lnTo>
                <a:lnTo>
                  <a:pt x="1829753" y="437968"/>
                </a:lnTo>
                <a:lnTo>
                  <a:pt x="1834198" y="441144"/>
                </a:lnTo>
                <a:lnTo>
                  <a:pt x="1838326" y="445273"/>
                </a:lnTo>
                <a:lnTo>
                  <a:pt x="1842453" y="449401"/>
                </a:lnTo>
                <a:lnTo>
                  <a:pt x="1845628" y="453848"/>
                </a:lnTo>
                <a:lnTo>
                  <a:pt x="1849121" y="458612"/>
                </a:lnTo>
                <a:lnTo>
                  <a:pt x="1851978" y="463693"/>
                </a:lnTo>
                <a:lnTo>
                  <a:pt x="1854201" y="469728"/>
                </a:lnTo>
                <a:lnTo>
                  <a:pt x="1856423" y="475762"/>
                </a:lnTo>
                <a:lnTo>
                  <a:pt x="1858328" y="482114"/>
                </a:lnTo>
                <a:lnTo>
                  <a:pt x="1859916" y="488784"/>
                </a:lnTo>
                <a:lnTo>
                  <a:pt x="1860868" y="496088"/>
                </a:lnTo>
                <a:lnTo>
                  <a:pt x="1861503" y="502123"/>
                </a:lnTo>
                <a:lnTo>
                  <a:pt x="1862138" y="507839"/>
                </a:lnTo>
                <a:lnTo>
                  <a:pt x="1862138" y="513874"/>
                </a:lnTo>
                <a:lnTo>
                  <a:pt x="1861503" y="519908"/>
                </a:lnTo>
                <a:lnTo>
                  <a:pt x="1861186" y="526260"/>
                </a:lnTo>
                <a:lnTo>
                  <a:pt x="1860868" y="532294"/>
                </a:lnTo>
                <a:lnTo>
                  <a:pt x="1858963" y="544998"/>
                </a:lnTo>
                <a:lnTo>
                  <a:pt x="1856106" y="557385"/>
                </a:lnTo>
                <a:lnTo>
                  <a:pt x="1852296" y="569771"/>
                </a:lnTo>
                <a:lnTo>
                  <a:pt x="1847851" y="582157"/>
                </a:lnTo>
                <a:lnTo>
                  <a:pt x="1842771" y="593908"/>
                </a:lnTo>
                <a:lnTo>
                  <a:pt x="1836738" y="605342"/>
                </a:lnTo>
                <a:lnTo>
                  <a:pt x="1833881" y="611059"/>
                </a:lnTo>
                <a:lnTo>
                  <a:pt x="1830071" y="616140"/>
                </a:lnTo>
                <a:lnTo>
                  <a:pt x="1826578" y="621540"/>
                </a:lnTo>
                <a:lnTo>
                  <a:pt x="1823086" y="626621"/>
                </a:lnTo>
                <a:lnTo>
                  <a:pt x="1818958" y="631385"/>
                </a:lnTo>
                <a:lnTo>
                  <a:pt x="1814831" y="635831"/>
                </a:lnTo>
                <a:lnTo>
                  <a:pt x="1810703" y="640278"/>
                </a:lnTo>
                <a:lnTo>
                  <a:pt x="1806258" y="644407"/>
                </a:lnTo>
                <a:lnTo>
                  <a:pt x="1801813" y="648218"/>
                </a:lnTo>
                <a:lnTo>
                  <a:pt x="1797051" y="652029"/>
                </a:lnTo>
                <a:lnTo>
                  <a:pt x="1792288" y="655205"/>
                </a:lnTo>
                <a:lnTo>
                  <a:pt x="1787208" y="658063"/>
                </a:lnTo>
                <a:lnTo>
                  <a:pt x="1782128" y="660922"/>
                </a:lnTo>
                <a:lnTo>
                  <a:pt x="1777048" y="663145"/>
                </a:lnTo>
                <a:lnTo>
                  <a:pt x="1771651" y="681248"/>
                </a:lnTo>
                <a:lnTo>
                  <a:pt x="1766571" y="699033"/>
                </a:lnTo>
                <a:lnTo>
                  <a:pt x="1760538" y="716501"/>
                </a:lnTo>
                <a:lnTo>
                  <a:pt x="1754188" y="733969"/>
                </a:lnTo>
                <a:lnTo>
                  <a:pt x="1747521" y="751437"/>
                </a:lnTo>
                <a:lnTo>
                  <a:pt x="1740218" y="768587"/>
                </a:lnTo>
                <a:lnTo>
                  <a:pt x="1732598" y="785420"/>
                </a:lnTo>
                <a:lnTo>
                  <a:pt x="1724661" y="801618"/>
                </a:lnTo>
                <a:lnTo>
                  <a:pt x="1716406" y="817497"/>
                </a:lnTo>
                <a:lnTo>
                  <a:pt x="1707516" y="833695"/>
                </a:lnTo>
                <a:lnTo>
                  <a:pt x="1698308" y="848940"/>
                </a:lnTo>
                <a:lnTo>
                  <a:pt x="1688148" y="863867"/>
                </a:lnTo>
                <a:lnTo>
                  <a:pt x="1677988" y="878159"/>
                </a:lnTo>
                <a:lnTo>
                  <a:pt x="1667511" y="892451"/>
                </a:lnTo>
                <a:lnTo>
                  <a:pt x="1656716" y="905790"/>
                </a:lnTo>
                <a:lnTo>
                  <a:pt x="1644968" y="918811"/>
                </a:lnTo>
                <a:lnTo>
                  <a:pt x="1633221" y="931515"/>
                </a:lnTo>
                <a:lnTo>
                  <a:pt x="1620838" y="943266"/>
                </a:lnTo>
                <a:lnTo>
                  <a:pt x="1607821" y="954382"/>
                </a:lnTo>
                <a:lnTo>
                  <a:pt x="1594803" y="964863"/>
                </a:lnTo>
                <a:lnTo>
                  <a:pt x="1581151" y="974709"/>
                </a:lnTo>
                <a:lnTo>
                  <a:pt x="1567181" y="983919"/>
                </a:lnTo>
                <a:lnTo>
                  <a:pt x="1552576" y="992176"/>
                </a:lnTo>
                <a:lnTo>
                  <a:pt x="1545273" y="996305"/>
                </a:lnTo>
                <a:lnTo>
                  <a:pt x="1537336" y="1000116"/>
                </a:lnTo>
                <a:lnTo>
                  <a:pt x="1530033" y="1003610"/>
                </a:lnTo>
                <a:lnTo>
                  <a:pt x="1522096" y="1006786"/>
                </a:lnTo>
                <a:lnTo>
                  <a:pt x="1513841" y="1010279"/>
                </a:lnTo>
                <a:lnTo>
                  <a:pt x="1506221" y="1012820"/>
                </a:lnTo>
                <a:lnTo>
                  <a:pt x="1497966" y="1015679"/>
                </a:lnTo>
                <a:lnTo>
                  <a:pt x="1489711" y="1017902"/>
                </a:lnTo>
                <a:lnTo>
                  <a:pt x="1481456" y="1020443"/>
                </a:lnTo>
                <a:lnTo>
                  <a:pt x="1473201" y="1022348"/>
                </a:lnTo>
                <a:lnTo>
                  <a:pt x="1464628" y="1024254"/>
                </a:lnTo>
                <a:lnTo>
                  <a:pt x="1455738" y="1025842"/>
                </a:lnTo>
                <a:lnTo>
                  <a:pt x="1447166" y="1027112"/>
                </a:lnTo>
                <a:lnTo>
                  <a:pt x="1438276" y="1028383"/>
                </a:lnTo>
                <a:lnTo>
                  <a:pt x="1429068" y="1029018"/>
                </a:lnTo>
                <a:lnTo>
                  <a:pt x="1419860" y="1029971"/>
                </a:lnTo>
                <a:lnTo>
                  <a:pt x="1410653" y="1030288"/>
                </a:lnTo>
                <a:lnTo>
                  <a:pt x="1401445" y="1030288"/>
                </a:lnTo>
                <a:lnTo>
                  <a:pt x="1391920" y="1030288"/>
                </a:lnTo>
                <a:lnTo>
                  <a:pt x="1382713" y="1029971"/>
                </a:lnTo>
                <a:lnTo>
                  <a:pt x="1373823" y="1029018"/>
                </a:lnTo>
                <a:lnTo>
                  <a:pt x="1364933" y="1028383"/>
                </a:lnTo>
                <a:lnTo>
                  <a:pt x="1356043" y="1027112"/>
                </a:lnTo>
                <a:lnTo>
                  <a:pt x="1347153" y="1025842"/>
                </a:lnTo>
                <a:lnTo>
                  <a:pt x="1338580" y="1024254"/>
                </a:lnTo>
                <a:lnTo>
                  <a:pt x="1330008" y="1022348"/>
                </a:lnTo>
                <a:lnTo>
                  <a:pt x="1321753" y="1020443"/>
                </a:lnTo>
                <a:lnTo>
                  <a:pt x="1313180" y="1018219"/>
                </a:lnTo>
                <a:lnTo>
                  <a:pt x="1305243" y="1015679"/>
                </a:lnTo>
                <a:lnTo>
                  <a:pt x="1297305" y="1013138"/>
                </a:lnTo>
                <a:lnTo>
                  <a:pt x="1289050" y="1010279"/>
                </a:lnTo>
                <a:lnTo>
                  <a:pt x="1281430" y="1007104"/>
                </a:lnTo>
                <a:lnTo>
                  <a:pt x="1273493" y="1003928"/>
                </a:lnTo>
                <a:lnTo>
                  <a:pt x="1266190" y="1000434"/>
                </a:lnTo>
                <a:lnTo>
                  <a:pt x="1250950" y="992812"/>
                </a:lnTo>
                <a:lnTo>
                  <a:pt x="1236345" y="984554"/>
                </a:lnTo>
                <a:lnTo>
                  <a:pt x="1222693" y="975344"/>
                </a:lnTo>
                <a:lnTo>
                  <a:pt x="1209040" y="965498"/>
                </a:lnTo>
                <a:lnTo>
                  <a:pt x="1196023" y="955017"/>
                </a:lnTo>
                <a:lnTo>
                  <a:pt x="1183005" y="943901"/>
                </a:lnTo>
                <a:lnTo>
                  <a:pt x="1170623" y="932150"/>
                </a:lnTo>
                <a:lnTo>
                  <a:pt x="1158875" y="919764"/>
                </a:lnTo>
                <a:lnTo>
                  <a:pt x="1147128" y="907378"/>
                </a:lnTo>
                <a:lnTo>
                  <a:pt x="1136333" y="893721"/>
                </a:lnTo>
                <a:lnTo>
                  <a:pt x="1125538" y="879747"/>
                </a:lnTo>
                <a:lnTo>
                  <a:pt x="1115695" y="865455"/>
                </a:lnTo>
                <a:lnTo>
                  <a:pt x="1105853" y="850845"/>
                </a:lnTo>
                <a:lnTo>
                  <a:pt x="1096645" y="835601"/>
                </a:lnTo>
                <a:lnTo>
                  <a:pt x="1087755" y="820038"/>
                </a:lnTo>
                <a:lnTo>
                  <a:pt x="1079183" y="803841"/>
                </a:lnTo>
                <a:lnTo>
                  <a:pt x="1070928" y="787643"/>
                </a:lnTo>
                <a:lnTo>
                  <a:pt x="1063625" y="770811"/>
                </a:lnTo>
                <a:lnTo>
                  <a:pt x="1056323" y="753978"/>
                </a:lnTo>
                <a:lnTo>
                  <a:pt x="1049655" y="737145"/>
                </a:lnTo>
                <a:lnTo>
                  <a:pt x="1043305" y="719677"/>
                </a:lnTo>
                <a:lnTo>
                  <a:pt x="1037273" y="702209"/>
                </a:lnTo>
                <a:lnTo>
                  <a:pt x="1031558" y="684106"/>
                </a:lnTo>
                <a:lnTo>
                  <a:pt x="1026795" y="666321"/>
                </a:lnTo>
                <a:lnTo>
                  <a:pt x="1020763" y="664415"/>
                </a:lnTo>
                <a:lnTo>
                  <a:pt x="1015365" y="662827"/>
                </a:lnTo>
                <a:lnTo>
                  <a:pt x="1009650" y="659969"/>
                </a:lnTo>
                <a:lnTo>
                  <a:pt x="1004253" y="657110"/>
                </a:lnTo>
                <a:lnTo>
                  <a:pt x="998855" y="653617"/>
                </a:lnTo>
                <a:lnTo>
                  <a:pt x="993775" y="650441"/>
                </a:lnTo>
                <a:lnTo>
                  <a:pt x="989013" y="646312"/>
                </a:lnTo>
                <a:lnTo>
                  <a:pt x="984250" y="642183"/>
                </a:lnTo>
                <a:lnTo>
                  <a:pt x="979805" y="637737"/>
                </a:lnTo>
                <a:lnTo>
                  <a:pt x="975360" y="632973"/>
                </a:lnTo>
                <a:lnTo>
                  <a:pt x="970598" y="627891"/>
                </a:lnTo>
                <a:lnTo>
                  <a:pt x="966788" y="622492"/>
                </a:lnTo>
                <a:lnTo>
                  <a:pt x="962978" y="617411"/>
                </a:lnTo>
                <a:lnTo>
                  <a:pt x="959168" y="611376"/>
                </a:lnTo>
                <a:lnTo>
                  <a:pt x="955358" y="605660"/>
                </a:lnTo>
                <a:lnTo>
                  <a:pt x="952500" y="599625"/>
                </a:lnTo>
                <a:lnTo>
                  <a:pt x="949325" y="593591"/>
                </a:lnTo>
                <a:lnTo>
                  <a:pt x="946468" y="587239"/>
                </a:lnTo>
                <a:lnTo>
                  <a:pt x="943610" y="580887"/>
                </a:lnTo>
                <a:lnTo>
                  <a:pt x="941388" y="574535"/>
                </a:lnTo>
                <a:lnTo>
                  <a:pt x="939165" y="567865"/>
                </a:lnTo>
                <a:lnTo>
                  <a:pt x="937260" y="561196"/>
                </a:lnTo>
                <a:lnTo>
                  <a:pt x="935355" y="554526"/>
                </a:lnTo>
                <a:lnTo>
                  <a:pt x="934085" y="547857"/>
                </a:lnTo>
                <a:lnTo>
                  <a:pt x="932815" y="541505"/>
                </a:lnTo>
                <a:lnTo>
                  <a:pt x="931863" y="534835"/>
                </a:lnTo>
                <a:lnTo>
                  <a:pt x="930910" y="528166"/>
                </a:lnTo>
                <a:lnTo>
                  <a:pt x="930593" y="521496"/>
                </a:lnTo>
                <a:lnTo>
                  <a:pt x="930275" y="515144"/>
                </a:lnTo>
                <a:lnTo>
                  <a:pt x="930275" y="508792"/>
                </a:lnTo>
                <a:lnTo>
                  <a:pt x="930593" y="502440"/>
                </a:lnTo>
                <a:lnTo>
                  <a:pt x="931228" y="496088"/>
                </a:lnTo>
                <a:lnTo>
                  <a:pt x="932498" y="488148"/>
                </a:lnTo>
                <a:lnTo>
                  <a:pt x="934403" y="480526"/>
                </a:lnTo>
                <a:lnTo>
                  <a:pt x="936625" y="473539"/>
                </a:lnTo>
                <a:lnTo>
                  <a:pt x="939165" y="466869"/>
                </a:lnTo>
                <a:lnTo>
                  <a:pt x="942023" y="460835"/>
                </a:lnTo>
                <a:lnTo>
                  <a:pt x="945515" y="455436"/>
                </a:lnTo>
                <a:lnTo>
                  <a:pt x="949325" y="450037"/>
                </a:lnTo>
                <a:lnTo>
                  <a:pt x="953770" y="445273"/>
                </a:lnTo>
                <a:lnTo>
                  <a:pt x="958215" y="440826"/>
                </a:lnTo>
                <a:lnTo>
                  <a:pt x="962978" y="437015"/>
                </a:lnTo>
                <a:lnTo>
                  <a:pt x="968058" y="433204"/>
                </a:lnTo>
                <a:lnTo>
                  <a:pt x="973773" y="430345"/>
                </a:lnTo>
                <a:lnTo>
                  <a:pt x="979805" y="427805"/>
                </a:lnTo>
                <a:lnTo>
                  <a:pt x="985520" y="425264"/>
                </a:lnTo>
                <a:lnTo>
                  <a:pt x="992188" y="423358"/>
                </a:lnTo>
                <a:lnTo>
                  <a:pt x="998855" y="421453"/>
                </a:lnTo>
                <a:lnTo>
                  <a:pt x="1000443" y="399538"/>
                </a:lnTo>
                <a:lnTo>
                  <a:pt x="1002983" y="377942"/>
                </a:lnTo>
                <a:lnTo>
                  <a:pt x="1006475" y="356663"/>
                </a:lnTo>
                <a:lnTo>
                  <a:pt x="1010603" y="336019"/>
                </a:lnTo>
                <a:lnTo>
                  <a:pt x="1015365" y="315057"/>
                </a:lnTo>
                <a:lnTo>
                  <a:pt x="1020763" y="295049"/>
                </a:lnTo>
                <a:lnTo>
                  <a:pt x="1027748" y="275358"/>
                </a:lnTo>
                <a:lnTo>
                  <a:pt x="1034733" y="256302"/>
                </a:lnTo>
                <a:lnTo>
                  <a:pt x="1042353" y="237564"/>
                </a:lnTo>
                <a:lnTo>
                  <a:pt x="1051243" y="219143"/>
                </a:lnTo>
                <a:lnTo>
                  <a:pt x="1060768" y="201675"/>
                </a:lnTo>
                <a:lnTo>
                  <a:pt x="1065530" y="193417"/>
                </a:lnTo>
                <a:lnTo>
                  <a:pt x="1070610" y="184842"/>
                </a:lnTo>
                <a:lnTo>
                  <a:pt x="1076008" y="176585"/>
                </a:lnTo>
                <a:lnTo>
                  <a:pt x="1081405" y="168327"/>
                </a:lnTo>
                <a:lnTo>
                  <a:pt x="1087120" y="160070"/>
                </a:lnTo>
                <a:lnTo>
                  <a:pt x="1092835" y="152447"/>
                </a:lnTo>
                <a:lnTo>
                  <a:pt x="1098868" y="144507"/>
                </a:lnTo>
                <a:lnTo>
                  <a:pt x="1104900" y="137202"/>
                </a:lnTo>
                <a:lnTo>
                  <a:pt x="1111250" y="129580"/>
                </a:lnTo>
                <a:lnTo>
                  <a:pt x="1117600" y="122593"/>
                </a:lnTo>
                <a:lnTo>
                  <a:pt x="1124268" y="115606"/>
                </a:lnTo>
                <a:lnTo>
                  <a:pt x="1131253" y="108619"/>
                </a:lnTo>
                <a:lnTo>
                  <a:pt x="1137920" y="101949"/>
                </a:lnTo>
                <a:lnTo>
                  <a:pt x="1144905" y="95597"/>
                </a:lnTo>
                <a:lnTo>
                  <a:pt x="1152525" y="89245"/>
                </a:lnTo>
                <a:lnTo>
                  <a:pt x="1159828" y="82893"/>
                </a:lnTo>
                <a:lnTo>
                  <a:pt x="1167130" y="76859"/>
                </a:lnTo>
                <a:lnTo>
                  <a:pt x="1175068" y="71460"/>
                </a:lnTo>
                <a:lnTo>
                  <a:pt x="1183005" y="65743"/>
                </a:lnTo>
                <a:lnTo>
                  <a:pt x="1190943" y="60661"/>
                </a:lnTo>
                <a:lnTo>
                  <a:pt x="1198880" y="55262"/>
                </a:lnTo>
                <a:lnTo>
                  <a:pt x="1207453" y="50498"/>
                </a:lnTo>
                <a:lnTo>
                  <a:pt x="1216025" y="45734"/>
                </a:lnTo>
                <a:lnTo>
                  <a:pt x="1224598" y="41288"/>
                </a:lnTo>
                <a:lnTo>
                  <a:pt x="1233170" y="36841"/>
                </a:lnTo>
                <a:lnTo>
                  <a:pt x="1242060" y="32713"/>
                </a:lnTo>
                <a:lnTo>
                  <a:pt x="1250950" y="28902"/>
                </a:lnTo>
                <a:lnTo>
                  <a:pt x="1260158" y="25408"/>
                </a:lnTo>
                <a:lnTo>
                  <a:pt x="1269365" y="21914"/>
                </a:lnTo>
                <a:lnTo>
                  <a:pt x="1278890" y="19056"/>
                </a:lnTo>
                <a:lnTo>
                  <a:pt x="1288415" y="15880"/>
                </a:lnTo>
                <a:lnTo>
                  <a:pt x="1297940" y="13339"/>
                </a:lnTo>
                <a:lnTo>
                  <a:pt x="1307783" y="10798"/>
                </a:lnTo>
                <a:lnTo>
                  <a:pt x="1317625" y="8575"/>
                </a:lnTo>
                <a:lnTo>
                  <a:pt x="1327785" y="6670"/>
                </a:lnTo>
                <a:lnTo>
                  <a:pt x="1337945" y="4764"/>
                </a:lnTo>
                <a:lnTo>
                  <a:pt x="1348105" y="3494"/>
                </a:lnTo>
                <a:lnTo>
                  <a:pt x="1358583" y="2223"/>
                </a:lnTo>
                <a:lnTo>
                  <a:pt x="1369060" y="1588"/>
                </a:lnTo>
                <a:lnTo>
                  <a:pt x="1379855" y="635"/>
                </a:lnTo>
                <a:lnTo>
                  <a:pt x="1390650" y="318"/>
                </a:lnTo>
                <a:lnTo>
                  <a:pt x="1401445" y="0"/>
                </a:lnTo>
                <a:close/>
              </a:path>
            </a:pathLst>
          </a:custGeom>
          <a:solidFill>
            <a:srgbClr val="EA4345"/>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latin typeface="+mn-lt"/>
              <a:ea typeface="+mn-ea"/>
              <a:cs typeface="+mn-ea"/>
              <a:sym typeface="+mn-lt"/>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fallOve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childTnLst>
                                </p:cTn>
                              </p:par>
                              <p:par>
                                <p:cTn id="8" presetID="42" presetClass="path" presetSubtype="0" fill="hold" grpId="1" nodeType="withEffect">
                                  <p:stCondLst>
                                    <p:cond delay="0"/>
                                  </p:stCondLst>
                                  <p:childTnLst>
                                    <p:animMotion origin="layout" path="M 2.22222E-6 -4.44444E-6 L -0.03056 -0.04583 " pathEditMode="relative" rAng="0" ptsTypes="AA">
                                      <p:cBhvr>
                                        <p:cTn id="9" dur="750" spd="-100000" fill="hold"/>
                                        <p:tgtEl>
                                          <p:spTgt spid="5"/>
                                        </p:tgtEl>
                                        <p:attrNameLst>
                                          <p:attrName>ppt_x</p:attrName>
                                          <p:attrName>ppt_y</p:attrName>
                                        </p:attrNameLst>
                                      </p:cBhvr>
                                      <p:rCtr x="-1528" y="-2306"/>
                                    </p:animMotion>
                                  </p:childTnLst>
                                </p:cTn>
                              </p:par>
                              <p:par>
                                <p:cTn id="10" presetID="10"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750"/>
                                        <p:tgtEl>
                                          <p:spTgt spid="6"/>
                                        </p:tgtEl>
                                      </p:cBhvr>
                                    </p:animEffect>
                                  </p:childTnLst>
                                </p:cTn>
                              </p:par>
                              <p:par>
                                <p:cTn id="13" presetID="42" presetClass="path" presetSubtype="0" fill="hold" grpId="1" nodeType="withEffect">
                                  <p:stCondLst>
                                    <p:cond delay="0"/>
                                  </p:stCondLst>
                                  <p:childTnLst>
                                    <p:animMotion origin="layout" path="M 1.38778E-17 -3.33333E-6 L -0.02899 0.03945 " pathEditMode="relative" rAng="0" ptsTypes="AA">
                                      <p:cBhvr>
                                        <p:cTn id="14" dur="750" spd="-100000" fill="hold"/>
                                        <p:tgtEl>
                                          <p:spTgt spid="6"/>
                                        </p:tgtEl>
                                        <p:attrNameLst>
                                          <p:attrName>ppt_x</p:attrName>
                                          <p:attrName>ppt_y</p:attrName>
                                        </p:attrNameLst>
                                      </p:cBhvr>
                                      <p:rCtr x="-1458" y="1972"/>
                                    </p:animMotion>
                                  </p:childTnLst>
                                </p:cTn>
                              </p:par>
                              <p:par>
                                <p:cTn id="15" presetID="10"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750"/>
                                        <p:tgtEl>
                                          <p:spTgt spid="8"/>
                                        </p:tgtEl>
                                      </p:cBhvr>
                                    </p:animEffect>
                                  </p:childTnLst>
                                </p:cTn>
                              </p:par>
                              <p:par>
                                <p:cTn id="18" presetID="42" presetClass="path" presetSubtype="0" fill="hold" grpId="1" nodeType="withEffect">
                                  <p:stCondLst>
                                    <p:cond delay="0"/>
                                  </p:stCondLst>
                                  <p:childTnLst>
                                    <p:animMotion origin="layout" path="M 1.66667E-6 3.33333E-6 L -0.04254 0.04666 " pathEditMode="relative" rAng="0" ptsTypes="AA">
                                      <p:cBhvr>
                                        <p:cTn id="19" dur="750" spd="-100000" fill="hold"/>
                                        <p:tgtEl>
                                          <p:spTgt spid="8"/>
                                        </p:tgtEl>
                                        <p:attrNameLst>
                                          <p:attrName>ppt_x</p:attrName>
                                          <p:attrName>ppt_y</p:attrName>
                                        </p:attrNameLst>
                                      </p:cBhvr>
                                      <p:rCtr x="-2135" y="2333"/>
                                    </p:animMotion>
                                  </p:childTnLst>
                                </p:cTn>
                              </p:par>
                              <p:par>
                                <p:cTn id="20" presetID="10" presetClass="entr" presetSubtype="0"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750"/>
                                        <p:tgtEl>
                                          <p:spTgt spid="4"/>
                                        </p:tgtEl>
                                      </p:cBhvr>
                                    </p:animEffect>
                                  </p:childTnLst>
                                </p:cTn>
                              </p:par>
                              <p:par>
                                <p:cTn id="23" presetID="42" presetClass="path" presetSubtype="0" fill="hold" grpId="1" nodeType="withEffect">
                                  <p:stCondLst>
                                    <p:cond delay="0"/>
                                  </p:stCondLst>
                                  <p:childTnLst>
                                    <p:animMotion origin="layout" path="M -2.77778E-6 -3.33333E-6 L -2.77778E-6 0.00028 " pathEditMode="relative" rAng="0" ptsTypes="AA">
                                      <p:cBhvr>
                                        <p:cTn id="24" dur="750" spd="-100000" fill="hold"/>
                                        <p:tgtEl>
                                          <p:spTgt spid="4"/>
                                        </p:tgtEl>
                                        <p:attrNameLst>
                                          <p:attrName>ppt_x</p:attrName>
                                          <p:attrName>ppt_y</p:attrName>
                                        </p:attrNameLst>
                                      </p:cBhvr>
                                      <p:rCtr x="0" y="0"/>
                                    </p:animMotion>
                                  </p:childTnLst>
                                </p:cTn>
                              </p:par>
                              <p:par>
                                <p:cTn id="25" presetID="10"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750"/>
                                        <p:tgtEl>
                                          <p:spTgt spid="7"/>
                                        </p:tgtEl>
                                      </p:cBhvr>
                                    </p:animEffect>
                                  </p:childTnLst>
                                </p:cTn>
                              </p:par>
                              <p:par>
                                <p:cTn id="28" presetID="42" presetClass="path" presetSubtype="0" fill="hold" grpId="1" nodeType="withEffect">
                                  <p:stCondLst>
                                    <p:cond delay="0"/>
                                  </p:stCondLst>
                                  <p:childTnLst>
                                    <p:animMotion origin="layout" path="M -3.33333E-6 1.11111E-6 L -3.33333E-6 0.00028 " pathEditMode="relative" rAng="0" ptsTypes="AA">
                                      <p:cBhvr>
                                        <p:cTn id="29" dur="750" spd="-100000" fill="hold"/>
                                        <p:tgtEl>
                                          <p:spTgt spid="7"/>
                                        </p:tgtEl>
                                        <p:attrNameLst>
                                          <p:attrName>ppt_x</p:attrName>
                                          <p:attrName>ppt_y</p:attrName>
                                        </p:attrNameLst>
                                      </p:cBhvr>
                                      <p:rCtr x="0" y="0"/>
                                    </p:animMotion>
                                  </p:childTnLst>
                                </p:cTn>
                              </p:par>
                              <p:par>
                                <p:cTn id="30" presetID="22" presetClass="entr" presetSubtype="8" fill="hold" grpId="0" nodeType="with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wipe(left)">
                                      <p:cBhvr>
                                        <p:cTn id="32" dur="1250"/>
                                        <p:tgtEl>
                                          <p:spTgt spid="2"/>
                                        </p:tgtEl>
                                      </p:cBhvr>
                                    </p:animEffect>
                                  </p:childTnLst>
                                </p:cTn>
                              </p:par>
                              <p:par>
                                <p:cTn id="33" presetID="22" presetClass="entr" presetSubtype="2" fill="hold" grpId="0" nodeType="with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wipe(right)">
                                      <p:cBhvr>
                                        <p:cTn id="35" dur="1250"/>
                                        <p:tgtEl>
                                          <p:spTgt spid="3"/>
                                        </p:tgtEl>
                                      </p:cBhvr>
                                    </p:animEffect>
                                  </p:childTnLst>
                                </p:cTn>
                              </p:par>
                            </p:childTnLst>
                          </p:cTn>
                        </p:par>
                        <p:par>
                          <p:cTn id="36" fill="hold">
                            <p:stCondLst>
                              <p:cond delay="1000"/>
                            </p:stCondLst>
                            <p:childTnLst>
                              <p:par>
                                <p:cTn id="37" presetID="49" presetClass="entr" presetSubtype="0" decel="100000"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p:cTn id="39" dur="500" fill="hold"/>
                                        <p:tgtEl>
                                          <p:spTgt spid="9"/>
                                        </p:tgtEl>
                                        <p:attrNameLst>
                                          <p:attrName>ppt_w</p:attrName>
                                        </p:attrNameLst>
                                      </p:cBhvr>
                                      <p:tavLst>
                                        <p:tav tm="0">
                                          <p:val>
                                            <p:fltVal val="0"/>
                                          </p:val>
                                        </p:tav>
                                        <p:tav tm="100000">
                                          <p:val>
                                            <p:strVal val="#ppt_w"/>
                                          </p:val>
                                        </p:tav>
                                      </p:tavLst>
                                    </p:anim>
                                    <p:anim calcmode="lin" valueType="num">
                                      <p:cBhvr>
                                        <p:cTn id="40" dur="500" fill="hold"/>
                                        <p:tgtEl>
                                          <p:spTgt spid="9"/>
                                        </p:tgtEl>
                                        <p:attrNameLst>
                                          <p:attrName>ppt_h</p:attrName>
                                        </p:attrNameLst>
                                      </p:cBhvr>
                                      <p:tavLst>
                                        <p:tav tm="0">
                                          <p:val>
                                            <p:fltVal val="0"/>
                                          </p:val>
                                        </p:tav>
                                        <p:tav tm="100000">
                                          <p:val>
                                            <p:strVal val="#ppt_h"/>
                                          </p:val>
                                        </p:tav>
                                      </p:tavLst>
                                    </p:anim>
                                    <p:anim calcmode="lin" valueType="num">
                                      <p:cBhvr>
                                        <p:cTn id="41" dur="500" fill="hold"/>
                                        <p:tgtEl>
                                          <p:spTgt spid="9"/>
                                        </p:tgtEl>
                                        <p:attrNameLst>
                                          <p:attrName>style.rotation</p:attrName>
                                        </p:attrNameLst>
                                      </p:cBhvr>
                                      <p:tavLst>
                                        <p:tav tm="0">
                                          <p:val>
                                            <p:fltVal val="360"/>
                                          </p:val>
                                        </p:tav>
                                        <p:tav tm="100000">
                                          <p:val>
                                            <p:fltVal val="0"/>
                                          </p:val>
                                        </p:tav>
                                      </p:tavLst>
                                    </p:anim>
                                    <p:animEffect transition="in" filter="fade">
                                      <p:cBhvr>
                                        <p:cTn id="42" dur="500"/>
                                        <p:tgtEl>
                                          <p:spTgt spid="9"/>
                                        </p:tgtEl>
                                      </p:cBhvr>
                                    </p:animEffect>
                                  </p:childTnLst>
                                </p:cTn>
                              </p:par>
                            </p:childTnLst>
                          </p:cTn>
                        </p:par>
                        <p:par>
                          <p:cTn id="43" fill="hold">
                            <p:stCondLst>
                              <p:cond delay="1500"/>
                            </p:stCondLst>
                            <p:childTnLst>
                              <p:par>
                                <p:cTn id="44" presetID="23" presetClass="entr" presetSubtype="36"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strVal val="(6*min(max(#ppt_w*#ppt_h,.3),1)-7.4)/-.7*#ppt_w"/>
                                          </p:val>
                                        </p:tav>
                                        <p:tav tm="100000">
                                          <p:val>
                                            <p:strVal val="#ppt_w"/>
                                          </p:val>
                                        </p:tav>
                                      </p:tavLst>
                                    </p:anim>
                                    <p:anim calcmode="lin" valueType="num">
                                      <p:cBhvr>
                                        <p:cTn id="47" dur="500" fill="hold"/>
                                        <p:tgtEl>
                                          <p:spTgt spid="19"/>
                                        </p:tgtEl>
                                        <p:attrNameLst>
                                          <p:attrName>ppt_h</p:attrName>
                                        </p:attrNameLst>
                                      </p:cBhvr>
                                      <p:tavLst>
                                        <p:tav tm="0">
                                          <p:val>
                                            <p:strVal val="(6*min(max(#ppt_w*#ppt_h,.3),1)-7.4)/-.7*#ppt_h"/>
                                          </p:val>
                                        </p:tav>
                                        <p:tav tm="100000">
                                          <p:val>
                                            <p:strVal val="#ppt_h"/>
                                          </p:val>
                                        </p:tav>
                                      </p:tavLst>
                                    </p:anim>
                                    <p:anim calcmode="lin" valueType="num">
                                      <p:cBhvr>
                                        <p:cTn id="48" dur="500" fill="hold"/>
                                        <p:tgtEl>
                                          <p:spTgt spid="19"/>
                                        </p:tgtEl>
                                        <p:attrNameLst>
                                          <p:attrName>ppt_x</p:attrName>
                                        </p:attrNameLst>
                                      </p:cBhvr>
                                      <p:tavLst>
                                        <p:tav tm="0">
                                          <p:val>
                                            <p:fltVal val="0.5"/>
                                          </p:val>
                                        </p:tav>
                                        <p:tav tm="100000">
                                          <p:val>
                                            <p:strVal val="#ppt_x"/>
                                          </p:val>
                                        </p:tav>
                                      </p:tavLst>
                                    </p:anim>
                                    <p:anim calcmode="lin" valueType="num">
                                      <p:cBhvr>
                                        <p:cTn id="49"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50" fill="hold">
                            <p:stCondLst>
                              <p:cond delay="2000"/>
                            </p:stCondLst>
                            <p:childTnLst>
                              <p:par>
                                <p:cTn id="51" presetID="12" presetClass="entr" presetSubtype="8"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p:tgtEl>
                                          <p:spTgt spid="13"/>
                                        </p:tgtEl>
                                        <p:attrNameLst>
                                          <p:attrName>ppt_x</p:attrName>
                                        </p:attrNameLst>
                                      </p:cBhvr>
                                      <p:tavLst>
                                        <p:tav tm="0">
                                          <p:val>
                                            <p:strVal val="#ppt_x-#ppt_w*1.125000"/>
                                          </p:val>
                                        </p:tav>
                                        <p:tav tm="100000">
                                          <p:val>
                                            <p:strVal val="#ppt_x"/>
                                          </p:val>
                                        </p:tav>
                                      </p:tavLst>
                                    </p:anim>
                                    <p:animEffect transition="in" filter="wipe(right)">
                                      <p:cBhvr>
                                        <p:cTn id="54" dur="500"/>
                                        <p:tgtEl>
                                          <p:spTgt spid="13"/>
                                        </p:tgtEl>
                                      </p:cBhvr>
                                    </p:animEffect>
                                  </p:childTnLst>
                                </p:cTn>
                              </p:par>
                            </p:childTnLst>
                          </p:cTn>
                        </p:par>
                        <p:par>
                          <p:cTn id="55" fill="hold">
                            <p:stCondLst>
                              <p:cond delay="2500"/>
                            </p:stCondLst>
                            <p:childTnLst>
                              <p:par>
                                <p:cTn id="56" presetID="10" presetClass="entr" presetSubtype="0" fill="hold"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500"/>
                                        <p:tgtEl>
                                          <p:spTgt spid="18"/>
                                        </p:tgtEl>
                                      </p:cBhvr>
                                    </p:animEffect>
                                  </p:childTnLst>
                                </p:cTn>
                              </p:par>
                            </p:childTnLst>
                          </p:cTn>
                        </p:par>
                        <p:par>
                          <p:cTn id="59" fill="hold">
                            <p:stCondLst>
                              <p:cond delay="3000"/>
                            </p:stCondLst>
                            <p:childTnLst>
                              <p:par>
                                <p:cTn id="60" presetID="37" presetClass="entr" presetSubtype="0"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fade">
                                      <p:cBhvr>
                                        <p:cTn id="62" dur="1000"/>
                                        <p:tgtEl>
                                          <p:spTgt spid="14"/>
                                        </p:tgtEl>
                                      </p:cBhvr>
                                    </p:animEffect>
                                    <p:anim calcmode="lin" valueType="num">
                                      <p:cBhvr>
                                        <p:cTn id="63" dur="1000" fill="hold"/>
                                        <p:tgtEl>
                                          <p:spTgt spid="14"/>
                                        </p:tgtEl>
                                        <p:attrNameLst>
                                          <p:attrName>ppt_x</p:attrName>
                                        </p:attrNameLst>
                                      </p:cBhvr>
                                      <p:tavLst>
                                        <p:tav tm="0">
                                          <p:val>
                                            <p:strVal val="#ppt_x"/>
                                          </p:val>
                                        </p:tav>
                                        <p:tav tm="100000">
                                          <p:val>
                                            <p:strVal val="#ppt_x"/>
                                          </p:val>
                                        </p:tav>
                                      </p:tavLst>
                                    </p:anim>
                                    <p:anim calcmode="lin" valueType="num">
                                      <p:cBhvr>
                                        <p:cTn id="64" dur="900" decel="100000" fill="hold"/>
                                        <p:tgtEl>
                                          <p:spTgt spid="14"/>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par>
                                <p:cTn id="66" presetID="37" presetClass="entr" presetSubtype="0" fill="hold" grpId="0" nodeType="withEffect">
                                  <p:stCondLst>
                                    <p:cond delay="25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1000"/>
                                        <p:tgtEl>
                                          <p:spTgt spid="15"/>
                                        </p:tgtEl>
                                      </p:cBhvr>
                                    </p:animEffect>
                                    <p:anim calcmode="lin" valueType="num">
                                      <p:cBhvr>
                                        <p:cTn id="69" dur="1000" fill="hold"/>
                                        <p:tgtEl>
                                          <p:spTgt spid="15"/>
                                        </p:tgtEl>
                                        <p:attrNameLst>
                                          <p:attrName>ppt_x</p:attrName>
                                        </p:attrNameLst>
                                      </p:cBhvr>
                                      <p:tavLst>
                                        <p:tav tm="0">
                                          <p:val>
                                            <p:strVal val="#ppt_x"/>
                                          </p:val>
                                        </p:tav>
                                        <p:tav tm="100000">
                                          <p:val>
                                            <p:strVal val="#ppt_x"/>
                                          </p:val>
                                        </p:tav>
                                      </p:tavLst>
                                    </p:anim>
                                    <p:anim calcmode="lin" valueType="num">
                                      <p:cBhvr>
                                        <p:cTn id="70" dur="900" decel="100000" fill="hold"/>
                                        <p:tgtEl>
                                          <p:spTgt spid="15"/>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72" presetID="37" presetClass="entr" presetSubtype="0" fill="hold" grpId="0" nodeType="withEffect">
                                  <p:stCondLst>
                                    <p:cond delay="500"/>
                                  </p:stCondLst>
                                  <p:childTnLst>
                                    <p:set>
                                      <p:cBhvr>
                                        <p:cTn id="73" dur="1" fill="hold">
                                          <p:stCondLst>
                                            <p:cond delay="0"/>
                                          </p:stCondLst>
                                        </p:cTn>
                                        <p:tgtEl>
                                          <p:spTgt spid="16"/>
                                        </p:tgtEl>
                                        <p:attrNameLst>
                                          <p:attrName>style.visibility</p:attrName>
                                        </p:attrNameLst>
                                      </p:cBhvr>
                                      <p:to>
                                        <p:strVal val="visible"/>
                                      </p:to>
                                    </p:set>
                                    <p:animEffect transition="in" filter="fade">
                                      <p:cBhvr>
                                        <p:cTn id="74" dur="1000"/>
                                        <p:tgtEl>
                                          <p:spTgt spid="16"/>
                                        </p:tgtEl>
                                      </p:cBhvr>
                                    </p:animEffect>
                                    <p:anim calcmode="lin" valueType="num">
                                      <p:cBhvr>
                                        <p:cTn id="75" dur="1000" fill="hold"/>
                                        <p:tgtEl>
                                          <p:spTgt spid="16"/>
                                        </p:tgtEl>
                                        <p:attrNameLst>
                                          <p:attrName>ppt_x</p:attrName>
                                        </p:attrNameLst>
                                      </p:cBhvr>
                                      <p:tavLst>
                                        <p:tav tm="0">
                                          <p:val>
                                            <p:strVal val="#ppt_x"/>
                                          </p:val>
                                        </p:tav>
                                        <p:tav tm="100000">
                                          <p:val>
                                            <p:strVal val="#ppt_x"/>
                                          </p:val>
                                        </p:tav>
                                      </p:tavLst>
                                    </p:anim>
                                    <p:anim calcmode="lin" valueType="num">
                                      <p:cBhvr>
                                        <p:cTn id="76" dur="900" decel="100000" fill="hold"/>
                                        <p:tgtEl>
                                          <p:spTgt spid="16"/>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78" presetID="37" presetClass="entr" presetSubtype="0" fill="hold" grpId="0" nodeType="withEffect">
                                  <p:stCondLst>
                                    <p:cond delay="750"/>
                                  </p:stCondLst>
                                  <p:childTnLst>
                                    <p:set>
                                      <p:cBhvr>
                                        <p:cTn id="79" dur="1" fill="hold">
                                          <p:stCondLst>
                                            <p:cond delay="0"/>
                                          </p:stCondLst>
                                        </p:cTn>
                                        <p:tgtEl>
                                          <p:spTgt spid="17"/>
                                        </p:tgtEl>
                                        <p:attrNameLst>
                                          <p:attrName>style.visibility</p:attrName>
                                        </p:attrNameLst>
                                      </p:cBhvr>
                                      <p:to>
                                        <p:strVal val="visible"/>
                                      </p:to>
                                    </p:set>
                                    <p:animEffect transition="in" filter="fade">
                                      <p:cBhvr>
                                        <p:cTn id="80" dur="1000"/>
                                        <p:tgtEl>
                                          <p:spTgt spid="17"/>
                                        </p:tgtEl>
                                      </p:cBhvr>
                                    </p:animEffect>
                                    <p:anim calcmode="lin" valueType="num">
                                      <p:cBhvr>
                                        <p:cTn id="81" dur="1000" fill="hold"/>
                                        <p:tgtEl>
                                          <p:spTgt spid="17"/>
                                        </p:tgtEl>
                                        <p:attrNameLst>
                                          <p:attrName>ppt_x</p:attrName>
                                        </p:attrNameLst>
                                      </p:cBhvr>
                                      <p:tavLst>
                                        <p:tav tm="0">
                                          <p:val>
                                            <p:strVal val="#ppt_x"/>
                                          </p:val>
                                        </p:tav>
                                        <p:tav tm="100000">
                                          <p:val>
                                            <p:strVal val="#ppt_x"/>
                                          </p:val>
                                        </p:tav>
                                      </p:tavLst>
                                    </p:anim>
                                    <p:anim calcmode="lin" valueType="num">
                                      <p:cBhvr>
                                        <p:cTn id="82" dur="900" decel="100000" fill="hold"/>
                                        <p:tgtEl>
                                          <p:spTgt spid="17"/>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4" grpId="1" animBg="1"/>
      <p:bldP spid="5" grpId="0" animBg="1"/>
      <p:bldP spid="5" grpId="1" animBg="1"/>
      <p:bldP spid="6" grpId="0" animBg="1"/>
      <p:bldP spid="6" grpId="1" animBg="1"/>
      <p:bldP spid="7" grpId="0" animBg="1"/>
      <p:bldP spid="7" grpId="1" animBg="1"/>
      <p:bldP spid="8" grpId="0" animBg="1"/>
      <p:bldP spid="8" grpId="1" animBg="1"/>
      <p:bldP spid="13" grpId="0"/>
      <p:bldP spid="14" grpId="0"/>
      <p:bldP spid="15" grpId="0"/>
      <p:bldP spid="16" grpId="0"/>
      <p:bldP spid="17" grpId="0"/>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占位符 2"/>
          <p:cNvPicPr>
            <a:picLocks noChangeAspect="1"/>
          </p:cNvPicPr>
          <p:nvPr/>
        </p:nvPicPr>
        <p:blipFill>
          <a:blip r:embed="rId3" cstate="print">
            <a:grayscl/>
            <a:extLst>
              <a:ext uri="{28A0092B-C50C-407E-A947-70E740481C1C}">
                <a14:useLocalDpi xmlns:a14="http://schemas.microsoft.com/office/drawing/2010/main" val="0"/>
              </a:ext>
            </a:extLst>
          </a:blip>
          <a:srcRect/>
          <a:stretch>
            <a:fillRect/>
          </a:stretch>
        </p:blipFill>
        <p:spPr>
          <a:xfrm>
            <a:off x="0" y="0"/>
            <a:ext cx="9144000" cy="5143500"/>
          </a:xfrm>
          <a:prstGeom prst="rect">
            <a:avLst/>
          </a:prstGeom>
        </p:spPr>
      </p:pic>
      <p:sp>
        <p:nvSpPr>
          <p:cNvPr id="3" name="矩形 2"/>
          <p:cNvSpPr/>
          <p:nvPr/>
        </p:nvSpPr>
        <p:spPr>
          <a:xfrm>
            <a:off x="2" y="5143500"/>
            <a:ext cx="9143999" cy="571500"/>
          </a:xfrm>
          <a:prstGeom prst="rect">
            <a:avLst/>
          </a:prstGeom>
          <a:solidFill>
            <a:srgbClr val="EA434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4" name="矩形 3"/>
          <p:cNvSpPr/>
          <p:nvPr/>
        </p:nvSpPr>
        <p:spPr>
          <a:xfrm>
            <a:off x="4845132" y="0"/>
            <a:ext cx="3893426" cy="4168239"/>
          </a:xfrm>
          <a:prstGeom prst="rect">
            <a:avLst/>
          </a:prstGeom>
          <a:solidFill>
            <a:srgbClr val="02948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cs typeface="+mn-ea"/>
              <a:sym typeface="+mn-lt"/>
            </a:endParaRPr>
          </a:p>
        </p:txBody>
      </p:sp>
      <p:graphicFrame>
        <p:nvGraphicFramePr>
          <p:cNvPr id="5" name="表格 4"/>
          <p:cNvGraphicFramePr>
            <a:graphicFrameLocks noGrp="1"/>
          </p:cNvGraphicFramePr>
          <p:nvPr/>
        </p:nvGraphicFramePr>
        <p:xfrm>
          <a:off x="5086671" y="1287577"/>
          <a:ext cx="3510846" cy="2700000"/>
        </p:xfrm>
        <a:graphic>
          <a:graphicData uri="http://schemas.openxmlformats.org/drawingml/2006/table">
            <a:tbl>
              <a:tblPr firstRow="1" bandRow="1">
                <a:effectLst>
                  <a:innerShdw blurRad="63500" dist="50800" dir="13500000">
                    <a:prstClr val="black">
                      <a:alpha val="15000"/>
                    </a:prstClr>
                  </a:innerShdw>
                </a:effectLst>
              </a:tblPr>
              <a:tblGrid>
                <a:gridCol w="1755423">
                  <a:extLst>
                    <a:ext uri="{9D8B030D-6E8A-4147-A177-3AD203B41FA5}">
                      <a16:colId xmlns:a16="http://schemas.microsoft.com/office/drawing/2014/main" val="20000"/>
                    </a:ext>
                  </a:extLst>
                </a:gridCol>
                <a:gridCol w="1755423">
                  <a:extLst>
                    <a:ext uri="{9D8B030D-6E8A-4147-A177-3AD203B41FA5}">
                      <a16:colId xmlns:a16="http://schemas.microsoft.com/office/drawing/2014/main" val="20001"/>
                    </a:ext>
                  </a:extLst>
                </a:gridCol>
              </a:tblGrid>
              <a:tr h="378000">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l"/>
                      <a:r>
                        <a:rPr lang="zh-CN" altLang="en-US" sz="1100" b="0" dirty="0" smtClean="0">
                          <a:solidFill>
                            <a:schemeClr val="bg1"/>
                          </a:solidFill>
                          <a:latin typeface="+mn-lt"/>
                          <a:ea typeface="+mn-ea"/>
                          <a:cs typeface="+mn-ea"/>
                          <a:sym typeface="+mn-lt"/>
                        </a:rPr>
                        <a:t>姓名：第一</a:t>
                      </a:r>
                      <a:r>
                        <a:rPr lang="en-US" altLang="zh-CN" sz="1100" b="0" dirty="0" smtClean="0">
                          <a:solidFill>
                            <a:schemeClr val="bg1"/>
                          </a:solidFill>
                          <a:latin typeface="+mn-lt"/>
                          <a:ea typeface="+mn-ea"/>
                          <a:cs typeface="+mn-ea"/>
                          <a:sym typeface="+mn-lt"/>
                        </a:rPr>
                        <a:t>PPT</a:t>
                      </a:r>
                      <a:endParaRPr lang="zh-CN" altLang="en-US" sz="1100" b="0" dirty="0">
                        <a:solidFill>
                          <a:schemeClr val="bg1"/>
                        </a:solidFill>
                        <a:latin typeface="+mn-lt"/>
                        <a:ea typeface="+mn-ea"/>
                        <a:cs typeface="+mn-ea"/>
                        <a:sym typeface="+mn-lt"/>
                      </a:endParaRPr>
                    </a:p>
                  </a:txBody>
                  <a:tcPr marL="68589" marR="68589" marT="34290" marB="3429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100" b="0" i="0" u="none" strike="noStrike" kern="1200" cap="none" spc="0" normalizeH="0" baseline="0" noProof="0" dirty="0" smtClean="0">
                          <a:ln>
                            <a:noFill/>
                          </a:ln>
                          <a:solidFill>
                            <a:schemeClr val="bg1"/>
                          </a:solidFill>
                          <a:effectLst/>
                          <a:uLnTx/>
                          <a:uFillTx/>
                          <a:latin typeface="+mn-lt"/>
                          <a:ea typeface="+mn-ea"/>
                          <a:cs typeface="+mn-ea"/>
                          <a:sym typeface="+mn-lt"/>
                        </a:rPr>
                        <a:t>性别：女</a:t>
                      </a:r>
                    </a:p>
                  </a:txBody>
                  <a:tcPr marL="68589" marR="68589" marT="34290" marB="3429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9700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a:r>
                        <a:rPr lang="zh-CN" altLang="en-US" sz="1100" dirty="0" smtClean="0">
                          <a:solidFill>
                            <a:srgbClr val="029489"/>
                          </a:solidFill>
                          <a:latin typeface="+mn-lt"/>
                          <a:ea typeface="+mn-ea"/>
                          <a:cs typeface="+mn-ea"/>
                          <a:sym typeface="+mn-lt"/>
                        </a:rPr>
                        <a:t>年龄：</a:t>
                      </a:r>
                      <a:r>
                        <a:rPr lang="en-US" altLang="zh-CN" sz="1100" dirty="0" smtClean="0">
                          <a:solidFill>
                            <a:srgbClr val="029489"/>
                          </a:solidFill>
                          <a:latin typeface="+mn-lt"/>
                          <a:ea typeface="+mn-ea"/>
                          <a:cs typeface="+mn-ea"/>
                          <a:sym typeface="+mn-lt"/>
                        </a:rPr>
                        <a:t>26</a:t>
                      </a:r>
                      <a:r>
                        <a:rPr lang="zh-CN" altLang="en-US" sz="1100" dirty="0" smtClean="0">
                          <a:solidFill>
                            <a:srgbClr val="029489"/>
                          </a:solidFill>
                          <a:latin typeface="+mn-lt"/>
                          <a:ea typeface="+mn-ea"/>
                          <a:cs typeface="+mn-ea"/>
                          <a:sym typeface="+mn-lt"/>
                        </a:rPr>
                        <a:t>岁</a:t>
                      </a:r>
                      <a:endParaRPr lang="zh-CN" altLang="en-US" sz="1100" dirty="0">
                        <a:solidFill>
                          <a:srgbClr val="029489"/>
                        </a:solidFill>
                        <a:latin typeface="+mn-lt"/>
                        <a:ea typeface="+mn-ea"/>
                        <a:cs typeface="+mn-ea"/>
                        <a:sym typeface="+mn-lt"/>
                      </a:endParaRPr>
                    </a:p>
                  </a:txBody>
                  <a:tcPr marL="68589" marR="68589" marT="34290" marB="3429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a:r>
                        <a:rPr lang="zh-CN" altLang="en-US" sz="1100" dirty="0" smtClean="0">
                          <a:solidFill>
                            <a:srgbClr val="029489"/>
                          </a:solidFill>
                          <a:latin typeface="+mn-lt"/>
                          <a:ea typeface="+mn-ea"/>
                          <a:cs typeface="+mn-ea"/>
                          <a:sym typeface="+mn-lt"/>
                        </a:rPr>
                        <a:t>民族：汉族</a:t>
                      </a:r>
                      <a:endParaRPr lang="zh-CN" altLang="en-US" sz="1100" dirty="0">
                        <a:solidFill>
                          <a:srgbClr val="029489"/>
                        </a:solidFill>
                        <a:latin typeface="+mn-lt"/>
                        <a:ea typeface="+mn-ea"/>
                        <a:cs typeface="+mn-ea"/>
                        <a:sym typeface="+mn-lt"/>
                      </a:endParaRPr>
                    </a:p>
                  </a:txBody>
                  <a:tcPr marL="68589" marR="68589" marT="34290" marB="3429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37800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sz="1100" b="0" dirty="0" smtClean="0">
                          <a:solidFill>
                            <a:schemeClr val="bg1"/>
                          </a:solidFill>
                          <a:latin typeface="+mn-lt"/>
                          <a:ea typeface="+mn-ea"/>
                          <a:cs typeface="+mn-ea"/>
                          <a:sym typeface="+mn-lt"/>
                        </a:rPr>
                        <a:t>体重：</a:t>
                      </a:r>
                      <a:r>
                        <a:rPr lang="en-US" altLang="zh-CN" sz="1100" b="0" dirty="0" smtClean="0">
                          <a:solidFill>
                            <a:schemeClr val="bg1"/>
                          </a:solidFill>
                          <a:latin typeface="+mn-lt"/>
                          <a:ea typeface="+mn-ea"/>
                          <a:cs typeface="+mn-ea"/>
                          <a:sym typeface="+mn-lt"/>
                        </a:rPr>
                        <a:t>60kg</a:t>
                      </a:r>
                      <a:endParaRPr lang="zh-CN" altLang="en-US" sz="1100" b="0" dirty="0" smtClean="0">
                        <a:solidFill>
                          <a:schemeClr val="bg1"/>
                        </a:solidFill>
                        <a:latin typeface="+mn-lt"/>
                        <a:ea typeface="+mn-ea"/>
                        <a:cs typeface="+mn-ea"/>
                        <a:sym typeface="+mn-lt"/>
                      </a:endParaRPr>
                    </a:p>
                  </a:txBody>
                  <a:tcPr marL="68589" marR="68589"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sz="1100" dirty="0" smtClean="0">
                          <a:solidFill>
                            <a:schemeClr val="bg1"/>
                          </a:solidFill>
                          <a:latin typeface="+mn-lt"/>
                          <a:ea typeface="+mn-ea"/>
                          <a:cs typeface="+mn-ea"/>
                          <a:sym typeface="+mn-lt"/>
                        </a:rPr>
                        <a:t>身高：</a:t>
                      </a:r>
                      <a:r>
                        <a:rPr lang="en-US" altLang="zh-CN" sz="1100" dirty="0" smtClean="0">
                          <a:solidFill>
                            <a:schemeClr val="bg1"/>
                          </a:solidFill>
                          <a:latin typeface="+mn-lt"/>
                          <a:ea typeface="+mn-ea"/>
                          <a:cs typeface="+mn-ea"/>
                          <a:sym typeface="+mn-lt"/>
                        </a:rPr>
                        <a:t>170cm</a:t>
                      </a:r>
                      <a:endParaRPr lang="zh-CN" altLang="en-US" sz="1100" dirty="0" smtClean="0">
                        <a:solidFill>
                          <a:schemeClr val="bg1"/>
                        </a:solidFill>
                        <a:latin typeface="+mn-lt"/>
                        <a:ea typeface="+mn-ea"/>
                        <a:cs typeface="+mn-ea"/>
                        <a:sym typeface="+mn-lt"/>
                      </a:endParaRPr>
                    </a:p>
                  </a:txBody>
                  <a:tcPr marL="68589" marR="68589"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9700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a:r>
                        <a:rPr lang="zh-CN" altLang="en-US" sz="1100" dirty="0" smtClean="0">
                          <a:solidFill>
                            <a:srgbClr val="029489"/>
                          </a:solidFill>
                          <a:latin typeface="+mn-lt"/>
                          <a:ea typeface="+mn-ea"/>
                          <a:cs typeface="+mn-ea"/>
                          <a:sym typeface="+mn-lt"/>
                        </a:rPr>
                        <a:t>籍贯：上海</a:t>
                      </a:r>
                      <a:endParaRPr lang="zh-CN" altLang="en-US" sz="1100" dirty="0">
                        <a:solidFill>
                          <a:srgbClr val="029489"/>
                        </a:solidFill>
                        <a:latin typeface="+mn-lt"/>
                        <a:ea typeface="+mn-ea"/>
                        <a:cs typeface="+mn-ea"/>
                        <a:sym typeface="+mn-lt"/>
                      </a:endParaRPr>
                    </a:p>
                  </a:txBody>
                  <a:tcPr marL="68589" marR="68589"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sz="1100" dirty="0" smtClean="0">
                          <a:solidFill>
                            <a:srgbClr val="029489"/>
                          </a:solidFill>
                          <a:latin typeface="+mn-lt"/>
                          <a:ea typeface="+mn-ea"/>
                          <a:cs typeface="+mn-ea"/>
                          <a:sym typeface="+mn-lt"/>
                        </a:rPr>
                        <a:t>学历：博士</a:t>
                      </a:r>
                    </a:p>
                  </a:txBody>
                  <a:tcPr marL="68589" marR="68589"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37800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sz="1100" b="0" dirty="0" smtClean="0">
                          <a:solidFill>
                            <a:schemeClr val="bg1"/>
                          </a:solidFill>
                          <a:latin typeface="+mn-lt"/>
                          <a:ea typeface="+mn-ea"/>
                          <a:cs typeface="+mn-ea"/>
                          <a:sym typeface="+mn-lt"/>
                        </a:rPr>
                        <a:t>婚姻状况：未婚</a:t>
                      </a:r>
                    </a:p>
                  </a:txBody>
                  <a:tcPr marL="68589" marR="68589"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sz="1100" dirty="0" smtClean="0">
                          <a:solidFill>
                            <a:schemeClr val="bg1"/>
                          </a:solidFill>
                          <a:latin typeface="+mn-lt"/>
                          <a:ea typeface="+mn-ea"/>
                          <a:cs typeface="+mn-ea"/>
                          <a:sym typeface="+mn-lt"/>
                        </a:rPr>
                        <a:t>政治面貌：党员</a:t>
                      </a:r>
                    </a:p>
                  </a:txBody>
                  <a:tcPr marL="68589" marR="68589"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97000">
                <a:tc gridSpan="2">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a:r>
                        <a:rPr lang="zh-CN" altLang="en-US" sz="1100" dirty="0" smtClean="0">
                          <a:solidFill>
                            <a:srgbClr val="029489"/>
                          </a:solidFill>
                          <a:latin typeface="+mn-lt"/>
                          <a:ea typeface="+mn-ea"/>
                          <a:cs typeface="+mn-ea"/>
                          <a:sym typeface="+mn-lt"/>
                        </a:rPr>
                        <a:t>联系方式：</a:t>
                      </a:r>
                      <a:r>
                        <a:rPr lang="en-US" altLang="zh-CN" sz="1100" dirty="0" smtClean="0">
                          <a:solidFill>
                            <a:srgbClr val="029489"/>
                          </a:solidFill>
                          <a:latin typeface="+mn-lt"/>
                          <a:ea typeface="+mn-ea"/>
                          <a:cs typeface="+mn-ea"/>
                          <a:sym typeface="+mn-lt"/>
                        </a:rPr>
                        <a:t>13666668888</a:t>
                      </a:r>
                      <a:endParaRPr lang="zh-CN" altLang="en-US" sz="1100" dirty="0">
                        <a:solidFill>
                          <a:srgbClr val="029489"/>
                        </a:solidFill>
                        <a:latin typeface="+mn-lt"/>
                        <a:ea typeface="+mn-ea"/>
                        <a:cs typeface="+mn-ea"/>
                        <a:sym typeface="+mn-lt"/>
                      </a:endParaRPr>
                    </a:p>
                  </a:txBody>
                  <a:tcPr marL="68589" marR="68589"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endParaRPr lang="zh-CN"/>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DFF0">
                        <a:alpha val="40000"/>
                      </a:srgbClr>
                    </a:solidFill>
                  </a:tcPr>
                </a:tc>
                <a:extLst>
                  <a:ext uri="{0D108BD9-81ED-4DB2-BD59-A6C34878D82A}">
                    <a16:rowId xmlns:a16="http://schemas.microsoft.com/office/drawing/2014/main" val="10005"/>
                  </a:ext>
                </a:extLst>
              </a:tr>
              <a:tr h="378000">
                <a:tc gridSpan="2">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sz="1100" b="0" dirty="0" smtClean="0">
                          <a:solidFill>
                            <a:schemeClr val="bg1"/>
                          </a:solidFill>
                          <a:latin typeface="+mn-lt"/>
                          <a:ea typeface="+mn-ea"/>
                          <a:cs typeface="+mn-ea"/>
                          <a:sym typeface="+mn-lt"/>
                        </a:rPr>
                        <a:t>电子邮箱：</a:t>
                      </a:r>
                      <a:r>
                        <a:rPr lang="en-US" altLang="zh-CN" sz="1100" b="0" dirty="0" smtClean="0">
                          <a:solidFill>
                            <a:schemeClr val="bg1"/>
                          </a:solidFill>
                          <a:latin typeface="+mn-lt"/>
                          <a:ea typeface="+mn-ea"/>
                          <a:cs typeface="+mn-ea"/>
                          <a:sym typeface="+mn-lt"/>
                        </a:rPr>
                        <a:t>2Ppt@gmail.com</a:t>
                      </a:r>
                      <a:endParaRPr lang="zh-CN" altLang="en-US" sz="1100" dirty="0" smtClean="0">
                        <a:solidFill>
                          <a:schemeClr val="bg1"/>
                        </a:solidFill>
                        <a:latin typeface="+mn-lt"/>
                        <a:ea typeface="+mn-ea"/>
                        <a:cs typeface="+mn-ea"/>
                        <a:sym typeface="+mn-lt"/>
                      </a:endParaRPr>
                    </a:p>
                  </a:txBody>
                  <a:tcPr marL="68589" marR="68589"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zh-CN"/>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97000">
                <a:tc gridSpan="2">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sz="1100" dirty="0" smtClean="0">
                          <a:solidFill>
                            <a:srgbClr val="029489"/>
                          </a:solidFill>
                          <a:latin typeface="+mn-lt"/>
                          <a:ea typeface="+mn-ea"/>
                          <a:cs typeface="+mn-ea"/>
                          <a:sym typeface="+mn-lt"/>
                        </a:rPr>
                        <a:t>现在住址：上海市浦东大道黄浦大厦</a:t>
                      </a:r>
                      <a:r>
                        <a:rPr lang="en-US" altLang="zh-CN" sz="1100" dirty="0" smtClean="0">
                          <a:solidFill>
                            <a:srgbClr val="029489"/>
                          </a:solidFill>
                          <a:latin typeface="+mn-lt"/>
                          <a:ea typeface="+mn-ea"/>
                          <a:cs typeface="+mn-ea"/>
                          <a:sym typeface="+mn-lt"/>
                        </a:rPr>
                        <a:t>99</a:t>
                      </a:r>
                      <a:r>
                        <a:rPr lang="zh-CN" altLang="en-US" sz="1100" dirty="0" smtClean="0">
                          <a:solidFill>
                            <a:srgbClr val="029489"/>
                          </a:solidFill>
                          <a:latin typeface="+mn-lt"/>
                          <a:ea typeface="+mn-ea"/>
                          <a:cs typeface="+mn-ea"/>
                          <a:sym typeface="+mn-lt"/>
                        </a:rPr>
                        <a:t>号</a:t>
                      </a:r>
                    </a:p>
                  </a:txBody>
                  <a:tcPr marL="68589" marR="68589"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endParaRPr lang="zh-CN"/>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B0F0">
                        <a:alpha val="40000"/>
                      </a:srgbClr>
                    </a:solidFill>
                  </a:tcPr>
                </a:tc>
                <a:extLst>
                  <a:ext uri="{0D108BD9-81ED-4DB2-BD59-A6C34878D82A}">
                    <a16:rowId xmlns:a16="http://schemas.microsoft.com/office/drawing/2014/main" val="10007"/>
                  </a:ext>
                </a:extLst>
              </a:tr>
            </a:tbl>
          </a:graphicData>
        </a:graphic>
      </p:graphicFrame>
      <p:grpSp>
        <p:nvGrpSpPr>
          <p:cNvPr id="6" name="组合 5"/>
          <p:cNvGrpSpPr/>
          <p:nvPr/>
        </p:nvGrpSpPr>
        <p:grpSpPr>
          <a:xfrm>
            <a:off x="7069562" y="457709"/>
            <a:ext cx="932075" cy="561382"/>
            <a:chOff x="2843213" y="1635125"/>
            <a:chExt cx="3600450" cy="2168525"/>
          </a:xfrm>
          <a:solidFill>
            <a:schemeClr val="bg1"/>
          </a:solidFill>
        </p:grpSpPr>
        <p:sp>
          <p:nvSpPr>
            <p:cNvPr id="7" name="Freeform 5"/>
            <p:cNvSpPr/>
            <p:nvPr/>
          </p:nvSpPr>
          <p:spPr bwMode="auto">
            <a:xfrm>
              <a:off x="3168651" y="3489325"/>
              <a:ext cx="509588" cy="225425"/>
            </a:xfrm>
            <a:custGeom>
              <a:avLst/>
              <a:gdLst>
                <a:gd name="T0" fmla="*/ 768 w 2570"/>
                <a:gd name="T1" fmla="*/ 775 h 1137"/>
                <a:gd name="T2" fmla="*/ 668 w 2570"/>
                <a:gd name="T3" fmla="*/ 787 h 1137"/>
                <a:gd name="T4" fmla="*/ 567 w 2570"/>
                <a:gd name="T5" fmla="*/ 799 h 1137"/>
                <a:gd name="T6" fmla="*/ 465 w 2570"/>
                <a:gd name="T7" fmla="*/ 807 h 1137"/>
                <a:gd name="T8" fmla="*/ 362 w 2570"/>
                <a:gd name="T9" fmla="*/ 812 h 1137"/>
                <a:gd name="T10" fmla="*/ 259 w 2570"/>
                <a:gd name="T11" fmla="*/ 815 h 1137"/>
                <a:gd name="T12" fmla="*/ 156 w 2570"/>
                <a:gd name="T13" fmla="*/ 815 h 1137"/>
                <a:gd name="T14" fmla="*/ 52 w 2570"/>
                <a:gd name="T15" fmla="*/ 810 h 1137"/>
                <a:gd name="T16" fmla="*/ 50 w 2570"/>
                <a:gd name="T17" fmla="*/ 831 h 1137"/>
                <a:gd name="T18" fmla="*/ 152 w 2570"/>
                <a:gd name="T19" fmla="*/ 877 h 1137"/>
                <a:gd name="T20" fmla="*/ 257 w 2570"/>
                <a:gd name="T21" fmla="*/ 921 h 1137"/>
                <a:gd name="T22" fmla="*/ 362 w 2570"/>
                <a:gd name="T23" fmla="*/ 964 h 1137"/>
                <a:gd name="T24" fmla="*/ 469 w 2570"/>
                <a:gd name="T25" fmla="*/ 1005 h 1137"/>
                <a:gd name="T26" fmla="*/ 579 w 2570"/>
                <a:gd name="T27" fmla="*/ 1045 h 1137"/>
                <a:gd name="T28" fmla="*/ 689 w 2570"/>
                <a:gd name="T29" fmla="*/ 1082 h 1137"/>
                <a:gd name="T30" fmla="*/ 801 w 2570"/>
                <a:gd name="T31" fmla="*/ 1119 h 1137"/>
                <a:gd name="T32" fmla="*/ 920 w 2570"/>
                <a:gd name="T33" fmla="*/ 1115 h 1137"/>
                <a:gd name="T34" fmla="*/ 1047 w 2570"/>
                <a:gd name="T35" fmla="*/ 1070 h 1137"/>
                <a:gd name="T36" fmla="*/ 1172 w 2570"/>
                <a:gd name="T37" fmla="*/ 1021 h 1137"/>
                <a:gd name="T38" fmla="*/ 1294 w 2570"/>
                <a:gd name="T39" fmla="*/ 969 h 1137"/>
                <a:gd name="T40" fmla="*/ 1416 w 2570"/>
                <a:gd name="T41" fmla="*/ 913 h 1137"/>
                <a:gd name="T42" fmla="*/ 1535 w 2570"/>
                <a:gd name="T43" fmla="*/ 854 h 1137"/>
                <a:gd name="T44" fmla="*/ 1652 w 2570"/>
                <a:gd name="T45" fmla="*/ 792 h 1137"/>
                <a:gd name="T46" fmla="*/ 1765 w 2570"/>
                <a:gd name="T47" fmla="*/ 726 h 1137"/>
                <a:gd name="T48" fmla="*/ 1875 w 2570"/>
                <a:gd name="T49" fmla="*/ 656 h 1137"/>
                <a:gd name="T50" fmla="*/ 1982 w 2570"/>
                <a:gd name="T51" fmla="*/ 582 h 1137"/>
                <a:gd name="T52" fmla="*/ 2085 w 2570"/>
                <a:gd name="T53" fmla="*/ 505 h 1137"/>
                <a:gd name="T54" fmla="*/ 2185 w 2570"/>
                <a:gd name="T55" fmla="*/ 422 h 1137"/>
                <a:gd name="T56" fmla="*/ 2279 w 2570"/>
                <a:gd name="T57" fmla="*/ 337 h 1137"/>
                <a:gd name="T58" fmla="*/ 2368 w 2570"/>
                <a:gd name="T59" fmla="*/ 247 h 1137"/>
                <a:gd name="T60" fmla="*/ 2453 w 2570"/>
                <a:gd name="T61" fmla="*/ 151 h 1137"/>
                <a:gd name="T62" fmla="*/ 2533 w 2570"/>
                <a:gd name="T63" fmla="*/ 51 h 1137"/>
                <a:gd name="T64" fmla="*/ 2523 w 2570"/>
                <a:gd name="T65" fmla="*/ 37 h 1137"/>
                <a:gd name="T66" fmla="*/ 2424 w 2570"/>
                <a:gd name="T67" fmla="*/ 107 h 1137"/>
                <a:gd name="T68" fmla="*/ 2324 w 2570"/>
                <a:gd name="T69" fmla="*/ 175 h 1137"/>
                <a:gd name="T70" fmla="*/ 2222 w 2570"/>
                <a:gd name="T71" fmla="*/ 241 h 1137"/>
                <a:gd name="T72" fmla="*/ 2119 w 2570"/>
                <a:gd name="T73" fmla="*/ 302 h 1137"/>
                <a:gd name="T74" fmla="*/ 2012 w 2570"/>
                <a:gd name="T75" fmla="*/ 361 h 1137"/>
                <a:gd name="T76" fmla="*/ 1906 w 2570"/>
                <a:gd name="T77" fmla="*/ 417 h 1137"/>
                <a:gd name="T78" fmla="*/ 1796 w 2570"/>
                <a:gd name="T79" fmla="*/ 469 h 1137"/>
                <a:gd name="T80" fmla="*/ 1686 w 2570"/>
                <a:gd name="T81" fmla="*/ 518 h 1137"/>
                <a:gd name="T82" fmla="*/ 1573 w 2570"/>
                <a:gd name="T83" fmla="*/ 563 h 1137"/>
                <a:gd name="T84" fmla="*/ 1460 w 2570"/>
                <a:gd name="T85" fmla="*/ 605 h 1137"/>
                <a:gd name="T86" fmla="*/ 1345 w 2570"/>
                <a:gd name="T87" fmla="*/ 642 h 1137"/>
                <a:gd name="T88" fmla="*/ 1230 w 2570"/>
                <a:gd name="T89" fmla="*/ 677 h 1137"/>
                <a:gd name="T90" fmla="*/ 1113 w 2570"/>
                <a:gd name="T91" fmla="*/ 708 h 1137"/>
                <a:gd name="T92" fmla="*/ 995 w 2570"/>
                <a:gd name="T93" fmla="*/ 734 h 1137"/>
                <a:gd name="T94" fmla="*/ 876 w 2570"/>
                <a:gd name="T95" fmla="*/ 757 h 1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570" h="1137">
                  <a:moveTo>
                    <a:pt x="817" y="767"/>
                  </a:moveTo>
                  <a:lnTo>
                    <a:pt x="768" y="775"/>
                  </a:lnTo>
                  <a:lnTo>
                    <a:pt x="718" y="782"/>
                  </a:lnTo>
                  <a:lnTo>
                    <a:pt x="668" y="787"/>
                  </a:lnTo>
                  <a:lnTo>
                    <a:pt x="619" y="793"/>
                  </a:lnTo>
                  <a:lnTo>
                    <a:pt x="567" y="799"/>
                  </a:lnTo>
                  <a:lnTo>
                    <a:pt x="516" y="803"/>
                  </a:lnTo>
                  <a:lnTo>
                    <a:pt x="465" y="807"/>
                  </a:lnTo>
                  <a:lnTo>
                    <a:pt x="414" y="810"/>
                  </a:lnTo>
                  <a:lnTo>
                    <a:pt x="362" y="812"/>
                  </a:lnTo>
                  <a:lnTo>
                    <a:pt x="311" y="814"/>
                  </a:lnTo>
                  <a:lnTo>
                    <a:pt x="259" y="815"/>
                  </a:lnTo>
                  <a:lnTo>
                    <a:pt x="207" y="815"/>
                  </a:lnTo>
                  <a:lnTo>
                    <a:pt x="156" y="815"/>
                  </a:lnTo>
                  <a:lnTo>
                    <a:pt x="104" y="812"/>
                  </a:lnTo>
                  <a:lnTo>
                    <a:pt x="52" y="810"/>
                  </a:lnTo>
                  <a:lnTo>
                    <a:pt x="0" y="807"/>
                  </a:lnTo>
                  <a:lnTo>
                    <a:pt x="50" y="831"/>
                  </a:lnTo>
                  <a:lnTo>
                    <a:pt x="101" y="854"/>
                  </a:lnTo>
                  <a:lnTo>
                    <a:pt x="152" y="877"/>
                  </a:lnTo>
                  <a:lnTo>
                    <a:pt x="205" y="900"/>
                  </a:lnTo>
                  <a:lnTo>
                    <a:pt x="257" y="921"/>
                  </a:lnTo>
                  <a:lnTo>
                    <a:pt x="309" y="943"/>
                  </a:lnTo>
                  <a:lnTo>
                    <a:pt x="362" y="964"/>
                  </a:lnTo>
                  <a:lnTo>
                    <a:pt x="416" y="985"/>
                  </a:lnTo>
                  <a:lnTo>
                    <a:pt x="469" y="1005"/>
                  </a:lnTo>
                  <a:lnTo>
                    <a:pt x="523" y="1026"/>
                  </a:lnTo>
                  <a:lnTo>
                    <a:pt x="579" y="1045"/>
                  </a:lnTo>
                  <a:lnTo>
                    <a:pt x="633" y="1064"/>
                  </a:lnTo>
                  <a:lnTo>
                    <a:pt x="689" y="1082"/>
                  </a:lnTo>
                  <a:lnTo>
                    <a:pt x="744" y="1102"/>
                  </a:lnTo>
                  <a:lnTo>
                    <a:pt x="801" y="1119"/>
                  </a:lnTo>
                  <a:lnTo>
                    <a:pt x="857" y="1137"/>
                  </a:lnTo>
                  <a:lnTo>
                    <a:pt x="920" y="1115"/>
                  </a:lnTo>
                  <a:lnTo>
                    <a:pt x="984" y="1093"/>
                  </a:lnTo>
                  <a:lnTo>
                    <a:pt x="1047" y="1070"/>
                  </a:lnTo>
                  <a:lnTo>
                    <a:pt x="1110" y="1046"/>
                  </a:lnTo>
                  <a:lnTo>
                    <a:pt x="1172" y="1021"/>
                  </a:lnTo>
                  <a:lnTo>
                    <a:pt x="1233" y="995"/>
                  </a:lnTo>
                  <a:lnTo>
                    <a:pt x="1294" y="969"/>
                  </a:lnTo>
                  <a:lnTo>
                    <a:pt x="1356" y="942"/>
                  </a:lnTo>
                  <a:lnTo>
                    <a:pt x="1416" y="913"/>
                  </a:lnTo>
                  <a:lnTo>
                    <a:pt x="1476" y="885"/>
                  </a:lnTo>
                  <a:lnTo>
                    <a:pt x="1535" y="854"/>
                  </a:lnTo>
                  <a:lnTo>
                    <a:pt x="1594" y="824"/>
                  </a:lnTo>
                  <a:lnTo>
                    <a:pt x="1652" y="792"/>
                  </a:lnTo>
                  <a:lnTo>
                    <a:pt x="1708" y="759"/>
                  </a:lnTo>
                  <a:lnTo>
                    <a:pt x="1765" y="726"/>
                  </a:lnTo>
                  <a:lnTo>
                    <a:pt x="1821" y="692"/>
                  </a:lnTo>
                  <a:lnTo>
                    <a:pt x="1875" y="656"/>
                  </a:lnTo>
                  <a:lnTo>
                    <a:pt x="1929" y="620"/>
                  </a:lnTo>
                  <a:lnTo>
                    <a:pt x="1982" y="582"/>
                  </a:lnTo>
                  <a:lnTo>
                    <a:pt x="2034" y="544"/>
                  </a:lnTo>
                  <a:lnTo>
                    <a:pt x="2085" y="505"/>
                  </a:lnTo>
                  <a:lnTo>
                    <a:pt x="2135" y="464"/>
                  </a:lnTo>
                  <a:lnTo>
                    <a:pt x="2185" y="422"/>
                  </a:lnTo>
                  <a:lnTo>
                    <a:pt x="2232" y="380"/>
                  </a:lnTo>
                  <a:lnTo>
                    <a:pt x="2279" y="337"/>
                  </a:lnTo>
                  <a:lnTo>
                    <a:pt x="2324" y="292"/>
                  </a:lnTo>
                  <a:lnTo>
                    <a:pt x="2368" y="247"/>
                  </a:lnTo>
                  <a:lnTo>
                    <a:pt x="2411" y="199"/>
                  </a:lnTo>
                  <a:lnTo>
                    <a:pt x="2453" y="151"/>
                  </a:lnTo>
                  <a:lnTo>
                    <a:pt x="2494" y="102"/>
                  </a:lnTo>
                  <a:lnTo>
                    <a:pt x="2533" y="51"/>
                  </a:lnTo>
                  <a:lnTo>
                    <a:pt x="2570" y="0"/>
                  </a:lnTo>
                  <a:lnTo>
                    <a:pt x="2523" y="37"/>
                  </a:lnTo>
                  <a:lnTo>
                    <a:pt x="2474" y="73"/>
                  </a:lnTo>
                  <a:lnTo>
                    <a:pt x="2424" y="107"/>
                  </a:lnTo>
                  <a:lnTo>
                    <a:pt x="2374" y="142"/>
                  </a:lnTo>
                  <a:lnTo>
                    <a:pt x="2324" y="175"/>
                  </a:lnTo>
                  <a:lnTo>
                    <a:pt x="2273" y="208"/>
                  </a:lnTo>
                  <a:lnTo>
                    <a:pt x="2222" y="241"/>
                  </a:lnTo>
                  <a:lnTo>
                    <a:pt x="2171" y="271"/>
                  </a:lnTo>
                  <a:lnTo>
                    <a:pt x="2119" y="302"/>
                  </a:lnTo>
                  <a:lnTo>
                    <a:pt x="2066" y="332"/>
                  </a:lnTo>
                  <a:lnTo>
                    <a:pt x="2012" y="361"/>
                  </a:lnTo>
                  <a:lnTo>
                    <a:pt x="1959" y="389"/>
                  </a:lnTo>
                  <a:lnTo>
                    <a:pt x="1906" y="417"/>
                  </a:lnTo>
                  <a:lnTo>
                    <a:pt x="1851" y="443"/>
                  </a:lnTo>
                  <a:lnTo>
                    <a:pt x="1796" y="469"/>
                  </a:lnTo>
                  <a:lnTo>
                    <a:pt x="1741" y="494"/>
                  </a:lnTo>
                  <a:lnTo>
                    <a:pt x="1686" y="518"/>
                  </a:lnTo>
                  <a:lnTo>
                    <a:pt x="1630" y="540"/>
                  </a:lnTo>
                  <a:lnTo>
                    <a:pt x="1573" y="563"/>
                  </a:lnTo>
                  <a:lnTo>
                    <a:pt x="1517" y="584"/>
                  </a:lnTo>
                  <a:lnTo>
                    <a:pt x="1460" y="605"/>
                  </a:lnTo>
                  <a:lnTo>
                    <a:pt x="1403" y="624"/>
                  </a:lnTo>
                  <a:lnTo>
                    <a:pt x="1345" y="642"/>
                  </a:lnTo>
                  <a:lnTo>
                    <a:pt x="1288" y="660"/>
                  </a:lnTo>
                  <a:lnTo>
                    <a:pt x="1230" y="677"/>
                  </a:lnTo>
                  <a:lnTo>
                    <a:pt x="1172" y="693"/>
                  </a:lnTo>
                  <a:lnTo>
                    <a:pt x="1113" y="708"/>
                  </a:lnTo>
                  <a:lnTo>
                    <a:pt x="1054" y="722"/>
                  </a:lnTo>
                  <a:lnTo>
                    <a:pt x="995" y="734"/>
                  </a:lnTo>
                  <a:lnTo>
                    <a:pt x="936" y="747"/>
                  </a:lnTo>
                  <a:lnTo>
                    <a:pt x="876" y="757"/>
                  </a:lnTo>
                  <a:lnTo>
                    <a:pt x="817" y="76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rgbClr val="080808"/>
                </a:solidFill>
                <a:effectLst/>
                <a:uLnTx/>
                <a:uFillTx/>
                <a:cs typeface="+mn-ea"/>
                <a:sym typeface="+mn-lt"/>
              </a:endParaRPr>
            </a:p>
          </p:txBody>
        </p:sp>
        <p:sp>
          <p:nvSpPr>
            <p:cNvPr id="8" name="Freeform 6"/>
            <p:cNvSpPr/>
            <p:nvPr/>
          </p:nvSpPr>
          <p:spPr bwMode="auto">
            <a:xfrm>
              <a:off x="5008563" y="2562225"/>
              <a:ext cx="523875" cy="136525"/>
            </a:xfrm>
            <a:custGeom>
              <a:avLst/>
              <a:gdLst>
                <a:gd name="T0" fmla="*/ 1971 w 2639"/>
                <a:gd name="T1" fmla="*/ 172 h 690"/>
                <a:gd name="T2" fmla="*/ 1860 w 2639"/>
                <a:gd name="T3" fmla="*/ 134 h 690"/>
                <a:gd name="T4" fmla="*/ 1749 w 2639"/>
                <a:gd name="T5" fmla="*/ 101 h 690"/>
                <a:gd name="T6" fmla="*/ 1636 w 2639"/>
                <a:gd name="T7" fmla="*/ 73 h 690"/>
                <a:gd name="T8" fmla="*/ 1522 w 2639"/>
                <a:gd name="T9" fmla="*/ 50 h 690"/>
                <a:gd name="T10" fmla="*/ 1407 w 2639"/>
                <a:gd name="T11" fmla="*/ 32 h 690"/>
                <a:gd name="T12" fmla="*/ 1292 w 2639"/>
                <a:gd name="T13" fmla="*/ 19 h 690"/>
                <a:gd name="T14" fmla="*/ 1176 w 2639"/>
                <a:gd name="T15" fmla="*/ 9 h 690"/>
                <a:gd name="T16" fmla="*/ 1053 w 2639"/>
                <a:gd name="T17" fmla="*/ 3 h 690"/>
                <a:gd name="T18" fmla="*/ 924 w 2639"/>
                <a:gd name="T19" fmla="*/ 0 h 690"/>
                <a:gd name="T20" fmla="*/ 796 w 2639"/>
                <a:gd name="T21" fmla="*/ 3 h 690"/>
                <a:gd name="T22" fmla="*/ 668 w 2639"/>
                <a:gd name="T23" fmla="*/ 7 h 690"/>
                <a:gd name="T24" fmla="*/ 540 w 2639"/>
                <a:gd name="T25" fmla="*/ 15 h 690"/>
                <a:gd name="T26" fmla="*/ 412 w 2639"/>
                <a:gd name="T27" fmla="*/ 25 h 690"/>
                <a:gd name="T28" fmla="*/ 283 w 2639"/>
                <a:gd name="T29" fmla="*/ 39 h 690"/>
                <a:gd name="T30" fmla="*/ 156 w 2639"/>
                <a:gd name="T31" fmla="*/ 53 h 690"/>
                <a:gd name="T32" fmla="*/ 68 w 2639"/>
                <a:gd name="T33" fmla="*/ 79 h 690"/>
                <a:gd name="T34" fmla="*/ 21 w 2639"/>
                <a:gd name="T35" fmla="*/ 117 h 690"/>
                <a:gd name="T36" fmla="*/ 79 w 2639"/>
                <a:gd name="T37" fmla="*/ 123 h 690"/>
                <a:gd name="T38" fmla="*/ 241 w 2639"/>
                <a:gd name="T39" fmla="*/ 100 h 690"/>
                <a:gd name="T40" fmla="*/ 407 w 2639"/>
                <a:gd name="T41" fmla="*/ 85 h 690"/>
                <a:gd name="T42" fmla="*/ 574 w 2639"/>
                <a:gd name="T43" fmla="*/ 79 h 690"/>
                <a:gd name="T44" fmla="*/ 740 w 2639"/>
                <a:gd name="T45" fmla="*/ 80 h 690"/>
                <a:gd name="T46" fmla="*/ 908 w 2639"/>
                <a:gd name="T47" fmla="*/ 89 h 690"/>
                <a:gd name="T48" fmla="*/ 1075 w 2639"/>
                <a:gd name="T49" fmla="*/ 107 h 690"/>
                <a:gd name="T50" fmla="*/ 1240 w 2639"/>
                <a:gd name="T51" fmla="*/ 133 h 690"/>
                <a:gd name="T52" fmla="*/ 1403 w 2639"/>
                <a:gd name="T53" fmla="*/ 167 h 690"/>
                <a:gd name="T54" fmla="*/ 1564 w 2639"/>
                <a:gd name="T55" fmla="*/ 209 h 690"/>
                <a:gd name="T56" fmla="*/ 1719 w 2639"/>
                <a:gd name="T57" fmla="*/ 260 h 690"/>
                <a:gd name="T58" fmla="*/ 1871 w 2639"/>
                <a:gd name="T59" fmla="*/ 319 h 690"/>
                <a:gd name="T60" fmla="*/ 2017 w 2639"/>
                <a:gd name="T61" fmla="*/ 387 h 690"/>
                <a:gd name="T62" fmla="*/ 2158 w 2639"/>
                <a:gd name="T63" fmla="*/ 463 h 690"/>
                <a:gd name="T64" fmla="*/ 2291 w 2639"/>
                <a:gd name="T65" fmla="*/ 547 h 690"/>
                <a:gd name="T66" fmla="*/ 2416 w 2639"/>
                <a:gd name="T67" fmla="*/ 640 h 690"/>
                <a:gd name="T68" fmla="*/ 2517 w 2639"/>
                <a:gd name="T69" fmla="*/ 651 h 690"/>
                <a:gd name="T70" fmla="*/ 2599 w 2639"/>
                <a:gd name="T71" fmla="*/ 577 h 690"/>
                <a:gd name="T72" fmla="*/ 2628 w 2639"/>
                <a:gd name="T73" fmla="*/ 523 h 690"/>
                <a:gd name="T74" fmla="*/ 2604 w 2639"/>
                <a:gd name="T75" fmla="*/ 491 h 690"/>
                <a:gd name="T76" fmla="*/ 2573 w 2639"/>
                <a:gd name="T77" fmla="*/ 462 h 690"/>
                <a:gd name="T78" fmla="*/ 2539 w 2639"/>
                <a:gd name="T79" fmla="*/ 434 h 690"/>
                <a:gd name="T80" fmla="*/ 2501 w 2639"/>
                <a:gd name="T81" fmla="*/ 408 h 690"/>
                <a:gd name="T82" fmla="*/ 2462 w 2639"/>
                <a:gd name="T83" fmla="*/ 381 h 690"/>
                <a:gd name="T84" fmla="*/ 2397 w 2639"/>
                <a:gd name="T85" fmla="*/ 346 h 690"/>
                <a:gd name="T86" fmla="*/ 2308 w 2639"/>
                <a:gd name="T87" fmla="*/ 304 h 690"/>
                <a:gd name="T88" fmla="*/ 2218 w 2639"/>
                <a:gd name="T89" fmla="*/ 267 h 690"/>
                <a:gd name="T90" fmla="*/ 2093 w 2639"/>
                <a:gd name="T91" fmla="*/ 219 h 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639" h="690">
                  <a:moveTo>
                    <a:pt x="2025" y="193"/>
                  </a:moveTo>
                  <a:lnTo>
                    <a:pt x="1971" y="172"/>
                  </a:lnTo>
                  <a:lnTo>
                    <a:pt x="1915" y="152"/>
                  </a:lnTo>
                  <a:lnTo>
                    <a:pt x="1860" y="134"/>
                  </a:lnTo>
                  <a:lnTo>
                    <a:pt x="1804" y="117"/>
                  </a:lnTo>
                  <a:lnTo>
                    <a:pt x="1749" y="101"/>
                  </a:lnTo>
                  <a:lnTo>
                    <a:pt x="1692" y="87"/>
                  </a:lnTo>
                  <a:lnTo>
                    <a:pt x="1636" y="73"/>
                  </a:lnTo>
                  <a:lnTo>
                    <a:pt x="1580" y="62"/>
                  </a:lnTo>
                  <a:lnTo>
                    <a:pt x="1522" y="50"/>
                  </a:lnTo>
                  <a:lnTo>
                    <a:pt x="1465" y="41"/>
                  </a:lnTo>
                  <a:lnTo>
                    <a:pt x="1407" y="32"/>
                  </a:lnTo>
                  <a:lnTo>
                    <a:pt x="1349" y="25"/>
                  </a:lnTo>
                  <a:lnTo>
                    <a:pt x="1292" y="19"/>
                  </a:lnTo>
                  <a:lnTo>
                    <a:pt x="1234" y="13"/>
                  </a:lnTo>
                  <a:lnTo>
                    <a:pt x="1176" y="9"/>
                  </a:lnTo>
                  <a:lnTo>
                    <a:pt x="1117" y="6"/>
                  </a:lnTo>
                  <a:lnTo>
                    <a:pt x="1053" y="3"/>
                  </a:lnTo>
                  <a:lnTo>
                    <a:pt x="989" y="2"/>
                  </a:lnTo>
                  <a:lnTo>
                    <a:pt x="924" y="0"/>
                  </a:lnTo>
                  <a:lnTo>
                    <a:pt x="861" y="2"/>
                  </a:lnTo>
                  <a:lnTo>
                    <a:pt x="796" y="3"/>
                  </a:lnTo>
                  <a:lnTo>
                    <a:pt x="732" y="5"/>
                  </a:lnTo>
                  <a:lnTo>
                    <a:pt x="668" y="7"/>
                  </a:lnTo>
                  <a:lnTo>
                    <a:pt x="604" y="11"/>
                  </a:lnTo>
                  <a:lnTo>
                    <a:pt x="540" y="15"/>
                  </a:lnTo>
                  <a:lnTo>
                    <a:pt x="476" y="21"/>
                  </a:lnTo>
                  <a:lnTo>
                    <a:pt x="412" y="25"/>
                  </a:lnTo>
                  <a:lnTo>
                    <a:pt x="348" y="32"/>
                  </a:lnTo>
                  <a:lnTo>
                    <a:pt x="283" y="39"/>
                  </a:lnTo>
                  <a:lnTo>
                    <a:pt x="220" y="46"/>
                  </a:lnTo>
                  <a:lnTo>
                    <a:pt x="156" y="53"/>
                  </a:lnTo>
                  <a:lnTo>
                    <a:pt x="92" y="61"/>
                  </a:lnTo>
                  <a:lnTo>
                    <a:pt x="68" y="79"/>
                  </a:lnTo>
                  <a:lnTo>
                    <a:pt x="44" y="97"/>
                  </a:lnTo>
                  <a:lnTo>
                    <a:pt x="21" y="117"/>
                  </a:lnTo>
                  <a:lnTo>
                    <a:pt x="0" y="137"/>
                  </a:lnTo>
                  <a:lnTo>
                    <a:pt x="79" y="123"/>
                  </a:lnTo>
                  <a:lnTo>
                    <a:pt x="161" y="110"/>
                  </a:lnTo>
                  <a:lnTo>
                    <a:pt x="241" y="100"/>
                  </a:lnTo>
                  <a:lnTo>
                    <a:pt x="324" y="91"/>
                  </a:lnTo>
                  <a:lnTo>
                    <a:pt x="407" y="85"/>
                  </a:lnTo>
                  <a:lnTo>
                    <a:pt x="490" y="81"/>
                  </a:lnTo>
                  <a:lnTo>
                    <a:pt x="574" y="79"/>
                  </a:lnTo>
                  <a:lnTo>
                    <a:pt x="656" y="79"/>
                  </a:lnTo>
                  <a:lnTo>
                    <a:pt x="740" y="80"/>
                  </a:lnTo>
                  <a:lnTo>
                    <a:pt x="824" y="83"/>
                  </a:lnTo>
                  <a:lnTo>
                    <a:pt x="908" y="89"/>
                  </a:lnTo>
                  <a:lnTo>
                    <a:pt x="992" y="97"/>
                  </a:lnTo>
                  <a:lnTo>
                    <a:pt x="1075" y="107"/>
                  </a:lnTo>
                  <a:lnTo>
                    <a:pt x="1158" y="119"/>
                  </a:lnTo>
                  <a:lnTo>
                    <a:pt x="1240" y="133"/>
                  </a:lnTo>
                  <a:lnTo>
                    <a:pt x="1322" y="149"/>
                  </a:lnTo>
                  <a:lnTo>
                    <a:pt x="1403" y="167"/>
                  </a:lnTo>
                  <a:lnTo>
                    <a:pt x="1483" y="188"/>
                  </a:lnTo>
                  <a:lnTo>
                    <a:pt x="1564" y="209"/>
                  </a:lnTo>
                  <a:lnTo>
                    <a:pt x="1642" y="234"/>
                  </a:lnTo>
                  <a:lnTo>
                    <a:pt x="1719" y="260"/>
                  </a:lnTo>
                  <a:lnTo>
                    <a:pt x="1796" y="288"/>
                  </a:lnTo>
                  <a:lnTo>
                    <a:pt x="1871" y="319"/>
                  </a:lnTo>
                  <a:lnTo>
                    <a:pt x="1945" y="352"/>
                  </a:lnTo>
                  <a:lnTo>
                    <a:pt x="2017" y="387"/>
                  </a:lnTo>
                  <a:lnTo>
                    <a:pt x="2089" y="423"/>
                  </a:lnTo>
                  <a:lnTo>
                    <a:pt x="2158" y="463"/>
                  </a:lnTo>
                  <a:lnTo>
                    <a:pt x="2225" y="504"/>
                  </a:lnTo>
                  <a:lnTo>
                    <a:pt x="2291" y="547"/>
                  </a:lnTo>
                  <a:lnTo>
                    <a:pt x="2354" y="592"/>
                  </a:lnTo>
                  <a:lnTo>
                    <a:pt x="2416" y="640"/>
                  </a:lnTo>
                  <a:lnTo>
                    <a:pt x="2477" y="690"/>
                  </a:lnTo>
                  <a:lnTo>
                    <a:pt x="2517" y="651"/>
                  </a:lnTo>
                  <a:lnTo>
                    <a:pt x="2558" y="614"/>
                  </a:lnTo>
                  <a:lnTo>
                    <a:pt x="2599" y="577"/>
                  </a:lnTo>
                  <a:lnTo>
                    <a:pt x="2639" y="539"/>
                  </a:lnTo>
                  <a:lnTo>
                    <a:pt x="2628" y="523"/>
                  </a:lnTo>
                  <a:lnTo>
                    <a:pt x="2616" y="507"/>
                  </a:lnTo>
                  <a:lnTo>
                    <a:pt x="2604" y="491"/>
                  </a:lnTo>
                  <a:lnTo>
                    <a:pt x="2589" y="477"/>
                  </a:lnTo>
                  <a:lnTo>
                    <a:pt x="2573" y="462"/>
                  </a:lnTo>
                  <a:lnTo>
                    <a:pt x="2557" y="448"/>
                  </a:lnTo>
                  <a:lnTo>
                    <a:pt x="2539" y="434"/>
                  </a:lnTo>
                  <a:lnTo>
                    <a:pt x="2521" y="420"/>
                  </a:lnTo>
                  <a:lnTo>
                    <a:pt x="2501" y="408"/>
                  </a:lnTo>
                  <a:lnTo>
                    <a:pt x="2482" y="394"/>
                  </a:lnTo>
                  <a:lnTo>
                    <a:pt x="2462" y="381"/>
                  </a:lnTo>
                  <a:lnTo>
                    <a:pt x="2441" y="370"/>
                  </a:lnTo>
                  <a:lnTo>
                    <a:pt x="2397" y="346"/>
                  </a:lnTo>
                  <a:lnTo>
                    <a:pt x="2353" y="325"/>
                  </a:lnTo>
                  <a:lnTo>
                    <a:pt x="2308" y="304"/>
                  </a:lnTo>
                  <a:lnTo>
                    <a:pt x="2263" y="285"/>
                  </a:lnTo>
                  <a:lnTo>
                    <a:pt x="2218" y="267"/>
                  </a:lnTo>
                  <a:lnTo>
                    <a:pt x="2175" y="250"/>
                  </a:lnTo>
                  <a:lnTo>
                    <a:pt x="2093" y="219"/>
                  </a:lnTo>
                  <a:lnTo>
                    <a:pt x="2025" y="19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rgbClr val="080808"/>
                </a:solidFill>
                <a:effectLst/>
                <a:uLnTx/>
                <a:uFillTx/>
                <a:cs typeface="+mn-ea"/>
                <a:sym typeface="+mn-lt"/>
              </a:endParaRPr>
            </a:p>
          </p:txBody>
        </p:sp>
        <p:sp>
          <p:nvSpPr>
            <p:cNvPr id="9" name="Freeform 7"/>
            <p:cNvSpPr/>
            <p:nvPr/>
          </p:nvSpPr>
          <p:spPr bwMode="auto">
            <a:xfrm>
              <a:off x="5519738" y="2355850"/>
              <a:ext cx="250825" cy="119063"/>
            </a:xfrm>
            <a:custGeom>
              <a:avLst/>
              <a:gdLst>
                <a:gd name="T0" fmla="*/ 1076 w 1264"/>
                <a:gd name="T1" fmla="*/ 600 h 600"/>
                <a:gd name="T2" fmla="*/ 1100 w 1264"/>
                <a:gd name="T3" fmla="*/ 575 h 600"/>
                <a:gd name="T4" fmla="*/ 1125 w 1264"/>
                <a:gd name="T5" fmla="*/ 552 h 600"/>
                <a:gd name="T6" fmla="*/ 1149 w 1264"/>
                <a:gd name="T7" fmla="*/ 528 h 600"/>
                <a:gd name="T8" fmla="*/ 1172 w 1264"/>
                <a:gd name="T9" fmla="*/ 504 h 600"/>
                <a:gd name="T10" fmla="*/ 1195 w 1264"/>
                <a:gd name="T11" fmla="*/ 480 h 600"/>
                <a:gd name="T12" fmla="*/ 1219 w 1264"/>
                <a:gd name="T13" fmla="*/ 456 h 600"/>
                <a:gd name="T14" fmla="*/ 1242 w 1264"/>
                <a:gd name="T15" fmla="*/ 434 h 600"/>
                <a:gd name="T16" fmla="*/ 1264 w 1264"/>
                <a:gd name="T17" fmla="*/ 411 h 600"/>
                <a:gd name="T18" fmla="*/ 1233 w 1264"/>
                <a:gd name="T19" fmla="*/ 383 h 600"/>
                <a:gd name="T20" fmla="*/ 1200 w 1264"/>
                <a:gd name="T21" fmla="*/ 355 h 600"/>
                <a:gd name="T22" fmla="*/ 1166 w 1264"/>
                <a:gd name="T23" fmla="*/ 330 h 600"/>
                <a:gd name="T24" fmla="*/ 1132 w 1264"/>
                <a:gd name="T25" fmla="*/ 306 h 600"/>
                <a:gd name="T26" fmla="*/ 1098 w 1264"/>
                <a:gd name="T27" fmla="*/ 282 h 600"/>
                <a:gd name="T28" fmla="*/ 1061 w 1264"/>
                <a:gd name="T29" fmla="*/ 259 h 600"/>
                <a:gd name="T30" fmla="*/ 1026 w 1264"/>
                <a:gd name="T31" fmla="*/ 237 h 600"/>
                <a:gd name="T32" fmla="*/ 989 w 1264"/>
                <a:gd name="T33" fmla="*/ 216 h 600"/>
                <a:gd name="T34" fmla="*/ 952 w 1264"/>
                <a:gd name="T35" fmla="*/ 197 h 600"/>
                <a:gd name="T36" fmla="*/ 914 w 1264"/>
                <a:gd name="T37" fmla="*/ 179 h 600"/>
                <a:gd name="T38" fmla="*/ 877 w 1264"/>
                <a:gd name="T39" fmla="*/ 160 h 600"/>
                <a:gd name="T40" fmla="*/ 838 w 1264"/>
                <a:gd name="T41" fmla="*/ 144 h 600"/>
                <a:gd name="T42" fmla="*/ 798 w 1264"/>
                <a:gd name="T43" fmla="*/ 129 h 600"/>
                <a:gd name="T44" fmla="*/ 759 w 1264"/>
                <a:gd name="T45" fmla="*/ 114 h 600"/>
                <a:gd name="T46" fmla="*/ 719 w 1264"/>
                <a:gd name="T47" fmla="*/ 100 h 600"/>
                <a:gd name="T48" fmla="*/ 678 w 1264"/>
                <a:gd name="T49" fmla="*/ 87 h 600"/>
                <a:gd name="T50" fmla="*/ 638 w 1264"/>
                <a:gd name="T51" fmla="*/ 75 h 600"/>
                <a:gd name="T52" fmla="*/ 596 w 1264"/>
                <a:gd name="T53" fmla="*/ 64 h 600"/>
                <a:gd name="T54" fmla="*/ 556 w 1264"/>
                <a:gd name="T55" fmla="*/ 54 h 600"/>
                <a:gd name="T56" fmla="*/ 514 w 1264"/>
                <a:gd name="T57" fmla="*/ 45 h 600"/>
                <a:gd name="T58" fmla="*/ 472 w 1264"/>
                <a:gd name="T59" fmla="*/ 37 h 600"/>
                <a:gd name="T60" fmla="*/ 430 w 1264"/>
                <a:gd name="T61" fmla="*/ 29 h 600"/>
                <a:gd name="T62" fmla="*/ 388 w 1264"/>
                <a:gd name="T63" fmla="*/ 23 h 600"/>
                <a:gd name="T64" fmla="*/ 345 w 1264"/>
                <a:gd name="T65" fmla="*/ 17 h 600"/>
                <a:gd name="T66" fmla="*/ 302 w 1264"/>
                <a:gd name="T67" fmla="*/ 12 h 600"/>
                <a:gd name="T68" fmla="*/ 260 w 1264"/>
                <a:gd name="T69" fmla="*/ 8 h 600"/>
                <a:gd name="T70" fmla="*/ 217 w 1264"/>
                <a:gd name="T71" fmla="*/ 5 h 600"/>
                <a:gd name="T72" fmla="*/ 173 w 1264"/>
                <a:gd name="T73" fmla="*/ 3 h 600"/>
                <a:gd name="T74" fmla="*/ 130 w 1264"/>
                <a:gd name="T75" fmla="*/ 2 h 600"/>
                <a:gd name="T76" fmla="*/ 86 w 1264"/>
                <a:gd name="T77" fmla="*/ 0 h 600"/>
                <a:gd name="T78" fmla="*/ 43 w 1264"/>
                <a:gd name="T79" fmla="*/ 0 h 600"/>
                <a:gd name="T80" fmla="*/ 0 w 1264"/>
                <a:gd name="T81" fmla="*/ 2 h 600"/>
                <a:gd name="T82" fmla="*/ 43 w 1264"/>
                <a:gd name="T83" fmla="*/ 23 h 600"/>
                <a:gd name="T84" fmla="*/ 86 w 1264"/>
                <a:gd name="T85" fmla="*/ 44 h 600"/>
                <a:gd name="T86" fmla="*/ 127 w 1264"/>
                <a:gd name="T87" fmla="*/ 63 h 600"/>
                <a:gd name="T88" fmla="*/ 167 w 1264"/>
                <a:gd name="T89" fmla="*/ 81 h 600"/>
                <a:gd name="T90" fmla="*/ 228 w 1264"/>
                <a:gd name="T91" fmla="*/ 104 h 600"/>
                <a:gd name="T92" fmla="*/ 289 w 1264"/>
                <a:gd name="T93" fmla="*/ 126 h 600"/>
                <a:gd name="T94" fmla="*/ 349 w 1264"/>
                <a:gd name="T95" fmla="*/ 151 h 600"/>
                <a:gd name="T96" fmla="*/ 409 w 1264"/>
                <a:gd name="T97" fmla="*/ 177 h 600"/>
                <a:gd name="T98" fmla="*/ 468 w 1264"/>
                <a:gd name="T99" fmla="*/ 205 h 600"/>
                <a:gd name="T100" fmla="*/ 527 w 1264"/>
                <a:gd name="T101" fmla="*/ 233 h 600"/>
                <a:gd name="T102" fmla="*/ 585 w 1264"/>
                <a:gd name="T103" fmla="*/ 264 h 600"/>
                <a:gd name="T104" fmla="*/ 643 w 1264"/>
                <a:gd name="T105" fmla="*/ 295 h 600"/>
                <a:gd name="T106" fmla="*/ 700 w 1264"/>
                <a:gd name="T107" fmla="*/ 328 h 600"/>
                <a:gd name="T108" fmla="*/ 755 w 1264"/>
                <a:gd name="T109" fmla="*/ 363 h 600"/>
                <a:gd name="T110" fmla="*/ 811 w 1264"/>
                <a:gd name="T111" fmla="*/ 400 h 600"/>
                <a:gd name="T112" fmla="*/ 865 w 1264"/>
                <a:gd name="T113" fmla="*/ 437 h 600"/>
                <a:gd name="T114" fmla="*/ 918 w 1264"/>
                <a:gd name="T115" fmla="*/ 476 h 600"/>
                <a:gd name="T116" fmla="*/ 972 w 1264"/>
                <a:gd name="T117" fmla="*/ 515 h 600"/>
                <a:gd name="T118" fmla="*/ 1024 w 1264"/>
                <a:gd name="T119" fmla="*/ 557 h 600"/>
                <a:gd name="T120" fmla="*/ 1076 w 1264"/>
                <a:gd name="T121" fmla="*/ 60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64" h="600">
                  <a:moveTo>
                    <a:pt x="1076" y="600"/>
                  </a:moveTo>
                  <a:lnTo>
                    <a:pt x="1100" y="575"/>
                  </a:lnTo>
                  <a:lnTo>
                    <a:pt x="1125" y="552"/>
                  </a:lnTo>
                  <a:lnTo>
                    <a:pt x="1149" y="528"/>
                  </a:lnTo>
                  <a:lnTo>
                    <a:pt x="1172" y="504"/>
                  </a:lnTo>
                  <a:lnTo>
                    <a:pt x="1195" y="480"/>
                  </a:lnTo>
                  <a:lnTo>
                    <a:pt x="1219" y="456"/>
                  </a:lnTo>
                  <a:lnTo>
                    <a:pt x="1242" y="434"/>
                  </a:lnTo>
                  <a:lnTo>
                    <a:pt x="1264" y="411"/>
                  </a:lnTo>
                  <a:lnTo>
                    <a:pt x="1233" y="383"/>
                  </a:lnTo>
                  <a:lnTo>
                    <a:pt x="1200" y="355"/>
                  </a:lnTo>
                  <a:lnTo>
                    <a:pt x="1166" y="330"/>
                  </a:lnTo>
                  <a:lnTo>
                    <a:pt x="1132" y="306"/>
                  </a:lnTo>
                  <a:lnTo>
                    <a:pt x="1098" y="282"/>
                  </a:lnTo>
                  <a:lnTo>
                    <a:pt x="1061" y="259"/>
                  </a:lnTo>
                  <a:lnTo>
                    <a:pt x="1026" y="237"/>
                  </a:lnTo>
                  <a:lnTo>
                    <a:pt x="989" y="216"/>
                  </a:lnTo>
                  <a:lnTo>
                    <a:pt x="952" y="197"/>
                  </a:lnTo>
                  <a:lnTo>
                    <a:pt x="914" y="179"/>
                  </a:lnTo>
                  <a:lnTo>
                    <a:pt x="877" y="160"/>
                  </a:lnTo>
                  <a:lnTo>
                    <a:pt x="838" y="144"/>
                  </a:lnTo>
                  <a:lnTo>
                    <a:pt x="798" y="129"/>
                  </a:lnTo>
                  <a:lnTo>
                    <a:pt x="759" y="114"/>
                  </a:lnTo>
                  <a:lnTo>
                    <a:pt x="719" y="100"/>
                  </a:lnTo>
                  <a:lnTo>
                    <a:pt x="678" y="87"/>
                  </a:lnTo>
                  <a:lnTo>
                    <a:pt x="638" y="75"/>
                  </a:lnTo>
                  <a:lnTo>
                    <a:pt x="596" y="64"/>
                  </a:lnTo>
                  <a:lnTo>
                    <a:pt x="556" y="54"/>
                  </a:lnTo>
                  <a:lnTo>
                    <a:pt x="514" y="45"/>
                  </a:lnTo>
                  <a:lnTo>
                    <a:pt x="472" y="37"/>
                  </a:lnTo>
                  <a:lnTo>
                    <a:pt x="430" y="29"/>
                  </a:lnTo>
                  <a:lnTo>
                    <a:pt x="388" y="23"/>
                  </a:lnTo>
                  <a:lnTo>
                    <a:pt x="345" y="17"/>
                  </a:lnTo>
                  <a:lnTo>
                    <a:pt x="302" y="12"/>
                  </a:lnTo>
                  <a:lnTo>
                    <a:pt x="260" y="8"/>
                  </a:lnTo>
                  <a:lnTo>
                    <a:pt x="217" y="5"/>
                  </a:lnTo>
                  <a:lnTo>
                    <a:pt x="173" y="3"/>
                  </a:lnTo>
                  <a:lnTo>
                    <a:pt x="130" y="2"/>
                  </a:lnTo>
                  <a:lnTo>
                    <a:pt x="86" y="0"/>
                  </a:lnTo>
                  <a:lnTo>
                    <a:pt x="43" y="0"/>
                  </a:lnTo>
                  <a:lnTo>
                    <a:pt x="0" y="2"/>
                  </a:lnTo>
                  <a:lnTo>
                    <a:pt x="43" y="23"/>
                  </a:lnTo>
                  <a:lnTo>
                    <a:pt x="86" y="44"/>
                  </a:lnTo>
                  <a:lnTo>
                    <a:pt x="127" y="63"/>
                  </a:lnTo>
                  <a:lnTo>
                    <a:pt x="167" y="81"/>
                  </a:lnTo>
                  <a:lnTo>
                    <a:pt x="228" y="104"/>
                  </a:lnTo>
                  <a:lnTo>
                    <a:pt x="289" y="126"/>
                  </a:lnTo>
                  <a:lnTo>
                    <a:pt x="349" y="151"/>
                  </a:lnTo>
                  <a:lnTo>
                    <a:pt x="409" y="177"/>
                  </a:lnTo>
                  <a:lnTo>
                    <a:pt x="468" y="205"/>
                  </a:lnTo>
                  <a:lnTo>
                    <a:pt x="527" y="233"/>
                  </a:lnTo>
                  <a:lnTo>
                    <a:pt x="585" y="264"/>
                  </a:lnTo>
                  <a:lnTo>
                    <a:pt x="643" y="295"/>
                  </a:lnTo>
                  <a:lnTo>
                    <a:pt x="700" y="328"/>
                  </a:lnTo>
                  <a:lnTo>
                    <a:pt x="755" y="363"/>
                  </a:lnTo>
                  <a:lnTo>
                    <a:pt x="811" y="400"/>
                  </a:lnTo>
                  <a:lnTo>
                    <a:pt x="865" y="437"/>
                  </a:lnTo>
                  <a:lnTo>
                    <a:pt x="918" y="476"/>
                  </a:lnTo>
                  <a:lnTo>
                    <a:pt x="972" y="515"/>
                  </a:lnTo>
                  <a:lnTo>
                    <a:pt x="1024" y="557"/>
                  </a:lnTo>
                  <a:lnTo>
                    <a:pt x="1076" y="60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rgbClr val="080808"/>
                </a:solidFill>
                <a:effectLst/>
                <a:uLnTx/>
                <a:uFillTx/>
                <a:cs typeface="+mn-ea"/>
                <a:sym typeface="+mn-lt"/>
              </a:endParaRPr>
            </a:p>
          </p:txBody>
        </p:sp>
        <p:sp>
          <p:nvSpPr>
            <p:cNvPr id="10" name="Freeform 8"/>
            <p:cNvSpPr/>
            <p:nvPr/>
          </p:nvSpPr>
          <p:spPr bwMode="auto">
            <a:xfrm>
              <a:off x="5078413" y="2452688"/>
              <a:ext cx="628650" cy="201613"/>
            </a:xfrm>
            <a:custGeom>
              <a:avLst/>
              <a:gdLst>
                <a:gd name="T0" fmla="*/ 1188 w 3175"/>
                <a:gd name="T1" fmla="*/ 139 h 1016"/>
                <a:gd name="T2" fmla="*/ 1205 w 3175"/>
                <a:gd name="T3" fmla="*/ 153 h 1016"/>
                <a:gd name="T4" fmla="*/ 1284 w 3175"/>
                <a:gd name="T5" fmla="*/ 178 h 1016"/>
                <a:gd name="T6" fmla="*/ 1435 w 3175"/>
                <a:gd name="T7" fmla="*/ 208 h 1016"/>
                <a:gd name="T8" fmla="*/ 1699 w 3175"/>
                <a:gd name="T9" fmla="*/ 251 h 1016"/>
                <a:gd name="T10" fmla="*/ 1785 w 3175"/>
                <a:gd name="T11" fmla="*/ 268 h 1016"/>
                <a:gd name="T12" fmla="*/ 1806 w 3175"/>
                <a:gd name="T13" fmla="*/ 276 h 1016"/>
                <a:gd name="T14" fmla="*/ 1679 w 3175"/>
                <a:gd name="T15" fmla="*/ 271 h 1016"/>
                <a:gd name="T16" fmla="*/ 1392 w 3175"/>
                <a:gd name="T17" fmla="*/ 264 h 1016"/>
                <a:gd name="T18" fmla="*/ 1206 w 3175"/>
                <a:gd name="T19" fmla="*/ 266 h 1016"/>
                <a:gd name="T20" fmla="*/ 1001 w 3175"/>
                <a:gd name="T21" fmla="*/ 274 h 1016"/>
                <a:gd name="T22" fmla="*/ 784 w 3175"/>
                <a:gd name="T23" fmla="*/ 293 h 1016"/>
                <a:gd name="T24" fmla="*/ 562 w 3175"/>
                <a:gd name="T25" fmla="*/ 322 h 1016"/>
                <a:gd name="T26" fmla="*/ 342 w 3175"/>
                <a:gd name="T27" fmla="*/ 364 h 1016"/>
                <a:gd name="T28" fmla="*/ 131 w 3175"/>
                <a:gd name="T29" fmla="*/ 423 h 1016"/>
                <a:gd name="T30" fmla="*/ 65 w 3175"/>
                <a:gd name="T31" fmla="*/ 466 h 1016"/>
                <a:gd name="T32" fmla="*/ 263 w 3175"/>
                <a:gd name="T33" fmla="*/ 451 h 1016"/>
                <a:gd name="T34" fmla="*/ 460 w 3175"/>
                <a:gd name="T35" fmla="*/ 443 h 1016"/>
                <a:gd name="T36" fmla="*/ 657 w 3175"/>
                <a:gd name="T37" fmla="*/ 442 h 1016"/>
                <a:gd name="T38" fmla="*/ 856 w 3175"/>
                <a:gd name="T39" fmla="*/ 451 h 1016"/>
                <a:gd name="T40" fmla="*/ 1053 w 3175"/>
                <a:gd name="T41" fmla="*/ 471 h 1016"/>
                <a:gd name="T42" fmla="*/ 1230 w 3175"/>
                <a:gd name="T43" fmla="*/ 499 h 1016"/>
                <a:gd name="T44" fmla="*/ 1402 w 3175"/>
                <a:gd name="T45" fmla="*/ 539 h 1016"/>
                <a:gd name="T46" fmla="*/ 1571 w 3175"/>
                <a:gd name="T47" fmla="*/ 587 h 1016"/>
                <a:gd name="T48" fmla="*/ 1737 w 3175"/>
                <a:gd name="T49" fmla="*/ 648 h 1016"/>
                <a:gd name="T50" fmla="*/ 1901 w 3175"/>
                <a:gd name="T51" fmla="*/ 717 h 1016"/>
                <a:gd name="T52" fmla="*/ 2061 w 3175"/>
                <a:gd name="T53" fmla="*/ 792 h 1016"/>
                <a:gd name="T54" fmla="*/ 2149 w 3175"/>
                <a:gd name="T55" fmla="*/ 836 h 1016"/>
                <a:gd name="T56" fmla="*/ 2235 w 3175"/>
                <a:gd name="T57" fmla="*/ 888 h 1016"/>
                <a:gd name="T58" fmla="*/ 2313 w 3175"/>
                <a:gd name="T59" fmla="*/ 947 h 1016"/>
                <a:gd name="T60" fmla="*/ 2357 w 3175"/>
                <a:gd name="T61" fmla="*/ 992 h 1016"/>
                <a:gd name="T62" fmla="*/ 2432 w 3175"/>
                <a:gd name="T63" fmla="*/ 964 h 1016"/>
                <a:gd name="T64" fmla="*/ 2594 w 3175"/>
                <a:gd name="T65" fmla="*/ 811 h 1016"/>
                <a:gd name="T66" fmla="*/ 2748 w 3175"/>
                <a:gd name="T67" fmla="*/ 662 h 1016"/>
                <a:gd name="T68" fmla="*/ 2897 w 3175"/>
                <a:gd name="T69" fmla="*/ 518 h 1016"/>
                <a:gd name="T70" fmla="*/ 3039 w 3175"/>
                <a:gd name="T71" fmla="*/ 378 h 1016"/>
                <a:gd name="T72" fmla="*/ 3175 w 3175"/>
                <a:gd name="T73" fmla="*/ 243 h 1016"/>
                <a:gd name="T74" fmla="*/ 2997 w 3175"/>
                <a:gd name="T75" fmla="*/ 175 h 1016"/>
                <a:gd name="T76" fmla="*/ 2815 w 3175"/>
                <a:gd name="T77" fmla="*/ 118 h 1016"/>
                <a:gd name="T78" fmla="*/ 2633 w 3175"/>
                <a:gd name="T79" fmla="*/ 71 h 1016"/>
                <a:gd name="T80" fmla="*/ 2447 w 3175"/>
                <a:gd name="T81" fmla="*/ 36 h 1016"/>
                <a:gd name="T82" fmla="*/ 2261 w 3175"/>
                <a:gd name="T83" fmla="*/ 12 h 1016"/>
                <a:gd name="T84" fmla="*/ 2074 w 3175"/>
                <a:gd name="T85" fmla="*/ 1 h 1016"/>
                <a:gd name="T86" fmla="*/ 1887 w 3175"/>
                <a:gd name="T87" fmla="*/ 2 h 1016"/>
                <a:gd name="T88" fmla="*/ 1699 w 3175"/>
                <a:gd name="T89" fmla="*/ 16 h 1016"/>
                <a:gd name="T90" fmla="*/ 1515 w 3175"/>
                <a:gd name="T91" fmla="*/ 42 h 1016"/>
                <a:gd name="T92" fmla="*/ 1330 w 3175"/>
                <a:gd name="T93" fmla="*/ 83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175" h="1016">
                  <a:moveTo>
                    <a:pt x="1208" y="117"/>
                  </a:moveTo>
                  <a:lnTo>
                    <a:pt x="1198" y="128"/>
                  </a:lnTo>
                  <a:lnTo>
                    <a:pt x="1188" y="139"/>
                  </a:lnTo>
                  <a:lnTo>
                    <a:pt x="1190" y="144"/>
                  </a:lnTo>
                  <a:lnTo>
                    <a:pt x="1196" y="149"/>
                  </a:lnTo>
                  <a:lnTo>
                    <a:pt x="1205" y="153"/>
                  </a:lnTo>
                  <a:lnTo>
                    <a:pt x="1216" y="159"/>
                  </a:lnTo>
                  <a:lnTo>
                    <a:pt x="1246" y="168"/>
                  </a:lnTo>
                  <a:lnTo>
                    <a:pt x="1284" y="178"/>
                  </a:lnTo>
                  <a:lnTo>
                    <a:pt x="1330" y="188"/>
                  </a:lnTo>
                  <a:lnTo>
                    <a:pt x="1381" y="197"/>
                  </a:lnTo>
                  <a:lnTo>
                    <a:pt x="1435" y="208"/>
                  </a:lnTo>
                  <a:lnTo>
                    <a:pt x="1491" y="217"/>
                  </a:lnTo>
                  <a:lnTo>
                    <a:pt x="1601" y="234"/>
                  </a:lnTo>
                  <a:lnTo>
                    <a:pt x="1699" y="251"/>
                  </a:lnTo>
                  <a:lnTo>
                    <a:pt x="1739" y="257"/>
                  </a:lnTo>
                  <a:lnTo>
                    <a:pt x="1772" y="264"/>
                  </a:lnTo>
                  <a:lnTo>
                    <a:pt x="1785" y="268"/>
                  </a:lnTo>
                  <a:lnTo>
                    <a:pt x="1795" y="271"/>
                  </a:lnTo>
                  <a:lnTo>
                    <a:pt x="1802" y="273"/>
                  </a:lnTo>
                  <a:lnTo>
                    <a:pt x="1806" y="276"/>
                  </a:lnTo>
                  <a:lnTo>
                    <a:pt x="1786" y="276"/>
                  </a:lnTo>
                  <a:lnTo>
                    <a:pt x="1743" y="274"/>
                  </a:lnTo>
                  <a:lnTo>
                    <a:pt x="1679" y="271"/>
                  </a:lnTo>
                  <a:lnTo>
                    <a:pt x="1599" y="268"/>
                  </a:lnTo>
                  <a:lnTo>
                    <a:pt x="1502" y="265"/>
                  </a:lnTo>
                  <a:lnTo>
                    <a:pt x="1392" y="264"/>
                  </a:lnTo>
                  <a:lnTo>
                    <a:pt x="1333" y="264"/>
                  </a:lnTo>
                  <a:lnTo>
                    <a:pt x="1271" y="265"/>
                  </a:lnTo>
                  <a:lnTo>
                    <a:pt x="1206" y="266"/>
                  </a:lnTo>
                  <a:lnTo>
                    <a:pt x="1140" y="269"/>
                  </a:lnTo>
                  <a:lnTo>
                    <a:pt x="1071" y="271"/>
                  </a:lnTo>
                  <a:lnTo>
                    <a:pt x="1001" y="274"/>
                  </a:lnTo>
                  <a:lnTo>
                    <a:pt x="930" y="280"/>
                  </a:lnTo>
                  <a:lnTo>
                    <a:pt x="858" y="286"/>
                  </a:lnTo>
                  <a:lnTo>
                    <a:pt x="784" y="293"/>
                  </a:lnTo>
                  <a:lnTo>
                    <a:pt x="711" y="301"/>
                  </a:lnTo>
                  <a:lnTo>
                    <a:pt x="637" y="311"/>
                  </a:lnTo>
                  <a:lnTo>
                    <a:pt x="562" y="322"/>
                  </a:lnTo>
                  <a:lnTo>
                    <a:pt x="488" y="335"/>
                  </a:lnTo>
                  <a:lnTo>
                    <a:pt x="415" y="348"/>
                  </a:lnTo>
                  <a:lnTo>
                    <a:pt x="342" y="364"/>
                  </a:lnTo>
                  <a:lnTo>
                    <a:pt x="271" y="382"/>
                  </a:lnTo>
                  <a:lnTo>
                    <a:pt x="200" y="401"/>
                  </a:lnTo>
                  <a:lnTo>
                    <a:pt x="131" y="423"/>
                  </a:lnTo>
                  <a:lnTo>
                    <a:pt x="64" y="447"/>
                  </a:lnTo>
                  <a:lnTo>
                    <a:pt x="0" y="473"/>
                  </a:lnTo>
                  <a:lnTo>
                    <a:pt x="65" y="466"/>
                  </a:lnTo>
                  <a:lnTo>
                    <a:pt x="131" y="462"/>
                  </a:lnTo>
                  <a:lnTo>
                    <a:pt x="197" y="456"/>
                  </a:lnTo>
                  <a:lnTo>
                    <a:pt x="263" y="451"/>
                  </a:lnTo>
                  <a:lnTo>
                    <a:pt x="328" y="448"/>
                  </a:lnTo>
                  <a:lnTo>
                    <a:pt x="394" y="445"/>
                  </a:lnTo>
                  <a:lnTo>
                    <a:pt x="460" y="443"/>
                  </a:lnTo>
                  <a:lnTo>
                    <a:pt x="526" y="442"/>
                  </a:lnTo>
                  <a:lnTo>
                    <a:pt x="592" y="441"/>
                  </a:lnTo>
                  <a:lnTo>
                    <a:pt x="657" y="442"/>
                  </a:lnTo>
                  <a:lnTo>
                    <a:pt x="723" y="443"/>
                  </a:lnTo>
                  <a:lnTo>
                    <a:pt x="790" y="447"/>
                  </a:lnTo>
                  <a:lnTo>
                    <a:pt x="856" y="451"/>
                  </a:lnTo>
                  <a:lnTo>
                    <a:pt x="922" y="456"/>
                  </a:lnTo>
                  <a:lnTo>
                    <a:pt x="987" y="463"/>
                  </a:lnTo>
                  <a:lnTo>
                    <a:pt x="1053" y="471"/>
                  </a:lnTo>
                  <a:lnTo>
                    <a:pt x="1112" y="479"/>
                  </a:lnTo>
                  <a:lnTo>
                    <a:pt x="1171" y="488"/>
                  </a:lnTo>
                  <a:lnTo>
                    <a:pt x="1230" y="499"/>
                  </a:lnTo>
                  <a:lnTo>
                    <a:pt x="1288" y="510"/>
                  </a:lnTo>
                  <a:lnTo>
                    <a:pt x="1346" y="524"/>
                  </a:lnTo>
                  <a:lnTo>
                    <a:pt x="1402" y="539"/>
                  </a:lnTo>
                  <a:lnTo>
                    <a:pt x="1459" y="553"/>
                  </a:lnTo>
                  <a:lnTo>
                    <a:pt x="1515" y="570"/>
                  </a:lnTo>
                  <a:lnTo>
                    <a:pt x="1571" y="587"/>
                  </a:lnTo>
                  <a:lnTo>
                    <a:pt x="1627" y="607"/>
                  </a:lnTo>
                  <a:lnTo>
                    <a:pt x="1682" y="627"/>
                  </a:lnTo>
                  <a:lnTo>
                    <a:pt x="1737" y="648"/>
                  </a:lnTo>
                  <a:lnTo>
                    <a:pt x="1792" y="669"/>
                  </a:lnTo>
                  <a:lnTo>
                    <a:pt x="1847" y="693"/>
                  </a:lnTo>
                  <a:lnTo>
                    <a:pt x="1901" y="717"/>
                  </a:lnTo>
                  <a:lnTo>
                    <a:pt x="1956" y="742"/>
                  </a:lnTo>
                  <a:lnTo>
                    <a:pt x="2006" y="765"/>
                  </a:lnTo>
                  <a:lnTo>
                    <a:pt x="2061" y="792"/>
                  </a:lnTo>
                  <a:lnTo>
                    <a:pt x="2090" y="805"/>
                  </a:lnTo>
                  <a:lnTo>
                    <a:pt x="2119" y="820"/>
                  </a:lnTo>
                  <a:lnTo>
                    <a:pt x="2149" y="836"/>
                  </a:lnTo>
                  <a:lnTo>
                    <a:pt x="2178" y="852"/>
                  </a:lnTo>
                  <a:lnTo>
                    <a:pt x="2206" y="870"/>
                  </a:lnTo>
                  <a:lnTo>
                    <a:pt x="2235" y="888"/>
                  </a:lnTo>
                  <a:lnTo>
                    <a:pt x="2262" y="906"/>
                  </a:lnTo>
                  <a:lnTo>
                    <a:pt x="2288" y="927"/>
                  </a:lnTo>
                  <a:lnTo>
                    <a:pt x="2313" y="947"/>
                  </a:lnTo>
                  <a:lnTo>
                    <a:pt x="2337" y="968"/>
                  </a:lnTo>
                  <a:lnTo>
                    <a:pt x="2347" y="980"/>
                  </a:lnTo>
                  <a:lnTo>
                    <a:pt x="2357" y="992"/>
                  </a:lnTo>
                  <a:lnTo>
                    <a:pt x="2367" y="1004"/>
                  </a:lnTo>
                  <a:lnTo>
                    <a:pt x="2376" y="1016"/>
                  </a:lnTo>
                  <a:lnTo>
                    <a:pt x="2432" y="964"/>
                  </a:lnTo>
                  <a:lnTo>
                    <a:pt x="2486" y="913"/>
                  </a:lnTo>
                  <a:lnTo>
                    <a:pt x="2541" y="862"/>
                  </a:lnTo>
                  <a:lnTo>
                    <a:pt x="2594" y="811"/>
                  </a:lnTo>
                  <a:lnTo>
                    <a:pt x="2646" y="761"/>
                  </a:lnTo>
                  <a:lnTo>
                    <a:pt x="2697" y="711"/>
                  </a:lnTo>
                  <a:lnTo>
                    <a:pt x="2748" y="662"/>
                  </a:lnTo>
                  <a:lnTo>
                    <a:pt x="2798" y="614"/>
                  </a:lnTo>
                  <a:lnTo>
                    <a:pt x="2848" y="566"/>
                  </a:lnTo>
                  <a:lnTo>
                    <a:pt x="2897" y="518"/>
                  </a:lnTo>
                  <a:lnTo>
                    <a:pt x="2945" y="471"/>
                  </a:lnTo>
                  <a:lnTo>
                    <a:pt x="2992" y="424"/>
                  </a:lnTo>
                  <a:lnTo>
                    <a:pt x="3039" y="378"/>
                  </a:lnTo>
                  <a:lnTo>
                    <a:pt x="3085" y="332"/>
                  </a:lnTo>
                  <a:lnTo>
                    <a:pt x="3131" y="287"/>
                  </a:lnTo>
                  <a:lnTo>
                    <a:pt x="3175" y="243"/>
                  </a:lnTo>
                  <a:lnTo>
                    <a:pt x="3116" y="219"/>
                  </a:lnTo>
                  <a:lnTo>
                    <a:pt x="3057" y="196"/>
                  </a:lnTo>
                  <a:lnTo>
                    <a:pt x="2997" y="175"/>
                  </a:lnTo>
                  <a:lnTo>
                    <a:pt x="2937" y="154"/>
                  </a:lnTo>
                  <a:lnTo>
                    <a:pt x="2877" y="136"/>
                  </a:lnTo>
                  <a:lnTo>
                    <a:pt x="2815" y="118"/>
                  </a:lnTo>
                  <a:lnTo>
                    <a:pt x="2755" y="101"/>
                  </a:lnTo>
                  <a:lnTo>
                    <a:pt x="2694" y="85"/>
                  </a:lnTo>
                  <a:lnTo>
                    <a:pt x="2633" y="71"/>
                  </a:lnTo>
                  <a:lnTo>
                    <a:pt x="2570" y="58"/>
                  </a:lnTo>
                  <a:lnTo>
                    <a:pt x="2509" y="46"/>
                  </a:lnTo>
                  <a:lnTo>
                    <a:pt x="2447" y="36"/>
                  </a:lnTo>
                  <a:lnTo>
                    <a:pt x="2386" y="27"/>
                  </a:lnTo>
                  <a:lnTo>
                    <a:pt x="2323" y="19"/>
                  </a:lnTo>
                  <a:lnTo>
                    <a:pt x="2261" y="12"/>
                  </a:lnTo>
                  <a:lnTo>
                    <a:pt x="2198" y="7"/>
                  </a:lnTo>
                  <a:lnTo>
                    <a:pt x="2136" y="3"/>
                  </a:lnTo>
                  <a:lnTo>
                    <a:pt x="2074" y="1"/>
                  </a:lnTo>
                  <a:lnTo>
                    <a:pt x="2011" y="0"/>
                  </a:lnTo>
                  <a:lnTo>
                    <a:pt x="1949" y="0"/>
                  </a:lnTo>
                  <a:lnTo>
                    <a:pt x="1887" y="2"/>
                  </a:lnTo>
                  <a:lnTo>
                    <a:pt x="1824" y="5"/>
                  </a:lnTo>
                  <a:lnTo>
                    <a:pt x="1762" y="9"/>
                  </a:lnTo>
                  <a:lnTo>
                    <a:pt x="1699" y="16"/>
                  </a:lnTo>
                  <a:lnTo>
                    <a:pt x="1638" y="23"/>
                  </a:lnTo>
                  <a:lnTo>
                    <a:pt x="1576" y="32"/>
                  </a:lnTo>
                  <a:lnTo>
                    <a:pt x="1515" y="42"/>
                  </a:lnTo>
                  <a:lnTo>
                    <a:pt x="1452" y="54"/>
                  </a:lnTo>
                  <a:lnTo>
                    <a:pt x="1391" y="68"/>
                  </a:lnTo>
                  <a:lnTo>
                    <a:pt x="1330" y="83"/>
                  </a:lnTo>
                  <a:lnTo>
                    <a:pt x="1270" y="99"/>
                  </a:lnTo>
                  <a:lnTo>
                    <a:pt x="1208" y="1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rgbClr val="080808"/>
                </a:solidFill>
                <a:effectLst/>
                <a:uLnTx/>
                <a:uFillTx/>
                <a:cs typeface="+mn-ea"/>
                <a:sym typeface="+mn-lt"/>
              </a:endParaRPr>
            </a:p>
          </p:txBody>
        </p:sp>
        <p:sp>
          <p:nvSpPr>
            <p:cNvPr id="11" name="Freeform 9"/>
            <p:cNvSpPr/>
            <p:nvPr/>
          </p:nvSpPr>
          <p:spPr bwMode="auto">
            <a:xfrm>
              <a:off x="5529263" y="2236788"/>
              <a:ext cx="396875" cy="184150"/>
            </a:xfrm>
            <a:custGeom>
              <a:avLst/>
              <a:gdLst>
                <a:gd name="T0" fmla="*/ 1650 w 1997"/>
                <a:gd name="T1" fmla="*/ 445 h 931"/>
                <a:gd name="T2" fmla="*/ 1655 w 1997"/>
                <a:gd name="T3" fmla="*/ 464 h 931"/>
                <a:gd name="T4" fmla="*/ 1647 w 1997"/>
                <a:gd name="T5" fmla="*/ 493 h 931"/>
                <a:gd name="T6" fmla="*/ 1627 w 1997"/>
                <a:gd name="T7" fmla="*/ 514 h 931"/>
                <a:gd name="T8" fmla="*/ 1600 w 1997"/>
                <a:gd name="T9" fmla="*/ 524 h 931"/>
                <a:gd name="T10" fmla="*/ 1575 w 1997"/>
                <a:gd name="T11" fmla="*/ 520 h 931"/>
                <a:gd name="T12" fmla="*/ 1561 w 1997"/>
                <a:gd name="T13" fmla="*/ 511 h 931"/>
                <a:gd name="T14" fmla="*/ 1482 w 1997"/>
                <a:gd name="T15" fmla="*/ 445 h 931"/>
                <a:gd name="T16" fmla="*/ 1401 w 1997"/>
                <a:gd name="T17" fmla="*/ 386 h 931"/>
                <a:gd name="T18" fmla="*/ 1317 w 1997"/>
                <a:gd name="T19" fmla="*/ 334 h 931"/>
                <a:gd name="T20" fmla="*/ 1231 w 1997"/>
                <a:gd name="T21" fmla="*/ 290 h 931"/>
                <a:gd name="T22" fmla="*/ 1143 w 1997"/>
                <a:gd name="T23" fmla="*/ 251 h 931"/>
                <a:gd name="T24" fmla="*/ 1052 w 1997"/>
                <a:gd name="T25" fmla="*/ 219 h 931"/>
                <a:gd name="T26" fmla="*/ 960 w 1997"/>
                <a:gd name="T27" fmla="*/ 192 h 931"/>
                <a:gd name="T28" fmla="*/ 867 w 1997"/>
                <a:gd name="T29" fmla="*/ 172 h 931"/>
                <a:gd name="T30" fmla="*/ 675 w 1997"/>
                <a:gd name="T31" fmla="*/ 146 h 931"/>
                <a:gd name="T32" fmla="*/ 540 w 1997"/>
                <a:gd name="T33" fmla="*/ 171 h 931"/>
                <a:gd name="T34" fmla="*/ 432 w 1997"/>
                <a:gd name="T35" fmla="*/ 223 h 931"/>
                <a:gd name="T36" fmla="*/ 319 w 1997"/>
                <a:gd name="T37" fmla="*/ 283 h 931"/>
                <a:gd name="T38" fmla="*/ 203 w 1997"/>
                <a:gd name="T39" fmla="*/ 352 h 931"/>
                <a:gd name="T40" fmla="*/ 82 w 1997"/>
                <a:gd name="T41" fmla="*/ 430 h 931"/>
                <a:gd name="T42" fmla="*/ 44 w 1997"/>
                <a:gd name="T43" fmla="*/ 488 h 931"/>
                <a:gd name="T44" fmla="*/ 178 w 1997"/>
                <a:gd name="T45" fmla="*/ 494 h 931"/>
                <a:gd name="T46" fmla="*/ 310 w 1997"/>
                <a:gd name="T47" fmla="*/ 505 h 931"/>
                <a:gd name="T48" fmla="*/ 442 w 1997"/>
                <a:gd name="T49" fmla="*/ 525 h 931"/>
                <a:gd name="T50" fmla="*/ 570 w 1997"/>
                <a:gd name="T51" fmla="*/ 554 h 931"/>
                <a:gd name="T52" fmla="*/ 697 w 1997"/>
                <a:gd name="T53" fmla="*/ 589 h 931"/>
                <a:gd name="T54" fmla="*/ 819 w 1997"/>
                <a:gd name="T55" fmla="*/ 634 h 931"/>
                <a:gd name="T56" fmla="*/ 937 w 1997"/>
                <a:gd name="T57" fmla="*/ 688 h 931"/>
                <a:gd name="T58" fmla="*/ 1052 w 1997"/>
                <a:gd name="T59" fmla="*/ 750 h 931"/>
                <a:gd name="T60" fmla="*/ 1160 w 1997"/>
                <a:gd name="T61" fmla="*/ 821 h 931"/>
                <a:gd name="T62" fmla="*/ 1263 w 1997"/>
                <a:gd name="T63" fmla="*/ 902 h 931"/>
                <a:gd name="T64" fmla="*/ 1523 w 1997"/>
                <a:gd name="T65" fmla="*/ 704 h 931"/>
                <a:gd name="T66" fmla="*/ 1758 w 1997"/>
                <a:gd name="T67" fmla="*/ 477 h 931"/>
                <a:gd name="T68" fmla="*/ 1873 w 1997"/>
                <a:gd name="T69" fmla="*/ 374 h 931"/>
                <a:gd name="T70" fmla="*/ 1969 w 1997"/>
                <a:gd name="T71" fmla="*/ 300 h 931"/>
                <a:gd name="T72" fmla="*/ 1942 w 1997"/>
                <a:gd name="T73" fmla="*/ 234 h 931"/>
                <a:gd name="T74" fmla="*/ 1848 w 1997"/>
                <a:gd name="T75" fmla="*/ 167 h 931"/>
                <a:gd name="T76" fmla="*/ 1778 w 1997"/>
                <a:gd name="T77" fmla="*/ 125 h 931"/>
                <a:gd name="T78" fmla="*/ 1695 w 1997"/>
                <a:gd name="T79" fmla="*/ 87 h 931"/>
                <a:gd name="T80" fmla="*/ 1601 w 1997"/>
                <a:gd name="T81" fmla="*/ 53 h 931"/>
                <a:gd name="T82" fmla="*/ 1495 w 1997"/>
                <a:gd name="T83" fmla="*/ 24 h 931"/>
                <a:gd name="T84" fmla="*/ 1379 w 1997"/>
                <a:gd name="T85" fmla="*/ 6 h 931"/>
                <a:gd name="T86" fmla="*/ 1250 w 1997"/>
                <a:gd name="T87" fmla="*/ 0 h 931"/>
                <a:gd name="T88" fmla="*/ 1110 w 1997"/>
                <a:gd name="T89" fmla="*/ 7 h 931"/>
                <a:gd name="T90" fmla="*/ 1054 w 1997"/>
                <a:gd name="T91" fmla="*/ 36 h 931"/>
                <a:gd name="T92" fmla="*/ 1185 w 1997"/>
                <a:gd name="T93" fmla="*/ 85 h 931"/>
                <a:gd name="T94" fmla="*/ 1309 w 1997"/>
                <a:gd name="T95" fmla="*/ 150 h 931"/>
                <a:gd name="T96" fmla="*/ 1427 w 1997"/>
                <a:gd name="T97" fmla="*/ 228 h 931"/>
                <a:gd name="T98" fmla="*/ 1540 w 1997"/>
                <a:gd name="T99" fmla="*/ 324 h 931"/>
                <a:gd name="T100" fmla="*/ 1643 w 1997"/>
                <a:gd name="T101" fmla="*/ 435 h 9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997" h="931">
                  <a:moveTo>
                    <a:pt x="1643" y="435"/>
                  </a:moveTo>
                  <a:lnTo>
                    <a:pt x="1647" y="440"/>
                  </a:lnTo>
                  <a:lnTo>
                    <a:pt x="1650" y="445"/>
                  </a:lnTo>
                  <a:lnTo>
                    <a:pt x="1652" y="449"/>
                  </a:lnTo>
                  <a:lnTo>
                    <a:pt x="1653" y="454"/>
                  </a:lnTo>
                  <a:lnTo>
                    <a:pt x="1655" y="464"/>
                  </a:lnTo>
                  <a:lnTo>
                    <a:pt x="1654" y="474"/>
                  </a:lnTo>
                  <a:lnTo>
                    <a:pt x="1652" y="484"/>
                  </a:lnTo>
                  <a:lnTo>
                    <a:pt x="1647" y="493"/>
                  </a:lnTo>
                  <a:lnTo>
                    <a:pt x="1642" y="501"/>
                  </a:lnTo>
                  <a:lnTo>
                    <a:pt x="1635" y="507"/>
                  </a:lnTo>
                  <a:lnTo>
                    <a:pt x="1627" y="514"/>
                  </a:lnTo>
                  <a:lnTo>
                    <a:pt x="1618" y="519"/>
                  </a:lnTo>
                  <a:lnTo>
                    <a:pt x="1609" y="522"/>
                  </a:lnTo>
                  <a:lnTo>
                    <a:pt x="1600" y="524"/>
                  </a:lnTo>
                  <a:lnTo>
                    <a:pt x="1589" y="524"/>
                  </a:lnTo>
                  <a:lnTo>
                    <a:pt x="1579" y="522"/>
                  </a:lnTo>
                  <a:lnTo>
                    <a:pt x="1575" y="520"/>
                  </a:lnTo>
                  <a:lnTo>
                    <a:pt x="1570" y="518"/>
                  </a:lnTo>
                  <a:lnTo>
                    <a:pt x="1566" y="515"/>
                  </a:lnTo>
                  <a:lnTo>
                    <a:pt x="1561" y="511"/>
                  </a:lnTo>
                  <a:lnTo>
                    <a:pt x="1535" y="488"/>
                  </a:lnTo>
                  <a:lnTo>
                    <a:pt x="1509" y="465"/>
                  </a:lnTo>
                  <a:lnTo>
                    <a:pt x="1482" y="445"/>
                  </a:lnTo>
                  <a:lnTo>
                    <a:pt x="1456" y="423"/>
                  </a:lnTo>
                  <a:lnTo>
                    <a:pt x="1428" y="404"/>
                  </a:lnTo>
                  <a:lnTo>
                    <a:pt x="1401" y="386"/>
                  </a:lnTo>
                  <a:lnTo>
                    <a:pt x="1373" y="368"/>
                  </a:lnTo>
                  <a:lnTo>
                    <a:pt x="1346" y="350"/>
                  </a:lnTo>
                  <a:lnTo>
                    <a:pt x="1317" y="334"/>
                  </a:lnTo>
                  <a:lnTo>
                    <a:pt x="1289" y="318"/>
                  </a:lnTo>
                  <a:lnTo>
                    <a:pt x="1259" y="303"/>
                  </a:lnTo>
                  <a:lnTo>
                    <a:pt x="1231" y="290"/>
                  </a:lnTo>
                  <a:lnTo>
                    <a:pt x="1202" y="276"/>
                  </a:lnTo>
                  <a:lnTo>
                    <a:pt x="1172" y="262"/>
                  </a:lnTo>
                  <a:lnTo>
                    <a:pt x="1143" y="251"/>
                  </a:lnTo>
                  <a:lnTo>
                    <a:pt x="1113" y="240"/>
                  </a:lnTo>
                  <a:lnTo>
                    <a:pt x="1083" y="228"/>
                  </a:lnTo>
                  <a:lnTo>
                    <a:pt x="1052" y="219"/>
                  </a:lnTo>
                  <a:lnTo>
                    <a:pt x="1021" y="209"/>
                  </a:lnTo>
                  <a:lnTo>
                    <a:pt x="991" y="201"/>
                  </a:lnTo>
                  <a:lnTo>
                    <a:pt x="960" y="192"/>
                  </a:lnTo>
                  <a:lnTo>
                    <a:pt x="929" y="185"/>
                  </a:lnTo>
                  <a:lnTo>
                    <a:pt x="898" y="178"/>
                  </a:lnTo>
                  <a:lnTo>
                    <a:pt x="867" y="172"/>
                  </a:lnTo>
                  <a:lnTo>
                    <a:pt x="804" y="160"/>
                  </a:lnTo>
                  <a:lnTo>
                    <a:pt x="740" y="152"/>
                  </a:lnTo>
                  <a:lnTo>
                    <a:pt x="675" y="146"/>
                  </a:lnTo>
                  <a:lnTo>
                    <a:pt x="611" y="140"/>
                  </a:lnTo>
                  <a:lnTo>
                    <a:pt x="576" y="155"/>
                  </a:lnTo>
                  <a:lnTo>
                    <a:pt x="540" y="171"/>
                  </a:lnTo>
                  <a:lnTo>
                    <a:pt x="505" y="188"/>
                  </a:lnTo>
                  <a:lnTo>
                    <a:pt x="469" y="205"/>
                  </a:lnTo>
                  <a:lnTo>
                    <a:pt x="432" y="223"/>
                  </a:lnTo>
                  <a:lnTo>
                    <a:pt x="395" y="242"/>
                  </a:lnTo>
                  <a:lnTo>
                    <a:pt x="357" y="262"/>
                  </a:lnTo>
                  <a:lnTo>
                    <a:pt x="319" y="283"/>
                  </a:lnTo>
                  <a:lnTo>
                    <a:pt x="281" y="305"/>
                  </a:lnTo>
                  <a:lnTo>
                    <a:pt x="242" y="328"/>
                  </a:lnTo>
                  <a:lnTo>
                    <a:pt x="203" y="352"/>
                  </a:lnTo>
                  <a:lnTo>
                    <a:pt x="163" y="377"/>
                  </a:lnTo>
                  <a:lnTo>
                    <a:pt x="122" y="403"/>
                  </a:lnTo>
                  <a:lnTo>
                    <a:pt x="82" y="430"/>
                  </a:lnTo>
                  <a:lnTo>
                    <a:pt x="40" y="459"/>
                  </a:lnTo>
                  <a:lnTo>
                    <a:pt x="0" y="488"/>
                  </a:lnTo>
                  <a:lnTo>
                    <a:pt x="44" y="488"/>
                  </a:lnTo>
                  <a:lnTo>
                    <a:pt x="88" y="489"/>
                  </a:lnTo>
                  <a:lnTo>
                    <a:pt x="133" y="490"/>
                  </a:lnTo>
                  <a:lnTo>
                    <a:pt x="178" y="494"/>
                  </a:lnTo>
                  <a:lnTo>
                    <a:pt x="222" y="497"/>
                  </a:lnTo>
                  <a:lnTo>
                    <a:pt x="266" y="501"/>
                  </a:lnTo>
                  <a:lnTo>
                    <a:pt x="310" y="505"/>
                  </a:lnTo>
                  <a:lnTo>
                    <a:pt x="355" y="512"/>
                  </a:lnTo>
                  <a:lnTo>
                    <a:pt x="398" y="518"/>
                  </a:lnTo>
                  <a:lnTo>
                    <a:pt x="442" y="525"/>
                  </a:lnTo>
                  <a:lnTo>
                    <a:pt x="485" y="535"/>
                  </a:lnTo>
                  <a:lnTo>
                    <a:pt x="528" y="544"/>
                  </a:lnTo>
                  <a:lnTo>
                    <a:pt x="570" y="554"/>
                  </a:lnTo>
                  <a:lnTo>
                    <a:pt x="613" y="564"/>
                  </a:lnTo>
                  <a:lnTo>
                    <a:pt x="655" y="577"/>
                  </a:lnTo>
                  <a:lnTo>
                    <a:pt x="697" y="589"/>
                  </a:lnTo>
                  <a:lnTo>
                    <a:pt x="738" y="604"/>
                  </a:lnTo>
                  <a:lnTo>
                    <a:pt x="779" y="618"/>
                  </a:lnTo>
                  <a:lnTo>
                    <a:pt x="819" y="634"/>
                  </a:lnTo>
                  <a:lnTo>
                    <a:pt x="859" y="651"/>
                  </a:lnTo>
                  <a:lnTo>
                    <a:pt x="899" y="668"/>
                  </a:lnTo>
                  <a:lnTo>
                    <a:pt x="937" y="688"/>
                  </a:lnTo>
                  <a:lnTo>
                    <a:pt x="976" y="707"/>
                  </a:lnTo>
                  <a:lnTo>
                    <a:pt x="1014" y="727"/>
                  </a:lnTo>
                  <a:lnTo>
                    <a:pt x="1052" y="750"/>
                  </a:lnTo>
                  <a:lnTo>
                    <a:pt x="1088" y="773"/>
                  </a:lnTo>
                  <a:lnTo>
                    <a:pt x="1124" y="797"/>
                  </a:lnTo>
                  <a:lnTo>
                    <a:pt x="1160" y="821"/>
                  </a:lnTo>
                  <a:lnTo>
                    <a:pt x="1195" y="846"/>
                  </a:lnTo>
                  <a:lnTo>
                    <a:pt x="1229" y="874"/>
                  </a:lnTo>
                  <a:lnTo>
                    <a:pt x="1263" y="902"/>
                  </a:lnTo>
                  <a:lnTo>
                    <a:pt x="1296" y="931"/>
                  </a:lnTo>
                  <a:lnTo>
                    <a:pt x="1413" y="814"/>
                  </a:lnTo>
                  <a:lnTo>
                    <a:pt x="1523" y="704"/>
                  </a:lnTo>
                  <a:lnTo>
                    <a:pt x="1623" y="605"/>
                  </a:lnTo>
                  <a:lnTo>
                    <a:pt x="1715" y="516"/>
                  </a:lnTo>
                  <a:lnTo>
                    <a:pt x="1758" y="477"/>
                  </a:lnTo>
                  <a:lnTo>
                    <a:pt x="1799" y="439"/>
                  </a:lnTo>
                  <a:lnTo>
                    <a:pt x="1837" y="405"/>
                  </a:lnTo>
                  <a:lnTo>
                    <a:pt x="1873" y="374"/>
                  </a:lnTo>
                  <a:lnTo>
                    <a:pt x="1907" y="346"/>
                  </a:lnTo>
                  <a:lnTo>
                    <a:pt x="1940" y="321"/>
                  </a:lnTo>
                  <a:lnTo>
                    <a:pt x="1969" y="300"/>
                  </a:lnTo>
                  <a:lnTo>
                    <a:pt x="1997" y="282"/>
                  </a:lnTo>
                  <a:lnTo>
                    <a:pt x="1972" y="259"/>
                  </a:lnTo>
                  <a:lnTo>
                    <a:pt x="1942" y="234"/>
                  </a:lnTo>
                  <a:lnTo>
                    <a:pt x="1908" y="208"/>
                  </a:lnTo>
                  <a:lnTo>
                    <a:pt x="1870" y="181"/>
                  </a:lnTo>
                  <a:lnTo>
                    <a:pt x="1848" y="167"/>
                  </a:lnTo>
                  <a:lnTo>
                    <a:pt x="1826" y="152"/>
                  </a:lnTo>
                  <a:lnTo>
                    <a:pt x="1803" y="139"/>
                  </a:lnTo>
                  <a:lnTo>
                    <a:pt x="1778" y="125"/>
                  </a:lnTo>
                  <a:lnTo>
                    <a:pt x="1750" y="112"/>
                  </a:lnTo>
                  <a:lnTo>
                    <a:pt x="1723" y="99"/>
                  </a:lnTo>
                  <a:lnTo>
                    <a:pt x="1695" y="87"/>
                  </a:lnTo>
                  <a:lnTo>
                    <a:pt x="1664" y="74"/>
                  </a:lnTo>
                  <a:lnTo>
                    <a:pt x="1634" y="63"/>
                  </a:lnTo>
                  <a:lnTo>
                    <a:pt x="1601" y="53"/>
                  </a:lnTo>
                  <a:lnTo>
                    <a:pt x="1567" y="42"/>
                  </a:lnTo>
                  <a:lnTo>
                    <a:pt x="1532" y="33"/>
                  </a:lnTo>
                  <a:lnTo>
                    <a:pt x="1495" y="24"/>
                  </a:lnTo>
                  <a:lnTo>
                    <a:pt x="1458" y="17"/>
                  </a:lnTo>
                  <a:lnTo>
                    <a:pt x="1419" y="12"/>
                  </a:lnTo>
                  <a:lnTo>
                    <a:pt x="1379" y="6"/>
                  </a:lnTo>
                  <a:lnTo>
                    <a:pt x="1338" y="3"/>
                  </a:lnTo>
                  <a:lnTo>
                    <a:pt x="1295" y="0"/>
                  </a:lnTo>
                  <a:lnTo>
                    <a:pt x="1250" y="0"/>
                  </a:lnTo>
                  <a:lnTo>
                    <a:pt x="1205" y="0"/>
                  </a:lnTo>
                  <a:lnTo>
                    <a:pt x="1159" y="4"/>
                  </a:lnTo>
                  <a:lnTo>
                    <a:pt x="1110" y="7"/>
                  </a:lnTo>
                  <a:lnTo>
                    <a:pt x="1061" y="14"/>
                  </a:lnTo>
                  <a:lnTo>
                    <a:pt x="1010" y="22"/>
                  </a:lnTo>
                  <a:lnTo>
                    <a:pt x="1054" y="36"/>
                  </a:lnTo>
                  <a:lnTo>
                    <a:pt x="1098" y="50"/>
                  </a:lnTo>
                  <a:lnTo>
                    <a:pt x="1141" y="67"/>
                  </a:lnTo>
                  <a:lnTo>
                    <a:pt x="1185" y="85"/>
                  </a:lnTo>
                  <a:lnTo>
                    <a:pt x="1227" y="106"/>
                  </a:lnTo>
                  <a:lnTo>
                    <a:pt x="1269" y="126"/>
                  </a:lnTo>
                  <a:lnTo>
                    <a:pt x="1309" y="150"/>
                  </a:lnTo>
                  <a:lnTo>
                    <a:pt x="1349" y="174"/>
                  </a:lnTo>
                  <a:lnTo>
                    <a:pt x="1389" y="200"/>
                  </a:lnTo>
                  <a:lnTo>
                    <a:pt x="1427" y="228"/>
                  </a:lnTo>
                  <a:lnTo>
                    <a:pt x="1466" y="258"/>
                  </a:lnTo>
                  <a:lnTo>
                    <a:pt x="1502" y="290"/>
                  </a:lnTo>
                  <a:lnTo>
                    <a:pt x="1540" y="324"/>
                  </a:lnTo>
                  <a:lnTo>
                    <a:pt x="1575" y="359"/>
                  </a:lnTo>
                  <a:lnTo>
                    <a:pt x="1610" y="396"/>
                  </a:lnTo>
                  <a:lnTo>
                    <a:pt x="1643" y="43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rgbClr val="080808"/>
                </a:solidFill>
                <a:effectLst/>
                <a:uLnTx/>
                <a:uFillTx/>
                <a:cs typeface="+mn-ea"/>
                <a:sym typeface="+mn-lt"/>
              </a:endParaRPr>
            </a:p>
          </p:txBody>
        </p:sp>
        <p:sp>
          <p:nvSpPr>
            <p:cNvPr id="12" name="Freeform 10"/>
            <p:cNvSpPr/>
            <p:nvPr/>
          </p:nvSpPr>
          <p:spPr bwMode="auto">
            <a:xfrm>
              <a:off x="3989388" y="2840038"/>
              <a:ext cx="1112838" cy="433388"/>
            </a:xfrm>
            <a:custGeom>
              <a:avLst/>
              <a:gdLst>
                <a:gd name="T0" fmla="*/ 169 w 5614"/>
                <a:gd name="T1" fmla="*/ 271 h 2180"/>
                <a:gd name="T2" fmla="*/ 512 w 5614"/>
                <a:gd name="T3" fmla="*/ 232 h 2180"/>
                <a:gd name="T4" fmla="*/ 859 w 5614"/>
                <a:gd name="T5" fmla="*/ 195 h 2180"/>
                <a:gd name="T6" fmla="*/ 1208 w 5614"/>
                <a:gd name="T7" fmla="*/ 158 h 2180"/>
                <a:gd name="T8" fmla="*/ 1558 w 5614"/>
                <a:gd name="T9" fmla="*/ 121 h 2180"/>
                <a:gd name="T10" fmla="*/ 1907 w 5614"/>
                <a:gd name="T11" fmla="*/ 86 h 2180"/>
                <a:gd name="T12" fmla="*/ 2251 w 5614"/>
                <a:gd name="T13" fmla="*/ 51 h 2180"/>
                <a:gd name="T14" fmla="*/ 2589 w 5614"/>
                <a:gd name="T15" fmla="*/ 17 h 2180"/>
                <a:gd name="T16" fmla="*/ 2757 w 5614"/>
                <a:gd name="T17" fmla="*/ 0 h 2180"/>
                <a:gd name="T18" fmla="*/ 2969 w 5614"/>
                <a:gd name="T19" fmla="*/ 27 h 2180"/>
                <a:gd name="T20" fmla="*/ 3193 w 5614"/>
                <a:gd name="T21" fmla="*/ 64 h 2180"/>
                <a:gd name="T22" fmla="*/ 3426 w 5614"/>
                <a:gd name="T23" fmla="*/ 107 h 2180"/>
                <a:gd name="T24" fmla="*/ 3669 w 5614"/>
                <a:gd name="T25" fmla="*/ 160 h 2180"/>
                <a:gd name="T26" fmla="*/ 3919 w 5614"/>
                <a:gd name="T27" fmla="*/ 222 h 2180"/>
                <a:gd name="T28" fmla="*/ 4178 w 5614"/>
                <a:gd name="T29" fmla="*/ 296 h 2180"/>
                <a:gd name="T30" fmla="*/ 4311 w 5614"/>
                <a:gd name="T31" fmla="*/ 338 h 2180"/>
                <a:gd name="T32" fmla="*/ 4443 w 5614"/>
                <a:gd name="T33" fmla="*/ 382 h 2180"/>
                <a:gd name="T34" fmla="*/ 4579 w 5614"/>
                <a:gd name="T35" fmla="*/ 430 h 2180"/>
                <a:gd name="T36" fmla="*/ 4716 w 5614"/>
                <a:gd name="T37" fmla="*/ 480 h 2180"/>
                <a:gd name="T38" fmla="*/ 4839 w 5614"/>
                <a:gd name="T39" fmla="*/ 528 h 2180"/>
                <a:gd name="T40" fmla="*/ 4958 w 5614"/>
                <a:gd name="T41" fmla="*/ 577 h 2180"/>
                <a:gd name="T42" fmla="*/ 5075 w 5614"/>
                <a:gd name="T43" fmla="*/ 628 h 2180"/>
                <a:gd name="T44" fmla="*/ 5190 w 5614"/>
                <a:gd name="T45" fmla="*/ 679 h 2180"/>
                <a:gd name="T46" fmla="*/ 5300 w 5614"/>
                <a:gd name="T47" fmla="*/ 730 h 2180"/>
                <a:gd name="T48" fmla="*/ 5407 w 5614"/>
                <a:gd name="T49" fmla="*/ 783 h 2180"/>
                <a:gd name="T50" fmla="*/ 5512 w 5614"/>
                <a:gd name="T51" fmla="*/ 835 h 2180"/>
                <a:gd name="T52" fmla="*/ 5614 w 5614"/>
                <a:gd name="T53" fmla="*/ 888 h 2180"/>
                <a:gd name="T54" fmla="*/ 5346 w 5614"/>
                <a:gd name="T55" fmla="*/ 1067 h 2180"/>
                <a:gd name="T56" fmla="*/ 5073 w 5614"/>
                <a:gd name="T57" fmla="*/ 1244 h 2180"/>
                <a:gd name="T58" fmla="*/ 4791 w 5614"/>
                <a:gd name="T59" fmla="*/ 1415 h 2180"/>
                <a:gd name="T60" fmla="*/ 4505 w 5614"/>
                <a:gd name="T61" fmla="*/ 1581 h 2180"/>
                <a:gd name="T62" fmla="*/ 4211 w 5614"/>
                <a:gd name="T63" fmla="*/ 1741 h 2180"/>
                <a:gd name="T64" fmla="*/ 4061 w 5614"/>
                <a:gd name="T65" fmla="*/ 1819 h 2180"/>
                <a:gd name="T66" fmla="*/ 3910 w 5614"/>
                <a:gd name="T67" fmla="*/ 1895 h 2180"/>
                <a:gd name="T68" fmla="*/ 3758 w 5614"/>
                <a:gd name="T69" fmla="*/ 1969 h 2180"/>
                <a:gd name="T70" fmla="*/ 3604 w 5614"/>
                <a:gd name="T71" fmla="*/ 2041 h 2180"/>
                <a:gd name="T72" fmla="*/ 3448 w 5614"/>
                <a:gd name="T73" fmla="*/ 2112 h 2180"/>
                <a:gd name="T74" fmla="*/ 3291 w 5614"/>
                <a:gd name="T75" fmla="*/ 2180 h 2180"/>
                <a:gd name="T76" fmla="*/ 3232 w 5614"/>
                <a:gd name="T77" fmla="*/ 2070 h 2180"/>
                <a:gd name="T78" fmla="*/ 3165 w 5614"/>
                <a:gd name="T79" fmla="*/ 1965 h 2180"/>
                <a:gd name="T80" fmla="*/ 3090 w 5614"/>
                <a:gd name="T81" fmla="*/ 1866 h 2180"/>
                <a:gd name="T82" fmla="*/ 3008 w 5614"/>
                <a:gd name="T83" fmla="*/ 1770 h 2180"/>
                <a:gd name="T84" fmla="*/ 2919 w 5614"/>
                <a:gd name="T85" fmla="*/ 1680 h 2180"/>
                <a:gd name="T86" fmla="*/ 2824 w 5614"/>
                <a:gd name="T87" fmla="*/ 1593 h 2180"/>
                <a:gd name="T88" fmla="*/ 2724 w 5614"/>
                <a:gd name="T89" fmla="*/ 1511 h 2180"/>
                <a:gd name="T90" fmla="*/ 2621 w 5614"/>
                <a:gd name="T91" fmla="*/ 1432 h 2180"/>
                <a:gd name="T92" fmla="*/ 2513 w 5614"/>
                <a:gd name="T93" fmla="*/ 1357 h 2180"/>
                <a:gd name="T94" fmla="*/ 2404 w 5614"/>
                <a:gd name="T95" fmla="*/ 1286 h 2180"/>
                <a:gd name="T96" fmla="*/ 2293 w 5614"/>
                <a:gd name="T97" fmla="*/ 1218 h 2180"/>
                <a:gd name="T98" fmla="*/ 2182 w 5614"/>
                <a:gd name="T99" fmla="*/ 1152 h 2180"/>
                <a:gd name="T100" fmla="*/ 1960 w 5614"/>
                <a:gd name="T101" fmla="*/ 1030 h 2180"/>
                <a:gd name="T102" fmla="*/ 1744 w 5614"/>
                <a:gd name="T103" fmla="*/ 917 h 2180"/>
                <a:gd name="T104" fmla="*/ 1640 w 5614"/>
                <a:gd name="T105" fmla="*/ 865 h 2180"/>
                <a:gd name="T106" fmla="*/ 1535 w 5614"/>
                <a:gd name="T107" fmla="*/ 814 h 2180"/>
                <a:gd name="T108" fmla="*/ 1321 w 5614"/>
                <a:gd name="T109" fmla="*/ 720 h 2180"/>
                <a:gd name="T110" fmla="*/ 1107 w 5614"/>
                <a:gd name="T111" fmla="*/ 633 h 2180"/>
                <a:gd name="T112" fmla="*/ 889 w 5614"/>
                <a:gd name="T113" fmla="*/ 552 h 2180"/>
                <a:gd name="T114" fmla="*/ 669 w 5614"/>
                <a:gd name="T115" fmla="*/ 480 h 2180"/>
                <a:gd name="T116" fmla="*/ 448 w 5614"/>
                <a:gd name="T117" fmla="*/ 412 h 2180"/>
                <a:gd name="T118" fmla="*/ 225 w 5614"/>
                <a:gd name="T119" fmla="*/ 349 h 2180"/>
                <a:gd name="T120" fmla="*/ 0 w 5614"/>
                <a:gd name="T121" fmla="*/ 290 h 2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614" h="2180">
                  <a:moveTo>
                    <a:pt x="0" y="290"/>
                  </a:moveTo>
                  <a:lnTo>
                    <a:pt x="169" y="271"/>
                  </a:lnTo>
                  <a:lnTo>
                    <a:pt x="339" y="252"/>
                  </a:lnTo>
                  <a:lnTo>
                    <a:pt x="512" y="232"/>
                  </a:lnTo>
                  <a:lnTo>
                    <a:pt x="685" y="213"/>
                  </a:lnTo>
                  <a:lnTo>
                    <a:pt x="859" y="195"/>
                  </a:lnTo>
                  <a:lnTo>
                    <a:pt x="1033" y="176"/>
                  </a:lnTo>
                  <a:lnTo>
                    <a:pt x="1208" y="158"/>
                  </a:lnTo>
                  <a:lnTo>
                    <a:pt x="1384" y="139"/>
                  </a:lnTo>
                  <a:lnTo>
                    <a:pt x="1558" y="121"/>
                  </a:lnTo>
                  <a:lnTo>
                    <a:pt x="1733" y="104"/>
                  </a:lnTo>
                  <a:lnTo>
                    <a:pt x="1907" y="86"/>
                  </a:lnTo>
                  <a:lnTo>
                    <a:pt x="2079" y="69"/>
                  </a:lnTo>
                  <a:lnTo>
                    <a:pt x="2251" y="51"/>
                  </a:lnTo>
                  <a:lnTo>
                    <a:pt x="2421" y="34"/>
                  </a:lnTo>
                  <a:lnTo>
                    <a:pt x="2589" y="17"/>
                  </a:lnTo>
                  <a:lnTo>
                    <a:pt x="2756" y="0"/>
                  </a:lnTo>
                  <a:lnTo>
                    <a:pt x="2757" y="0"/>
                  </a:lnTo>
                  <a:lnTo>
                    <a:pt x="2861" y="12"/>
                  </a:lnTo>
                  <a:lnTo>
                    <a:pt x="2969" y="27"/>
                  </a:lnTo>
                  <a:lnTo>
                    <a:pt x="3080" y="44"/>
                  </a:lnTo>
                  <a:lnTo>
                    <a:pt x="3193" y="64"/>
                  </a:lnTo>
                  <a:lnTo>
                    <a:pt x="3308" y="84"/>
                  </a:lnTo>
                  <a:lnTo>
                    <a:pt x="3426" y="107"/>
                  </a:lnTo>
                  <a:lnTo>
                    <a:pt x="3546" y="132"/>
                  </a:lnTo>
                  <a:lnTo>
                    <a:pt x="3669" y="160"/>
                  </a:lnTo>
                  <a:lnTo>
                    <a:pt x="3792" y="189"/>
                  </a:lnTo>
                  <a:lnTo>
                    <a:pt x="3919" y="222"/>
                  </a:lnTo>
                  <a:lnTo>
                    <a:pt x="4048" y="257"/>
                  </a:lnTo>
                  <a:lnTo>
                    <a:pt x="4178" y="296"/>
                  </a:lnTo>
                  <a:lnTo>
                    <a:pt x="4244" y="316"/>
                  </a:lnTo>
                  <a:lnTo>
                    <a:pt x="4311" y="338"/>
                  </a:lnTo>
                  <a:lnTo>
                    <a:pt x="4376" y="360"/>
                  </a:lnTo>
                  <a:lnTo>
                    <a:pt x="4443" y="382"/>
                  </a:lnTo>
                  <a:lnTo>
                    <a:pt x="4511" y="405"/>
                  </a:lnTo>
                  <a:lnTo>
                    <a:pt x="4579" y="430"/>
                  </a:lnTo>
                  <a:lnTo>
                    <a:pt x="4647" y="455"/>
                  </a:lnTo>
                  <a:lnTo>
                    <a:pt x="4716" y="480"/>
                  </a:lnTo>
                  <a:lnTo>
                    <a:pt x="4778" y="504"/>
                  </a:lnTo>
                  <a:lnTo>
                    <a:pt x="4839" y="528"/>
                  </a:lnTo>
                  <a:lnTo>
                    <a:pt x="4899" y="552"/>
                  </a:lnTo>
                  <a:lnTo>
                    <a:pt x="4958" y="577"/>
                  </a:lnTo>
                  <a:lnTo>
                    <a:pt x="5017" y="602"/>
                  </a:lnTo>
                  <a:lnTo>
                    <a:pt x="5075" y="628"/>
                  </a:lnTo>
                  <a:lnTo>
                    <a:pt x="5133" y="653"/>
                  </a:lnTo>
                  <a:lnTo>
                    <a:pt x="5190" y="679"/>
                  </a:lnTo>
                  <a:lnTo>
                    <a:pt x="5245" y="704"/>
                  </a:lnTo>
                  <a:lnTo>
                    <a:pt x="5300" y="730"/>
                  </a:lnTo>
                  <a:lnTo>
                    <a:pt x="5354" y="756"/>
                  </a:lnTo>
                  <a:lnTo>
                    <a:pt x="5407" y="783"/>
                  </a:lnTo>
                  <a:lnTo>
                    <a:pt x="5461" y="809"/>
                  </a:lnTo>
                  <a:lnTo>
                    <a:pt x="5512" y="835"/>
                  </a:lnTo>
                  <a:lnTo>
                    <a:pt x="5563" y="862"/>
                  </a:lnTo>
                  <a:lnTo>
                    <a:pt x="5614" y="888"/>
                  </a:lnTo>
                  <a:lnTo>
                    <a:pt x="5481" y="979"/>
                  </a:lnTo>
                  <a:lnTo>
                    <a:pt x="5346" y="1067"/>
                  </a:lnTo>
                  <a:lnTo>
                    <a:pt x="5210" y="1156"/>
                  </a:lnTo>
                  <a:lnTo>
                    <a:pt x="5073" y="1244"/>
                  </a:lnTo>
                  <a:lnTo>
                    <a:pt x="4933" y="1330"/>
                  </a:lnTo>
                  <a:lnTo>
                    <a:pt x="4791" y="1415"/>
                  </a:lnTo>
                  <a:lnTo>
                    <a:pt x="4650" y="1498"/>
                  </a:lnTo>
                  <a:lnTo>
                    <a:pt x="4505" y="1581"/>
                  </a:lnTo>
                  <a:lnTo>
                    <a:pt x="4358" y="1661"/>
                  </a:lnTo>
                  <a:lnTo>
                    <a:pt x="4211" y="1741"/>
                  </a:lnTo>
                  <a:lnTo>
                    <a:pt x="4137" y="1781"/>
                  </a:lnTo>
                  <a:lnTo>
                    <a:pt x="4061" y="1819"/>
                  </a:lnTo>
                  <a:lnTo>
                    <a:pt x="3986" y="1856"/>
                  </a:lnTo>
                  <a:lnTo>
                    <a:pt x="3910" y="1895"/>
                  </a:lnTo>
                  <a:lnTo>
                    <a:pt x="3834" y="1932"/>
                  </a:lnTo>
                  <a:lnTo>
                    <a:pt x="3758" y="1969"/>
                  </a:lnTo>
                  <a:lnTo>
                    <a:pt x="3681" y="2005"/>
                  </a:lnTo>
                  <a:lnTo>
                    <a:pt x="3604" y="2041"/>
                  </a:lnTo>
                  <a:lnTo>
                    <a:pt x="3526" y="2077"/>
                  </a:lnTo>
                  <a:lnTo>
                    <a:pt x="3448" y="2112"/>
                  </a:lnTo>
                  <a:lnTo>
                    <a:pt x="3369" y="2146"/>
                  </a:lnTo>
                  <a:lnTo>
                    <a:pt x="3291" y="2180"/>
                  </a:lnTo>
                  <a:lnTo>
                    <a:pt x="3263" y="2124"/>
                  </a:lnTo>
                  <a:lnTo>
                    <a:pt x="3232" y="2070"/>
                  </a:lnTo>
                  <a:lnTo>
                    <a:pt x="3200" y="2016"/>
                  </a:lnTo>
                  <a:lnTo>
                    <a:pt x="3165" y="1965"/>
                  </a:lnTo>
                  <a:lnTo>
                    <a:pt x="3129" y="1914"/>
                  </a:lnTo>
                  <a:lnTo>
                    <a:pt x="3090" y="1866"/>
                  </a:lnTo>
                  <a:lnTo>
                    <a:pt x="3050" y="1817"/>
                  </a:lnTo>
                  <a:lnTo>
                    <a:pt x="3008" y="1770"/>
                  </a:lnTo>
                  <a:lnTo>
                    <a:pt x="2965" y="1725"/>
                  </a:lnTo>
                  <a:lnTo>
                    <a:pt x="2919" y="1680"/>
                  </a:lnTo>
                  <a:lnTo>
                    <a:pt x="2873" y="1636"/>
                  </a:lnTo>
                  <a:lnTo>
                    <a:pt x="2824" y="1593"/>
                  </a:lnTo>
                  <a:lnTo>
                    <a:pt x="2775" y="1551"/>
                  </a:lnTo>
                  <a:lnTo>
                    <a:pt x="2724" y="1511"/>
                  </a:lnTo>
                  <a:lnTo>
                    <a:pt x="2673" y="1471"/>
                  </a:lnTo>
                  <a:lnTo>
                    <a:pt x="2621" y="1432"/>
                  </a:lnTo>
                  <a:lnTo>
                    <a:pt x="2568" y="1395"/>
                  </a:lnTo>
                  <a:lnTo>
                    <a:pt x="2513" y="1357"/>
                  </a:lnTo>
                  <a:lnTo>
                    <a:pt x="2459" y="1321"/>
                  </a:lnTo>
                  <a:lnTo>
                    <a:pt x="2404" y="1286"/>
                  </a:lnTo>
                  <a:lnTo>
                    <a:pt x="2349" y="1251"/>
                  </a:lnTo>
                  <a:lnTo>
                    <a:pt x="2293" y="1218"/>
                  </a:lnTo>
                  <a:lnTo>
                    <a:pt x="2238" y="1185"/>
                  </a:lnTo>
                  <a:lnTo>
                    <a:pt x="2182" y="1152"/>
                  </a:lnTo>
                  <a:lnTo>
                    <a:pt x="2070" y="1090"/>
                  </a:lnTo>
                  <a:lnTo>
                    <a:pt x="1960" y="1030"/>
                  </a:lnTo>
                  <a:lnTo>
                    <a:pt x="1851" y="973"/>
                  </a:lnTo>
                  <a:lnTo>
                    <a:pt x="1744" y="917"/>
                  </a:lnTo>
                  <a:lnTo>
                    <a:pt x="1692" y="891"/>
                  </a:lnTo>
                  <a:lnTo>
                    <a:pt x="1640" y="865"/>
                  </a:lnTo>
                  <a:lnTo>
                    <a:pt x="1587" y="839"/>
                  </a:lnTo>
                  <a:lnTo>
                    <a:pt x="1535" y="814"/>
                  </a:lnTo>
                  <a:lnTo>
                    <a:pt x="1428" y="766"/>
                  </a:lnTo>
                  <a:lnTo>
                    <a:pt x="1321" y="720"/>
                  </a:lnTo>
                  <a:lnTo>
                    <a:pt x="1215" y="675"/>
                  </a:lnTo>
                  <a:lnTo>
                    <a:pt x="1107" y="633"/>
                  </a:lnTo>
                  <a:lnTo>
                    <a:pt x="998" y="592"/>
                  </a:lnTo>
                  <a:lnTo>
                    <a:pt x="889" y="552"/>
                  </a:lnTo>
                  <a:lnTo>
                    <a:pt x="779" y="515"/>
                  </a:lnTo>
                  <a:lnTo>
                    <a:pt x="669" y="480"/>
                  </a:lnTo>
                  <a:lnTo>
                    <a:pt x="559" y="445"/>
                  </a:lnTo>
                  <a:lnTo>
                    <a:pt x="448" y="412"/>
                  </a:lnTo>
                  <a:lnTo>
                    <a:pt x="337" y="380"/>
                  </a:lnTo>
                  <a:lnTo>
                    <a:pt x="225" y="349"/>
                  </a:lnTo>
                  <a:lnTo>
                    <a:pt x="113" y="320"/>
                  </a:lnTo>
                  <a:lnTo>
                    <a:pt x="0" y="29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rgbClr val="080808"/>
                </a:solidFill>
                <a:effectLst/>
                <a:uLnTx/>
                <a:uFillTx/>
                <a:cs typeface="+mn-ea"/>
                <a:sym typeface="+mn-lt"/>
              </a:endParaRPr>
            </a:p>
          </p:txBody>
        </p:sp>
        <p:sp>
          <p:nvSpPr>
            <p:cNvPr id="13" name="Freeform 11"/>
            <p:cNvSpPr/>
            <p:nvPr/>
          </p:nvSpPr>
          <p:spPr bwMode="auto">
            <a:xfrm>
              <a:off x="4535488" y="2613025"/>
              <a:ext cx="947738" cy="403225"/>
            </a:xfrm>
            <a:custGeom>
              <a:avLst/>
              <a:gdLst>
                <a:gd name="T0" fmla="*/ 4194 w 4775"/>
                <a:gd name="T1" fmla="*/ 158 h 2030"/>
                <a:gd name="T2" fmla="*/ 4330 w 4775"/>
                <a:gd name="T3" fmla="*/ 219 h 2030"/>
                <a:gd name="T4" fmla="*/ 4460 w 4775"/>
                <a:gd name="T5" fmla="*/ 287 h 2030"/>
                <a:gd name="T6" fmla="*/ 4584 w 4775"/>
                <a:gd name="T7" fmla="*/ 363 h 2030"/>
                <a:gd name="T8" fmla="*/ 4702 w 4775"/>
                <a:gd name="T9" fmla="*/ 447 h 2030"/>
                <a:gd name="T10" fmla="*/ 4671 w 4775"/>
                <a:gd name="T11" fmla="*/ 601 h 2030"/>
                <a:gd name="T12" fmla="*/ 4343 w 4775"/>
                <a:gd name="T13" fmla="*/ 886 h 2030"/>
                <a:gd name="T14" fmla="*/ 3997 w 4775"/>
                <a:gd name="T15" fmla="*/ 1174 h 2030"/>
                <a:gd name="T16" fmla="*/ 3635 w 4775"/>
                <a:gd name="T17" fmla="*/ 1462 h 2030"/>
                <a:gd name="T18" fmla="*/ 3254 w 4775"/>
                <a:gd name="T19" fmla="*/ 1749 h 2030"/>
                <a:gd name="T20" fmla="*/ 2857 w 4775"/>
                <a:gd name="T21" fmla="*/ 2030 h 2030"/>
                <a:gd name="T22" fmla="*/ 2704 w 4775"/>
                <a:gd name="T23" fmla="*/ 1951 h 2030"/>
                <a:gd name="T24" fmla="*/ 2543 w 4775"/>
                <a:gd name="T25" fmla="*/ 1872 h 2030"/>
                <a:gd name="T26" fmla="*/ 2376 w 4775"/>
                <a:gd name="T27" fmla="*/ 1795 h 2030"/>
                <a:gd name="T28" fmla="*/ 2201 w 4775"/>
                <a:gd name="T29" fmla="*/ 1719 h 2030"/>
                <a:gd name="T30" fmla="*/ 2021 w 4775"/>
                <a:gd name="T31" fmla="*/ 1646 h 2030"/>
                <a:gd name="T32" fmla="*/ 1822 w 4775"/>
                <a:gd name="T33" fmla="*/ 1572 h 2030"/>
                <a:gd name="T34" fmla="*/ 1619 w 4775"/>
                <a:gd name="T35" fmla="*/ 1502 h 2030"/>
                <a:gd name="T36" fmla="*/ 1421 w 4775"/>
                <a:gd name="T37" fmla="*/ 1438 h 2030"/>
                <a:gd name="T38" fmla="*/ 1035 w 4775"/>
                <a:gd name="T39" fmla="*/ 1331 h 2030"/>
                <a:gd name="T40" fmla="*/ 669 w 4775"/>
                <a:gd name="T41" fmla="*/ 1249 h 2030"/>
                <a:gd name="T42" fmla="*/ 323 w 4775"/>
                <a:gd name="T43" fmla="*/ 1186 h 2030"/>
                <a:gd name="T44" fmla="*/ 0 w 4775"/>
                <a:gd name="T45" fmla="*/ 1142 h 2030"/>
                <a:gd name="T46" fmla="*/ 735 w 4775"/>
                <a:gd name="T47" fmla="*/ 1065 h 2030"/>
                <a:gd name="T48" fmla="*/ 1395 w 4775"/>
                <a:gd name="T49" fmla="*/ 987 h 2030"/>
                <a:gd name="T50" fmla="*/ 1869 w 4775"/>
                <a:gd name="T51" fmla="*/ 922 h 2030"/>
                <a:gd name="T52" fmla="*/ 2113 w 4775"/>
                <a:gd name="T53" fmla="*/ 882 h 2030"/>
                <a:gd name="T54" fmla="*/ 2323 w 4775"/>
                <a:gd name="T55" fmla="*/ 841 h 2030"/>
                <a:gd name="T56" fmla="*/ 2495 w 4775"/>
                <a:gd name="T57" fmla="*/ 801 h 2030"/>
                <a:gd name="T58" fmla="*/ 2626 w 4775"/>
                <a:gd name="T59" fmla="*/ 759 h 2030"/>
                <a:gd name="T60" fmla="*/ 2714 w 4775"/>
                <a:gd name="T61" fmla="*/ 716 h 2030"/>
                <a:gd name="T62" fmla="*/ 2315 w 4775"/>
                <a:gd name="T63" fmla="*/ 765 h 2030"/>
                <a:gd name="T64" fmla="*/ 1922 w 4775"/>
                <a:gd name="T65" fmla="*/ 811 h 2030"/>
                <a:gd name="T66" fmla="*/ 1551 w 4775"/>
                <a:gd name="T67" fmla="*/ 853 h 2030"/>
                <a:gd name="T68" fmla="*/ 1221 w 4775"/>
                <a:gd name="T69" fmla="*/ 890 h 2030"/>
                <a:gd name="T70" fmla="*/ 949 w 4775"/>
                <a:gd name="T71" fmla="*/ 923 h 2030"/>
                <a:gd name="T72" fmla="*/ 969 w 4775"/>
                <a:gd name="T73" fmla="*/ 793 h 2030"/>
                <a:gd name="T74" fmla="*/ 1157 w 4775"/>
                <a:gd name="T75" fmla="*/ 601 h 2030"/>
                <a:gd name="T76" fmla="*/ 1394 w 4775"/>
                <a:gd name="T77" fmla="*/ 434 h 2030"/>
                <a:gd name="T78" fmla="*/ 1673 w 4775"/>
                <a:gd name="T79" fmla="*/ 291 h 2030"/>
                <a:gd name="T80" fmla="*/ 1985 w 4775"/>
                <a:gd name="T81" fmla="*/ 176 h 2030"/>
                <a:gd name="T82" fmla="*/ 2321 w 4775"/>
                <a:gd name="T83" fmla="*/ 88 h 2030"/>
                <a:gd name="T84" fmla="*/ 2676 w 4775"/>
                <a:gd name="T85" fmla="*/ 29 h 2030"/>
                <a:gd name="T86" fmla="*/ 3039 w 4775"/>
                <a:gd name="T87" fmla="*/ 2 h 2030"/>
                <a:gd name="T88" fmla="*/ 3403 w 4775"/>
                <a:gd name="T89" fmla="*/ 8 h 2030"/>
                <a:gd name="T90" fmla="*/ 3760 w 4775"/>
                <a:gd name="T91" fmla="*/ 46 h 2030"/>
                <a:gd name="T92" fmla="*/ 4101 w 4775"/>
                <a:gd name="T93" fmla="*/ 120 h 2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775" h="2030">
                  <a:moveTo>
                    <a:pt x="4101" y="120"/>
                  </a:moveTo>
                  <a:lnTo>
                    <a:pt x="4148" y="138"/>
                  </a:lnTo>
                  <a:lnTo>
                    <a:pt x="4194" y="158"/>
                  </a:lnTo>
                  <a:lnTo>
                    <a:pt x="4240" y="177"/>
                  </a:lnTo>
                  <a:lnTo>
                    <a:pt x="4285" y="197"/>
                  </a:lnTo>
                  <a:lnTo>
                    <a:pt x="4330" y="219"/>
                  </a:lnTo>
                  <a:lnTo>
                    <a:pt x="4374" y="240"/>
                  </a:lnTo>
                  <a:lnTo>
                    <a:pt x="4417" y="263"/>
                  </a:lnTo>
                  <a:lnTo>
                    <a:pt x="4460" y="287"/>
                  </a:lnTo>
                  <a:lnTo>
                    <a:pt x="4502" y="312"/>
                  </a:lnTo>
                  <a:lnTo>
                    <a:pt x="4543" y="337"/>
                  </a:lnTo>
                  <a:lnTo>
                    <a:pt x="4584" y="363"/>
                  </a:lnTo>
                  <a:lnTo>
                    <a:pt x="4623" y="390"/>
                  </a:lnTo>
                  <a:lnTo>
                    <a:pt x="4663" y="418"/>
                  </a:lnTo>
                  <a:lnTo>
                    <a:pt x="4702" y="447"/>
                  </a:lnTo>
                  <a:lnTo>
                    <a:pt x="4739" y="476"/>
                  </a:lnTo>
                  <a:lnTo>
                    <a:pt x="4775" y="507"/>
                  </a:lnTo>
                  <a:lnTo>
                    <a:pt x="4671" y="601"/>
                  </a:lnTo>
                  <a:lnTo>
                    <a:pt x="4563" y="695"/>
                  </a:lnTo>
                  <a:lnTo>
                    <a:pt x="4454" y="790"/>
                  </a:lnTo>
                  <a:lnTo>
                    <a:pt x="4343" y="886"/>
                  </a:lnTo>
                  <a:lnTo>
                    <a:pt x="4230" y="982"/>
                  </a:lnTo>
                  <a:lnTo>
                    <a:pt x="4115" y="1077"/>
                  </a:lnTo>
                  <a:lnTo>
                    <a:pt x="3997" y="1174"/>
                  </a:lnTo>
                  <a:lnTo>
                    <a:pt x="3878" y="1270"/>
                  </a:lnTo>
                  <a:lnTo>
                    <a:pt x="3757" y="1367"/>
                  </a:lnTo>
                  <a:lnTo>
                    <a:pt x="3635" y="1462"/>
                  </a:lnTo>
                  <a:lnTo>
                    <a:pt x="3510" y="1558"/>
                  </a:lnTo>
                  <a:lnTo>
                    <a:pt x="3383" y="1653"/>
                  </a:lnTo>
                  <a:lnTo>
                    <a:pt x="3254" y="1749"/>
                  </a:lnTo>
                  <a:lnTo>
                    <a:pt x="3123" y="1843"/>
                  </a:lnTo>
                  <a:lnTo>
                    <a:pt x="2990" y="1937"/>
                  </a:lnTo>
                  <a:lnTo>
                    <a:pt x="2857" y="2030"/>
                  </a:lnTo>
                  <a:lnTo>
                    <a:pt x="2806" y="2004"/>
                  </a:lnTo>
                  <a:lnTo>
                    <a:pt x="2755" y="1977"/>
                  </a:lnTo>
                  <a:lnTo>
                    <a:pt x="2704" y="1951"/>
                  </a:lnTo>
                  <a:lnTo>
                    <a:pt x="2650" y="1925"/>
                  </a:lnTo>
                  <a:lnTo>
                    <a:pt x="2597" y="1898"/>
                  </a:lnTo>
                  <a:lnTo>
                    <a:pt x="2543" y="1872"/>
                  </a:lnTo>
                  <a:lnTo>
                    <a:pt x="2488" y="1846"/>
                  </a:lnTo>
                  <a:lnTo>
                    <a:pt x="2433" y="1821"/>
                  </a:lnTo>
                  <a:lnTo>
                    <a:pt x="2376" y="1795"/>
                  </a:lnTo>
                  <a:lnTo>
                    <a:pt x="2318" y="1770"/>
                  </a:lnTo>
                  <a:lnTo>
                    <a:pt x="2260" y="1744"/>
                  </a:lnTo>
                  <a:lnTo>
                    <a:pt x="2201" y="1719"/>
                  </a:lnTo>
                  <a:lnTo>
                    <a:pt x="2142" y="1694"/>
                  </a:lnTo>
                  <a:lnTo>
                    <a:pt x="2082" y="1670"/>
                  </a:lnTo>
                  <a:lnTo>
                    <a:pt x="2021" y="1646"/>
                  </a:lnTo>
                  <a:lnTo>
                    <a:pt x="1959" y="1622"/>
                  </a:lnTo>
                  <a:lnTo>
                    <a:pt x="1890" y="1597"/>
                  </a:lnTo>
                  <a:lnTo>
                    <a:pt x="1822" y="1572"/>
                  </a:lnTo>
                  <a:lnTo>
                    <a:pt x="1754" y="1547"/>
                  </a:lnTo>
                  <a:lnTo>
                    <a:pt x="1686" y="1524"/>
                  </a:lnTo>
                  <a:lnTo>
                    <a:pt x="1619" y="1502"/>
                  </a:lnTo>
                  <a:lnTo>
                    <a:pt x="1554" y="1480"/>
                  </a:lnTo>
                  <a:lnTo>
                    <a:pt x="1487" y="1458"/>
                  </a:lnTo>
                  <a:lnTo>
                    <a:pt x="1421" y="1438"/>
                  </a:lnTo>
                  <a:lnTo>
                    <a:pt x="1291" y="1399"/>
                  </a:lnTo>
                  <a:lnTo>
                    <a:pt x="1162" y="1364"/>
                  </a:lnTo>
                  <a:lnTo>
                    <a:pt x="1035" y="1331"/>
                  </a:lnTo>
                  <a:lnTo>
                    <a:pt x="912" y="1302"/>
                  </a:lnTo>
                  <a:lnTo>
                    <a:pt x="789" y="1274"/>
                  </a:lnTo>
                  <a:lnTo>
                    <a:pt x="669" y="1249"/>
                  </a:lnTo>
                  <a:lnTo>
                    <a:pt x="551" y="1226"/>
                  </a:lnTo>
                  <a:lnTo>
                    <a:pt x="436" y="1206"/>
                  </a:lnTo>
                  <a:lnTo>
                    <a:pt x="323" y="1186"/>
                  </a:lnTo>
                  <a:lnTo>
                    <a:pt x="212" y="1169"/>
                  </a:lnTo>
                  <a:lnTo>
                    <a:pt x="104" y="1154"/>
                  </a:lnTo>
                  <a:lnTo>
                    <a:pt x="0" y="1142"/>
                  </a:lnTo>
                  <a:lnTo>
                    <a:pt x="252" y="1116"/>
                  </a:lnTo>
                  <a:lnTo>
                    <a:pt x="497" y="1090"/>
                  </a:lnTo>
                  <a:lnTo>
                    <a:pt x="735" y="1065"/>
                  </a:lnTo>
                  <a:lnTo>
                    <a:pt x="965" y="1039"/>
                  </a:lnTo>
                  <a:lnTo>
                    <a:pt x="1185" y="1013"/>
                  </a:lnTo>
                  <a:lnTo>
                    <a:pt x="1395" y="987"/>
                  </a:lnTo>
                  <a:lnTo>
                    <a:pt x="1593" y="962"/>
                  </a:lnTo>
                  <a:lnTo>
                    <a:pt x="1780" y="936"/>
                  </a:lnTo>
                  <a:lnTo>
                    <a:pt x="1869" y="922"/>
                  </a:lnTo>
                  <a:lnTo>
                    <a:pt x="1954" y="908"/>
                  </a:lnTo>
                  <a:lnTo>
                    <a:pt x="2034" y="896"/>
                  </a:lnTo>
                  <a:lnTo>
                    <a:pt x="2113" y="882"/>
                  </a:lnTo>
                  <a:lnTo>
                    <a:pt x="2186" y="869"/>
                  </a:lnTo>
                  <a:lnTo>
                    <a:pt x="2257" y="855"/>
                  </a:lnTo>
                  <a:lnTo>
                    <a:pt x="2323" y="841"/>
                  </a:lnTo>
                  <a:lnTo>
                    <a:pt x="2384" y="828"/>
                  </a:lnTo>
                  <a:lnTo>
                    <a:pt x="2442" y="814"/>
                  </a:lnTo>
                  <a:lnTo>
                    <a:pt x="2495" y="801"/>
                  </a:lnTo>
                  <a:lnTo>
                    <a:pt x="2544" y="787"/>
                  </a:lnTo>
                  <a:lnTo>
                    <a:pt x="2587" y="772"/>
                  </a:lnTo>
                  <a:lnTo>
                    <a:pt x="2626" y="759"/>
                  </a:lnTo>
                  <a:lnTo>
                    <a:pt x="2660" y="744"/>
                  </a:lnTo>
                  <a:lnTo>
                    <a:pt x="2690" y="729"/>
                  </a:lnTo>
                  <a:lnTo>
                    <a:pt x="2714" y="716"/>
                  </a:lnTo>
                  <a:lnTo>
                    <a:pt x="2581" y="733"/>
                  </a:lnTo>
                  <a:lnTo>
                    <a:pt x="2448" y="748"/>
                  </a:lnTo>
                  <a:lnTo>
                    <a:pt x="2315" y="765"/>
                  </a:lnTo>
                  <a:lnTo>
                    <a:pt x="2182" y="781"/>
                  </a:lnTo>
                  <a:lnTo>
                    <a:pt x="2051" y="796"/>
                  </a:lnTo>
                  <a:lnTo>
                    <a:pt x="1922" y="811"/>
                  </a:lnTo>
                  <a:lnTo>
                    <a:pt x="1795" y="826"/>
                  </a:lnTo>
                  <a:lnTo>
                    <a:pt x="1672" y="839"/>
                  </a:lnTo>
                  <a:lnTo>
                    <a:pt x="1551" y="853"/>
                  </a:lnTo>
                  <a:lnTo>
                    <a:pt x="1437" y="865"/>
                  </a:lnTo>
                  <a:lnTo>
                    <a:pt x="1326" y="878"/>
                  </a:lnTo>
                  <a:lnTo>
                    <a:pt x="1221" y="890"/>
                  </a:lnTo>
                  <a:lnTo>
                    <a:pt x="1124" y="902"/>
                  </a:lnTo>
                  <a:lnTo>
                    <a:pt x="1033" y="912"/>
                  </a:lnTo>
                  <a:lnTo>
                    <a:pt x="949" y="923"/>
                  </a:lnTo>
                  <a:lnTo>
                    <a:pt x="874" y="933"/>
                  </a:lnTo>
                  <a:lnTo>
                    <a:pt x="919" y="862"/>
                  </a:lnTo>
                  <a:lnTo>
                    <a:pt x="969" y="793"/>
                  </a:lnTo>
                  <a:lnTo>
                    <a:pt x="1025" y="727"/>
                  </a:lnTo>
                  <a:lnTo>
                    <a:pt x="1088" y="662"/>
                  </a:lnTo>
                  <a:lnTo>
                    <a:pt x="1157" y="601"/>
                  </a:lnTo>
                  <a:lnTo>
                    <a:pt x="1230" y="543"/>
                  </a:lnTo>
                  <a:lnTo>
                    <a:pt x="1310" y="487"/>
                  </a:lnTo>
                  <a:lnTo>
                    <a:pt x="1394" y="434"/>
                  </a:lnTo>
                  <a:lnTo>
                    <a:pt x="1482" y="383"/>
                  </a:lnTo>
                  <a:lnTo>
                    <a:pt x="1575" y="336"/>
                  </a:lnTo>
                  <a:lnTo>
                    <a:pt x="1673" y="291"/>
                  </a:lnTo>
                  <a:lnTo>
                    <a:pt x="1774" y="249"/>
                  </a:lnTo>
                  <a:lnTo>
                    <a:pt x="1878" y="211"/>
                  </a:lnTo>
                  <a:lnTo>
                    <a:pt x="1985" y="176"/>
                  </a:lnTo>
                  <a:lnTo>
                    <a:pt x="2095" y="143"/>
                  </a:lnTo>
                  <a:lnTo>
                    <a:pt x="2207" y="113"/>
                  </a:lnTo>
                  <a:lnTo>
                    <a:pt x="2321" y="88"/>
                  </a:lnTo>
                  <a:lnTo>
                    <a:pt x="2438" y="65"/>
                  </a:lnTo>
                  <a:lnTo>
                    <a:pt x="2557" y="45"/>
                  </a:lnTo>
                  <a:lnTo>
                    <a:pt x="2676" y="29"/>
                  </a:lnTo>
                  <a:lnTo>
                    <a:pt x="2797" y="17"/>
                  </a:lnTo>
                  <a:lnTo>
                    <a:pt x="2918" y="8"/>
                  </a:lnTo>
                  <a:lnTo>
                    <a:pt x="3039" y="2"/>
                  </a:lnTo>
                  <a:lnTo>
                    <a:pt x="3161" y="0"/>
                  </a:lnTo>
                  <a:lnTo>
                    <a:pt x="3283" y="2"/>
                  </a:lnTo>
                  <a:lnTo>
                    <a:pt x="3403" y="8"/>
                  </a:lnTo>
                  <a:lnTo>
                    <a:pt x="3523" y="17"/>
                  </a:lnTo>
                  <a:lnTo>
                    <a:pt x="3642" y="29"/>
                  </a:lnTo>
                  <a:lnTo>
                    <a:pt x="3760" y="46"/>
                  </a:lnTo>
                  <a:lnTo>
                    <a:pt x="3876" y="67"/>
                  </a:lnTo>
                  <a:lnTo>
                    <a:pt x="3989" y="92"/>
                  </a:lnTo>
                  <a:lnTo>
                    <a:pt x="4101" y="1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rgbClr val="080808"/>
                </a:solidFill>
                <a:effectLst/>
                <a:uLnTx/>
                <a:uFillTx/>
                <a:cs typeface="+mn-ea"/>
                <a:sym typeface="+mn-lt"/>
              </a:endParaRPr>
            </a:p>
          </p:txBody>
        </p:sp>
        <p:sp>
          <p:nvSpPr>
            <p:cNvPr id="14" name="Freeform 12"/>
            <p:cNvSpPr/>
            <p:nvPr/>
          </p:nvSpPr>
          <p:spPr bwMode="auto">
            <a:xfrm>
              <a:off x="3868738" y="2905125"/>
              <a:ext cx="752475" cy="401638"/>
            </a:xfrm>
            <a:custGeom>
              <a:avLst/>
              <a:gdLst>
                <a:gd name="T0" fmla="*/ 2142 w 3796"/>
                <a:gd name="T1" fmla="*/ 608 h 2024"/>
                <a:gd name="T2" fmla="*/ 2028 w 3796"/>
                <a:gd name="T3" fmla="*/ 553 h 2024"/>
                <a:gd name="T4" fmla="*/ 1912 w 3796"/>
                <a:gd name="T5" fmla="*/ 502 h 2024"/>
                <a:gd name="T6" fmla="*/ 1795 w 3796"/>
                <a:gd name="T7" fmla="*/ 454 h 2024"/>
                <a:gd name="T8" fmla="*/ 1620 w 3796"/>
                <a:gd name="T9" fmla="*/ 384 h 2024"/>
                <a:gd name="T10" fmla="*/ 1383 w 3796"/>
                <a:gd name="T11" fmla="*/ 299 h 2024"/>
                <a:gd name="T12" fmla="*/ 1142 w 3796"/>
                <a:gd name="T13" fmla="*/ 222 h 2024"/>
                <a:gd name="T14" fmla="*/ 901 w 3796"/>
                <a:gd name="T15" fmla="*/ 152 h 2024"/>
                <a:gd name="T16" fmla="*/ 657 w 3796"/>
                <a:gd name="T17" fmla="*/ 88 h 2024"/>
                <a:gd name="T18" fmla="*/ 412 w 3796"/>
                <a:gd name="T19" fmla="*/ 28 h 2024"/>
                <a:gd name="T20" fmla="*/ 252 w 3796"/>
                <a:gd name="T21" fmla="*/ 5 h 2024"/>
                <a:gd name="T22" fmla="*/ 180 w 3796"/>
                <a:gd name="T23" fmla="*/ 14 h 2024"/>
                <a:gd name="T24" fmla="*/ 107 w 3796"/>
                <a:gd name="T25" fmla="*/ 23 h 2024"/>
                <a:gd name="T26" fmla="*/ 36 w 3796"/>
                <a:gd name="T27" fmla="*/ 33 h 2024"/>
                <a:gd name="T28" fmla="*/ 62 w 3796"/>
                <a:gd name="T29" fmla="*/ 56 h 2024"/>
                <a:gd name="T30" fmla="*/ 185 w 3796"/>
                <a:gd name="T31" fmla="*/ 95 h 2024"/>
                <a:gd name="T32" fmla="*/ 308 w 3796"/>
                <a:gd name="T33" fmla="*/ 137 h 2024"/>
                <a:gd name="T34" fmla="*/ 429 w 3796"/>
                <a:gd name="T35" fmla="*/ 181 h 2024"/>
                <a:gd name="T36" fmla="*/ 550 w 3796"/>
                <a:gd name="T37" fmla="*/ 228 h 2024"/>
                <a:gd name="T38" fmla="*/ 671 w 3796"/>
                <a:gd name="T39" fmla="*/ 277 h 2024"/>
                <a:gd name="T40" fmla="*/ 791 w 3796"/>
                <a:gd name="T41" fmla="*/ 327 h 2024"/>
                <a:gd name="T42" fmla="*/ 910 w 3796"/>
                <a:gd name="T43" fmla="*/ 378 h 2024"/>
                <a:gd name="T44" fmla="*/ 1038 w 3796"/>
                <a:gd name="T45" fmla="*/ 431 h 2024"/>
                <a:gd name="T46" fmla="*/ 1173 w 3796"/>
                <a:gd name="T47" fmla="*/ 485 h 2024"/>
                <a:gd name="T48" fmla="*/ 1307 w 3796"/>
                <a:gd name="T49" fmla="*/ 543 h 2024"/>
                <a:gd name="T50" fmla="*/ 1438 w 3796"/>
                <a:gd name="T51" fmla="*/ 603 h 2024"/>
                <a:gd name="T52" fmla="*/ 1570 w 3796"/>
                <a:gd name="T53" fmla="*/ 666 h 2024"/>
                <a:gd name="T54" fmla="*/ 1699 w 3796"/>
                <a:gd name="T55" fmla="*/ 732 h 2024"/>
                <a:gd name="T56" fmla="*/ 1827 w 3796"/>
                <a:gd name="T57" fmla="*/ 800 h 2024"/>
                <a:gd name="T58" fmla="*/ 1953 w 3796"/>
                <a:gd name="T59" fmla="*/ 870 h 2024"/>
                <a:gd name="T60" fmla="*/ 2118 w 3796"/>
                <a:gd name="T61" fmla="*/ 961 h 2024"/>
                <a:gd name="T62" fmla="*/ 2319 w 3796"/>
                <a:gd name="T63" fmla="*/ 1074 h 2024"/>
                <a:gd name="T64" fmla="*/ 2468 w 3796"/>
                <a:gd name="T65" fmla="*/ 1162 h 2024"/>
                <a:gd name="T66" fmla="*/ 2564 w 3796"/>
                <a:gd name="T67" fmla="*/ 1224 h 2024"/>
                <a:gd name="T68" fmla="*/ 2661 w 3796"/>
                <a:gd name="T69" fmla="*/ 1287 h 2024"/>
                <a:gd name="T70" fmla="*/ 2755 w 3796"/>
                <a:gd name="T71" fmla="*/ 1353 h 2024"/>
                <a:gd name="T72" fmla="*/ 2847 w 3796"/>
                <a:gd name="T73" fmla="*/ 1422 h 2024"/>
                <a:gd name="T74" fmla="*/ 2937 w 3796"/>
                <a:gd name="T75" fmla="*/ 1492 h 2024"/>
                <a:gd name="T76" fmla="*/ 3025 w 3796"/>
                <a:gd name="T77" fmla="*/ 1566 h 2024"/>
                <a:gd name="T78" fmla="*/ 3111 w 3796"/>
                <a:gd name="T79" fmla="*/ 1642 h 2024"/>
                <a:gd name="T80" fmla="*/ 3195 w 3796"/>
                <a:gd name="T81" fmla="*/ 1722 h 2024"/>
                <a:gd name="T82" fmla="*/ 3275 w 3796"/>
                <a:gd name="T83" fmla="*/ 1803 h 2024"/>
                <a:gd name="T84" fmla="*/ 3352 w 3796"/>
                <a:gd name="T85" fmla="*/ 1889 h 2024"/>
                <a:gd name="T86" fmla="*/ 3428 w 3796"/>
                <a:gd name="T87" fmla="*/ 1979 h 2024"/>
                <a:gd name="T88" fmla="*/ 3506 w 3796"/>
                <a:gd name="T89" fmla="*/ 2008 h 2024"/>
                <a:gd name="T90" fmla="*/ 3589 w 3796"/>
                <a:gd name="T91" fmla="*/ 1977 h 2024"/>
                <a:gd name="T92" fmla="*/ 3672 w 3796"/>
                <a:gd name="T93" fmla="*/ 1944 h 2024"/>
                <a:gd name="T94" fmla="*/ 3755 w 3796"/>
                <a:gd name="T95" fmla="*/ 1911 h 2024"/>
                <a:gd name="T96" fmla="*/ 3768 w 3796"/>
                <a:gd name="T97" fmla="*/ 1838 h 2024"/>
                <a:gd name="T98" fmla="*/ 3704 w 3796"/>
                <a:gd name="T99" fmla="*/ 1731 h 2024"/>
                <a:gd name="T100" fmla="*/ 3630 w 3796"/>
                <a:gd name="T101" fmla="*/ 1627 h 2024"/>
                <a:gd name="T102" fmla="*/ 3549 w 3796"/>
                <a:gd name="T103" fmla="*/ 1530 h 2024"/>
                <a:gd name="T104" fmla="*/ 3459 w 3796"/>
                <a:gd name="T105" fmla="*/ 1437 h 2024"/>
                <a:gd name="T106" fmla="*/ 3364 w 3796"/>
                <a:gd name="T107" fmla="*/ 1348 h 2024"/>
                <a:gd name="T108" fmla="*/ 3263 w 3796"/>
                <a:gd name="T109" fmla="*/ 1263 h 2024"/>
                <a:gd name="T110" fmla="*/ 3156 w 3796"/>
                <a:gd name="T111" fmla="*/ 1183 h 2024"/>
                <a:gd name="T112" fmla="*/ 3046 w 3796"/>
                <a:gd name="T113" fmla="*/ 1107 h 2024"/>
                <a:gd name="T114" fmla="*/ 2934 w 3796"/>
                <a:gd name="T115" fmla="*/ 1033 h 2024"/>
                <a:gd name="T116" fmla="*/ 2819 w 3796"/>
                <a:gd name="T117" fmla="*/ 964 h 2024"/>
                <a:gd name="T118" fmla="*/ 2705 w 3796"/>
                <a:gd name="T119" fmla="*/ 898 h 2024"/>
                <a:gd name="T120" fmla="*/ 2531 w 3796"/>
                <a:gd name="T121" fmla="*/ 804 h 2024"/>
                <a:gd name="T122" fmla="*/ 2308 w 3796"/>
                <a:gd name="T123" fmla="*/ 690 h 2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796" h="2024">
                  <a:moveTo>
                    <a:pt x="2200" y="636"/>
                  </a:moveTo>
                  <a:lnTo>
                    <a:pt x="2142" y="608"/>
                  </a:lnTo>
                  <a:lnTo>
                    <a:pt x="2086" y="581"/>
                  </a:lnTo>
                  <a:lnTo>
                    <a:pt x="2028" y="553"/>
                  </a:lnTo>
                  <a:lnTo>
                    <a:pt x="1970" y="529"/>
                  </a:lnTo>
                  <a:lnTo>
                    <a:pt x="1912" y="502"/>
                  </a:lnTo>
                  <a:lnTo>
                    <a:pt x="1854" y="477"/>
                  </a:lnTo>
                  <a:lnTo>
                    <a:pt x="1795" y="454"/>
                  </a:lnTo>
                  <a:lnTo>
                    <a:pt x="1738" y="430"/>
                  </a:lnTo>
                  <a:lnTo>
                    <a:pt x="1620" y="384"/>
                  </a:lnTo>
                  <a:lnTo>
                    <a:pt x="1502" y="341"/>
                  </a:lnTo>
                  <a:lnTo>
                    <a:pt x="1383" y="299"/>
                  </a:lnTo>
                  <a:lnTo>
                    <a:pt x="1263" y="261"/>
                  </a:lnTo>
                  <a:lnTo>
                    <a:pt x="1142" y="222"/>
                  </a:lnTo>
                  <a:lnTo>
                    <a:pt x="1022" y="187"/>
                  </a:lnTo>
                  <a:lnTo>
                    <a:pt x="901" y="152"/>
                  </a:lnTo>
                  <a:lnTo>
                    <a:pt x="779" y="119"/>
                  </a:lnTo>
                  <a:lnTo>
                    <a:pt x="657" y="88"/>
                  </a:lnTo>
                  <a:lnTo>
                    <a:pt x="534" y="58"/>
                  </a:lnTo>
                  <a:lnTo>
                    <a:pt x="412" y="28"/>
                  </a:lnTo>
                  <a:lnTo>
                    <a:pt x="288" y="0"/>
                  </a:lnTo>
                  <a:lnTo>
                    <a:pt x="252" y="5"/>
                  </a:lnTo>
                  <a:lnTo>
                    <a:pt x="216" y="9"/>
                  </a:lnTo>
                  <a:lnTo>
                    <a:pt x="180" y="14"/>
                  </a:lnTo>
                  <a:lnTo>
                    <a:pt x="143" y="18"/>
                  </a:lnTo>
                  <a:lnTo>
                    <a:pt x="107" y="23"/>
                  </a:lnTo>
                  <a:lnTo>
                    <a:pt x="72" y="28"/>
                  </a:lnTo>
                  <a:lnTo>
                    <a:pt x="36" y="33"/>
                  </a:lnTo>
                  <a:lnTo>
                    <a:pt x="0" y="37"/>
                  </a:lnTo>
                  <a:lnTo>
                    <a:pt x="62" y="56"/>
                  </a:lnTo>
                  <a:lnTo>
                    <a:pt x="124" y="76"/>
                  </a:lnTo>
                  <a:lnTo>
                    <a:pt x="185" y="95"/>
                  </a:lnTo>
                  <a:lnTo>
                    <a:pt x="246" y="117"/>
                  </a:lnTo>
                  <a:lnTo>
                    <a:pt x="308" y="137"/>
                  </a:lnTo>
                  <a:lnTo>
                    <a:pt x="368" y="160"/>
                  </a:lnTo>
                  <a:lnTo>
                    <a:pt x="429" y="181"/>
                  </a:lnTo>
                  <a:lnTo>
                    <a:pt x="489" y="204"/>
                  </a:lnTo>
                  <a:lnTo>
                    <a:pt x="550" y="228"/>
                  </a:lnTo>
                  <a:lnTo>
                    <a:pt x="610" y="252"/>
                  </a:lnTo>
                  <a:lnTo>
                    <a:pt x="671" y="277"/>
                  </a:lnTo>
                  <a:lnTo>
                    <a:pt x="731" y="301"/>
                  </a:lnTo>
                  <a:lnTo>
                    <a:pt x="791" y="327"/>
                  </a:lnTo>
                  <a:lnTo>
                    <a:pt x="851" y="352"/>
                  </a:lnTo>
                  <a:lnTo>
                    <a:pt x="910" y="378"/>
                  </a:lnTo>
                  <a:lnTo>
                    <a:pt x="970" y="404"/>
                  </a:lnTo>
                  <a:lnTo>
                    <a:pt x="1038" y="431"/>
                  </a:lnTo>
                  <a:lnTo>
                    <a:pt x="1106" y="458"/>
                  </a:lnTo>
                  <a:lnTo>
                    <a:pt x="1173" y="485"/>
                  </a:lnTo>
                  <a:lnTo>
                    <a:pt x="1240" y="514"/>
                  </a:lnTo>
                  <a:lnTo>
                    <a:pt x="1307" y="543"/>
                  </a:lnTo>
                  <a:lnTo>
                    <a:pt x="1373" y="573"/>
                  </a:lnTo>
                  <a:lnTo>
                    <a:pt x="1438" y="603"/>
                  </a:lnTo>
                  <a:lnTo>
                    <a:pt x="1504" y="634"/>
                  </a:lnTo>
                  <a:lnTo>
                    <a:pt x="1570" y="666"/>
                  </a:lnTo>
                  <a:lnTo>
                    <a:pt x="1634" y="699"/>
                  </a:lnTo>
                  <a:lnTo>
                    <a:pt x="1699" y="732"/>
                  </a:lnTo>
                  <a:lnTo>
                    <a:pt x="1763" y="764"/>
                  </a:lnTo>
                  <a:lnTo>
                    <a:pt x="1827" y="800"/>
                  </a:lnTo>
                  <a:lnTo>
                    <a:pt x="1890" y="835"/>
                  </a:lnTo>
                  <a:lnTo>
                    <a:pt x="1953" y="870"/>
                  </a:lnTo>
                  <a:lnTo>
                    <a:pt x="2015" y="906"/>
                  </a:lnTo>
                  <a:lnTo>
                    <a:pt x="2118" y="961"/>
                  </a:lnTo>
                  <a:lnTo>
                    <a:pt x="2218" y="1016"/>
                  </a:lnTo>
                  <a:lnTo>
                    <a:pt x="2319" y="1074"/>
                  </a:lnTo>
                  <a:lnTo>
                    <a:pt x="2418" y="1133"/>
                  </a:lnTo>
                  <a:lnTo>
                    <a:pt x="2468" y="1162"/>
                  </a:lnTo>
                  <a:lnTo>
                    <a:pt x="2517" y="1193"/>
                  </a:lnTo>
                  <a:lnTo>
                    <a:pt x="2564" y="1224"/>
                  </a:lnTo>
                  <a:lnTo>
                    <a:pt x="2613" y="1255"/>
                  </a:lnTo>
                  <a:lnTo>
                    <a:pt x="2661" y="1287"/>
                  </a:lnTo>
                  <a:lnTo>
                    <a:pt x="2708" y="1320"/>
                  </a:lnTo>
                  <a:lnTo>
                    <a:pt x="2755" y="1353"/>
                  </a:lnTo>
                  <a:lnTo>
                    <a:pt x="2801" y="1387"/>
                  </a:lnTo>
                  <a:lnTo>
                    <a:pt x="2847" y="1422"/>
                  </a:lnTo>
                  <a:lnTo>
                    <a:pt x="2892" y="1456"/>
                  </a:lnTo>
                  <a:lnTo>
                    <a:pt x="2937" y="1492"/>
                  </a:lnTo>
                  <a:lnTo>
                    <a:pt x="2982" y="1529"/>
                  </a:lnTo>
                  <a:lnTo>
                    <a:pt x="3025" y="1566"/>
                  </a:lnTo>
                  <a:lnTo>
                    <a:pt x="3069" y="1604"/>
                  </a:lnTo>
                  <a:lnTo>
                    <a:pt x="3111" y="1642"/>
                  </a:lnTo>
                  <a:lnTo>
                    <a:pt x="3153" y="1681"/>
                  </a:lnTo>
                  <a:lnTo>
                    <a:pt x="3195" y="1722"/>
                  </a:lnTo>
                  <a:lnTo>
                    <a:pt x="3235" y="1762"/>
                  </a:lnTo>
                  <a:lnTo>
                    <a:pt x="3275" y="1803"/>
                  </a:lnTo>
                  <a:lnTo>
                    <a:pt x="3314" y="1846"/>
                  </a:lnTo>
                  <a:lnTo>
                    <a:pt x="3352" y="1889"/>
                  </a:lnTo>
                  <a:lnTo>
                    <a:pt x="3391" y="1934"/>
                  </a:lnTo>
                  <a:lnTo>
                    <a:pt x="3428" y="1979"/>
                  </a:lnTo>
                  <a:lnTo>
                    <a:pt x="3465" y="2024"/>
                  </a:lnTo>
                  <a:lnTo>
                    <a:pt x="3506" y="2008"/>
                  </a:lnTo>
                  <a:lnTo>
                    <a:pt x="3548" y="1993"/>
                  </a:lnTo>
                  <a:lnTo>
                    <a:pt x="3589" y="1977"/>
                  </a:lnTo>
                  <a:lnTo>
                    <a:pt x="3631" y="1961"/>
                  </a:lnTo>
                  <a:lnTo>
                    <a:pt x="3672" y="1944"/>
                  </a:lnTo>
                  <a:lnTo>
                    <a:pt x="3713" y="1927"/>
                  </a:lnTo>
                  <a:lnTo>
                    <a:pt x="3755" y="1911"/>
                  </a:lnTo>
                  <a:lnTo>
                    <a:pt x="3796" y="1894"/>
                  </a:lnTo>
                  <a:lnTo>
                    <a:pt x="3768" y="1838"/>
                  </a:lnTo>
                  <a:lnTo>
                    <a:pt x="3737" y="1784"/>
                  </a:lnTo>
                  <a:lnTo>
                    <a:pt x="3704" y="1731"/>
                  </a:lnTo>
                  <a:lnTo>
                    <a:pt x="3668" y="1678"/>
                  </a:lnTo>
                  <a:lnTo>
                    <a:pt x="3630" y="1627"/>
                  </a:lnTo>
                  <a:lnTo>
                    <a:pt x="3591" y="1579"/>
                  </a:lnTo>
                  <a:lnTo>
                    <a:pt x="3549" y="1530"/>
                  </a:lnTo>
                  <a:lnTo>
                    <a:pt x="3504" y="1482"/>
                  </a:lnTo>
                  <a:lnTo>
                    <a:pt x="3459" y="1437"/>
                  </a:lnTo>
                  <a:lnTo>
                    <a:pt x="3413" y="1392"/>
                  </a:lnTo>
                  <a:lnTo>
                    <a:pt x="3364" y="1348"/>
                  </a:lnTo>
                  <a:lnTo>
                    <a:pt x="3314" y="1305"/>
                  </a:lnTo>
                  <a:lnTo>
                    <a:pt x="3263" y="1263"/>
                  </a:lnTo>
                  <a:lnTo>
                    <a:pt x="3210" y="1223"/>
                  </a:lnTo>
                  <a:lnTo>
                    <a:pt x="3156" y="1183"/>
                  </a:lnTo>
                  <a:lnTo>
                    <a:pt x="3102" y="1144"/>
                  </a:lnTo>
                  <a:lnTo>
                    <a:pt x="3046" y="1107"/>
                  </a:lnTo>
                  <a:lnTo>
                    <a:pt x="2991" y="1069"/>
                  </a:lnTo>
                  <a:lnTo>
                    <a:pt x="2934" y="1033"/>
                  </a:lnTo>
                  <a:lnTo>
                    <a:pt x="2877" y="998"/>
                  </a:lnTo>
                  <a:lnTo>
                    <a:pt x="2819" y="964"/>
                  </a:lnTo>
                  <a:lnTo>
                    <a:pt x="2762" y="930"/>
                  </a:lnTo>
                  <a:lnTo>
                    <a:pt x="2705" y="898"/>
                  </a:lnTo>
                  <a:lnTo>
                    <a:pt x="2647" y="866"/>
                  </a:lnTo>
                  <a:lnTo>
                    <a:pt x="2531" y="804"/>
                  </a:lnTo>
                  <a:lnTo>
                    <a:pt x="2418" y="745"/>
                  </a:lnTo>
                  <a:lnTo>
                    <a:pt x="2308" y="690"/>
                  </a:lnTo>
                  <a:lnTo>
                    <a:pt x="2200" y="6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rgbClr val="080808"/>
                </a:solidFill>
                <a:effectLst/>
                <a:uLnTx/>
                <a:uFillTx/>
                <a:cs typeface="+mn-ea"/>
                <a:sym typeface="+mn-lt"/>
              </a:endParaRPr>
            </a:p>
          </p:txBody>
        </p:sp>
        <p:sp>
          <p:nvSpPr>
            <p:cNvPr id="15" name="Freeform 13"/>
            <p:cNvSpPr/>
            <p:nvPr/>
          </p:nvSpPr>
          <p:spPr bwMode="auto">
            <a:xfrm>
              <a:off x="3692526" y="2925763"/>
              <a:ext cx="712788" cy="284163"/>
            </a:xfrm>
            <a:custGeom>
              <a:avLst/>
              <a:gdLst>
                <a:gd name="T0" fmla="*/ 2215 w 3592"/>
                <a:gd name="T1" fmla="*/ 686 h 1434"/>
                <a:gd name="T2" fmla="*/ 2402 w 3592"/>
                <a:gd name="T3" fmla="*/ 768 h 1434"/>
                <a:gd name="T4" fmla="*/ 2591 w 3592"/>
                <a:gd name="T5" fmla="*/ 855 h 1434"/>
                <a:gd name="T6" fmla="*/ 2779 w 3592"/>
                <a:gd name="T7" fmla="*/ 947 h 1434"/>
                <a:gd name="T8" fmla="*/ 2967 w 3592"/>
                <a:gd name="T9" fmla="*/ 1045 h 1434"/>
                <a:gd name="T10" fmla="*/ 3150 w 3592"/>
                <a:gd name="T11" fmla="*/ 1148 h 1434"/>
                <a:gd name="T12" fmla="*/ 3332 w 3592"/>
                <a:gd name="T13" fmla="*/ 1257 h 1434"/>
                <a:gd name="T14" fmla="*/ 3463 w 3592"/>
                <a:gd name="T15" fmla="*/ 1343 h 1434"/>
                <a:gd name="T16" fmla="*/ 3551 w 3592"/>
                <a:gd name="T17" fmla="*/ 1403 h 1434"/>
                <a:gd name="T18" fmla="*/ 3549 w 3592"/>
                <a:gd name="T19" fmla="*/ 1397 h 1434"/>
                <a:gd name="T20" fmla="*/ 3461 w 3592"/>
                <a:gd name="T21" fmla="*/ 1326 h 1434"/>
                <a:gd name="T22" fmla="*/ 3371 w 3592"/>
                <a:gd name="T23" fmla="*/ 1257 h 1434"/>
                <a:gd name="T24" fmla="*/ 3281 w 3592"/>
                <a:gd name="T25" fmla="*/ 1189 h 1434"/>
                <a:gd name="T26" fmla="*/ 3188 w 3592"/>
                <a:gd name="T27" fmla="*/ 1123 h 1434"/>
                <a:gd name="T28" fmla="*/ 3094 w 3592"/>
                <a:gd name="T29" fmla="*/ 1058 h 1434"/>
                <a:gd name="T30" fmla="*/ 2950 w 3592"/>
                <a:gd name="T31" fmla="*/ 966 h 1434"/>
                <a:gd name="T32" fmla="*/ 2776 w 3592"/>
                <a:gd name="T33" fmla="*/ 868 h 1434"/>
                <a:gd name="T34" fmla="*/ 2626 w 3592"/>
                <a:gd name="T35" fmla="*/ 792 h 1434"/>
                <a:gd name="T36" fmla="*/ 2476 w 3592"/>
                <a:gd name="T37" fmla="*/ 718 h 1434"/>
                <a:gd name="T38" fmla="*/ 2325 w 3592"/>
                <a:gd name="T39" fmla="*/ 645 h 1434"/>
                <a:gd name="T40" fmla="*/ 2194 w 3592"/>
                <a:gd name="T41" fmla="*/ 583 h 1434"/>
                <a:gd name="T42" fmla="*/ 2084 w 3592"/>
                <a:gd name="T43" fmla="*/ 531 h 1434"/>
                <a:gd name="T44" fmla="*/ 1974 w 3592"/>
                <a:gd name="T45" fmla="*/ 480 h 1434"/>
                <a:gd name="T46" fmla="*/ 1863 w 3592"/>
                <a:gd name="T47" fmla="*/ 430 h 1434"/>
                <a:gd name="T48" fmla="*/ 1723 w 3592"/>
                <a:gd name="T49" fmla="*/ 372 h 1434"/>
                <a:gd name="T50" fmla="*/ 1552 w 3592"/>
                <a:gd name="T51" fmla="*/ 311 h 1434"/>
                <a:gd name="T52" fmla="*/ 1380 w 3592"/>
                <a:gd name="T53" fmla="*/ 253 h 1434"/>
                <a:gd name="T54" fmla="*/ 1208 w 3592"/>
                <a:gd name="T55" fmla="*/ 199 h 1434"/>
                <a:gd name="T56" fmla="*/ 1034 w 3592"/>
                <a:gd name="T57" fmla="*/ 149 h 1434"/>
                <a:gd name="T58" fmla="*/ 861 w 3592"/>
                <a:gd name="T59" fmla="*/ 101 h 1434"/>
                <a:gd name="T60" fmla="*/ 686 w 3592"/>
                <a:gd name="T61" fmla="*/ 58 h 1434"/>
                <a:gd name="T62" fmla="*/ 513 w 3592"/>
                <a:gd name="T63" fmla="*/ 18 h 1434"/>
                <a:gd name="T64" fmla="*/ 371 w 3592"/>
                <a:gd name="T65" fmla="*/ 8 h 1434"/>
                <a:gd name="T66" fmla="*/ 262 w 3592"/>
                <a:gd name="T67" fmla="*/ 25 h 1434"/>
                <a:gd name="T68" fmla="*/ 155 w 3592"/>
                <a:gd name="T69" fmla="*/ 42 h 1434"/>
                <a:gd name="T70" fmla="*/ 52 w 3592"/>
                <a:gd name="T71" fmla="*/ 59 h 1434"/>
                <a:gd name="T72" fmla="*/ 136 w 3592"/>
                <a:gd name="T73" fmla="*/ 95 h 1434"/>
                <a:gd name="T74" fmla="*/ 406 w 3592"/>
                <a:gd name="T75" fmla="*/ 150 h 1434"/>
                <a:gd name="T76" fmla="*/ 675 w 3592"/>
                <a:gd name="T77" fmla="*/ 208 h 1434"/>
                <a:gd name="T78" fmla="*/ 943 w 3592"/>
                <a:gd name="T79" fmla="*/ 271 h 1434"/>
                <a:gd name="T80" fmla="*/ 1210 w 3592"/>
                <a:gd name="T81" fmla="*/ 339 h 1434"/>
                <a:gd name="T82" fmla="*/ 1408 w 3592"/>
                <a:gd name="T83" fmla="*/ 396 h 1434"/>
                <a:gd name="T84" fmla="*/ 1540 w 3592"/>
                <a:gd name="T85" fmla="*/ 436 h 1434"/>
                <a:gd name="T86" fmla="*/ 1670 w 3592"/>
                <a:gd name="T87" fmla="*/ 478 h 1434"/>
                <a:gd name="T88" fmla="*/ 1801 w 3592"/>
                <a:gd name="T89" fmla="*/ 523 h 1434"/>
                <a:gd name="T90" fmla="*/ 1930 w 3592"/>
                <a:gd name="T91" fmla="*/ 571 h 1434"/>
                <a:gd name="T92" fmla="*/ 2058 w 3592"/>
                <a:gd name="T93" fmla="*/ 620 h 1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592" h="1434">
                  <a:moveTo>
                    <a:pt x="2122" y="647"/>
                  </a:moveTo>
                  <a:lnTo>
                    <a:pt x="2215" y="686"/>
                  </a:lnTo>
                  <a:lnTo>
                    <a:pt x="2309" y="727"/>
                  </a:lnTo>
                  <a:lnTo>
                    <a:pt x="2402" y="768"/>
                  </a:lnTo>
                  <a:lnTo>
                    <a:pt x="2496" y="811"/>
                  </a:lnTo>
                  <a:lnTo>
                    <a:pt x="2591" y="855"/>
                  </a:lnTo>
                  <a:lnTo>
                    <a:pt x="2685" y="901"/>
                  </a:lnTo>
                  <a:lnTo>
                    <a:pt x="2779" y="947"/>
                  </a:lnTo>
                  <a:lnTo>
                    <a:pt x="2872" y="995"/>
                  </a:lnTo>
                  <a:lnTo>
                    <a:pt x="2967" y="1045"/>
                  </a:lnTo>
                  <a:lnTo>
                    <a:pt x="3058" y="1094"/>
                  </a:lnTo>
                  <a:lnTo>
                    <a:pt x="3150" y="1148"/>
                  </a:lnTo>
                  <a:lnTo>
                    <a:pt x="3241" y="1201"/>
                  </a:lnTo>
                  <a:lnTo>
                    <a:pt x="3332" y="1257"/>
                  </a:lnTo>
                  <a:lnTo>
                    <a:pt x="3420" y="1314"/>
                  </a:lnTo>
                  <a:lnTo>
                    <a:pt x="3463" y="1343"/>
                  </a:lnTo>
                  <a:lnTo>
                    <a:pt x="3507" y="1373"/>
                  </a:lnTo>
                  <a:lnTo>
                    <a:pt x="3551" y="1403"/>
                  </a:lnTo>
                  <a:lnTo>
                    <a:pt x="3592" y="1434"/>
                  </a:lnTo>
                  <a:lnTo>
                    <a:pt x="3549" y="1397"/>
                  </a:lnTo>
                  <a:lnTo>
                    <a:pt x="3505" y="1361"/>
                  </a:lnTo>
                  <a:lnTo>
                    <a:pt x="3461" y="1326"/>
                  </a:lnTo>
                  <a:lnTo>
                    <a:pt x="3417" y="1291"/>
                  </a:lnTo>
                  <a:lnTo>
                    <a:pt x="3371" y="1257"/>
                  </a:lnTo>
                  <a:lnTo>
                    <a:pt x="3326" y="1223"/>
                  </a:lnTo>
                  <a:lnTo>
                    <a:pt x="3281" y="1189"/>
                  </a:lnTo>
                  <a:lnTo>
                    <a:pt x="3234" y="1156"/>
                  </a:lnTo>
                  <a:lnTo>
                    <a:pt x="3188" y="1123"/>
                  </a:lnTo>
                  <a:lnTo>
                    <a:pt x="3141" y="1090"/>
                  </a:lnTo>
                  <a:lnTo>
                    <a:pt x="3094" y="1058"/>
                  </a:lnTo>
                  <a:lnTo>
                    <a:pt x="3046" y="1028"/>
                  </a:lnTo>
                  <a:lnTo>
                    <a:pt x="2950" y="966"/>
                  </a:lnTo>
                  <a:lnTo>
                    <a:pt x="2851" y="906"/>
                  </a:lnTo>
                  <a:lnTo>
                    <a:pt x="2776" y="868"/>
                  </a:lnTo>
                  <a:lnTo>
                    <a:pt x="2701" y="829"/>
                  </a:lnTo>
                  <a:lnTo>
                    <a:pt x="2626" y="792"/>
                  </a:lnTo>
                  <a:lnTo>
                    <a:pt x="2551" y="754"/>
                  </a:lnTo>
                  <a:lnTo>
                    <a:pt x="2476" y="718"/>
                  </a:lnTo>
                  <a:lnTo>
                    <a:pt x="2401" y="682"/>
                  </a:lnTo>
                  <a:lnTo>
                    <a:pt x="2325" y="645"/>
                  </a:lnTo>
                  <a:lnTo>
                    <a:pt x="2250" y="609"/>
                  </a:lnTo>
                  <a:lnTo>
                    <a:pt x="2194" y="583"/>
                  </a:lnTo>
                  <a:lnTo>
                    <a:pt x="2139" y="557"/>
                  </a:lnTo>
                  <a:lnTo>
                    <a:pt x="2084" y="531"/>
                  </a:lnTo>
                  <a:lnTo>
                    <a:pt x="2029" y="505"/>
                  </a:lnTo>
                  <a:lnTo>
                    <a:pt x="1974" y="480"/>
                  </a:lnTo>
                  <a:lnTo>
                    <a:pt x="1919" y="455"/>
                  </a:lnTo>
                  <a:lnTo>
                    <a:pt x="1863" y="430"/>
                  </a:lnTo>
                  <a:lnTo>
                    <a:pt x="1808" y="405"/>
                  </a:lnTo>
                  <a:lnTo>
                    <a:pt x="1723" y="372"/>
                  </a:lnTo>
                  <a:lnTo>
                    <a:pt x="1637" y="341"/>
                  </a:lnTo>
                  <a:lnTo>
                    <a:pt x="1552" y="311"/>
                  </a:lnTo>
                  <a:lnTo>
                    <a:pt x="1466" y="281"/>
                  </a:lnTo>
                  <a:lnTo>
                    <a:pt x="1380" y="253"/>
                  </a:lnTo>
                  <a:lnTo>
                    <a:pt x="1294" y="226"/>
                  </a:lnTo>
                  <a:lnTo>
                    <a:pt x="1208" y="199"/>
                  </a:lnTo>
                  <a:lnTo>
                    <a:pt x="1120" y="174"/>
                  </a:lnTo>
                  <a:lnTo>
                    <a:pt x="1034" y="149"/>
                  </a:lnTo>
                  <a:lnTo>
                    <a:pt x="947" y="125"/>
                  </a:lnTo>
                  <a:lnTo>
                    <a:pt x="861" y="101"/>
                  </a:lnTo>
                  <a:lnTo>
                    <a:pt x="773" y="79"/>
                  </a:lnTo>
                  <a:lnTo>
                    <a:pt x="686" y="58"/>
                  </a:lnTo>
                  <a:lnTo>
                    <a:pt x="600" y="38"/>
                  </a:lnTo>
                  <a:lnTo>
                    <a:pt x="513" y="18"/>
                  </a:lnTo>
                  <a:lnTo>
                    <a:pt x="426" y="0"/>
                  </a:lnTo>
                  <a:lnTo>
                    <a:pt x="371" y="8"/>
                  </a:lnTo>
                  <a:lnTo>
                    <a:pt x="316" y="16"/>
                  </a:lnTo>
                  <a:lnTo>
                    <a:pt x="262" y="25"/>
                  </a:lnTo>
                  <a:lnTo>
                    <a:pt x="209" y="33"/>
                  </a:lnTo>
                  <a:lnTo>
                    <a:pt x="155" y="42"/>
                  </a:lnTo>
                  <a:lnTo>
                    <a:pt x="103" y="51"/>
                  </a:lnTo>
                  <a:lnTo>
                    <a:pt x="52" y="59"/>
                  </a:lnTo>
                  <a:lnTo>
                    <a:pt x="0" y="68"/>
                  </a:lnTo>
                  <a:lnTo>
                    <a:pt x="136" y="95"/>
                  </a:lnTo>
                  <a:lnTo>
                    <a:pt x="271" y="123"/>
                  </a:lnTo>
                  <a:lnTo>
                    <a:pt x="406" y="150"/>
                  </a:lnTo>
                  <a:lnTo>
                    <a:pt x="541" y="178"/>
                  </a:lnTo>
                  <a:lnTo>
                    <a:pt x="675" y="208"/>
                  </a:lnTo>
                  <a:lnTo>
                    <a:pt x="810" y="238"/>
                  </a:lnTo>
                  <a:lnTo>
                    <a:pt x="943" y="271"/>
                  </a:lnTo>
                  <a:lnTo>
                    <a:pt x="1076" y="304"/>
                  </a:lnTo>
                  <a:lnTo>
                    <a:pt x="1210" y="339"/>
                  </a:lnTo>
                  <a:lnTo>
                    <a:pt x="1342" y="377"/>
                  </a:lnTo>
                  <a:lnTo>
                    <a:pt x="1408" y="396"/>
                  </a:lnTo>
                  <a:lnTo>
                    <a:pt x="1474" y="415"/>
                  </a:lnTo>
                  <a:lnTo>
                    <a:pt x="1540" y="436"/>
                  </a:lnTo>
                  <a:lnTo>
                    <a:pt x="1605" y="457"/>
                  </a:lnTo>
                  <a:lnTo>
                    <a:pt x="1670" y="478"/>
                  </a:lnTo>
                  <a:lnTo>
                    <a:pt x="1735" y="500"/>
                  </a:lnTo>
                  <a:lnTo>
                    <a:pt x="1801" y="523"/>
                  </a:lnTo>
                  <a:lnTo>
                    <a:pt x="1865" y="547"/>
                  </a:lnTo>
                  <a:lnTo>
                    <a:pt x="1930" y="571"/>
                  </a:lnTo>
                  <a:lnTo>
                    <a:pt x="1994" y="595"/>
                  </a:lnTo>
                  <a:lnTo>
                    <a:pt x="2058" y="620"/>
                  </a:lnTo>
                  <a:lnTo>
                    <a:pt x="2122" y="64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rgbClr val="080808"/>
                </a:solidFill>
                <a:effectLst/>
                <a:uLnTx/>
                <a:uFillTx/>
                <a:cs typeface="+mn-ea"/>
                <a:sym typeface="+mn-lt"/>
              </a:endParaRPr>
            </a:p>
          </p:txBody>
        </p:sp>
        <p:sp>
          <p:nvSpPr>
            <p:cNvPr id="16" name="Freeform 14"/>
            <p:cNvSpPr/>
            <p:nvPr/>
          </p:nvSpPr>
          <p:spPr bwMode="auto">
            <a:xfrm>
              <a:off x="2843213" y="3043238"/>
              <a:ext cx="860425" cy="585788"/>
            </a:xfrm>
            <a:custGeom>
              <a:avLst/>
              <a:gdLst>
                <a:gd name="T0" fmla="*/ 1788 w 4333"/>
                <a:gd name="T1" fmla="*/ 164 h 2950"/>
                <a:gd name="T2" fmla="*/ 1959 w 4333"/>
                <a:gd name="T3" fmla="*/ 394 h 2950"/>
                <a:gd name="T4" fmla="*/ 2167 w 4333"/>
                <a:gd name="T5" fmla="*/ 639 h 2950"/>
                <a:gd name="T6" fmla="*/ 2409 w 4333"/>
                <a:gd name="T7" fmla="*/ 892 h 2950"/>
                <a:gd name="T8" fmla="*/ 2605 w 4333"/>
                <a:gd name="T9" fmla="*/ 1079 h 2950"/>
                <a:gd name="T10" fmla="*/ 2781 w 4333"/>
                <a:gd name="T11" fmla="*/ 1227 h 2950"/>
                <a:gd name="T12" fmla="*/ 2954 w 4333"/>
                <a:gd name="T13" fmla="*/ 1358 h 2950"/>
                <a:gd name="T14" fmla="*/ 3124 w 4333"/>
                <a:gd name="T15" fmla="*/ 1474 h 2950"/>
                <a:gd name="T16" fmla="*/ 3404 w 4333"/>
                <a:gd name="T17" fmla="*/ 1640 h 2950"/>
                <a:gd name="T18" fmla="*/ 3687 w 4333"/>
                <a:gd name="T19" fmla="*/ 1780 h 2950"/>
                <a:gd name="T20" fmla="*/ 3579 w 4333"/>
                <a:gd name="T21" fmla="*/ 1775 h 2950"/>
                <a:gd name="T22" fmla="*/ 3350 w 4333"/>
                <a:gd name="T23" fmla="*/ 1726 h 2950"/>
                <a:gd name="T24" fmla="*/ 3120 w 4333"/>
                <a:gd name="T25" fmla="*/ 1670 h 2950"/>
                <a:gd name="T26" fmla="*/ 2888 w 4333"/>
                <a:gd name="T27" fmla="*/ 1607 h 2950"/>
                <a:gd name="T28" fmla="*/ 3115 w 4333"/>
                <a:gd name="T29" fmla="*/ 1692 h 2950"/>
                <a:gd name="T30" fmla="*/ 3494 w 4333"/>
                <a:gd name="T31" fmla="*/ 1808 h 2950"/>
                <a:gd name="T32" fmla="*/ 3869 w 4333"/>
                <a:gd name="T33" fmla="*/ 1904 h 2950"/>
                <a:gd name="T34" fmla="*/ 4240 w 4333"/>
                <a:gd name="T35" fmla="*/ 1981 h 2950"/>
                <a:gd name="T36" fmla="*/ 4186 w 4333"/>
                <a:gd name="T37" fmla="*/ 2119 h 2950"/>
                <a:gd name="T38" fmla="*/ 3980 w 4333"/>
                <a:gd name="T39" fmla="*/ 2271 h 2950"/>
                <a:gd name="T40" fmla="*/ 3766 w 4333"/>
                <a:gd name="T41" fmla="*/ 2411 h 2950"/>
                <a:gd name="T42" fmla="*/ 3543 w 4333"/>
                <a:gd name="T43" fmla="*/ 2536 h 2950"/>
                <a:gd name="T44" fmla="*/ 3311 w 4333"/>
                <a:gd name="T45" fmla="*/ 2646 h 2950"/>
                <a:gd name="T46" fmla="*/ 3074 w 4333"/>
                <a:gd name="T47" fmla="*/ 2740 h 2950"/>
                <a:gd name="T48" fmla="*/ 2831 w 4333"/>
                <a:gd name="T49" fmla="*/ 2817 h 2950"/>
                <a:gd name="T50" fmla="*/ 2582 w 4333"/>
                <a:gd name="T51" fmla="*/ 2876 h 2950"/>
                <a:gd name="T52" fmla="*/ 2307 w 4333"/>
                <a:gd name="T53" fmla="*/ 2920 h 2950"/>
                <a:gd name="T54" fmla="*/ 2013 w 4333"/>
                <a:gd name="T55" fmla="*/ 2946 h 2950"/>
                <a:gd name="T56" fmla="*/ 1715 w 4333"/>
                <a:gd name="T57" fmla="*/ 2946 h 2950"/>
                <a:gd name="T58" fmla="*/ 1455 w 4333"/>
                <a:gd name="T59" fmla="*/ 2921 h 2950"/>
                <a:gd name="T60" fmla="*/ 1270 w 4333"/>
                <a:gd name="T61" fmla="*/ 2857 h 2950"/>
                <a:gd name="T62" fmla="*/ 983 w 4333"/>
                <a:gd name="T63" fmla="*/ 2667 h 2950"/>
                <a:gd name="T64" fmla="*/ 726 w 4333"/>
                <a:gd name="T65" fmla="*/ 2456 h 2950"/>
                <a:gd name="T66" fmla="*/ 502 w 4333"/>
                <a:gd name="T67" fmla="*/ 2224 h 2950"/>
                <a:gd name="T68" fmla="*/ 317 w 4333"/>
                <a:gd name="T69" fmla="*/ 1970 h 2950"/>
                <a:gd name="T70" fmla="*/ 173 w 4333"/>
                <a:gd name="T71" fmla="*/ 1692 h 2950"/>
                <a:gd name="T72" fmla="*/ 72 w 4333"/>
                <a:gd name="T73" fmla="*/ 1390 h 2950"/>
                <a:gd name="T74" fmla="*/ 21 w 4333"/>
                <a:gd name="T75" fmla="*/ 1064 h 2950"/>
                <a:gd name="T76" fmla="*/ 58 w 4333"/>
                <a:gd name="T77" fmla="*/ 825 h 2950"/>
                <a:gd name="T78" fmla="*/ 276 w 4333"/>
                <a:gd name="T79" fmla="*/ 967 h 2950"/>
                <a:gd name="T80" fmla="*/ 578 w 4333"/>
                <a:gd name="T81" fmla="*/ 1183 h 2950"/>
                <a:gd name="T82" fmla="*/ 694 w 4333"/>
                <a:gd name="T83" fmla="*/ 1251 h 2950"/>
                <a:gd name="T84" fmla="*/ 586 w 4333"/>
                <a:gd name="T85" fmla="*/ 1143 h 2950"/>
                <a:gd name="T86" fmla="*/ 338 w 4333"/>
                <a:gd name="T87" fmla="*/ 922 h 2950"/>
                <a:gd name="T88" fmla="*/ 191 w 4333"/>
                <a:gd name="T89" fmla="*/ 776 h 2950"/>
                <a:gd name="T90" fmla="*/ 72 w 4333"/>
                <a:gd name="T91" fmla="*/ 626 h 2950"/>
                <a:gd name="T92" fmla="*/ 5 w 4333"/>
                <a:gd name="T93" fmla="*/ 484 h 2950"/>
                <a:gd name="T94" fmla="*/ 17 w 4333"/>
                <a:gd name="T95" fmla="*/ 357 h 2950"/>
                <a:gd name="T96" fmla="*/ 129 w 4333"/>
                <a:gd name="T97" fmla="*/ 254 h 2950"/>
                <a:gd name="T98" fmla="*/ 290 w 4333"/>
                <a:gd name="T99" fmla="*/ 172 h 2950"/>
                <a:gd name="T100" fmla="*/ 467 w 4333"/>
                <a:gd name="T101" fmla="*/ 108 h 2950"/>
                <a:gd name="T102" fmla="*/ 659 w 4333"/>
                <a:gd name="T103" fmla="*/ 60 h 2950"/>
                <a:gd name="T104" fmla="*/ 862 w 4333"/>
                <a:gd name="T105" fmla="*/ 28 h 2950"/>
                <a:gd name="T106" fmla="*/ 1074 w 4333"/>
                <a:gd name="T107" fmla="*/ 9 h 2950"/>
                <a:gd name="T108" fmla="*/ 1350 w 4333"/>
                <a:gd name="T109" fmla="*/ 0 h 2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333" h="2950">
                  <a:moveTo>
                    <a:pt x="1690" y="8"/>
                  </a:moveTo>
                  <a:lnTo>
                    <a:pt x="1719" y="59"/>
                  </a:lnTo>
                  <a:lnTo>
                    <a:pt x="1752" y="111"/>
                  </a:lnTo>
                  <a:lnTo>
                    <a:pt x="1788" y="164"/>
                  </a:lnTo>
                  <a:lnTo>
                    <a:pt x="1827" y="220"/>
                  </a:lnTo>
                  <a:lnTo>
                    <a:pt x="1868" y="277"/>
                  </a:lnTo>
                  <a:lnTo>
                    <a:pt x="1912" y="334"/>
                  </a:lnTo>
                  <a:lnTo>
                    <a:pt x="1959" y="394"/>
                  </a:lnTo>
                  <a:lnTo>
                    <a:pt x="2007" y="455"/>
                  </a:lnTo>
                  <a:lnTo>
                    <a:pt x="2058" y="516"/>
                  </a:lnTo>
                  <a:lnTo>
                    <a:pt x="2112" y="577"/>
                  </a:lnTo>
                  <a:lnTo>
                    <a:pt x="2167" y="639"/>
                  </a:lnTo>
                  <a:lnTo>
                    <a:pt x="2225" y="703"/>
                  </a:lnTo>
                  <a:lnTo>
                    <a:pt x="2284" y="765"/>
                  </a:lnTo>
                  <a:lnTo>
                    <a:pt x="2345" y="829"/>
                  </a:lnTo>
                  <a:lnTo>
                    <a:pt x="2409" y="892"/>
                  </a:lnTo>
                  <a:lnTo>
                    <a:pt x="2473" y="956"/>
                  </a:lnTo>
                  <a:lnTo>
                    <a:pt x="2516" y="998"/>
                  </a:lnTo>
                  <a:lnTo>
                    <a:pt x="2561" y="1040"/>
                  </a:lnTo>
                  <a:lnTo>
                    <a:pt x="2605" y="1079"/>
                  </a:lnTo>
                  <a:lnTo>
                    <a:pt x="2649" y="1118"/>
                  </a:lnTo>
                  <a:lnTo>
                    <a:pt x="2693" y="1155"/>
                  </a:lnTo>
                  <a:lnTo>
                    <a:pt x="2738" y="1192"/>
                  </a:lnTo>
                  <a:lnTo>
                    <a:pt x="2781" y="1227"/>
                  </a:lnTo>
                  <a:lnTo>
                    <a:pt x="2825" y="1262"/>
                  </a:lnTo>
                  <a:lnTo>
                    <a:pt x="2868" y="1295"/>
                  </a:lnTo>
                  <a:lnTo>
                    <a:pt x="2911" y="1327"/>
                  </a:lnTo>
                  <a:lnTo>
                    <a:pt x="2954" y="1358"/>
                  </a:lnTo>
                  <a:lnTo>
                    <a:pt x="2997" y="1389"/>
                  </a:lnTo>
                  <a:lnTo>
                    <a:pt x="3039" y="1417"/>
                  </a:lnTo>
                  <a:lnTo>
                    <a:pt x="3082" y="1446"/>
                  </a:lnTo>
                  <a:lnTo>
                    <a:pt x="3124" y="1474"/>
                  </a:lnTo>
                  <a:lnTo>
                    <a:pt x="3165" y="1500"/>
                  </a:lnTo>
                  <a:lnTo>
                    <a:pt x="3247" y="1550"/>
                  </a:lnTo>
                  <a:lnTo>
                    <a:pt x="3326" y="1597"/>
                  </a:lnTo>
                  <a:lnTo>
                    <a:pt x="3404" y="1640"/>
                  </a:lnTo>
                  <a:lnTo>
                    <a:pt x="3479" y="1679"/>
                  </a:lnTo>
                  <a:lnTo>
                    <a:pt x="3552" y="1716"/>
                  </a:lnTo>
                  <a:lnTo>
                    <a:pt x="3621" y="1750"/>
                  </a:lnTo>
                  <a:lnTo>
                    <a:pt x="3687" y="1780"/>
                  </a:lnTo>
                  <a:lnTo>
                    <a:pt x="3750" y="1808"/>
                  </a:lnTo>
                  <a:lnTo>
                    <a:pt x="3694" y="1797"/>
                  </a:lnTo>
                  <a:lnTo>
                    <a:pt x="3637" y="1786"/>
                  </a:lnTo>
                  <a:lnTo>
                    <a:pt x="3579" y="1775"/>
                  </a:lnTo>
                  <a:lnTo>
                    <a:pt x="3522" y="1763"/>
                  </a:lnTo>
                  <a:lnTo>
                    <a:pt x="3465" y="1751"/>
                  </a:lnTo>
                  <a:lnTo>
                    <a:pt x="3408" y="1738"/>
                  </a:lnTo>
                  <a:lnTo>
                    <a:pt x="3350" y="1726"/>
                  </a:lnTo>
                  <a:lnTo>
                    <a:pt x="3293" y="1712"/>
                  </a:lnTo>
                  <a:lnTo>
                    <a:pt x="3235" y="1699"/>
                  </a:lnTo>
                  <a:lnTo>
                    <a:pt x="3178" y="1684"/>
                  </a:lnTo>
                  <a:lnTo>
                    <a:pt x="3120" y="1670"/>
                  </a:lnTo>
                  <a:lnTo>
                    <a:pt x="3062" y="1654"/>
                  </a:lnTo>
                  <a:lnTo>
                    <a:pt x="3004" y="1640"/>
                  </a:lnTo>
                  <a:lnTo>
                    <a:pt x="2946" y="1624"/>
                  </a:lnTo>
                  <a:lnTo>
                    <a:pt x="2888" y="1607"/>
                  </a:lnTo>
                  <a:lnTo>
                    <a:pt x="2831" y="1591"/>
                  </a:lnTo>
                  <a:lnTo>
                    <a:pt x="2926" y="1625"/>
                  </a:lnTo>
                  <a:lnTo>
                    <a:pt x="3021" y="1659"/>
                  </a:lnTo>
                  <a:lnTo>
                    <a:pt x="3115" y="1692"/>
                  </a:lnTo>
                  <a:lnTo>
                    <a:pt x="3210" y="1722"/>
                  </a:lnTo>
                  <a:lnTo>
                    <a:pt x="3305" y="1752"/>
                  </a:lnTo>
                  <a:lnTo>
                    <a:pt x="3400" y="1780"/>
                  </a:lnTo>
                  <a:lnTo>
                    <a:pt x="3494" y="1808"/>
                  </a:lnTo>
                  <a:lnTo>
                    <a:pt x="3588" y="1834"/>
                  </a:lnTo>
                  <a:lnTo>
                    <a:pt x="3682" y="1859"/>
                  </a:lnTo>
                  <a:lnTo>
                    <a:pt x="3775" y="1881"/>
                  </a:lnTo>
                  <a:lnTo>
                    <a:pt x="3869" y="1904"/>
                  </a:lnTo>
                  <a:lnTo>
                    <a:pt x="3962" y="1924"/>
                  </a:lnTo>
                  <a:lnTo>
                    <a:pt x="4055" y="1945"/>
                  </a:lnTo>
                  <a:lnTo>
                    <a:pt x="4148" y="1963"/>
                  </a:lnTo>
                  <a:lnTo>
                    <a:pt x="4240" y="1981"/>
                  </a:lnTo>
                  <a:lnTo>
                    <a:pt x="4333" y="1997"/>
                  </a:lnTo>
                  <a:lnTo>
                    <a:pt x="4284" y="2038"/>
                  </a:lnTo>
                  <a:lnTo>
                    <a:pt x="4236" y="2079"/>
                  </a:lnTo>
                  <a:lnTo>
                    <a:pt x="4186" y="2119"/>
                  </a:lnTo>
                  <a:lnTo>
                    <a:pt x="4136" y="2158"/>
                  </a:lnTo>
                  <a:lnTo>
                    <a:pt x="4085" y="2197"/>
                  </a:lnTo>
                  <a:lnTo>
                    <a:pt x="4033" y="2234"/>
                  </a:lnTo>
                  <a:lnTo>
                    <a:pt x="3980" y="2271"/>
                  </a:lnTo>
                  <a:lnTo>
                    <a:pt x="3928" y="2308"/>
                  </a:lnTo>
                  <a:lnTo>
                    <a:pt x="3874" y="2343"/>
                  </a:lnTo>
                  <a:lnTo>
                    <a:pt x="3821" y="2377"/>
                  </a:lnTo>
                  <a:lnTo>
                    <a:pt x="3766" y="2411"/>
                  </a:lnTo>
                  <a:lnTo>
                    <a:pt x="3711" y="2443"/>
                  </a:lnTo>
                  <a:lnTo>
                    <a:pt x="3655" y="2474"/>
                  </a:lnTo>
                  <a:lnTo>
                    <a:pt x="3599" y="2506"/>
                  </a:lnTo>
                  <a:lnTo>
                    <a:pt x="3543" y="2536"/>
                  </a:lnTo>
                  <a:lnTo>
                    <a:pt x="3486" y="2564"/>
                  </a:lnTo>
                  <a:lnTo>
                    <a:pt x="3428" y="2592"/>
                  </a:lnTo>
                  <a:lnTo>
                    <a:pt x="3370" y="2620"/>
                  </a:lnTo>
                  <a:lnTo>
                    <a:pt x="3311" y="2646"/>
                  </a:lnTo>
                  <a:lnTo>
                    <a:pt x="3252" y="2671"/>
                  </a:lnTo>
                  <a:lnTo>
                    <a:pt x="3193" y="2694"/>
                  </a:lnTo>
                  <a:lnTo>
                    <a:pt x="3135" y="2717"/>
                  </a:lnTo>
                  <a:lnTo>
                    <a:pt x="3074" y="2740"/>
                  </a:lnTo>
                  <a:lnTo>
                    <a:pt x="3013" y="2760"/>
                  </a:lnTo>
                  <a:lnTo>
                    <a:pt x="2953" y="2781"/>
                  </a:lnTo>
                  <a:lnTo>
                    <a:pt x="2892" y="2799"/>
                  </a:lnTo>
                  <a:lnTo>
                    <a:pt x="2831" y="2817"/>
                  </a:lnTo>
                  <a:lnTo>
                    <a:pt x="2768" y="2833"/>
                  </a:lnTo>
                  <a:lnTo>
                    <a:pt x="2707" y="2849"/>
                  </a:lnTo>
                  <a:lnTo>
                    <a:pt x="2645" y="2862"/>
                  </a:lnTo>
                  <a:lnTo>
                    <a:pt x="2582" y="2876"/>
                  </a:lnTo>
                  <a:lnTo>
                    <a:pt x="2519" y="2887"/>
                  </a:lnTo>
                  <a:lnTo>
                    <a:pt x="2450" y="2900"/>
                  </a:lnTo>
                  <a:lnTo>
                    <a:pt x="2378" y="2911"/>
                  </a:lnTo>
                  <a:lnTo>
                    <a:pt x="2307" y="2920"/>
                  </a:lnTo>
                  <a:lnTo>
                    <a:pt x="2234" y="2929"/>
                  </a:lnTo>
                  <a:lnTo>
                    <a:pt x="2162" y="2936"/>
                  </a:lnTo>
                  <a:lnTo>
                    <a:pt x="2088" y="2942"/>
                  </a:lnTo>
                  <a:lnTo>
                    <a:pt x="2013" y="2946"/>
                  </a:lnTo>
                  <a:lnTo>
                    <a:pt x="1939" y="2948"/>
                  </a:lnTo>
                  <a:lnTo>
                    <a:pt x="1864" y="2950"/>
                  </a:lnTo>
                  <a:lnTo>
                    <a:pt x="1790" y="2948"/>
                  </a:lnTo>
                  <a:lnTo>
                    <a:pt x="1715" y="2946"/>
                  </a:lnTo>
                  <a:lnTo>
                    <a:pt x="1641" y="2942"/>
                  </a:lnTo>
                  <a:lnTo>
                    <a:pt x="1566" y="2935"/>
                  </a:lnTo>
                  <a:lnTo>
                    <a:pt x="1492" y="2926"/>
                  </a:lnTo>
                  <a:lnTo>
                    <a:pt x="1455" y="2921"/>
                  </a:lnTo>
                  <a:lnTo>
                    <a:pt x="1419" y="2914"/>
                  </a:lnTo>
                  <a:lnTo>
                    <a:pt x="1382" y="2909"/>
                  </a:lnTo>
                  <a:lnTo>
                    <a:pt x="1346" y="2902"/>
                  </a:lnTo>
                  <a:lnTo>
                    <a:pt x="1270" y="2857"/>
                  </a:lnTo>
                  <a:lnTo>
                    <a:pt x="1195" y="2811"/>
                  </a:lnTo>
                  <a:lnTo>
                    <a:pt x="1123" y="2765"/>
                  </a:lnTo>
                  <a:lnTo>
                    <a:pt x="1052" y="2716"/>
                  </a:lnTo>
                  <a:lnTo>
                    <a:pt x="983" y="2667"/>
                  </a:lnTo>
                  <a:lnTo>
                    <a:pt x="915" y="2616"/>
                  </a:lnTo>
                  <a:lnTo>
                    <a:pt x="851" y="2564"/>
                  </a:lnTo>
                  <a:lnTo>
                    <a:pt x="787" y="2511"/>
                  </a:lnTo>
                  <a:lnTo>
                    <a:pt x="726" y="2456"/>
                  </a:lnTo>
                  <a:lnTo>
                    <a:pt x="667" y="2401"/>
                  </a:lnTo>
                  <a:lnTo>
                    <a:pt x="610" y="2343"/>
                  </a:lnTo>
                  <a:lnTo>
                    <a:pt x="555" y="2284"/>
                  </a:lnTo>
                  <a:lnTo>
                    <a:pt x="502" y="2224"/>
                  </a:lnTo>
                  <a:lnTo>
                    <a:pt x="453" y="2162"/>
                  </a:lnTo>
                  <a:lnTo>
                    <a:pt x="405" y="2100"/>
                  </a:lnTo>
                  <a:lnTo>
                    <a:pt x="360" y="2035"/>
                  </a:lnTo>
                  <a:lnTo>
                    <a:pt x="317" y="1970"/>
                  </a:lnTo>
                  <a:lnTo>
                    <a:pt x="277" y="1902"/>
                  </a:lnTo>
                  <a:lnTo>
                    <a:pt x="239" y="1834"/>
                  </a:lnTo>
                  <a:lnTo>
                    <a:pt x="204" y="1763"/>
                  </a:lnTo>
                  <a:lnTo>
                    <a:pt x="173" y="1692"/>
                  </a:lnTo>
                  <a:lnTo>
                    <a:pt x="143" y="1618"/>
                  </a:lnTo>
                  <a:lnTo>
                    <a:pt x="116" y="1544"/>
                  </a:lnTo>
                  <a:lnTo>
                    <a:pt x="93" y="1467"/>
                  </a:lnTo>
                  <a:lnTo>
                    <a:pt x="72" y="1390"/>
                  </a:lnTo>
                  <a:lnTo>
                    <a:pt x="55" y="1311"/>
                  </a:lnTo>
                  <a:lnTo>
                    <a:pt x="40" y="1230"/>
                  </a:lnTo>
                  <a:lnTo>
                    <a:pt x="28" y="1147"/>
                  </a:lnTo>
                  <a:lnTo>
                    <a:pt x="21" y="1064"/>
                  </a:lnTo>
                  <a:lnTo>
                    <a:pt x="16" y="977"/>
                  </a:lnTo>
                  <a:lnTo>
                    <a:pt x="14" y="890"/>
                  </a:lnTo>
                  <a:lnTo>
                    <a:pt x="16" y="802"/>
                  </a:lnTo>
                  <a:lnTo>
                    <a:pt x="58" y="825"/>
                  </a:lnTo>
                  <a:lnTo>
                    <a:pt x="101" y="852"/>
                  </a:lnTo>
                  <a:lnTo>
                    <a:pt x="144" y="879"/>
                  </a:lnTo>
                  <a:lnTo>
                    <a:pt x="187" y="907"/>
                  </a:lnTo>
                  <a:lnTo>
                    <a:pt x="276" y="967"/>
                  </a:lnTo>
                  <a:lnTo>
                    <a:pt x="363" y="1028"/>
                  </a:lnTo>
                  <a:lnTo>
                    <a:pt x="450" y="1092"/>
                  </a:lnTo>
                  <a:lnTo>
                    <a:pt x="537" y="1153"/>
                  </a:lnTo>
                  <a:lnTo>
                    <a:pt x="578" y="1183"/>
                  </a:lnTo>
                  <a:lnTo>
                    <a:pt x="622" y="1212"/>
                  </a:lnTo>
                  <a:lnTo>
                    <a:pt x="662" y="1239"/>
                  </a:lnTo>
                  <a:lnTo>
                    <a:pt x="704" y="1265"/>
                  </a:lnTo>
                  <a:lnTo>
                    <a:pt x="694" y="1251"/>
                  </a:lnTo>
                  <a:lnTo>
                    <a:pt x="681" y="1234"/>
                  </a:lnTo>
                  <a:lnTo>
                    <a:pt x="661" y="1214"/>
                  </a:lnTo>
                  <a:lnTo>
                    <a:pt x="640" y="1193"/>
                  </a:lnTo>
                  <a:lnTo>
                    <a:pt x="586" y="1143"/>
                  </a:lnTo>
                  <a:lnTo>
                    <a:pt x="522" y="1086"/>
                  </a:lnTo>
                  <a:lnTo>
                    <a:pt x="450" y="1024"/>
                  </a:lnTo>
                  <a:lnTo>
                    <a:pt x="375" y="956"/>
                  </a:lnTo>
                  <a:lnTo>
                    <a:pt x="338" y="922"/>
                  </a:lnTo>
                  <a:lnTo>
                    <a:pt x="300" y="886"/>
                  </a:lnTo>
                  <a:lnTo>
                    <a:pt x="262" y="849"/>
                  </a:lnTo>
                  <a:lnTo>
                    <a:pt x="226" y="812"/>
                  </a:lnTo>
                  <a:lnTo>
                    <a:pt x="191" y="776"/>
                  </a:lnTo>
                  <a:lnTo>
                    <a:pt x="158" y="738"/>
                  </a:lnTo>
                  <a:lnTo>
                    <a:pt x="126" y="701"/>
                  </a:lnTo>
                  <a:lnTo>
                    <a:pt x="98" y="663"/>
                  </a:lnTo>
                  <a:lnTo>
                    <a:pt x="72" y="626"/>
                  </a:lnTo>
                  <a:lnTo>
                    <a:pt x="49" y="590"/>
                  </a:lnTo>
                  <a:lnTo>
                    <a:pt x="31" y="553"/>
                  </a:lnTo>
                  <a:lnTo>
                    <a:pt x="16" y="518"/>
                  </a:lnTo>
                  <a:lnTo>
                    <a:pt x="5" y="484"/>
                  </a:lnTo>
                  <a:lnTo>
                    <a:pt x="0" y="450"/>
                  </a:lnTo>
                  <a:lnTo>
                    <a:pt x="0" y="418"/>
                  </a:lnTo>
                  <a:lnTo>
                    <a:pt x="5" y="387"/>
                  </a:lnTo>
                  <a:lnTo>
                    <a:pt x="17" y="357"/>
                  </a:lnTo>
                  <a:lnTo>
                    <a:pt x="34" y="329"/>
                  </a:lnTo>
                  <a:lnTo>
                    <a:pt x="59" y="303"/>
                  </a:lnTo>
                  <a:lnTo>
                    <a:pt x="91" y="278"/>
                  </a:lnTo>
                  <a:lnTo>
                    <a:pt x="129" y="254"/>
                  </a:lnTo>
                  <a:lnTo>
                    <a:pt x="168" y="232"/>
                  </a:lnTo>
                  <a:lnTo>
                    <a:pt x="208" y="211"/>
                  </a:lnTo>
                  <a:lnTo>
                    <a:pt x="248" y="190"/>
                  </a:lnTo>
                  <a:lnTo>
                    <a:pt x="290" y="172"/>
                  </a:lnTo>
                  <a:lnTo>
                    <a:pt x="334" y="154"/>
                  </a:lnTo>
                  <a:lnTo>
                    <a:pt x="378" y="137"/>
                  </a:lnTo>
                  <a:lnTo>
                    <a:pt x="422" y="122"/>
                  </a:lnTo>
                  <a:lnTo>
                    <a:pt x="467" y="108"/>
                  </a:lnTo>
                  <a:lnTo>
                    <a:pt x="515" y="94"/>
                  </a:lnTo>
                  <a:lnTo>
                    <a:pt x="561" y="81"/>
                  </a:lnTo>
                  <a:lnTo>
                    <a:pt x="610" y="70"/>
                  </a:lnTo>
                  <a:lnTo>
                    <a:pt x="659" y="60"/>
                  </a:lnTo>
                  <a:lnTo>
                    <a:pt x="709" y="51"/>
                  </a:lnTo>
                  <a:lnTo>
                    <a:pt x="759" y="42"/>
                  </a:lnTo>
                  <a:lnTo>
                    <a:pt x="810" y="35"/>
                  </a:lnTo>
                  <a:lnTo>
                    <a:pt x="862" y="28"/>
                  </a:lnTo>
                  <a:lnTo>
                    <a:pt x="914" y="21"/>
                  </a:lnTo>
                  <a:lnTo>
                    <a:pt x="966" y="17"/>
                  </a:lnTo>
                  <a:lnTo>
                    <a:pt x="1020" y="12"/>
                  </a:lnTo>
                  <a:lnTo>
                    <a:pt x="1074" y="9"/>
                  </a:lnTo>
                  <a:lnTo>
                    <a:pt x="1127" y="5"/>
                  </a:lnTo>
                  <a:lnTo>
                    <a:pt x="1183" y="3"/>
                  </a:lnTo>
                  <a:lnTo>
                    <a:pt x="1237" y="2"/>
                  </a:lnTo>
                  <a:lnTo>
                    <a:pt x="1350" y="0"/>
                  </a:lnTo>
                  <a:lnTo>
                    <a:pt x="1462" y="1"/>
                  </a:lnTo>
                  <a:lnTo>
                    <a:pt x="1575" y="3"/>
                  </a:lnTo>
                  <a:lnTo>
                    <a:pt x="1690"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rgbClr val="080808"/>
                </a:solidFill>
                <a:effectLst/>
                <a:uLnTx/>
                <a:uFillTx/>
                <a:cs typeface="+mn-ea"/>
                <a:sym typeface="+mn-lt"/>
              </a:endParaRPr>
            </a:p>
          </p:txBody>
        </p:sp>
        <p:sp>
          <p:nvSpPr>
            <p:cNvPr id="17" name="Freeform 15"/>
            <p:cNvSpPr/>
            <p:nvPr/>
          </p:nvSpPr>
          <p:spPr bwMode="auto">
            <a:xfrm>
              <a:off x="3178176" y="2951163"/>
              <a:ext cx="1323975" cy="479425"/>
            </a:xfrm>
            <a:custGeom>
              <a:avLst/>
              <a:gdLst>
                <a:gd name="T0" fmla="*/ 2725 w 6670"/>
                <a:gd name="T1" fmla="*/ 85 h 2418"/>
                <a:gd name="T2" fmla="*/ 3301 w 6670"/>
                <a:gd name="T3" fmla="*/ 206 h 2418"/>
                <a:gd name="T4" fmla="*/ 3801 w 6670"/>
                <a:gd name="T5" fmla="*/ 331 h 2418"/>
                <a:gd name="T6" fmla="*/ 4082 w 6670"/>
                <a:gd name="T7" fmla="*/ 414 h 2418"/>
                <a:gd name="T8" fmla="*/ 4362 w 6670"/>
                <a:gd name="T9" fmla="*/ 508 h 2418"/>
                <a:gd name="T10" fmla="*/ 4708 w 6670"/>
                <a:gd name="T11" fmla="*/ 643 h 2418"/>
                <a:gd name="T12" fmla="*/ 5063 w 6670"/>
                <a:gd name="T13" fmla="*/ 796 h 2418"/>
                <a:gd name="T14" fmla="*/ 5347 w 6670"/>
                <a:gd name="T15" fmla="*/ 933 h 2418"/>
                <a:gd name="T16" fmla="*/ 5628 w 6670"/>
                <a:gd name="T17" fmla="*/ 1083 h 2418"/>
                <a:gd name="T18" fmla="*/ 5899 w 6670"/>
                <a:gd name="T19" fmla="*/ 1247 h 2418"/>
                <a:gd name="T20" fmla="*/ 6159 w 6670"/>
                <a:gd name="T21" fmla="*/ 1428 h 2418"/>
                <a:gd name="T22" fmla="*/ 6400 w 6670"/>
                <a:gd name="T23" fmla="*/ 1623 h 2418"/>
                <a:gd name="T24" fmla="*/ 6619 w 6670"/>
                <a:gd name="T25" fmla="*/ 1836 h 2418"/>
                <a:gd name="T26" fmla="*/ 6275 w 6670"/>
                <a:gd name="T27" fmla="*/ 2019 h 2418"/>
                <a:gd name="T28" fmla="*/ 5736 w 6670"/>
                <a:gd name="T29" fmla="*/ 2166 h 2418"/>
                <a:gd name="T30" fmla="*/ 5182 w 6670"/>
                <a:gd name="T31" fmla="*/ 2280 h 2418"/>
                <a:gd name="T32" fmla="*/ 4614 w 6670"/>
                <a:gd name="T33" fmla="*/ 2363 h 2418"/>
                <a:gd name="T34" fmla="*/ 4035 w 6670"/>
                <a:gd name="T35" fmla="*/ 2408 h 2418"/>
                <a:gd name="T36" fmla="*/ 3440 w 6670"/>
                <a:gd name="T37" fmla="*/ 2415 h 2418"/>
                <a:gd name="T38" fmla="*/ 2835 w 6670"/>
                <a:gd name="T39" fmla="*/ 2381 h 2418"/>
                <a:gd name="T40" fmla="*/ 2217 w 6670"/>
                <a:gd name="T41" fmla="*/ 2302 h 2418"/>
                <a:gd name="T42" fmla="*/ 1930 w 6670"/>
                <a:gd name="T43" fmla="*/ 2216 h 2418"/>
                <a:gd name="T44" fmla="*/ 1636 w 6670"/>
                <a:gd name="T45" fmla="*/ 2063 h 2418"/>
                <a:gd name="T46" fmla="*/ 1391 w 6670"/>
                <a:gd name="T47" fmla="*/ 1912 h 2418"/>
                <a:gd name="T48" fmla="*/ 1221 w 6670"/>
                <a:gd name="T49" fmla="*/ 1793 h 2418"/>
                <a:gd name="T50" fmla="*/ 1046 w 6670"/>
                <a:gd name="T51" fmla="*/ 1658 h 2418"/>
                <a:gd name="T52" fmla="*/ 871 w 6670"/>
                <a:gd name="T53" fmla="*/ 1506 h 2418"/>
                <a:gd name="T54" fmla="*/ 655 w 6670"/>
                <a:gd name="T55" fmla="*/ 1295 h 2418"/>
                <a:gd name="T56" fmla="*/ 422 w 6670"/>
                <a:gd name="T57" fmla="*/ 1043 h 2418"/>
                <a:gd name="T58" fmla="*/ 221 w 6670"/>
                <a:gd name="T59" fmla="*/ 801 h 2418"/>
                <a:gd name="T60" fmla="*/ 62 w 6670"/>
                <a:gd name="T61" fmla="*/ 577 h 2418"/>
                <a:gd name="T62" fmla="*/ 171 w 6670"/>
                <a:gd name="T63" fmla="*/ 483 h 2418"/>
                <a:gd name="T64" fmla="*/ 684 w 6670"/>
                <a:gd name="T65" fmla="*/ 523 h 2418"/>
                <a:gd name="T66" fmla="*/ 1332 w 6670"/>
                <a:gd name="T67" fmla="*/ 576 h 2418"/>
                <a:gd name="T68" fmla="*/ 1625 w 6670"/>
                <a:gd name="T69" fmla="*/ 588 h 2418"/>
                <a:gd name="T70" fmla="*/ 1888 w 6670"/>
                <a:gd name="T71" fmla="*/ 584 h 2418"/>
                <a:gd name="T72" fmla="*/ 2115 w 6670"/>
                <a:gd name="T73" fmla="*/ 554 h 2418"/>
                <a:gd name="T74" fmla="*/ 2298 w 6670"/>
                <a:gd name="T75" fmla="*/ 496 h 2418"/>
                <a:gd name="T76" fmla="*/ 2152 w 6670"/>
                <a:gd name="T77" fmla="*/ 519 h 2418"/>
                <a:gd name="T78" fmla="*/ 2018 w 6670"/>
                <a:gd name="T79" fmla="*/ 526 h 2418"/>
                <a:gd name="T80" fmla="*/ 1763 w 6670"/>
                <a:gd name="T81" fmla="*/ 509 h 2418"/>
                <a:gd name="T82" fmla="*/ 1485 w 6670"/>
                <a:gd name="T83" fmla="*/ 490 h 2418"/>
                <a:gd name="T84" fmla="*/ 1324 w 6670"/>
                <a:gd name="T85" fmla="*/ 492 h 2418"/>
                <a:gd name="T86" fmla="*/ 1139 w 6670"/>
                <a:gd name="T87" fmla="*/ 509 h 2418"/>
                <a:gd name="T88" fmla="*/ 1147 w 6670"/>
                <a:gd name="T89" fmla="*/ 435 h 2418"/>
                <a:gd name="T90" fmla="*/ 1200 w 6670"/>
                <a:gd name="T91" fmla="*/ 364 h 2418"/>
                <a:gd name="T92" fmla="*/ 1294 w 6670"/>
                <a:gd name="T93" fmla="*/ 297 h 2418"/>
                <a:gd name="T94" fmla="*/ 1426 w 6670"/>
                <a:gd name="T95" fmla="*/ 232 h 2418"/>
                <a:gd name="T96" fmla="*/ 1595 w 6670"/>
                <a:gd name="T97" fmla="*/ 170 h 2418"/>
                <a:gd name="T98" fmla="*/ 1798 w 6670"/>
                <a:gd name="T99" fmla="*/ 111 h 2418"/>
                <a:gd name="T100" fmla="*/ 2031 w 6670"/>
                <a:gd name="T101" fmla="*/ 54 h 2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670" h="2418">
                  <a:moveTo>
                    <a:pt x="2290" y="0"/>
                  </a:moveTo>
                  <a:lnTo>
                    <a:pt x="2436" y="28"/>
                  </a:lnTo>
                  <a:lnTo>
                    <a:pt x="2580" y="56"/>
                  </a:lnTo>
                  <a:lnTo>
                    <a:pt x="2725" y="85"/>
                  </a:lnTo>
                  <a:lnTo>
                    <a:pt x="2869" y="114"/>
                  </a:lnTo>
                  <a:lnTo>
                    <a:pt x="3013" y="144"/>
                  </a:lnTo>
                  <a:lnTo>
                    <a:pt x="3157" y="174"/>
                  </a:lnTo>
                  <a:lnTo>
                    <a:pt x="3301" y="206"/>
                  </a:lnTo>
                  <a:lnTo>
                    <a:pt x="3444" y="240"/>
                  </a:lnTo>
                  <a:lnTo>
                    <a:pt x="3587" y="275"/>
                  </a:lnTo>
                  <a:lnTo>
                    <a:pt x="3730" y="312"/>
                  </a:lnTo>
                  <a:lnTo>
                    <a:pt x="3801" y="331"/>
                  </a:lnTo>
                  <a:lnTo>
                    <a:pt x="3871" y="351"/>
                  </a:lnTo>
                  <a:lnTo>
                    <a:pt x="3942" y="372"/>
                  </a:lnTo>
                  <a:lnTo>
                    <a:pt x="4012" y="392"/>
                  </a:lnTo>
                  <a:lnTo>
                    <a:pt x="4082" y="414"/>
                  </a:lnTo>
                  <a:lnTo>
                    <a:pt x="4153" y="436"/>
                  </a:lnTo>
                  <a:lnTo>
                    <a:pt x="4223" y="459"/>
                  </a:lnTo>
                  <a:lnTo>
                    <a:pt x="4292" y="483"/>
                  </a:lnTo>
                  <a:lnTo>
                    <a:pt x="4362" y="508"/>
                  </a:lnTo>
                  <a:lnTo>
                    <a:pt x="4431" y="533"/>
                  </a:lnTo>
                  <a:lnTo>
                    <a:pt x="4500" y="559"/>
                  </a:lnTo>
                  <a:lnTo>
                    <a:pt x="4569" y="586"/>
                  </a:lnTo>
                  <a:lnTo>
                    <a:pt x="4708" y="643"/>
                  </a:lnTo>
                  <a:lnTo>
                    <a:pt x="4850" y="702"/>
                  </a:lnTo>
                  <a:lnTo>
                    <a:pt x="4920" y="732"/>
                  </a:lnTo>
                  <a:lnTo>
                    <a:pt x="4992" y="764"/>
                  </a:lnTo>
                  <a:lnTo>
                    <a:pt x="5063" y="796"/>
                  </a:lnTo>
                  <a:lnTo>
                    <a:pt x="5135" y="829"/>
                  </a:lnTo>
                  <a:lnTo>
                    <a:pt x="5205" y="863"/>
                  </a:lnTo>
                  <a:lnTo>
                    <a:pt x="5276" y="898"/>
                  </a:lnTo>
                  <a:lnTo>
                    <a:pt x="5347" y="933"/>
                  </a:lnTo>
                  <a:lnTo>
                    <a:pt x="5418" y="969"/>
                  </a:lnTo>
                  <a:lnTo>
                    <a:pt x="5488" y="1007"/>
                  </a:lnTo>
                  <a:lnTo>
                    <a:pt x="5558" y="1044"/>
                  </a:lnTo>
                  <a:lnTo>
                    <a:pt x="5628" y="1083"/>
                  </a:lnTo>
                  <a:lnTo>
                    <a:pt x="5696" y="1122"/>
                  </a:lnTo>
                  <a:lnTo>
                    <a:pt x="5765" y="1163"/>
                  </a:lnTo>
                  <a:lnTo>
                    <a:pt x="5832" y="1205"/>
                  </a:lnTo>
                  <a:lnTo>
                    <a:pt x="5899" y="1247"/>
                  </a:lnTo>
                  <a:lnTo>
                    <a:pt x="5966" y="1291"/>
                  </a:lnTo>
                  <a:lnTo>
                    <a:pt x="6030" y="1336"/>
                  </a:lnTo>
                  <a:lnTo>
                    <a:pt x="6095" y="1381"/>
                  </a:lnTo>
                  <a:lnTo>
                    <a:pt x="6159" y="1428"/>
                  </a:lnTo>
                  <a:lnTo>
                    <a:pt x="6220" y="1475"/>
                  </a:lnTo>
                  <a:lnTo>
                    <a:pt x="6281" y="1523"/>
                  </a:lnTo>
                  <a:lnTo>
                    <a:pt x="6341" y="1573"/>
                  </a:lnTo>
                  <a:lnTo>
                    <a:pt x="6400" y="1623"/>
                  </a:lnTo>
                  <a:lnTo>
                    <a:pt x="6457" y="1675"/>
                  </a:lnTo>
                  <a:lnTo>
                    <a:pt x="6512" y="1727"/>
                  </a:lnTo>
                  <a:lnTo>
                    <a:pt x="6567" y="1781"/>
                  </a:lnTo>
                  <a:lnTo>
                    <a:pt x="6619" y="1836"/>
                  </a:lnTo>
                  <a:lnTo>
                    <a:pt x="6670" y="1892"/>
                  </a:lnTo>
                  <a:lnTo>
                    <a:pt x="6540" y="1937"/>
                  </a:lnTo>
                  <a:lnTo>
                    <a:pt x="6408" y="1979"/>
                  </a:lnTo>
                  <a:lnTo>
                    <a:pt x="6275" y="2019"/>
                  </a:lnTo>
                  <a:lnTo>
                    <a:pt x="6142" y="2059"/>
                  </a:lnTo>
                  <a:lnTo>
                    <a:pt x="6007" y="2097"/>
                  </a:lnTo>
                  <a:lnTo>
                    <a:pt x="5872" y="2132"/>
                  </a:lnTo>
                  <a:lnTo>
                    <a:pt x="5736" y="2166"/>
                  </a:lnTo>
                  <a:lnTo>
                    <a:pt x="5598" y="2198"/>
                  </a:lnTo>
                  <a:lnTo>
                    <a:pt x="5460" y="2227"/>
                  </a:lnTo>
                  <a:lnTo>
                    <a:pt x="5322" y="2255"/>
                  </a:lnTo>
                  <a:lnTo>
                    <a:pt x="5182" y="2280"/>
                  </a:lnTo>
                  <a:lnTo>
                    <a:pt x="5042" y="2304"/>
                  </a:lnTo>
                  <a:lnTo>
                    <a:pt x="4900" y="2326"/>
                  </a:lnTo>
                  <a:lnTo>
                    <a:pt x="4758" y="2345"/>
                  </a:lnTo>
                  <a:lnTo>
                    <a:pt x="4614" y="2363"/>
                  </a:lnTo>
                  <a:lnTo>
                    <a:pt x="4471" y="2378"/>
                  </a:lnTo>
                  <a:lnTo>
                    <a:pt x="4326" y="2390"/>
                  </a:lnTo>
                  <a:lnTo>
                    <a:pt x="4181" y="2401"/>
                  </a:lnTo>
                  <a:lnTo>
                    <a:pt x="4035" y="2408"/>
                  </a:lnTo>
                  <a:lnTo>
                    <a:pt x="3887" y="2414"/>
                  </a:lnTo>
                  <a:lnTo>
                    <a:pt x="3739" y="2418"/>
                  </a:lnTo>
                  <a:lnTo>
                    <a:pt x="3590" y="2418"/>
                  </a:lnTo>
                  <a:lnTo>
                    <a:pt x="3440" y="2415"/>
                  </a:lnTo>
                  <a:lnTo>
                    <a:pt x="3291" y="2411"/>
                  </a:lnTo>
                  <a:lnTo>
                    <a:pt x="3139" y="2404"/>
                  </a:lnTo>
                  <a:lnTo>
                    <a:pt x="2988" y="2394"/>
                  </a:lnTo>
                  <a:lnTo>
                    <a:pt x="2835" y="2381"/>
                  </a:lnTo>
                  <a:lnTo>
                    <a:pt x="2682" y="2365"/>
                  </a:lnTo>
                  <a:lnTo>
                    <a:pt x="2527" y="2347"/>
                  </a:lnTo>
                  <a:lnTo>
                    <a:pt x="2372" y="2326"/>
                  </a:lnTo>
                  <a:lnTo>
                    <a:pt x="2217" y="2302"/>
                  </a:lnTo>
                  <a:lnTo>
                    <a:pt x="2060" y="2275"/>
                  </a:lnTo>
                  <a:lnTo>
                    <a:pt x="2059" y="2274"/>
                  </a:lnTo>
                  <a:lnTo>
                    <a:pt x="1997" y="2246"/>
                  </a:lnTo>
                  <a:lnTo>
                    <a:pt x="1930" y="2216"/>
                  </a:lnTo>
                  <a:lnTo>
                    <a:pt x="1861" y="2182"/>
                  </a:lnTo>
                  <a:lnTo>
                    <a:pt x="1788" y="2145"/>
                  </a:lnTo>
                  <a:lnTo>
                    <a:pt x="1713" y="2106"/>
                  </a:lnTo>
                  <a:lnTo>
                    <a:pt x="1636" y="2063"/>
                  </a:lnTo>
                  <a:lnTo>
                    <a:pt x="1557" y="2016"/>
                  </a:lnTo>
                  <a:lnTo>
                    <a:pt x="1475" y="1966"/>
                  </a:lnTo>
                  <a:lnTo>
                    <a:pt x="1433" y="1940"/>
                  </a:lnTo>
                  <a:lnTo>
                    <a:pt x="1391" y="1912"/>
                  </a:lnTo>
                  <a:lnTo>
                    <a:pt x="1349" y="1885"/>
                  </a:lnTo>
                  <a:lnTo>
                    <a:pt x="1307" y="1855"/>
                  </a:lnTo>
                  <a:lnTo>
                    <a:pt x="1264" y="1824"/>
                  </a:lnTo>
                  <a:lnTo>
                    <a:pt x="1221" y="1793"/>
                  </a:lnTo>
                  <a:lnTo>
                    <a:pt x="1178" y="1761"/>
                  </a:lnTo>
                  <a:lnTo>
                    <a:pt x="1134" y="1728"/>
                  </a:lnTo>
                  <a:lnTo>
                    <a:pt x="1091" y="1693"/>
                  </a:lnTo>
                  <a:lnTo>
                    <a:pt x="1046" y="1658"/>
                  </a:lnTo>
                  <a:lnTo>
                    <a:pt x="1002" y="1621"/>
                  </a:lnTo>
                  <a:lnTo>
                    <a:pt x="959" y="1584"/>
                  </a:lnTo>
                  <a:lnTo>
                    <a:pt x="915" y="1545"/>
                  </a:lnTo>
                  <a:lnTo>
                    <a:pt x="871" y="1506"/>
                  </a:lnTo>
                  <a:lnTo>
                    <a:pt x="826" y="1465"/>
                  </a:lnTo>
                  <a:lnTo>
                    <a:pt x="782" y="1422"/>
                  </a:lnTo>
                  <a:lnTo>
                    <a:pt x="718" y="1358"/>
                  </a:lnTo>
                  <a:lnTo>
                    <a:pt x="655" y="1295"/>
                  </a:lnTo>
                  <a:lnTo>
                    <a:pt x="594" y="1231"/>
                  </a:lnTo>
                  <a:lnTo>
                    <a:pt x="534" y="1169"/>
                  </a:lnTo>
                  <a:lnTo>
                    <a:pt x="477" y="1105"/>
                  </a:lnTo>
                  <a:lnTo>
                    <a:pt x="422" y="1043"/>
                  </a:lnTo>
                  <a:lnTo>
                    <a:pt x="368" y="982"/>
                  </a:lnTo>
                  <a:lnTo>
                    <a:pt x="316" y="921"/>
                  </a:lnTo>
                  <a:lnTo>
                    <a:pt x="267" y="860"/>
                  </a:lnTo>
                  <a:lnTo>
                    <a:pt x="221" y="801"/>
                  </a:lnTo>
                  <a:lnTo>
                    <a:pt x="178" y="743"/>
                  </a:lnTo>
                  <a:lnTo>
                    <a:pt x="136" y="686"/>
                  </a:lnTo>
                  <a:lnTo>
                    <a:pt x="97" y="630"/>
                  </a:lnTo>
                  <a:lnTo>
                    <a:pt x="62" y="577"/>
                  </a:lnTo>
                  <a:lnTo>
                    <a:pt x="29" y="525"/>
                  </a:lnTo>
                  <a:lnTo>
                    <a:pt x="0" y="474"/>
                  </a:lnTo>
                  <a:lnTo>
                    <a:pt x="85" y="478"/>
                  </a:lnTo>
                  <a:lnTo>
                    <a:pt x="171" y="483"/>
                  </a:lnTo>
                  <a:lnTo>
                    <a:pt x="257" y="488"/>
                  </a:lnTo>
                  <a:lnTo>
                    <a:pt x="343" y="494"/>
                  </a:lnTo>
                  <a:lnTo>
                    <a:pt x="515" y="508"/>
                  </a:lnTo>
                  <a:lnTo>
                    <a:pt x="684" y="523"/>
                  </a:lnTo>
                  <a:lnTo>
                    <a:pt x="851" y="537"/>
                  </a:lnTo>
                  <a:lnTo>
                    <a:pt x="1016" y="551"/>
                  </a:lnTo>
                  <a:lnTo>
                    <a:pt x="1176" y="564"/>
                  </a:lnTo>
                  <a:lnTo>
                    <a:pt x="1332" y="576"/>
                  </a:lnTo>
                  <a:lnTo>
                    <a:pt x="1407" y="579"/>
                  </a:lnTo>
                  <a:lnTo>
                    <a:pt x="1482" y="584"/>
                  </a:lnTo>
                  <a:lnTo>
                    <a:pt x="1553" y="586"/>
                  </a:lnTo>
                  <a:lnTo>
                    <a:pt x="1625" y="588"/>
                  </a:lnTo>
                  <a:lnTo>
                    <a:pt x="1694" y="588"/>
                  </a:lnTo>
                  <a:lnTo>
                    <a:pt x="1761" y="588"/>
                  </a:lnTo>
                  <a:lnTo>
                    <a:pt x="1826" y="586"/>
                  </a:lnTo>
                  <a:lnTo>
                    <a:pt x="1888" y="584"/>
                  </a:lnTo>
                  <a:lnTo>
                    <a:pt x="1948" y="578"/>
                  </a:lnTo>
                  <a:lnTo>
                    <a:pt x="2006" y="572"/>
                  </a:lnTo>
                  <a:lnTo>
                    <a:pt x="2061" y="564"/>
                  </a:lnTo>
                  <a:lnTo>
                    <a:pt x="2115" y="554"/>
                  </a:lnTo>
                  <a:lnTo>
                    <a:pt x="2165" y="543"/>
                  </a:lnTo>
                  <a:lnTo>
                    <a:pt x="2212" y="529"/>
                  </a:lnTo>
                  <a:lnTo>
                    <a:pt x="2256" y="515"/>
                  </a:lnTo>
                  <a:lnTo>
                    <a:pt x="2298" y="496"/>
                  </a:lnTo>
                  <a:lnTo>
                    <a:pt x="2260" y="504"/>
                  </a:lnTo>
                  <a:lnTo>
                    <a:pt x="2222" y="510"/>
                  </a:lnTo>
                  <a:lnTo>
                    <a:pt x="2187" y="516"/>
                  </a:lnTo>
                  <a:lnTo>
                    <a:pt x="2152" y="519"/>
                  </a:lnTo>
                  <a:lnTo>
                    <a:pt x="2117" y="523"/>
                  </a:lnTo>
                  <a:lnTo>
                    <a:pt x="2084" y="524"/>
                  </a:lnTo>
                  <a:lnTo>
                    <a:pt x="2050" y="525"/>
                  </a:lnTo>
                  <a:lnTo>
                    <a:pt x="2018" y="526"/>
                  </a:lnTo>
                  <a:lnTo>
                    <a:pt x="1954" y="524"/>
                  </a:lnTo>
                  <a:lnTo>
                    <a:pt x="1890" y="520"/>
                  </a:lnTo>
                  <a:lnTo>
                    <a:pt x="1827" y="516"/>
                  </a:lnTo>
                  <a:lnTo>
                    <a:pt x="1763" y="509"/>
                  </a:lnTo>
                  <a:lnTo>
                    <a:pt x="1697" y="503"/>
                  </a:lnTo>
                  <a:lnTo>
                    <a:pt x="1630" y="498"/>
                  </a:lnTo>
                  <a:lnTo>
                    <a:pt x="1560" y="493"/>
                  </a:lnTo>
                  <a:lnTo>
                    <a:pt x="1485" y="490"/>
                  </a:lnTo>
                  <a:lnTo>
                    <a:pt x="1447" y="490"/>
                  </a:lnTo>
                  <a:lnTo>
                    <a:pt x="1407" y="490"/>
                  </a:lnTo>
                  <a:lnTo>
                    <a:pt x="1366" y="490"/>
                  </a:lnTo>
                  <a:lnTo>
                    <a:pt x="1324" y="492"/>
                  </a:lnTo>
                  <a:lnTo>
                    <a:pt x="1280" y="494"/>
                  </a:lnTo>
                  <a:lnTo>
                    <a:pt x="1235" y="498"/>
                  </a:lnTo>
                  <a:lnTo>
                    <a:pt x="1188" y="502"/>
                  </a:lnTo>
                  <a:lnTo>
                    <a:pt x="1139" y="509"/>
                  </a:lnTo>
                  <a:lnTo>
                    <a:pt x="1137" y="490"/>
                  </a:lnTo>
                  <a:lnTo>
                    <a:pt x="1137" y="471"/>
                  </a:lnTo>
                  <a:lnTo>
                    <a:pt x="1141" y="453"/>
                  </a:lnTo>
                  <a:lnTo>
                    <a:pt x="1147" y="435"/>
                  </a:lnTo>
                  <a:lnTo>
                    <a:pt x="1156" y="417"/>
                  </a:lnTo>
                  <a:lnTo>
                    <a:pt x="1168" y="399"/>
                  </a:lnTo>
                  <a:lnTo>
                    <a:pt x="1183" y="382"/>
                  </a:lnTo>
                  <a:lnTo>
                    <a:pt x="1200" y="364"/>
                  </a:lnTo>
                  <a:lnTo>
                    <a:pt x="1220" y="347"/>
                  </a:lnTo>
                  <a:lnTo>
                    <a:pt x="1242" y="330"/>
                  </a:lnTo>
                  <a:lnTo>
                    <a:pt x="1266" y="314"/>
                  </a:lnTo>
                  <a:lnTo>
                    <a:pt x="1294" y="297"/>
                  </a:lnTo>
                  <a:lnTo>
                    <a:pt x="1323" y="280"/>
                  </a:lnTo>
                  <a:lnTo>
                    <a:pt x="1356" y="264"/>
                  </a:lnTo>
                  <a:lnTo>
                    <a:pt x="1390" y="248"/>
                  </a:lnTo>
                  <a:lnTo>
                    <a:pt x="1426" y="232"/>
                  </a:lnTo>
                  <a:lnTo>
                    <a:pt x="1466" y="216"/>
                  </a:lnTo>
                  <a:lnTo>
                    <a:pt x="1507" y="200"/>
                  </a:lnTo>
                  <a:lnTo>
                    <a:pt x="1550" y="186"/>
                  </a:lnTo>
                  <a:lnTo>
                    <a:pt x="1595" y="170"/>
                  </a:lnTo>
                  <a:lnTo>
                    <a:pt x="1643" y="155"/>
                  </a:lnTo>
                  <a:lnTo>
                    <a:pt x="1693" y="140"/>
                  </a:lnTo>
                  <a:lnTo>
                    <a:pt x="1745" y="126"/>
                  </a:lnTo>
                  <a:lnTo>
                    <a:pt x="1798" y="111"/>
                  </a:lnTo>
                  <a:lnTo>
                    <a:pt x="1854" y="96"/>
                  </a:lnTo>
                  <a:lnTo>
                    <a:pt x="1911" y="82"/>
                  </a:lnTo>
                  <a:lnTo>
                    <a:pt x="1970" y="68"/>
                  </a:lnTo>
                  <a:lnTo>
                    <a:pt x="2031" y="54"/>
                  </a:lnTo>
                  <a:lnTo>
                    <a:pt x="2158" y="27"/>
                  </a:lnTo>
                  <a:lnTo>
                    <a:pt x="229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rgbClr val="080808"/>
                </a:solidFill>
                <a:effectLst/>
                <a:uLnTx/>
                <a:uFillTx/>
                <a:cs typeface="+mn-ea"/>
                <a:sym typeface="+mn-lt"/>
              </a:endParaRPr>
            </a:p>
          </p:txBody>
        </p:sp>
        <p:sp>
          <p:nvSpPr>
            <p:cNvPr id="18" name="Freeform 16"/>
            <p:cNvSpPr/>
            <p:nvPr/>
          </p:nvSpPr>
          <p:spPr bwMode="auto">
            <a:xfrm>
              <a:off x="4095751" y="3622675"/>
              <a:ext cx="177800" cy="179388"/>
            </a:xfrm>
            <a:custGeom>
              <a:avLst/>
              <a:gdLst>
                <a:gd name="T0" fmla="*/ 898 w 898"/>
                <a:gd name="T1" fmla="*/ 0 h 905"/>
                <a:gd name="T2" fmla="*/ 847 w 898"/>
                <a:gd name="T3" fmla="*/ 61 h 905"/>
                <a:gd name="T4" fmla="*/ 794 w 898"/>
                <a:gd name="T5" fmla="*/ 121 h 905"/>
                <a:gd name="T6" fmla="*/ 740 w 898"/>
                <a:gd name="T7" fmla="*/ 181 h 905"/>
                <a:gd name="T8" fmla="*/ 687 w 898"/>
                <a:gd name="T9" fmla="*/ 240 h 905"/>
                <a:gd name="T10" fmla="*/ 633 w 898"/>
                <a:gd name="T11" fmla="*/ 299 h 905"/>
                <a:gd name="T12" fmla="*/ 578 w 898"/>
                <a:gd name="T13" fmla="*/ 357 h 905"/>
                <a:gd name="T14" fmla="*/ 524 w 898"/>
                <a:gd name="T15" fmla="*/ 415 h 905"/>
                <a:gd name="T16" fmla="*/ 468 w 898"/>
                <a:gd name="T17" fmla="*/ 472 h 905"/>
                <a:gd name="T18" fmla="*/ 412 w 898"/>
                <a:gd name="T19" fmla="*/ 528 h 905"/>
                <a:gd name="T20" fmla="*/ 355 w 898"/>
                <a:gd name="T21" fmla="*/ 584 h 905"/>
                <a:gd name="T22" fmla="*/ 297 w 898"/>
                <a:gd name="T23" fmla="*/ 638 h 905"/>
                <a:gd name="T24" fmla="*/ 239 w 898"/>
                <a:gd name="T25" fmla="*/ 694 h 905"/>
                <a:gd name="T26" fmla="*/ 180 w 898"/>
                <a:gd name="T27" fmla="*/ 747 h 905"/>
                <a:gd name="T28" fmla="*/ 121 w 898"/>
                <a:gd name="T29" fmla="*/ 801 h 905"/>
                <a:gd name="T30" fmla="*/ 61 w 898"/>
                <a:gd name="T31" fmla="*/ 853 h 905"/>
                <a:gd name="T32" fmla="*/ 0 w 898"/>
                <a:gd name="T33" fmla="*/ 905 h 905"/>
                <a:gd name="T34" fmla="*/ 26 w 898"/>
                <a:gd name="T35" fmla="*/ 904 h 905"/>
                <a:gd name="T36" fmla="*/ 51 w 898"/>
                <a:gd name="T37" fmla="*/ 903 h 905"/>
                <a:gd name="T38" fmla="*/ 76 w 898"/>
                <a:gd name="T39" fmla="*/ 902 h 905"/>
                <a:gd name="T40" fmla="*/ 100 w 898"/>
                <a:gd name="T41" fmla="*/ 900 h 905"/>
                <a:gd name="T42" fmla="*/ 125 w 898"/>
                <a:gd name="T43" fmla="*/ 899 h 905"/>
                <a:gd name="T44" fmla="*/ 150 w 898"/>
                <a:gd name="T45" fmla="*/ 898 h 905"/>
                <a:gd name="T46" fmla="*/ 173 w 898"/>
                <a:gd name="T47" fmla="*/ 897 h 905"/>
                <a:gd name="T48" fmla="*/ 197 w 898"/>
                <a:gd name="T49" fmla="*/ 896 h 905"/>
                <a:gd name="T50" fmla="*/ 249 w 898"/>
                <a:gd name="T51" fmla="*/ 845 h 905"/>
                <a:gd name="T52" fmla="*/ 302 w 898"/>
                <a:gd name="T53" fmla="*/ 793 h 905"/>
                <a:gd name="T54" fmla="*/ 350 w 898"/>
                <a:gd name="T55" fmla="*/ 740 h 905"/>
                <a:gd name="T56" fmla="*/ 399 w 898"/>
                <a:gd name="T57" fmla="*/ 687 h 905"/>
                <a:gd name="T58" fmla="*/ 447 w 898"/>
                <a:gd name="T59" fmla="*/ 633 h 905"/>
                <a:gd name="T60" fmla="*/ 493 w 898"/>
                <a:gd name="T61" fmla="*/ 578 h 905"/>
                <a:gd name="T62" fmla="*/ 539 w 898"/>
                <a:gd name="T63" fmla="*/ 524 h 905"/>
                <a:gd name="T64" fmla="*/ 582 w 898"/>
                <a:gd name="T65" fmla="*/ 468 h 905"/>
                <a:gd name="T66" fmla="*/ 625 w 898"/>
                <a:gd name="T67" fmla="*/ 412 h 905"/>
                <a:gd name="T68" fmla="*/ 667 w 898"/>
                <a:gd name="T69" fmla="*/ 355 h 905"/>
                <a:gd name="T70" fmla="*/ 708 w 898"/>
                <a:gd name="T71" fmla="*/ 298 h 905"/>
                <a:gd name="T72" fmla="*/ 747 w 898"/>
                <a:gd name="T73" fmla="*/ 239 h 905"/>
                <a:gd name="T74" fmla="*/ 787 w 898"/>
                <a:gd name="T75" fmla="*/ 181 h 905"/>
                <a:gd name="T76" fmla="*/ 824 w 898"/>
                <a:gd name="T77" fmla="*/ 121 h 905"/>
                <a:gd name="T78" fmla="*/ 862 w 898"/>
                <a:gd name="T79" fmla="*/ 61 h 905"/>
                <a:gd name="T80" fmla="*/ 898 w 898"/>
                <a:gd name="T81" fmla="*/ 0 h 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98" h="905">
                  <a:moveTo>
                    <a:pt x="898" y="0"/>
                  </a:moveTo>
                  <a:lnTo>
                    <a:pt x="847" y="61"/>
                  </a:lnTo>
                  <a:lnTo>
                    <a:pt x="794" y="121"/>
                  </a:lnTo>
                  <a:lnTo>
                    <a:pt x="740" y="181"/>
                  </a:lnTo>
                  <a:lnTo>
                    <a:pt x="687" y="240"/>
                  </a:lnTo>
                  <a:lnTo>
                    <a:pt x="633" y="299"/>
                  </a:lnTo>
                  <a:lnTo>
                    <a:pt x="578" y="357"/>
                  </a:lnTo>
                  <a:lnTo>
                    <a:pt x="524" y="415"/>
                  </a:lnTo>
                  <a:lnTo>
                    <a:pt x="468" y="472"/>
                  </a:lnTo>
                  <a:lnTo>
                    <a:pt x="412" y="528"/>
                  </a:lnTo>
                  <a:lnTo>
                    <a:pt x="355" y="584"/>
                  </a:lnTo>
                  <a:lnTo>
                    <a:pt x="297" y="638"/>
                  </a:lnTo>
                  <a:lnTo>
                    <a:pt x="239" y="694"/>
                  </a:lnTo>
                  <a:lnTo>
                    <a:pt x="180" y="747"/>
                  </a:lnTo>
                  <a:lnTo>
                    <a:pt x="121" y="801"/>
                  </a:lnTo>
                  <a:lnTo>
                    <a:pt x="61" y="853"/>
                  </a:lnTo>
                  <a:lnTo>
                    <a:pt x="0" y="905"/>
                  </a:lnTo>
                  <a:lnTo>
                    <a:pt x="26" y="904"/>
                  </a:lnTo>
                  <a:lnTo>
                    <a:pt x="51" y="903"/>
                  </a:lnTo>
                  <a:lnTo>
                    <a:pt x="76" y="902"/>
                  </a:lnTo>
                  <a:lnTo>
                    <a:pt x="100" y="900"/>
                  </a:lnTo>
                  <a:lnTo>
                    <a:pt x="125" y="899"/>
                  </a:lnTo>
                  <a:lnTo>
                    <a:pt x="150" y="898"/>
                  </a:lnTo>
                  <a:lnTo>
                    <a:pt x="173" y="897"/>
                  </a:lnTo>
                  <a:lnTo>
                    <a:pt x="197" y="896"/>
                  </a:lnTo>
                  <a:lnTo>
                    <a:pt x="249" y="845"/>
                  </a:lnTo>
                  <a:lnTo>
                    <a:pt x="302" y="793"/>
                  </a:lnTo>
                  <a:lnTo>
                    <a:pt x="350" y="740"/>
                  </a:lnTo>
                  <a:lnTo>
                    <a:pt x="399" y="687"/>
                  </a:lnTo>
                  <a:lnTo>
                    <a:pt x="447" y="633"/>
                  </a:lnTo>
                  <a:lnTo>
                    <a:pt x="493" y="578"/>
                  </a:lnTo>
                  <a:lnTo>
                    <a:pt x="539" y="524"/>
                  </a:lnTo>
                  <a:lnTo>
                    <a:pt x="582" y="468"/>
                  </a:lnTo>
                  <a:lnTo>
                    <a:pt x="625" y="412"/>
                  </a:lnTo>
                  <a:lnTo>
                    <a:pt x="667" y="355"/>
                  </a:lnTo>
                  <a:lnTo>
                    <a:pt x="708" y="298"/>
                  </a:lnTo>
                  <a:lnTo>
                    <a:pt x="747" y="239"/>
                  </a:lnTo>
                  <a:lnTo>
                    <a:pt x="787" y="181"/>
                  </a:lnTo>
                  <a:lnTo>
                    <a:pt x="824" y="121"/>
                  </a:lnTo>
                  <a:lnTo>
                    <a:pt x="862" y="61"/>
                  </a:lnTo>
                  <a:lnTo>
                    <a:pt x="89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rgbClr val="080808"/>
                </a:solidFill>
                <a:effectLst/>
                <a:uLnTx/>
                <a:uFillTx/>
                <a:cs typeface="+mn-ea"/>
                <a:sym typeface="+mn-lt"/>
              </a:endParaRPr>
            </a:p>
          </p:txBody>
        </p:sp>
        <p:sp>
          <p:nvSpPr>
            <p:cNvPr id="19" name="Freeform 17"/>
            <p:cNvSpPr/>
            <p:nvPr/>
          </p:nvSpPr>
          <p:spPr bwMode="auto">
            <a:xfrm>
              <a:off x="4903788" y="3160713"/>
              <a:ext cx="136525" cy="434975"/>
            </a:xfrm>
            <a:custGeom>
              <a:avLst/>
              <a:gdLst>
                <a:gd name="T0" fmla="*/ 368 w 690"/>
                <a:gd name="T1" fmla="*/ 1986 h 2195"/>
                <a:gd name="T2" fmla="*/ 401 w 690"/>
                <a:gd name="T3" fmla="*/ 1885 h 2195"/>
                <a:gd name="T4" fmla="*/ 432 w 690"/>
                <a:gd name="T5" fmla="*/ 1785 h 2195"/>
                <a:gd name="T6" fmla="*/ 459 w 690"/>
                <a:gd name="T7" fmla="*/ 1683 h 2195"/>
                <a:gd name="T8" fmla="*/ 485 w 690"/>
                <a:gd name="T9" fmla="*/ 1581 h 2195"/>
                <a:gd name="T10" fmla="*/ 509 w 690"/>
                <a:gd name="T11" fmla="*/ 1479 h 2195"/>
                <a:gd name="T12" fmla="*/ 531 w 690"/>
                <a:gd name="T13" fmla="*/ 1376 h 2195"/>
                <a:gd name="T14" fmla="*/ 551 w 690"/>
                <a:gd name="T15" fmla="*/ 1271 h 2195"/>
                <a:gd name="T16" fmla="*/ 573 w 690"/>
                <a:gd name="T17" fmla="*/ 1147 h 2195"/>
                <a:gd name="T18" fmla="*/ 601 w 690"/>
                <a:gd name="T19" fmla="*/ 998 h 2195"/>
                <a:gd name="T20" fmla="*/ 629 w 690"/>
                <a:gd name="T21" fmla="*/ 846 h 2195"/>
                <a:gd name="T22" fmla="*/ 654 w 690"/>
                <a:gd name="T23" fmla="*/ 692 h 2195"/>
                <a:gd name="T24" fmla="*/ 674 w 690"/>
                <a:gd name="T25" fmla="*/ 536 h 2195"/>
                <a:gd name="T26" fmla="*/ 685 w 690"/>
                <a:gd name="T27" fmla="*/ 421 h 2195"/>
                <a:gd name="T28" fmla="*/ 689 w 690"/>
                <a:gd name="T29" fmla="*/ 343 h 2195"/>
                <a:gd name="T30" fmla="*/ 690 w 690"/>
                <a:gd name="T31" fmla="*/ 265 h 2195"/>
                <a:gd name="T32" fmla="*/ 689 w 690"/>
                <a:gd name="T33" fmla="*/ 189 h 2195"/>
                <a:gd name="T34" fmla="*/ 685 w 690"/>
                <a:gd name="T35" fmla="*/ 112 h 2195"/>
                <a:gd name="T36" fmla="*/ 677 w 690"/>
                <a:gd name="T37" fmla="*/ 37 h 2195"/>
                <a:gd name="T38" fmla="*/ 670 w 690"/>
                <a:gd name="T39" fmla="*/ 43 h 2195"/>
                <a:gd name="T40" fmla="*/ 662 w 690"/>
                <a:gd name="T41" fmla="*/ 132 h 2195"/>
                <a:gd name="T42" fmla="*/ 651 w 690"/>
                <a:gd name="T43" fmla="*/ 219 h 2195"/>
                <a:gd name="T44" fmla="*/ 636 w 690"/>
                <a:gd name="T45" fmla="*/ 305 h 2195"/>
                <a:gd name="T46" fmla="*/ 609 w 690"/>
                <a:gd name="T47" fmla="*/ 436 h 2195"/>
                <a:gd name="T48" fmla="*/ 567 w 690"/>
                <a:gd name="T49" fmla="*/ 608 h 2195"/>
                <a:gd name="T50" fmla="*/ 525 w 690"/>
                <a:gd name="T51" fmla="*/ 760 h 2195"/>
                <a:gd name="T52" fmla="*/ 486 w 690"/>
                <a:gd name="T53" fmla="*/ 894 h 2195"/>
                <a:gd name="T54" fmla="*/ 446 w 690"/>
                <a:gd name="T55" fmla="*/ 1029 h 2195"/>
                <a:gd name="T56" fmla="*/ 406 w 690"/>
                <a:gd name="T57" fmla="*/ 1161 h 2195"/>
                <a:gd name="T58" fmla="*/ 364 w 690"/>
                <a:gd name="T59" fmla="*/ 1295 h 2195"/>
                <a:gd name="T60" fmla="*/ 319 w 690"/>
                <a:gd name="T61" fmla="*/ 1428 h 2195"/>
                <a:gd name="T62" fmla="*/ 273 w 690"/>
                <a:gd name="T63" fmla="*/ 1559 h 2195"/>
                <a:gd name="T64" fmla="*/ 224 w 690"/>
                <a:gd name="T65" fmla="*/ 1690 h 2195"/>
                <a:gd name="T66" fmla="*/ 175 w 690"/>
                <a:gd name="T67" fmla="*/ 1810 h 2195"/>
                <a:gd name="T68" fmla="*/ 128 w 690"/>
                <a:gd name="T69" fmla="*/ 1921 h 2195"/>
                <a:gd name="T70" fmla="*/ 78 w 690"/>
                <a:gd name="T71" fmla="*/ 2031 h 2195"/>
                <a:gd name="T72" fmla="*/ 26 w 690"/>
                <a:gd name="T73" fmla="*/ 2140 h 2195"/>
                <a:gd name="T74" fmla="*/ 44 w 690"/>
                <a:gd name="T75" fmla="*/ 2175 h 2195"/>
                <a:gd name="T76" fmla="*/ 133 w 690"/>
                <a:gd name="T77" fmla="*/ 2136 h 2195"/>
                <a:gd name="T78" fmla="*/ 221 w 690"/>
                <a:gd name="T79" fmla="*/ 2096 h 2195"/>
                <a:gd name="T80" fmla="*/ 308 w 690"/>
                <a:gd name="T81" fmla="*/ 2055 h 2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90" h="2195">
                  <a:moveTo>
                    <a:pt x="351" y="2035"/>
                  </a:moveTo>
                  <a:lnTo>
                    <a:pt x="368" y="1986"/>
                  </a:lnTo>
                  <a:lnTo>
                    <a:pt x="385" y="1936"/>
                  </a:lnTo>
                  <a:lnTo>
                    <a:pt x="401" y="1885"/>
                  </a:lnTo>
                  <a:lnTo>
                    <a:pt x="417" y="1835"/>
                  </a:lnTo>
                  <a:lnTo>
                    <a:pt x="432" y="1785"/>
                  </a:lnTo>
                  <a:lnTo>
                    <a:pt x="445" y="1734"/>
                  </a:lnTo>
                  <a:lnTo>
                    <a:pt x="459" y="1683"/>
                  </a:lnTo>
                  <a:lnTo>
                    <a:pt x="473" y="1632"/>
                  </a:lnTo>
                  <a:lnTo>
                    <a:pt x="485" y="1581"/>
                  </a:lnTo>
                  <a:lnTo>
                    <a:pt x="497" y="1530"/>
                  </a:lnTo>
                  <a:lnTo>
                    <a:pt x="509" y="1479"/>
                  </a:lnTo>
                  <a:lnTo>
                    <a:pt x="520" y="1427"/>
                  </a:lnTo>
                  <a:lnTo>
                    <a:pt x="531" y="1376"/>
                  </a:lnTo>
                  <a:lnTo>
                    <a:pt x="542" y="1324"/>
                  </a:lnTo>
                  <a:lnTo>
                    <a:pt x="551" y="1271"/>
                  </a:lnTo>
                  <a:lnTo>
                    <a:pt x="560" y="1220"/>
                  </a:lnTo>
                  <a:lnTo>
                    <a:pt x="573" y="1147"/>
                  </a:lnTo>
                  <a:lnTo>
                    <a:pt x="587" y="1073"/>
                  </a:lnTo>
                  <a:lnTo>
                    <a:pt x="601" y="998"/>
                  </a:lnTo>
                  <a:lnTo>
                    <a:pt x="615" y="922"/>
                  </a:lnTo>
                  <a:lnTo>
                    <a:pt x="629" y="846"/>
                  </a:lnTo>
                  <a:lnTo>
                    <a:pt x="641" y="769"/>
                  </a:lnTo>
                  <a:lnTo>
                    <a:pt x="654" y="692"/>
                  </a:lnTo>
                  <a:lnTo>
                    <a:pt x="664" y="615"/>
                  </a:lnTo>
                  <a:lnTo>
                    <a:pt x="674" y="536"/>
                  </a:lnTo>
                  <a:lnTo>
                    <a:pt x="681" y="459"/>
                  </a:lnTo>
                  <a:lnTo>
                    <a:pt x="685" y="421"/>
                  </a:lnTo>
                  <a:lnTo>
                    <a:pt x="687" y="382"/>
                  </a:lnTo>
                  <a:lnTo>
                    <a:pt x="689" y="343"/>
                  </a:lnTo>
                  <a:lnTo>
                    <a:pt x="690" y="304"/>
                  </a:lnTo>
                  <a:lnTo>
                    <a:pt x="690" y="265"/>
                  </a:lnTo>
                  <a:lnTo>
                    <a:pt x="690" y="228"/>
                  </a:lnTo>
                  <a:lnTo>
                    <a:pt x="689" y="189"/>
                  </a:lnTo>
                  <a:lnTo>
                    <a:pt x="688" y="151"/>
                  </a:lnTo>
                  <a:lnTo>
                    <a:pt x="685" y="112"/>
                  </a:lnTo>
                  <a:lnTo>
                    <a:pt x="681" y="75"/>
                  </a:lnTo>
                  <a:lnTo>
                    <a:pt x="677" y="37"/>
                  </a:lnTo>
                  <a:lnTo>
                    <a:pt x="672" y="0"/>
                  </a:lnTo>
                  <a:lnTo>
                    <a:pt x="670" y="43"/>
                  </a:lnTo>
                  <a:lnTo>
                    <a:pt x="666" y="87"/>
                  </a:lnTo>
                  <a:lnTo>
                    <a:pt x="662" y="132"/>
                  </a:lnTo>
                  <a:lnTo>
                    <a:pt x="656" y="175"/>
                  </a:lnTo>
                  <a:lnTo>
                    <a:pt x="651" y="219"/>
                  </a:lnTo>
                  <a:lnTo>
                    <a:pt x="644" y="262"/>
                  </a:lnTo>
                  <a:lnTo>
                    <a:pt x="636" y="305"/>
                  </a:lnTo>
                  <a:lnTo>
                    <a:pt x="628" y="349"/>
                  </a:lnTo>
                  <a:lnTo>
                    <a:pt x="609" y="436"/>
                  </a:lnTo>
                  <a:lnTo>
                    <a:pt x="588" y="522"/>
                  </a:lnTo>
                  <a:lnTo>
                    <a:pt x="567" y="608"/>
                  </a:lnTo>
                  <a:lnTo>
                    <a:pt x="543" y="693"/>
                  </a:lnTo>
                  <a:lnTo>
                    <a:pt x="525" y="760"/>
                  </a:lnTo>
                  <a:lnTo>
                    <a:pt x="505" y="827"/>
                  </a:lnTo>
                  <a:lnTo>
                    <a:pt x="486" y="894"/>
                  </a:lnTo>
                  <a:lnTo>
                    <a:pt x="467" y="961"/>
                  </a:lnTo>
                  <a:lnTo>
                    <a:pt x="446" y="1029"/>
                  </a:lnTo>
                  <a:lnTo>
                    <a:pt x="426" y="1096"/>
                  </a:lnTo>
                  <a:lnTo>
                    <a:pt x="406" y="1161"/>
                  </a:lnTo>
                  <a:lnTo>
                    <a:pt x="385" y="1228"/>
                  </a:lnTo>
                  <a:lnTo>
                    <a:pt x="364" y="1295"/>
                  </a:lnTo>
                  <a:lnTo>
                    <a:pt x="342" y="1361"/>
                  </a:lnTo>
                  <a:lnTo>
                    <a:pt x="319" y="1428"/>
                  </a:lnTo>
                  <a:lnTo>
                    <a:pt x="297" y="1494"/>
                  </a:lnTo>
                  <a:lnTo>
                    <a:pt x="273" y="1559"/>
                  </a:lnTo>
                  <a:lnTo>
                    <a:pt x="249" y="1624"/>
                  </a:lnTo>
                  <a:lnTo>
                    <a:pt x="224" y="1690"/>
                  </a:lnTo>
                  <a:lnTo>
                    <a:pt x="198" y="1754"/>
                  </a:lnTo>
                  <a:lnTo>
                    <a:pt x="175" y="1810"/>
                  </a:lnTo>
                  <a:lnTo>
                    <a:pt x="152" y="1866"/>
                  </a:lnTo>
                  <a:lnTo>
                    <a:pt x="128" y="1921"/>
                  </a:lnTo>
                  <a:lnTo>
                    <a:pt x="103" y="1976"/>
                  </a:lnTo>
                  <a:lnTo>
                    <a:pt x="78" y="2031"/>
                  </a:lnTo>
                  <a:lnTo>
                    <a:pt x="52" y="2086"/>
                  </a:lnTo>
                  <a:lnTo>
                    <a:pt x="26" y="2140"/>
                  </a:lnTo>
                  <a:lnTo>
                    <a:pt x="0" y="2195"/>
                  </a:lnTo>
                  <a:lnTo>
                    <a:pt x="44" y="2175"/>
                  </a:lnTo>
                  <a:lnTo>
                    <a:pt x="89" y="2155"/>
                  </a:lnTo>
                  <a:lnTo>
                    <a:pt x="133" y="2136"/>
                  </a:lnTo>
                  <a:lnTo>
                    <a:pt x="177" y="2115"/>
                  </a:lnTo>
                  <a:lnTo>
                    <a:pt x="221" y="2096"/>
                  </a:lnTo>
                  <a:lnTo>
                    <a:pt x="265" y="2075"/>
                  </a:lnTo>
                  <a:lnTo>
                    <a:pt x="308" y="2055"/>
                  </a:lnTo>
                  <a:lnTo>
                    <a:pt x="351" y="203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rgbClr val="080808"/>
                </a:solidFill>
                <a:effectLst/>
                <a:uLnTx/>
                <a:uFillTx/>
                <a:cs typeface="+mn-ea"/>
                <a:sym typeface="+mn-lt"/>
              </a:endParaRPr>
            </a:p>
          </p:txBody>
        </p:sp>
        <p:sp>
          <p:nvSpPr>
            <p:cNvPr id="20" name="Freeform 18"/>
            <p:cNvSpPr/>
            <p:nvPr/>
          </p:nvSpPr>
          <p:spPr bwMode="auto">
            <a:xfrm>
              <a:off x="5002213" y="2708275"/>
              <a:ext cx="571500" cy="842963"/>
            </a:xfrm>
            <a:custGeom>
              <a:avLst/>
              <a:gdLst>
                <a:gd name="T0" fmla="*/ 2205 w 2886"/>
                <a:gd name="T1" fmla="*/ 1303 h 4246"/>
                <a:gd name="T2" fmla="*/ 2224 w 2886"/>
                <a:gd name="T3" fmla="*/ 1283 h 4246"/>
                <a:gd name="T4" fmla="*/ 2249 w 2886"/>
                <a:gd name="T5" fmla="*/ 1273 h 4246"/>
                <a:gd name="T6" fmla="*/ 2275 w 2886"/>
                <a:gd name="T7" fmla="*/ 1275 h 4246"/>
                <a:gd name="T8" fmla="*/ 2297 w 2886"/>
                <a:gd name="T9" fmla="*/ 1290 h 4246"/>
                <a:gd name="T10" fmla="*/ 2318 w 2886"/>
                <a:gd name="T11" fmla="*/ 1355 h 4246"/>
                <a:gd name="T12" fmla="*/ 2349 w 2886"/>
                <a:gd name="T13" fmla="*/ 1492 h 4246"/>
                <a:gd name="T14" fmla="*/ 2368 w 2886"/>
                <a:gd name="T15" fmla="*/ 1628 h 4246"/>
                <a:gd name="T16" fmla="*/ 2377 w 2886"/>
                <a:gd name="T17" fmla="*/ 1762 h 4246"/>
                <a:gd name="T18" fmla="*/ 2378 w 2886"/>
                <a:gd name="T19" fmla="*/ 1895 h 4246"/>
                <a:gd name="T20" fmla="*/ 2369 w 2886"/>
                <a:gd name="T21" fmla="*/ 2026 h 4246"/>
                <a:gd name="T22" fmla="*/ 2353 w 2886"/>
                <a:gd name="T23" fmla="*/ 2157 h 4246"/>
                <a:gd name="T24" fmla="*/ 2329 w 2886"/>
                <a:gd name="T25" fmla="*/ 2286 h 4246"/>
                <a:gd name="T26" fmla="*/ 2300 w 2886"/>
                <a:gd name="T27" fmla="*/ 2414 h 4246"/>
                <a:gd name="T28" fmla="*/ 2265 w 2886"/>
                <a:gd name="T29" fmla="*/ 2542 h 4246"/>
                <a:gd name="T30" fmla="*/ 2260 w 2886"/>
                <a:gd name="T31" fmla="*/ 2636 h 4246"/>
                <a:gd name="T32" fmla="*/ 2403 w 2886"/>
                <a:gd name="T33" fmla="*/ 2403 h 4246"/>
                <a:gd name="T34" fmla="*/ 2534 w 2886"/>
                <a:gd name="T35" fmla="*/ 2157 h 4246"/>
                <a:gd name="T36" fmla="*/ 2647 w 2886"/>
                <a:gd name="T37" fmla="*/ 1901 h 4246"/>
                <a:gd name="T38" fmla="*/ 2741 w 2886"/>
                <a:gd name="T39" fmla="*/ 1641 h 4246"/>
                <a:gd name="T40" fmla="*/ 2814 w 2886"/>
                <a:gd name="T41" fmla="*/ 1375 h 4246"/>
                <a:gd name="T42" fmla="*/ 2864 w 2886"/>
                <a:gd name="T43" fmla="*/ 1109 h 4246"/>
                <a:gd name="T44" fmla="*/ 2885 w 2886"/>
                <a:gd name="T45" fmla="*/ 843 h 4246"/>
                <a:gd name="T46" fmla="*/ 2878 w 2886"/>
                <a:gd name="T47" fmla="*/ 582 h 4246"/>
                <a:gd name="T48" fmla="*/ 2839 w 2886"/>
                <a:gd name="T49" fmla="*/ 326 h 4246"/>
                <a:gd name="T50" fmla="*/ 2765 w 2886"/>
                <a:gd name="T51" fmla="*/ 79 h 4246"/>
                <a:gd name="T52" fmla="*/ 2453 w 2886"/>
                <a:gd name="T53" fmla="*/ 248 h 4246"/>
                <a:gd name="T54" fmla="*/ 2014 w 2886"/>
                <a:gd name="T55" fmla="*/ 626 h 4246"/>
                <a:gd name="T56" fmla="*/ 1553 w 2886"/>
                <a:gd name="T57" fmla="*/ 1002 h 4246"/>
                <a:gd name="T58" fmla="*/ 1150 w 2886"/>
                <a:gd name="T59" fmla="*/ 1313 h 4246"/>
                <a:gd name="T60" fmla="*/ 902 w 2886"/>
                <a:gd name="T61" fmla="*/ 1497 h 4246"/>
                <a:gd name="T62" fmla="*/ 647 w 2886"/>
                <a:gd name="T63" fmla="*/ 1678 h 4246"/>
                <a:gd name="T64" fmla="*/ 387 w 2886"/>
                <a:gd name="T65" fmla="*/ 1856 h 4246"/>
                <a:gd name="T66" fmla="*/ 228 w 2886"/>
                <a:gd name="T67" fmla="*/ 2018 h 4246"/>
                <a:gd name="T68" fmla="*/ 268 w 2886"/>
                <a:gd name="T69" fmla="*/ 2158 h 4246"/>
                <a:gd name="T70" fmla="*/ 294 w 2886"/>
                <a:gd name="T71" fmla="*/ 2301 h 4246"/>
                <a:gd name="T72" fmla="*/ 305 w 2886"/>
                <a:gd name="T73" fmla="*/ 2446 h 4246"/>
                <a:gd name="T74" fmla="*/ 306 w 2886"/>
                <a:gd name="T75" fmla="*/ 2593 h 4246"/>
                <a:gd name="T76" fmla="*/ 298 w 2886"/>
                <a:gd name="T77" fmla="*/ 2741 h 4246"/>
                <a:gd name="T78" fmla="*/ 283 w 2886"/>
                <a:gd name="T79" fmla="*/ 2889 h 4246"/>
                <a:gd name="T80" fmla="*/ 245 w 2886"/>
                <a:gd name="T81" fmla="*/ 3134 h 4246"/>
                <a:gd name="T82" fmla="*/ 193 w 2886"/>
                <a:gd name="T83" fmla="*/ 3423 h 4246"/>
                <a:gd name="T84" fmla="*/ 142 w 2886"/>
                <a:gd name="T85" fmla="*/ 3701 h 4246"/>
                <a:gd name="T86" fmla="*/ 78 w 2886"/>
                <a:gd name="T87" fmla="*/ 3976 h 4246"/>
                <a:gd name="T88" fmla="*/ 0 w 2886"/>
                <a:gd name="T89" fmla="*/ 4246 h 4246"/>
                <a:gd name="T90" fmla="*/ 306 w 2886"/>
                <a:gd name="T91" fmla="*/ 4089 h 4246"/>
                <a:gd name="T92" fmla="*/ 598 w 2886"/>
                <a:gd name="T93" fmla="*/ 3927 h 4246"/>
                <a:gd name="T94" fmla="*/ 872 w 2886"/>
                <a:gd name="T95" fmla="*/ 3757 h 4246"/>
                <a:gd name="T96" fmla="*/ 1126 w 2886"/>
                <a:gd name="T97" fmla="*/ 3582 h 4246"/>
                <a:gd name="T98" fmla="*/ 1361 w 2886"/>
                <a:gd name="T99" fmla="*/ 3402 h 4246"/>
                <a:gd name="T100" fmla="*/ 1497 w 2886"/>
                <a:gd name="T101" fmla="*/ 3257 h 4246"/>
                <a:gd name="T102" fmla="*/ 1587 w 2886"/>
                <a:gd name="T103" fmla="*/ 3128 h 4246"/>
                <a:gd name="T104" fmla="*/ 1669 w 2886"/>
                <a:gd name="T105" fmla="*/ 2995 h 4246"/>
                <a:gd name="T106" fmla="*/ 1706 w 2886"/>
                <a:gd name="T107" fmla="*/ 2923 h 4246"/>
                <a:gd name="T108" fmla="*/ 1758 w 2886"/>
                <a:gd name="T109" fmla="*/ 2808 h 4246"/>
                <a:gd name="T110" fmla="*/ 1817 w 2886"/>
                <a:gd name="T111" fmla="*/ 2670 h 4246"/>
                <a:gd name="T112" fmla="*/ 1878 w 2886"/>
                <a:gd name="T113" fmla="*/ 2534 h 4246"/>
                <a:gd name="T114" fmla="*/ 1952 w 2886"/>
                <a:gd name="T115" fmla="*/ 2311 h 4246"/>
                <a:gd name="T116" fmla="*/ 2014 w 2886"/>
                <a:gd name="T117" fmla="*/ 2085 h 4246"/>
                <a:gd name="T118" fmla="*/ 2070 w 2886"/>
                <a:gd name="T119" fmla="*/ 1856 h 4246"/>
                <a:gd name="T120" fmla="*/ 2123 w 2886"/>
                <a:gd name="T121" fmla="*/ 1626 h 4246"/>
                <a:gd name="T122" fmla="*/ 2177 w 2886"/>
                <a:gd name="T123" fmla="*/ 1397 h 4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886" h="4246">
                  <a:moveTo>
                    <a:pt x="2197" y="1320"/>
                  </a:moveTo>
                  <a:lnTo>
                    <a:pt x="2200" y="1311"/>
                  </a:lnTo>
                  <a:lnTo>
                    <a:pt x="2205" y="1303"/>
                  </a:lnTo>
                  <a:lnTo>
                    <a:pt x="2209" y="1296"/>
                  </a:lnTo>
                  <a:lnTo>
                    <a:pt x="2216" y="1289"/>
                  </a:lnTo>
                  <a:lnTo>
                    <a:pt x="2224" y="1283"/>
                  </a:lnTo>
                  <a:lnTo>
                    <a:pt x="2232" y="1279"/>
                  </a:lnTo>
                  <a:lnTo>
                    <a:pt x="2240" y="1275"/>
                  </a:lnTo>
                  <a:lnTo>
                    <a:pt x="2249" y="1273"/>
                  </a:lnTo>
                  <a:lnTo>
                    <a:pt x="2258" y="1273"/>
                  </a:lnTo>
                  <a:lnTo>
                    <a:pt x="2267" y="1273"/>
                  </a:lnTo>
                  <a:lnTo>
                    <a:pt x="2275" y="1275"/>
                  </a:lnTo>
                  <a:lnTo>
                    <a:pt x="2283" y="1279"/>
                  </a:lnTo>
                  <a:lnTo>
                    <a:pt x="2290" y="1283"/>
                  </a:lnTo>
                  <a:lnTo>
                    <a:pt x="2297" y="1290"/>
                  </a:lnTo>
                  <a:lnTo>
                    <a:pt x="2301" y="1298"/>
                  </a:lnTo>
                  <a:lnTo>
                    <a:pt x="2306" y="1308"/>
                  </a:lnTo>
                  <a:lnTo>
                    <a:pt x="2318" y="1355"/>
                  </a:lnTo>
                  <a:lnTo>
                    <a:pt x="2329" y="1401"/>
                  </a:lnTo>
                  <a:lnTo>
                    <a:pt x="2340" y="1447"/>
                  </a:lnTo>
                  <a:lnTo>
                    <a:pt x="2349" y="1492"/>
                  </a:lnTo>
                  <a:lnTo>
                    <a:pt x="2356" y="1537"/>
                  </a:lnTo>
                  <a:lnTo>
                    <a:pt x="2362" y="1583"/>
                  </a:lnTo>
                  <a:lnTo>
                    <a:pt x="2368" y="1628"/>
                  </a:lnTo>
                  <a:lnTo>
                    <a:pt x="2373" y="1673"/>
                  </a:lnTo>
                  <a:lnTo>
                    <a:pt x="2375" y="1718"/>
                  </a:lnTo>
                  <a:lnTo>
                    <a:pt x="2377" y="1762"/>
                  </a:lnTo>
                  <a:lnTo>
                    <a:pt x="2378" y="1806"/>
                  </a:lnTo>
                  <a:lnTo>
                    <a:pt x="2378" y="1850"/>
                  </a:lnTo>
                  <a:lnTo>
                    <a:pt x="2378" y="1895"/>
                  </a:lnTo>
                  <a:lnTo>
                    <a:pt x="2376" y="1939"/>
                  </a:lnTo>
                  <a:lnTo>
                    <a:pt x="2373" y="1982"/>
                  </a:lnTo>
                  <a:lnTo>
                    <a:pt x="2369" y="2026"/>
                  </a:lnTo>
                  <a:lnTo>
                    <a:pt x="2365" y="2069"/>
                  </a:lnTo>
                  <a:lnTo>
                    <a:pt x="2359" y="2113"/>
                  </a:lnTo>
                  <a:lnTo>
                    <a:pt x="2353" y="2157"/>
                  </a:lnTo>
                  <a:lnTo>
                    <a:pt x="2346" y="2200"/>
                  </a:lnTo>
                  <a:lnTo>
                    <a:pt x="2339" y="2243"/>
                  </a:lnTo>
                  <a:lnTo>
                    <a:pt x="2329" y="2286"/>
                  </a:lnTo>
                  <a:lnTo>
                    <a:pt x="2320" y="2329"/>
                  </a:lnTo>
                  <a:lnTo>
                    <a:pt x="2311" y="2371"/>
                  </a:lnTo>
                  <a:lnTo>
                    <a:pt x="2300" y="2414"/>
                  </a:lnTo>
                  <a:lnTo>
                    <a:pt x="2289" y="2457"/>
                  </a:lnTo>
                  <a:lnTo>
                    <a:pt x="2277" y="2499"/>
                  </a:lnTo>
                  <a:lnTo>
                    <a:pt x="2265" y="2542"/>
                  </a:lnTo>
                  <a:lnTo>
                    <a:pt x="2239" y="2627"/>
                  </a:lnTo>
                  <a:lnTo>
                    <a:pt x="2210" y="2712"/>
                  </a:lnTo>
                  <a:lnTo>
                    <a:pt x="2260" y="2636"/>
                  </a:lnTo>
                  <a:lnTo>
                    <a:pt x="2310" y="2560"/>
                  </a:lnTo>
                  <a:lnTo>
                    <a:pt x="2358" y="2482"/>
                  </a:lnTo>
                  <a:lnTo>
                    <a:pt x="2403" y="2403"/>
                  </a:lnTo>
                  <a:lnTo>
                    <a:pt x="2449" y="2321"/>
                  </a:lnTo>
                  <a:lnTo>
                    <a:pt x="2492" y="2239"/>
                  </a:lnTo>
                  <a:lnTo>
                    <a:pt x="2534" y="2157"/>
                  </a:lnTo>
                  <a:lnTo>
                    <a:pt x="2573" y="2073"/>
                  </a:lnTo>
                  <a:lnTo>
                    <a:pt x="2611" y="1988"/>
                  </a:lnTo>
                  <a:lnTo>
                    <a:pt x="2647" y="1901"/>
                  </a:lnTo>
                  <a:lnTo>
                    <a:pt x="2680" y="1815"/>
                  </a:lnTo>
                  <a:lnTo>
                    <a:pt x="2712" y="1728"/>
                  </a:lnTo>
                  <a:lnTo>
                    <a:pt x="2741" y="1641"/>
                  </a:lnTo>
                  <a:lnTo>
                    <a:pt x="2768" y="1553"/>
                  </a:lnTo>
                  <a:lnTo>
                    <a:pt x="2792" y="1465"/>
                  </a:lnTo>
                  <a:lnTo>
                    <a:pt x="2814" y="1375"/>
                  </a:lnTo>
                  <a:lnTo>
                    <a:pt x="2833" y="1287"/>
                  </a:lnTo>
                  <a:lnTo>
                    <a:pt x="2850" y="1198"/>
                  </a:lnTo>
                  <a:lnTo>
                    <a:pt x="2864" y="1109"/>
                  </a:lnTo>
                  <a:lnTo>
                    <a:pt x="2874" y="1020"/>
                  </a:lnTo>
                  <a:lnTo>
                    <a:pt x="2881" y="932"/>
                  </a:lnTo>
                  <a:lnTo>
                    <a:pt x="2885" y="843"/>
                  </a:lnTo>
                  <a:lnTo>
                    <a:pt x="2886" y="756"/>
                  </a:lnTo>
                  <a:lnTo>
                    <a:pt x="2884" y="669"/>
                  </a:lnTo>
                  <a:lnTo>
                    <a:pt x="2878" y="582"/>
                  </a:lnTo>
                  <a:lnTo>
                    <a:pt x="2868" y="496"/>
                  </a:lnTo>
                  <a:lnTo>
                    <a:pt x="2856" y="410"/>
                  </a:lnTo>
                  <a:lnTo>
                    <a:pt x="2839" y="326"/>
                  </a:lnTo>
                  <a:lnTo>
                    <a:pt x="2818" y="242"/>
                  </a:lnTo>
                  <a:lnTo>
                    <a:pt x="2793" y="161"/>
                  </a:lnTo>
                  <a:lnTo>
                    <a:pt x="2765" y="79"/>
                  </a:lnTo>
                  <a:lnTo>
                    <a:pt x="2732" y="0"/>
                  </a:lnTo>
                  <a:lnTo>
                    <a:pt x="2594" y="123"/>
                  </a:lnTo>
                  <a:lnTo>
                    <a:pt x="2453" y="248"/>
                  </a:lnTo>
                  <a:lnTo>
                    <a:pt x="2310" y="374"/>
                  </a:lnTo>
                  <a:lnTo>
                    <a:pt x="2164" y="499"/>
                  </a:lnTo>
                  <a:lnTo>
                    <a:pt x="2014" y="626"/>
                  </a:lnTo>
                  <a:lnTo>
                    <a:pt x="1863" y="751"/>
                  </a:lnTo>
                  <a:lnTo>
                    <a:pt x="1709" y="876"/>
                  </a:lnTo>
                  <a:lnTo>
                    <a:pt x="1553" y="1002"/>
                  </a:lnTo>
                  <a:lnTo>
                    <a:pt x="1394" y="1127"/>
                  </a:lnTo>
                  <a:lnTo>
                    <a:pt x="1232" y="1252"/>
                  </a:lnTo>
                  <a:lnTo>
                    <a:pt x="1150" y="1313"/>
                  </a:lnTo>
                  <a:lnTo>
                    <a:pt x="1068" y="1374"/>
                  </a:lnTo>
                  <a:lnTo>
                    <a:pt x="985" y="1435"/>
                  </a:lnTo>
                  <a:lnTo>
                    <a:pt x="902" y="1497"/>
                  </a:lnTo>
                  <a:lnTo>
                    <a:pt x="817" y="1558"/>
                  </a:lnTo>
                  <a:lnTo>
                    <a:pt x="733" y="1618"/>
                  </a:lnTo>
                  <a:lnTo>
                    <a:pt x="647" y="1678"/>
                  </a:lnTo>
                  <a:lnTo>
                    <a:pt x="560" y="1738"/>
                  </a:lnTo>
                  <a:lnTo>
                    <a:pt x="474" y="1797"/>
                  </a:lnTo>
                  <a:lnTo>
                    <a:pt x="387" y="1856"/>
                  </a:lnTo>
                  <a:lnTo>
                    <a:pt x="300" y="1914"/>
                  </a:lnTo>
                  <a:lnTo>
                    <a:pt x="211" y="1972"/>
                  </a:lnTo>
                  <a:lnTo>
                    <a:pt x="228" y="2018"/>
                  </a:lnTo>
                  <a:lnTo>
                    <a:pt x="243" y="2064"/>
                  </a:lnTo>
                  <a:lnTo>
                    <a:pt x="256" y="2111"/>
                  </a:lnTo>
                  <a:lnTo>
                    <a:pt x="268" y="2158"/>
                  </a:lnTo>
                  <a:lnTo>
                    <a:pt x="278" y="2205"/>
                  </a:lnTo>
                  <a:lnTo>
                    <a:pt x="287" y="2253"/>
                  </a:lnTo>
                  <a:lnTo>
                    <a:pt x="294" y="2301"/>
                  </a:lnTo>
                  <a:lnTo>
                    <a:pt x="298" y="2349"/>
                  </a:lnTo>
                  <a:lnTo>
                    <a:pt x="303" y="2397"/>
                  </a:lnTo>
                  <a:lnTo>
                    <a:pt x="305" y="2446"/>
                  </a:lnTo>
                  <a:lnTo>
                    <a:pt x="308" y="2495"/>
                  </a:lnTo>
                  <a:lnTo>
                    <a:pt x="308" y="2543"/>
                  </a:lnTo>
                  <a:lnTo>
                    <a:pt x="306" y="2593"/>
                  </a:lnTo>
                  <a:lnTo>
                    <a:pt x="305" y="2642"/>
                  </a:lnTo>
                  <a:lnTo>
                    <a:pt x="302" y="2692"/>
                  </a:lnTo>
                  <a:lnTo>
                    <a:pt x="298" y="2741"/>
                  </a:lnTo>
                  <a:lnTo>
                    <a:pt x="294" y="2791"/>
                  </a:lnTo>
                  <a:lnTo>
                    <a:pt x="288" y="2839"/>
                  </a:lnTo>
                  <a:lnTo>
                    <a:pt x="283" y="2889"/>
                  </a:lnTo>
                  <a:lnTo>
                    <a:pt x="276" y="2938"/>
                  </a:lnTo>
                  <a:lnTo>
                    <a:pt x="262" y="3037"/>
                  </a:lnTo>
                  <a:lnTo>
                    <a:pt x="245" y="3134"/>
                  </a:lnTo>
                  <a:lnTo>
                    <a:pt x="228" y="3232"/>
                  </a:lnTo>
                  <a:lnTo>
                    <a:pt x="211" y="3328"/>
                  </a:lnTo>
                  <a:lnTo>
                    <a:pt x="193" y="3423"/>
                  </a:lnTo>
                  <a:lnTo>
                    <a:pt x="177" y="3516"/>
                  </a:lnTo>
                  <a:lnTo>
                    <a:pt x="160" y="3609"/>
                  </a:lnTo>
                  <a:lnTo>
                    <a:pt x="142" y="3701"/>
                  </a:lnTo>
                  <a:lnTo>
                    <a:pt x="122" y="3793"/>
                  </a:lnTo>
                  <a:lnTo>
                    <a:pt x="101" y="3885"/>
                  </a:lnTo>
                  <a:lnTo>
                    <a:pt x="78" y="3976"/>
                  </a:lnTo>
                  <a:lnTo>
                    <a:pt x="53" y="4066"/>
                  </a:lnTo>
                  <a:lnTo>
                    <a:pt x="27" y="4156"/>
                  </a:lnTo>
                  <a:lnTo>
                    <a:pt x="0" y="4246"/>
                  </a:lnTo>
                  <a:lnTo>
                    <a:pt x="103" y="4195"/>
                  </a:lnTo>
                  <a:lnTo>
                    <a:pt x="205" y="4142"/>
                  </a:lnTo>
                  <a:lnTo>
                    <a:pt x="306" y="4089"/>
                  </a:lnTo>
                  <a:lnTo>
                    <a:pt x="405" y="4036"/>
                  </a:lnTo>
                  <a:lnTo>
                    <a:pt x="503" y="3981"/>
                  </a:lnTo>
                  <a:lnTo>
                    <a:pt x="598" y="3927"/>
                  </a:lnTo>
                  <a:lnTo>
                    <a:pt x="691" y="3870"/>
                  </a:lnTo>
                  <a:lnTo>
                    <a:pt x="783" y="3815"/>
                  </a:lnTo>
                  <a:lnTo>
                    <a:pt x="872" y="3757"/>
                  </a:lnTo>
                  <a:lnTo>
                    <a:pt x="958" y="3700"/>
                  </a:lnTo>
                  <a:lnTo>
                    <a:pt x="1043" y="3641"/>
                  </a:lnTo>
                  <a:lnTo>
                    <a:pt x="1126" y="3582"/>
                  </a:lnTo>
                  <a:lnTo>
                    <a:pt x="1207" y="3523"/>
                  </a:lnTo>
                  <a:lnTo>
                    <a:pt x="1285" y="3463"/>
                  </a:lnTo>
                  <a:lnTo>
                    <a:pt x="1361" y="3402"/>
                  </a:lnTo>
                  <a:lnTo>
                    <a:pt x="1435" y="3341"/>
                  </a:lnTo>
                  <a:lnTo>
                    <a:pt x="1466" y="3299"/>
                  </a:lnTo>
                  <a:lnTo>
                    <a:pt x="1497" y="3257"/>
                  </a:lnTo>
                  <a:lnTo>
                    <a:pt x="1528" y="3215"/>
                  </a:lnTo>
                  <a:lnTo>
                    <a:pt x="1557" y="3172"/>
                  </a:lnTo>
                  <a:lnTo>
                    <a:pt x="1587" y="3128"/>
                  </a:lnTo>
                  <a:lnTo>
                    <a:pt x="1615" y="3084"/>
                  </a:lnTo>
                  <a:lnTo>
                    <a:pt x="1642" y="3040"/>
                  </a:lnTo>
                  <a:lnTo>
                    <a:pt x="1669" y="2995"/>
                  </a:lnTo>
                  <a:lnTo>
                    <a:pt x="1682" y="2971"/>
                  </a:lnTo>
                  <a:lnTo>
                    <a:pt x="1694" y="2947"/>
                  </a:lnTo>
                  <a:lnTo>
                    <a:pt x="1706" y="2923"/>
                  </a:lnTo>
                  <a:lnTo>
                    <a:pt x="1718" y="2899"/>
                  </a:lnTo>
                  <a:lnTo>
                    <a:pt x="1737" y="2853"/>
                  </a:lnTo>
                  <a:lnTo>
                    <a:pt x="1758" y="2808"/>
                  </a:lnTo>
                  <a:lnTo>
                    <a:pt x="1777" y="2762"/>
                  </a:lnTo>
                  <a:lnTo>
                    <a:pt x="1798" y="2716"/>
                  </a:lnTo>
                  <a:lnTo>
                    <a:pt x="1817" y="2670"/>
                  </a:lnTo>
                  <a:lnTo>
                    <a:pt x="1837" y="2625"/>
                  </a:lnTo>
                  <a:lnTo>
                    <a:pt x="1858" y="2580"/>
                  </a:lnTo>
                  <a:lnTo>
                    <a:pt x="1878" y="2534"/>
                  </a:lnTo>
                  <a:lnTo>
                    <a:pt x="1904" y="2461"/>
                  </a:lnTo>
                  <a:lnTo>
                    <a:pt x="1928" y="2386"/>
                  </a:lnTo>
                  <a:lnTo>
                    <a:pt x="1952" y="2311"/>
                  </a:lnTo>
                  <a:lnTo>
                    <a:pt x="1973" y="2236"/>
                  </a:lnTo>
                  <a:lnTo>
                    <a:pt x="1994" y="2160"/>
                  </a:lnTo>
                  <a:lnTo>
                    <a:pt x="2014" y="2085"/>
                  </a:lnTo>
                  <a:lnTo>
                    <a:pt x="2033" y="2009"/>
                  </a:lnTo>
                  <a:lnTo>
                    <a:pt x="2052" y="1932"/>
                  </a:lnTo>
                  <a:lnTo>
                    <a:pt x="2070" y="1856"/>
                  </a:lnTo>
                  <a:lnTo>
                    <a:pt x="2088" y="1779"/>
                  </a:lnTo>
                  <a:lnTo>
                    <a:pt x="2106" y="1703"/>
                  </a:lnTo>
                  <a:lnTo>
                    <a:pt x="2123" y="1626"/>
                  </a:lnTo>
                  <a:lnTo>
                    <a:pt x="2141" y="1550"/>
                  </a:lnTo>
                  <a:lnTo>
                    <a:pt x="2159" y="1473"/>
                  </a:lnTo>
                  <a:lnTo>
                    <a:pt x="2177" y="1397"/>
                  </a:lnTo>
                  <a:lnTo>
                    <a:pt x="2197" y="13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rgbClr val="080808"/>
                </a:solidFill>
                <a:effectLst/>
                <a:uLnTx/>
                <a:uFillTx/>
                <a:cs typeface="+mn-ea"/>
                <a:sym typeface="+mn-lt"/>
              </a:endParaRPr>
            </a:p>
          </p:txBody>
        </p:sp>
        <p:sp>
          <p:nvSpPr>
            <p:cNvPr id="21" name="Freeform 19"/>
            <p:cNvSpPr/>
            <p:nvPr/>
          </p:nvSpPr>
          <p:spPr bwMode="auto">
            <a:xfrm>
              <a:off x="5553076" y="2601913"/>
              <a:ext cx="138113" cy="565150"/>
            </a:xfrm>
            <a:custGeom>
              <a:avLst/>
              <a:gdLst>
                <a:gd name="T0" fmla="*/ 606 w 698"/>
                <a:gd name="T1" fmla="*/ 1429 h 2848"/>
                <a:gd name="T2" fmla="*/ 642 w 698"/>
                <a:gd name="T3" fmla="*/ 1244 h 2848"/>
                <a:gd name="T4" fmla="*/ 664 w 698"/>
                <a:gd name="T5" fmla="*/ 1099 h 2848"/>
                <a:gd name="T6" fmla="*/ 678 w 698"/>
                <a:gd name="T7" fmla="*/ 999 h 2848"/>
                <a:gd name="T8" fmla="*/ 688 w 698"/>
                <a:gd name="T9" fmla="*/ 898 h 2848"/>
                <a:gd name="T10" fmla="*/ 695 w 698"/>
                <a:gd name="T11" fmla="*/ 796 h 2848"/>
                <a:gd name="T12" fmla="*/ 698 w 698"/>
                <a:gd name="T13" fmla="*/ 695 h 2848"/>
                <a:gd name="T14" fmla="*/ 696 w 698"/>
                <a:gd name="T15" fmla="*/ 594 h 2848"/>
                <a:gd name="T16" fmla="*/ 689 w 698"/>
                <a:gd name="T17" fmla="*/ 494 h 2848"/>
                <a:gd name="T18" fmla="*/ 677 w 698"/>
                <a:gd name="T19" fmla="*/ 397 h 2848"/>
                <a:gd name="T20" fmla="*/ 657 w 698"/>
                <a:gd name="T21" fmla="*/ 303 h 2848"/>
                <a:gd name="T22" fmla="*/ 630 w 698"/>
                <a:gd name="T23" fmla="*/ 211 h 2848"/>
                <a:gd name="T24" fmla="*/ 597 w 698"/>
                <a:gd name="T25" fmla="*/ 124 h 2848"/>
                <a:gd name="T26" fmla="*/ 554 w 698"/>
                <a:gd name="T27" fmla="*/ 40 h 2848"/>
                <a:gd name="T28" fmla="*/ 476 w 698"/>
                <a:gd name="T29" fmla="*/ 52 h 2848"/>
                <a:gd name="T30" fmla="*/ 365 w 698"/>
                <a:gd name="T31" fmla="*/ 157 h 2848"/>
                <a:gd name="T32" fmla="*/ 253 w 698"/>
                <a:gd name="T33" fmla="*/ 261 h 2848"/>
                <a:gd name="T34" fmla="*/ 137 w 698"/>
                <a:gd name="T35" fmla="*/ 367 h 2848"/>
                <a:gd name="T36" fmla="*/ 102 w 698"/>
                <a:gd name="T37" fmla="*/ 490 h 2848"/>
                <a:gd name="T38" fmla="*/ 144 w 698"/>
                <a:gd name="T39" fmla="*/ 631 h 2848"/>
                <a:gd name="T40" fmla="*/ 179 w 698"/>
                <a:gd name="T41" fmla="*/ 775 h 2848"/>
                <a:gd name="T42" fmla="*/ 207 w 698"/>
                <a:gd name="T43" fmla="*/ 923 h 2848"/>
                <a:gd name="T44" fmla="*/ 228 w 698"/>
                <a:gd name="T45" fmla="*/ 1074 h 2848"/>
                <a:gd name="T46" fmla="*/ 244 w 698"/>
                <a:gd name="T47" fmla="*/ 1227 h 2848"/>
                <a:gd name="T48" fmla="*/ 252 w 698"/>
                <a:gd name="T49" fmla="*/ 1382 h 2848"/>
                <a:gd name="T50" fmla="*/ 253 w 698"/>
                <a:gd name="T51" fmla="*/ 1539 h 2848"/>
                <a:gd name="T52" fmla="*/ 248 w 698"/>
                <a:gd name="T53" fmla="*/ 1695 h 2848"/>
                <a:gd name="T54" fmla="*/ 236 w 698"/>
                <a:gd name="T55" fmla="*/ 1853 h 2848"/>
                <a:gd name="T56" fmla="*/ 217 w 698"/>
                <a:gd name="T57" fmla="*/ 2011 h 2848"/>
                <a:gd name="T58" fmla="*/ 193 w 698"/>
                <a:gd name="T59" fmla="*/ 2167 h 2848"/>
                <a:gd name="T60" fmla="*/ 161 w 698"/>
                <a:gd name="T61" fmla="*/ 2323 h 2848"/>
                <a:gd name="T62" fmla="*/ 123 w 698"/>
                <a:gd name="T63" fmla="*/ 2476 h 2848"/>
                <a:gd name="T64" fmla="*/ 78 w 698"/>
                <a:gd name="T65" fmla="*/ 2627 h 2848"/>
                <a:gd name="T66" fmla="*/ 27 w 698"/>
                <a:gd name="T67" fmla="*/ 2775 h 2848"/>
                <a:gd name="T68" fmla="*/ 32 w 698"/>
                <a:gd name="T69" fmla="*/ 2801 h 2848"/>
                <a:gd name="T70" fmla="*/ 95 w 698"/>
                <a:gd name="T71" fmla="*/ 2705 h 2848"/>
                <a:gd name="T72" fmla="*/ 156 w 698"/>
                <a:gd name="T73" fmla="*/ 2607 h 2848"/>
                <a:gd name="T74" fmla="*/ 215 w 698"/>
                <a:gd name="T75" fmla="*/ 2507 h 2848"/>
                <a:gd name="T76" fmla="*/ 299 w 698"/>
                <a:gd name="T77" fmla="*/ 2358 h 2848"/>
                <a:gd name="T78" fmla="*/ 402 w 698"/>
                <a:gd name="T79" fmla="*/ 2158 h 2848"/>
                <a:gd name="T80" fmla="*/ 469 w 698"/>
                <a:gd name="T81" fmla="*/ 1991 h 2848"/>
                <a:gd name="T82" fmla="*/ 508 w 698"/>
                <a:gd name="T83" fmla="*/ 1853 h 2848"/>
                <a:gd name="T84" fmla="*/ 543 w 698"/>
                <a:gd name="T85" fmla="*/ 1716 h 2848"/>
                <a:gd name="T86" fmla="*/ 574 w 698"/>
                <a:gd name="T87" fmla="*/ 1581 h 2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98" h="2848">
                  <a:moveTo>
                    <a:pt x="588" y="1515"/>
                  </a:moveTo>
                  <a:lnTo>
                    <a:pt x="606" y="1429"/>
                  </a:lnTo>
                  <a:lnTo>
                    <a:pt x="625" y="1338"/>
                  </a:lnTo>
                  <a:lnTo>
                    <a:pt x="642" y="1244"/>
                  </a:lnTo>
                  <a:lnTo>
                    <a:pt x="657" y="1148"/>
                  </a:lnTo>
                  <a:lnTo>
                    <a:pt x="664" y="1099"/>
                  </a:lnTo>
                  <a:lnTo>
                    <a:pt x="672" y="1049"/>
                  </a:lnTo>
                  <a:lnTo>
                    <a:pt x="678" y="999"/>
                  </a:lnTo>
                  <a:lnTo>
                    <a:pt x="684" y="948"/>
                  </a:lnTo>
                  <a:lnTo>
                    <a:pt x="688" y="898"/>
                  </a:lnTo>
                  <a:lnTo>
                    <a:pt x="692" y="847"/>
                  </a:lnTo>
                  <a:lnTo>
                    <a:pt x="695" y="796"/>
                  </a:lnTo>
                  <a:lnTo>
                    <a:pt x="697" y="745"/>
                  </a:lnTo>
                  <a:lnTo>
                    <a:pt x="698" y="695"/>
                  </a:lnTo>
                  <a:lnTo>
                    <a:pt x="697" y="644"/>
                  </a:lnTo>
                  <a:lnTo>
                    <a:pt x="696" y="594"/>
                  </a:lnTo>
                  <a:lnTo>
                    <a:pt x="694" y="544"/>
                  </a:lnTo>
                  <a:lnTo>
                    <a:pt x="689" y="494"/>
                  </a:lnTo>
                  <a:lnTo>
                    <a:pt x="684" y="446"/>
                  </a:lnTo>
                  <a:lnTo>
                    <a:pt x="677" y="397"/>
                  </a:lnTo>
                  <a:lnTo>
                    <a:pt x="668" y="349"/>
                  </a:lnTo>
                  <a:lnTo>
                    <a:pt x="657" y="303"/>
                  </a:lnTo>
                  <a:lnTo>
                    <a:pt x="645" y="256"/>
                  </a:lnTo>
                  <a:lnTo>
                    <a:pt x="630" y="211"/>
                  </a:lnTo>
                  <a:lnTo>
                    <a:pt x="614" y="167"/>
                  </a:lnTo>
                  <a:lnTo>
                    <a:pt x="597" y="124"/>
                  </a:lnTo>
                  <a:lnTo>
                    <a:pt x="577" y="81"/>
                  </a:lnTo>
                  <a:lnTo>
                    <a:pt x="554" y="40"/>
                  </a:lnTo>
                  <a:lnTo>
                    <a:pt x="530" y="0"/>
                  </a:lnTo>
                  <a:lnTo>
                    <a:pt x="476" y="52"/>
                  </a:lnTo>
                  <a:lnTo>
                    <a:pt x="420" y="103"/>
                  </a:lnTo>
                  <a:lnTo>
                    <a:pt x="365" y="157"/>
                  </a:lnTo>
                  <a:lnTo>
                    <a:pt x="309" y="209"/>
                  </a:lnTo>
                  <a:lnTo>
                    <a:pt x="253" y="261"/>
                  </a:lnTo>
                  <a:lnTo>
                    <a:pt x="195" y="314"/>
                  </a:lnTo>
                  <a:lnTo>
                    <a:pt x="137" y="367"/>
                  </a:lnTo>
                  <a:lnTo>
                    <a:pt x="79" y="421"/>
                  </a:lnTo>
                  <a:lnTo>
                    <a:pt x="102" y="490"/>
                  </a:lnTo>
                  <a:lnTo>
                    <a:pt x="123" y="559"/>
                  </a:lnTo>
                  <a:lnTo>
                    <a:pt x="144" y="631"/>
                  </a:lnTo>
                  <a:lnTo>
                    <a:pt x="162" y="702"/>
                  </a:lnTo>
                  <a:lnTo>
                    <a:pt x="179" y="775"/>
                  </a:lnTo>
                  <a:lnTo>
                    <a:pt x="194" y="848"/>
                  </a:lnTo>
                  <a:lnTo>
                    <a:pt x="207" y="923"/>
                  </a:lnTo>
                  <a:lnTo>
                    <a:pt x="219" y="998"/>
                  </a:lnTo>
                  <a:lnTo>
                    <a:pt x="228" y="1074"/>
                  </a:lnTo>
                  <a:lnTo>
                    <a:pt x="237" y="1150"/>
                  </a:lnTo>
                  <a:lnTo>
                    <a:pt x="244" y="1227"/>
                  </a:lnTo>
                  <a:lnTo>
                    <a:pt x="248" y="1304"/>
                  </a:lnTo>
                  <a:lnTo>
                    <a:pt x="252" y="1382"/>
                  </a:lnTo>
                  <a:lnTo>
                    <a:pt x="253" y="1461"/>
                  </a:lnTo>
                  <a:lnTo>
                    <a:pt x="253" y="1539"/>
                  </a:lnTo>
                  <a:lnTo>
                    <a:pt x="252" y="1617"/>
                  </a:lnTo>
                  <a:lnTo>
                    <a:pt x="248" y="1695"/>
                  </a:lnTo>
                  <a:lnTo>
                    <a:pt x="242" y="1775"/>
                  </a:lnTo>
                  <a:lnTo>
                    <a:pt x="236" y="1853"/>
                  </a:lnTo>
                  <a:lnTo>
                    <a:pt x="228" y="1932"/>
                  </a:lnTo>
                  <a:lnTo>
                    <a:pt x="217" y="2011"/>
                  </a:lnTo>
                  <a:lnTo>
                    <a:pt x="206" y="2089"/>
                  </a:lnTo>
                  <a:lnTo>
                    <a:pt x="193" y="2167"/>
                  </a:lnTo>
                  <a:lnTo>
                    <a:pt x="178" y="2245"/>
                  </a:lnTo>
                  <a:lnTo>
                    <a:pt x="161" y="2323"/>
                  </a:lnTo>
                  <a:lnTo>
                    <a:pt x="143" y="2400"/>
                  </a:lnTo>
                  <a:lnTo>
                    <a:pt x="123" y="2476"/>
                  </a:lnTo>
                  <a:lnTo>
                    <a:pt x="102" y="2552"/>
                  </a:lnTo>
                  <a:lnTo>
                    <a:pt x="78" y="2627"/>
                  </a:lnTo>
                  <a:lnTo>
                    <a:pt x="54" y="2701"/>
                  </a:lnTo>
                  <a:lnTo>
                    <a:pt x="27" y="2775"/>
                  </a:lnTo>
                  <a:lnTo>
                    <a:pt x="0" y="2848"/>
                  </a:lnTo>
                  <a:lnTo>
                    <a:pt x="32" y="2801"/>
                  </a:lnTo>
                  <a:lnTo>
                    <a:pt x="63" y="2754"/>
                  </a:lnTo>
                  <a:lnTo>
                    <a:pt x="95" y="2705"/>
                  </a:lnTo>
                  <a:lnTo>
                    <a:pt x="126" y="2656"/>
                  </a:lnTo>
                  <a:lnTo>
                    <a:pt x="156" y="2607"/>
                  </a:lnTo>
                  <a:lnTo>
                    <a:pt x="186" y="2557"/>
                  </a:lnTo>
                  <a:lnTo>
                    <a:pt x="215" y="2507"/>
                  </a:lnTo>
                  <a:lnTo>
                    <a:pt x="244" y="2458"/>
                  </a:lnTo>
                  <a:lnTo>
                    <a:pt x="299" y="2358"/>
                  </a:lnTo>
                  <a:lnTo>
                    <a:pt x="352" y="2257"/>
                  </a:lnTo>
                  <a:lnTo>
                    <a:pt x="402" y="2158"/>
                  </a:lnTo>
                  <a:lnTo>
                    <a:pt x="449" y="2061"/>
                  </a:lnTo>
                  <a:lnTo>
                    <a:pt x="469" y="1991"/>
                  </a:lnTo>
                  <a:lnTo>
                    <a:pt x="490" y="1922"/>
                  </a:lnTo>
                  <a:lnTo>
                    <a:pt x="508" y="1853"/>
                  </a:lnTo>
                  <a:lnTo>
                    <a:pt x="526" y="1785"/>
                  </a:lnTo>
                  <a:lnTo>
                    <a:pt x="543" y="1716"/>
                  </a:lnTo>
                  <a:lnTo>
                    <a:pt x="559" y="1649"/>
                  </a:lnTo>
                  <a:lnTo>
                    <a:pt x="574" y="1581"/>
                  </a:lnTo>
                  <a:lnTo>
                    <a:pt x="588" y="15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rgbClr val="080808"/>
                </a:solidFill>
                <a:effectLst/>
                <a:uLnTx/>
                <a:uFillTx/>
                <a:cs typeface="+mn-ea"/>
                <a:sym typeface="+mn-lt"/>
              </a:endParaRPr>
            </a:p>
          </p:txBody>
        </p:sp>
        <p:sp>
          <p:nvSpPr>
            <p:cNvPr id="22" name="Freeform 20"/>
            <p:cNvSpPr/>
            <p:nvPr/>
          </p:nvSpPr>
          <p:spPr bwMode="auto">
            <a:xfrm>
              <a:off x="5640388" y="2495550"/>
              <a:ext cx="242888" cy="588963"/>
            </a:xfrm>
            <a:custGeom>
              <a:avLst/>
              <a:gdLst>
                <a:gd name="T0" fmla="*/ 532 w 1225"/>
                <a:gd name="T1" fmla="*/ 111 h 2966"/>
                <a:gd name="T2" fmla="*/ 356 w 1225"/>
                <a:gd name="T3" fmla="*/ 281 h 2966"/>
                <a:gd name="T4" fmla="*/ 172 w 1225"/>
                <a:gd name="T5" fmla="*/ 457 h 2966"/>
                <a:gd name="T6" fmla="*/ 245 w 1225"/>
                <a:gd name="T7" fmla="*/ 583 h 2966"/>
                <a:gd name="T8" fmla="*/ 298 w 1225"/>
                <a:gd name="T9" fmla="*/ 717 h 2966"/>
                <a:gd name="T10" fmla="*/ 334 w 1225"/>
                <a:gd name="T11" fmla="*/ 860 h 2966"/>
                <a:gd name="T12" fmla="*/ 356 w 1225"/>
                <a:gd name="T13" fmla="*/ 1009 h 2966"/>
                <a:gd name="T14" fmla="*/ 366 w 1225"/>
                <a:gd name="T15" fmla="*/ 1162 h 2966"/>
                <a:gd name="T16" fmla="*/ 364 w 1225"/>
                <a:gd name="T17" fmla="*/ 1316 h 2966"/>
                <a:gd name="T18" fmla="*/ 354 w 1225"/>
                <a:gd name="T19" fmla="*/ 1470 h 2966"/>
                <a:gd name="T20" fmla="*/ 337 w 1225"/>
                <a:gd name="T21" fmla="*/ 1624 h 2966"/>
                <a:gd name="T22" fmla="*/ 290 w 1225"/>
                <a:gd name="T23" fmla="*/ 1913 h 2966"/>
                <a:gd name="T24" fmla="*/ 248 w 1225"/>
                <a:gd name="T25" fmla="*/ 2117 h 2966"/>
                <a:gd name="T26" fmla="*/ 209 w 1225"/>
                <a:gd name="T27" fmla="*/ 2293 h 2966"/>
                <a:gd name="T28" fmla="*/ 162 w 1225"/>
                <a:gd name="T29" fmla="*/ 2472 h 2966"/>
                <a:gd name="T30" fmla="*/ 110 w 1225"/>
                <a:gd name="T31" fmla="*/ 2650 h 2966"/>
                <a:gd name="T32" fmla="*/ 50 w 1225"/>
                <a:gd name="T33" fmla="*/ 2828 h 2966"/>
                <a:gd name="T34" fmla="*/ 2 w 1225"/>
                <a:gd name="T35" fmla="*/ 2955 h 2966"/>
                <a:gd name="T36" fmla="*/ 27 w 1225"/>
                <a:gd name="T37" fmla="*/ 2946 h 2966"/>
                <a:gd name="T38" fmla="*/ 79 w 1225"/>
                <a:gd name="T39" fmla="*/ 2889 h 2966"/>
                <a:gd name="T40" fmla="*/ 141 w 1225"/>
                <a:gd name="T41" fmla="*/ 2809 h 2966"/>
                <a:gd name="T42" fmla="*/ 279 w 1225"/>
                <a:gd name="T43" fmla="*/ 2600 h 2966"/>
                <a:gd name="T44" fmla="*/ 419 w 1225"/>
                <a:gd name="T45" fmla="*/ 2369 h 2966"/>
                <a:gd name="T46" fmla="*/ 535 w 1225"/>
                <a:gd name="T47" fmla="*/ 2166 h 2966"/>
                <a:gd name="T48" fmla="*/ 603 w 1225"/>
                <a:gd name="T49" fmla="*/ 2043 h 2966"/>
                <a:gd name="T50" fmla="*/ 578 w 1225"/>
                <a:gd name="T51" fmla="*/ 2216 h 2966"/>
                <a:gd name="T52" fmla="*/ 526 w 1225"/>
                <a:gd name="T53" fmla="*/ 2458 h 2966"/>
                <a:gd name="T54" fmla="*/ 511 w 1225"/>
                <a:gd name="T55" fmla="*/ 2551 h 2966"/>
                <a:gd name="T56" fmla="*/ 509 w 1225"/>
                <a:gd name="T57" fmla="*/ 2596 h 2966"/>
                <a:gd name="T58" fmla="*/ 516 w 1225"/>
                <a:gd name="T59" fmla="*/ 2631 h 2966"/>
                <a:gd name="T60" fmla="*/ 532 w 1225"/>
                <a:gd name="T61" fmla="*/ 2656 h 2966"/>
                <a:gd name="T62" fmla="*/ 591 w 1225"/>
                <a:gd name="T63" fmla="*/ 2626 h 2966"/>
                <a:gd name="T64" fmla="*/ 727 w 1225"/>
                <a:gd name="T65" fmla="*/ 2496 h 2966"/>
                <a:gd name="T66" fmla="*/ 865 w 1225"/>
                <a:gd name="T67" fmla="*/ 2353 h 2966"/>
                <a:gd name="T68" fmla="*/ 999 w 1225"/>
                <a:gd name="T69" fmla="*/ 2195 h 2966"/>
                <a:gd name="T70" fmla="*/ 1062 w 1225"/>
                <a:gd name="T71" fmla="*/ 2110 h 2966"/>
                <a:gd name="T72" fmla="*/ 1121 w 1225"/>
                <a:gd name="T73" fmla="*/ 2022 h 2966"/>
                <a:gd name="T74" fmla="*/ 1175 w 1225"/>
                <a:gd name="T75" fmla="*/ 1930 h 2966"/>
                <a:gd name="T76" fmla="*/ 1222 w 1225"/>
                <a:gd name="T77" fmla="*/ 1833 h 2966"/>
                <a:gd name="T78" fmla="*/ 1225 w 1225"/>
                <a:gd name="T79" fmla="*/ 1650 h 2966"/>
                <a:gd name="T80" fmla="*/ 1216 w 1225"/>
                <a:gd name="T81" fmla="*/ 1466 h 2966"/>
                <a:gd name="T82" fmla="*/ 1196 w 1225"/>
                <a:gd name="T83" fmla="*/ 1285 h 2966"/>
                <a:gd name="T84" fmla="*/ 1167 w 1225"/>
                <a:gd name="T85" fmla="*/ 1105 h 2966"/>
                <a:gd name="T86" fmla="*/ 1125 w 1225"/>
                <a:gd name="T87" fmla="*/ 928 h 2966"/>
                <a:gd name="T88" fmla="*/ 1070 w 1225"/>
                <a:gd name="T89" fmla="*/ 755 h 2966"/>
                <a:gd name="T90" fmla="*/ 1005 w 1225"/>
                <a:gd name="T91" fmla="*/ 585 h 2966"/>
                <a:gd name="T92" fmla="*/ 925 w 1225"/>
                <a:gd name="T93" fmla="*/ 419 h 2966"/>
                <a:gd name="T94" fmla="*/ 832 w 1225"/>
                <a:gd name="T95" fmla="*/ 257 h 2966"/>
                <a:gd name="T96" fmla="*/ 725 w 1225"/>
                <a:gd name="T97" fmla="*/ 101 h 29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25" h="2966">
                  <a:moveTo>
                    <a:pt x="645" y="0"/>
                  </a:moveTo>
                  <a:lnTo>
                    <a:pt x="588" y="55"/>
                  </a:lnTo>
                  <a:lnTo>
                    <a:pt x="532" y="111"/>
                  </a:lnTo>
                  <a:lnTo>
                    <a:pt x="474" y="167"/>
                  </a:lnTo>
                  <a:lnTo>
                    <a:pt x="415" y="224"/>
                  </a:lnTo>
                  <a:lnTo>
                    <a:pt x="356" y="281"/>
                  </a:lnTo>
                  <a:lnTo>
                    <a:pt x="295" y="340"/>
                  </a:lnTo>
                  <a:lnTo>
                    <a:pt x="235" y="398"/>
                  </a:lnTo>
                  <a:lnTo>
                    <a:pt x="172" y="457"/>
                  </a:lnTo>
                  <a:lnTo>
                    <a:pt x="198" y="497"/>
                  </a:lnTo>
                  <a:lnTo>
                    <a:pt x="222" y="539"/>
                  </a:lnTo>
                  <a:lnTo>
                    <a:pt x="245" y="583"/>
                  </a:lnTo>
                  <a:lnTo>
                    <a:pt x="264" y="626"/>
                  </a:lnTo>
                  <a:lnTo>
                    <a:pt x="282" y="671"/>
                  </a:lnTo>
                  <a:lnTo>
                    <a:pt x="298" y="717"/>
                  </a:lnTo>
                  <a:lnTo>
                    <a:pt x="312" y="764"/>
                  </a:lnTo>
                  <a:lnTo>
                    <a:pt x="324" y="812"/>
                  </a:lnTo>
                  <a:lnTo>
                    <a:pt x="334" y="860"/>
                  </a:lnTo>
                  <a:lnTo>
                    <a:pt x="343" y="909"/>
                  </a:lnTo>
                  <a:lnTo>
                    <a:pt x="350" y="959"/>
                  </a:lnTo>
                  <a:lnTo>
                    <a:pt x="356" y="1009"/>
                  </a:lnTo>
                  <a:lnTo>
                    <a:pt x="361" y="1060"/>
                  </a:lnTo>
                  <a:lnTo>
                    <a:pt x="364" y="1111"/>
                  </a:lnTo>
                  <a:lnTo>
                    <a:pt x="366" y="1162"/>
                  </a:lnTo>
                  <a:lnTo>
                    <a:pt x="366" y="1213"/>
                  </a:lnTo>
                  <a:lnTo>
                    <a:pt x="366" y="1265"/>
                  </a:lnTo>
                  <a:lnTo>
                    <a:pt x="364" y="1316"/>
                  </a:lnTo>
                  <a:lnTo>
                    <a:pt x="362" y="1368"/>
                  </a:lnTo>
                  <a:lnTo>
                    <a:pt x="358" y="1419"/>
                  </a:lnTo>
                  <a:lnTo>
                    <a:pt x="354" y="1470"/>
                  </a:lnTo>
                  <a:lnTo>
                    <a:pt x="349" y="1522"/>
                  </a:lnTo>
                  <a:lnTo>
                    <a:pt x="343" y="1573"/>
                  </a:lnTo>
                  <a:lnTo>
                    <a:pt x="337" y="1624"/>
                  </a:lnTo>
                  <a:lnTo>
                    <a:pt x="322" y="1722"/>
                  </a:lnTo>
                  <a:lnTo>
                    <a:pt x="306" y="1819"/>
                  </a:lnTo>
                  <a:lnTo>
                    <a:pt x="290" y="1913"/>
                  </a:lnTo>
                  <a:lnTo>
                    <a:pt x="272" y="2002"/>
                  </a:lnTo>
                  <a:lnTo>
                    <a:pt x="261" y="2059"/>
                  </a:lnTo>
                  <a:lnTo>
                    <a:pt x="248" y="2117"/>
                  </a:lnTo>
                  <a:lnTo>
                    <a:pt x="236" y="2175"/>
                  </a:lnTo>
                  <a:lnTo>
                    <a:pt x="222" y="2234"/>
                  </a:lnTo>
                  <a:lnTo>
                    <a:pt x="209" y="2293"/>
                  </a:lnTo>
                  <a:lnTo>
                    <a:pt x="194" y="2353"/>
                  </a:lnTo>
                  <a:lnTo>
                    <a:pt x="178" y="2412"/>
                  </a:lnTo>
                  <a:lnTo>
                    <a:pt x="162" y="2472"/>
                  </a:lnTo>
                  <a:lnTo>
                    <a:pt x="145" y="2531"/>
                  </a:lnTo>
                  <a:lnTo>
                    <a:pt x="128" y="2591"/>
                  </a:lnTo>
                  <a:lnTo>
                    <a:pt x="110" y="2650"/>
                  </a:lnTo>
                  <a:lnTo>
                    <a:pt x="91" y="2710"/>
                  </a:lnTo>
                  <a:lnTo>
                    <a:pt x="70" y="2769"/>
                  </a:lnTo>
                  <a:lnTo>
                    <a:pt x="50" y="2828"/>
                  </a:lnTo>
                  <a:lnTo>
                    <a:pt x="27" y="2886"/>
                  </a:lnTo>
                  <a:lnTo>
                    <a:pt x="4" y="2944"/>
                  </a:lnTo>
                  <a:lnTo>
                    <a:pt x="2" y="2955"/>
                  </a:lnTo>
                  <a:lnTo>
                    <a:pt x="0" y="2966"/>
                  </a:lnTo>
                  <a:lnTo>
                    <a:pt x="13" y="2957"/>
                  </a:lnTo>
                  <a:lnTo>
                    <a:pt x="27" y="2946"/>
                  </a:lnTo>
                  <a:lnTo>
                    <a:pt x="43" y="2930"/>
                  </a:lnTo>
                  <a:lnTo>
                    <a:pt x="61" y="2911"/>
                  </a:lnTo>
                  <a:lnTo>
                    <a:pt x="79" y="2889"/>
                  </a:lnTo>
                  <a:lnTo>
                    <a:pt x="99" y="2865"/>
                  </a:lnTo>
                  <a:lnTo>
                    <a:pt x="119" y="2838"/>
                  </a:lnTo>
                  <a:lnTo>
                    <a:pt x="141" y="2809"/>
                  </a:lnTo>
                  <a:lnTo>
                    <a:pt x="185" y="2745"/>
                  </a:lnTo>
                  <a:lnTo>
                    <a:pt x="231" y="2675"/>
                  </a:lnTo>
                  <a:lnTo>
                    <a:pt x="279" y="2600"/>
                  </a:lnTo>
                  <a:lnTo>
                    <a:pt x="328" y="2523"/>
                  </a:lnTo>
                  <a:lnTo>
                    <a:pt x="374" y="2445"/>
                  </a:lnTo>
                  <a:lnTo>
                    <a:pt x="419" y="2369"/>
                  </a:lnTo>
                  <a:lnTo>
                    <a:pt x="463" y="2295"/>
                  </a:lnTo>
                  <a:lnTo>
                    <a:pt x="501" y="2227"/>
                  </a:lnTo>
                  <a:lnTo>
                    <a:pt x="535" y="2166"/>
                  </a:lnTo>
                  <a:lnTo>
                    <a:pt x="565" y="2114"/>
                  </a:lnTo>
                  <a:lnTo>
                    <a:pt x="587" y="2072"/>
                  </a:lnTo>
                  <a:lnTo>
                    <a:pt x="603" y="2043"/>
                  </a:lnTo>
                  <a:lnTo>
                    <a:pt x="596" y="2102"/>
                  </a:lnTo>
                  <a:lnTo>
                    <a:pt x="588" y="2160"/>
                  </a:lnTo>
                  <a:lnTo>
                    <a:pt x="578" y="2216"/>
                  </a:lnTo>
                  <a:lnTo>
                    <a:pt x="568" y="2269"/>
                  </a:lnTo>
                  <a:lnTo>
                    <a:pt x="545" y="2370"/>
                  </a:lnTo>
                  <a:lnTo>
                    <a:pt x="526" y="2458"/>
                  </a:lnTo>
                  <a:lnTo>
                    <a:pt x="518" y="2498"/>
                  </a:lnTo>
                  <a:lnTo>
                    <a:pt x="512" y="2534"/>
                  </a:lnTo>
                  <a:lnTo>
                    <a:pt x="511" y="2551"/>
                  </a:lnTo>
                  <a:lnTo>
                    <a:pt x="510" y="2567"/>
                  </a:lnTo>
                  <a:lnTo>
                    <a:pt x="509" y="2582"/>
                  </a:lnTo>
                  <a:lnTo>
                    <a:pt x="509" y="2596"/>
                  </a:lnTo>
                  <a:lnTo>
                    <a:pt x="510" y="2608"/>
                  </a:lnTo>
                  <a:lnTo>
                    <a:pt x="512" y="2620"/>
                  </a:lnTo>
                  <a:lnTo>
                    <a:pt x="516" y="2631"/>
                  </a:lnTo>
                  <a:lnTo>
                    <a:pt x="520" y="2640"/>
                  </a:lnTo>
                  <a:lnTo>
                    <a:pt x="525" y="2649"/>
                  </a:lnTo>
                  <a:lnTo>
                    <a:pt x="532" y="2656"/>
                  </a:lnTo>
                  <a:lnTo>
                    <a:pt x="540" y="2661"/>
                  </a:lnTo>
                  <a:lnTo>
                    <a:pt x="549" y="2667"/>
                  </a:lnTo>
                  <a:lnTo>
                    <a:pt x="591" y="2626"/>
                  </a:lnTo>
                  <a:lnTo>
                    <a:pt x="635" y="2584"/>
                  </a:lnTo>
                  <a:lnTo>
                    <a:pt x="680" y="2541"/>
                  </a:lnTo>
                  <a:lnTo>
                    <a:pt x="727" y="2496"/>
                  </a:lnTo>
                  <a:lnTo>
                    <a:pt x="773" y="2449"/>
                  </a:lnTo>
                  <a:lnTo>
                    <a:pt x="819" y="2402"/>
                  </a:lnTo>
                  <a:lnTo>
                    <a:pt x="865" y="2353"/>
                  </a:lnTo>
                  <a:lnTo>
                    <a:pt x="910" y="2302"/>
                  </a:lnTo>
                  <a:lnTo>
                    <a:pt x="956" y="2248"/>
                  </a:lnTo>
                  <a:lnTo>
                    <a:pt x="999" y="2195"/>
                  </a:lnTo>
                  <a:lnTo>
                    <a:pt x="1020" y="2167"/>
                  </a:lnTo>
                  <a:lnTo>
                    <a:pt x="1042" y="2138"/>
                  </a:lnTo>
                  <a:lnTo>
                    <a:pt x="1062" y="2110"/>
                  </a:lnTo>
                  <a:lnTo>
                    <a:pt x="1082" y="2082"/>
                  </a:lnTo>
                  <a:lnTo>
                    <a:pt x="1102" y="2052"/>
                  </a:lnTo>
                  <a:lnTo>
                    <a:pt x="1121" y="2022"/>
                  </a:lnTo>
                  <a:lnTo>
                    <a:pt x="1140" y="1992"/>
                  </a:lnTo>
                  <a:lnTo>
                    <a:pt x="1158" y="1962"/>
                  </a:lnTo>
                  <a:lnTo>
                    <a:pt x="1175" y="1930"/>
                  </a:lnTo>
                  <a:lnTo>
                    <a:pt x="1191" y="1898"/>
                  </a:lnTo>
                  <a:lnTo>
                    <a:pt x="1206" y="1866"/>
                  </a:lnTo>
                  <a:lnTo>
                    <a:pt x="1222" y="1833"/>
                  </a:lnTo>
                  <a:lnTo>
                    <a:pt x="1223" y="1772"/>
                  </a:lnTo>
                  <a:lnTo>
                    <a:pt x="1225" y="1711"/>
                  </a:lnTo>
                  <a:lnTo>
                    <a:pt x="1225" y="1650"/>
                  </a:lnTo>
                  <a:lnTo>
                    <a:pt x="1222" y="1588"/>
                  </a:lnTo>
                  <a:lnTo>
                    <a:pt x="1220" y="1527"/>
                  </a:lnTo>
                  <a:lnTo>
                    <a:pt x="1216" y="1466"/>
                  </a:lnTo>
                  <a:lnTo>
                    <a:pt x="1211" y="1406"/>
                  </a:lnTo>
                  <a:lnTo>
                    <a:pt x="1204" y="1345"/>
                  </a:lnTo>
                  <a:lnTo>
                    <a:pt x="1196" y="1285"/>
                  </a:lnTo>
                  <a:lnTo>
                    <a:pt x="1188" y="1224"/>
                  </a:lnTo>
                  <a:lnTo>
                    <a:pt x="1178" y="1165"/>
                  </a:lnTo>
                  <a:lnTo>
                    <a:pt x="1167" y="1105"/>
                  </a:lnTo>
                  <a:lnTo>
                    <a:pt x="1154" y="1046"/>
                  </a:lnTo>
                  <a:lnTo>
                    <a:pt x="1140" y="987"/>
                  </a:lnTo>
                  <a:lnTo>
                    <a:pt x="1125" y="928"/>
                  </a:lnTo>
                  <a:lnTo>
                    <a:pt x="1108" y="871"/>
                  </a:lnTo>
                  <a:lnTo>
                    <a:pt x="1091" y="813"/>
                  </a:lnTo>
                  <a:lnTo>
                    <a:pt x="1070" y="755"/>
                  </a:lnTo>
                  <a:lnTo>
                    <a:pt x="1050" y="698"/>
                  </a:lnTo>
                  <a:lnTo>
                    <a:pt x="1028" y="641"/>
                  </a:lnTo>
                  <a:lnTo>
                    <a:pt x="1005" y="585"/>
                  </a:lnTo>
                  <a:lnTo>
                    <a:pt x="980" y="529"/>
                  </a:lnTo>
                  <a:lnTo>
                    <a:pt x="952" y="474"/>
                  </a:lnTo>
                  <a:lnTo>
                    <a:pt x="925" y="419"/>
                  </a:lnTo>
                  <a:lnTo>
                    <a:pt x="896" y="365"/>
                  </a:lnTo>
                  <a:lnTo>
                    <a:pt x="864" y="310"/>
                  </a:lnTo>
                  <a:lnTo>
                    <a:pt x="832" y="257"/>
                  </a:lnTo>
                  <a:lnTo>
                    <a:pt x="797" y="205"/>
                  </a:lnTo>
                  <a:lnTo>
                    <a:pt x="762" y="153"/>
                  </a:lnTo>
                  <a:lnTo>
                    <a:pt x="725" y="101"/>
                  </a:lnTo>
                  <a:lnTo>
                    <a:pt x="686" y="49"/>
                  </a:lnTo>
                  <a:lnTo>
                    <a:pt x="64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rgbClr val="080808"/>
                </a:solidFill>
                <a:effectLst/>
                <a:uLnTx/>
                <a:uFillTx/>
                <a:cs typeface="+mn-ea"/>
                <a:sym typeface="+mn-lt"/>
              </a:endParaRPr>
            </a:p>
          </p:txBody>
        </p:sp>
        <p:sp>
          <p:nvSpPr>
            <p:cNvPr id="23" name="Freeform 21"/>
            <p:cNvSpPr/>
            <p:nvPr/>
          </p:nvSpPr>
          <p:spPr bwMode="auto">
            <a:xfrm>
              <a:off x="5811838" y="2400300"/>
              <a:ext cx="195263" cy="373063"/>
            </a:xfrm>
            <a:custGeom>
              <a:avLst/>
              <a:gdLst>
                <a:gd name="T0" fmla="*/ 946 w 986"/>
                <a:gd name="T1" fmla="*/ 1566 h 1879"/>
                <a:gd name="T2" fmla="*/ 960 w 986"/>
                <a:gd name="T3" fmla="*/ 1544 h 1879"/>
                <a:gd name="T4" fmla="*/ 974 w 986"/>
                <a:gd name="T5" fmla="*/ 1477 h 1879"/>
                <a:gd name="T6" fmla="*/ 984 w 986"/>
                <a:gd name="T7" fmla="*/ 1364 h 1879"/>
                <a:gd name="T8" fmla="*/ 986 w 986"/>
                <a:gd name="T9" fmla="*/ 1249 h 1879"/>
                <a:gd name="T10" fmla="*/ 982 w 986"/>
                <a:gd name="T11" fmla="*/ 1136 h 1879"/>
                <a:gd name="T12" fmla="*/ 970 w 986"/>
                <a:gd name="T13" fmla="*/ 1024 h 1879"/>
                <a:gd name="T14" fmla="*/ 951 w 986"/>
                <a:gd name="T15" fmla="*/ 912 h 1879"/>
                <a:gd name="T16" fmla="*/ 925 w 986"/>
                <a:gd name="T17" fmla="*/ 803 h 1879"/>
                <a:gd name="T18" fmla="*/ 890 w 986"/>
                <a:gd name="T19" fmla="*/ 697 h 1879"/>
                <a:gd name="T20" fmla="*/ 849 w 986"/>
                <a:gd name="T21" fmla="*/ 594 h 1879"/>
                <a:gd name="T22" fmla="*/ 799 w 986"/>
                <a:gd name="T23" fmla="*/ 495 h 1879"/>
                <a:gd name="T24" fmla="*/ 741 w 986"/>
                <a:gd name="T25" fmla="*/ 401 h 1879"/>
                <a:gd name="T26" fmla="*/ 675 w 986"/>
                <a:gd name="T27" fmla="*/ 313 h 1879"/>
                <a:gd name="T28" fmla="*/ 601 w 986"/>
                <a:gd name="T29" fmla="*/ 230 h 1879"/>
                <a:gd name="T30" fmla="*/ 519 w 986"/>
                <a:gd name="T31" fmla="*/ 155 h 1879"/>
                <a:gd name="T32" fmla="*/ 427 w 986"/>
                <a:gd name="T33" fmla="*/ 87 h 1879"/>
                <a:gd name="T34" fmla="*/ 328 w 986"/>
                <a:gd name="T35" fmla="*/ 26 h 1879"/>
                <a:gd name="T36" fmla="*/ 242 w 986"/>
                <a:gd name="T37" fmla="*/ 31 h 1879"/>
                <a:gd name="T38" fmla="*/ 174 w 986"/>
                <a:gd name="T39" fmla="*/ 98 h 1879"/>
                <a:gd name="T40" fmla="*/ 106 w 986"/>
                <a:gd name="T41" fmla="*/ 165 h 1879"/>
                <a:gd name="T42" fmla="*/ 36 w 986"/>
                <a:gd name="T43" fmla="*/ 234 h 1879"/>
                <a:gd name="T44" fmla="*/ 42 w 986"/>
                <a:gd name="T45" fmla="*/ 303 h 1879"/>
                <a:gd name="T46" fmla="*/ 122 w 986"/>
                <a:gd name="T47" fmla="*/ 376 h 1879"/>
                <a:gd name="T48" fmla="*/ 197 w 986"/>
                <a:gd name="T49" fmla="*/ 456 h 1879"/>
                <a:gd name="T50" fmla="*/ 268 w 986"/>
                <a:gd name="T51" fmla="*/ 542 h 1879"/>
                <a:gd name="T52" fmla="*/ 333 w 986"/>
                <a:gd name="T53" fmla="*/ 634 h 1879"/>
                <a:gd name="T54" fmla="*/ 394 w 986"/>
                <a:gd name="T55" fmla="*/ 730 h 1879"/>
                <a:gd name="T56" fmla="*/ 450 w 986"/>
                <a:gd name="T57" fmla="*/ 832 h 1879"/>
                <a:gd name="T58" fmla="*/ 500 w 986"/>
                <a:gd name="T59" fmla="*/ 936 h 1879"/>
                <a:gd name="T60" fmla="*/ 546 w 986"/>
                <a:gd name="T61" fmla="*/ 1044 h 1879"/>
                <a:gd name="T62" fmla="*/ 587 w 986"/>
                <a:gd name="T63" fmla="*/ 1154 h 1879"/>
                <a:gd name="T64" fmla="*/ 623 w 986"/>
                <a:gd name="T65" fmla="*/ 1265 h 1879"/>
                <a:gd name="T66" fmla="*/ 654 w 986"/>
                <a:gd name="T67" fmla="*/ 1379 h 1879"/>
                <a:gd name="T68" fmla="*/ 681 w 986"/>
                <a:gd name="T69" fmla="*/ 1491 h 1879"/>
                <a:gd name="T70" fmla="*/ 703 w 986"/>
                <a:gd name="T71" fmla="*/ 1603 h 1879"/>
                <a:gd name="T72" fmla="*/ 720 w 986"/>
                <a:gd name="T73" fmla="*/ 1716 h 1879"/>
                <a:gd name="T74" fmla="*/ 732 w 986"/>
                <a:gd name="T75" fmla="*/ 1826 h 1879"/>
                <a:gd name="T76" fmla="*/ 745 w 986"/>
                <a:gd name="T77" fmla="*/ 1861 h 1879"/>
                <a:gd name="T78" fmla="*/ 758 w 986"/>
                <a:gd name="T79" fmla="*/ 1818 h 1879"/>
                <a:gd name="T80" fmla="*/ 770 w 986"/>
                <a:gd name="T81" fmla="*/ 1763 h 1879"/>
                <a:gd name="T82" fmla="*/ 776 w 986"/>
                <a:gd name="T83" fmla="*/ 1701 h 1879"/>
                <a:gd name="T84" fmla="*/ 781 w 986"/>
                <a:gd name="T85" fmla="*/ 1632 h 1879"/>
                <a:gd name="T86" fmla="*/ 782 w 986"/>
                <a:gd name="T87" fmla="*/ 1558 h 1879"/>
                <a:gd name="T88" fmla="*/ 781 w 986"/>
                <a:gd name="T89" fmla="*/ 1439 h 1879"/>
                <a:gd name="T90" fmla="*/ 772 w 986"/>
                <a:gd name="T91" fmla="*/ 1277 h 1879"/>
                <a:gd name="T92" fmla="*/ 758 w 986"/>
                <a:gd name="T93" fmla="*/ 1118 h 1879"/>
                <a:gd name="T94" fmla="*/ 741 w 986"/>
                <a:gd name="T95" fmla="*/ 977 h 1879"/>
                <a:gd name="T96" fmla="*/ 723 w 986"/>
                <a:gd name="T97" fmla="*/ 866 h 1879"/>
                <a:gd name="T98" fmla="*/ 724 w 986"/>
                <a:gd name="T99" fmla="*/ 849 h 1879"/>
                <a:gd name="T100" fmla="*/ 747 w 986"/>
                <a:gd name="T101" fmla="*/ 900 h 1879"/>
                <a:gd name="T102" fmla="*/ 773 w 986"/>
                <a:gd name="T103" fmla="*/ 956 h 1879"/>
                <a:gd name="T104" fmla="*/ 802 w 986"/>
                <a:gd name="T105" fmla="*/ 1023 h 1879"/>
                <a:gd name="T106" fmla="*/ 833 w 986"/>
                <a:gd name="T107" fmla="*/ 1104 h 1879"/>
                <a:gd name="T108" fmla="*/ 865 w 986"/>
                <a:gd name="T109" fmla="*/ 1206 h 1879"/>
                <a:gd name="T110" fmla="*/ 895 w 986"/>
                <a:gd name="T111" fmla="*/ 1332 h 1879"/>
                <a:gd name="T112" fmla="*/ 925 w 986"/>
                <a:gd name="T113" fmla="*/ 1488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86" h="1879">
                  <a:moveTo>
                    <a:pt x="939" y="1577"/>
                  </a:moveTo>
                  <a:lnTo>
                    <a:pt x="946" y="1566"/>
                  </a:lnTo>
                  <a:lnTo>
                    <a:pt x="953" y="1556"/>
                  </a:lnTo>
                  <a:lnTo>
                    <a:pt x="960" y="1544"/>
                  </a:lnTo>
                  <a:lnTo>
                    <a:pt x="967" y="1533"/>
                  </a:lnTo>
                  <a:lnTo>
                    <a:pt x="974" y="1477"/>
                  </a:lnTo>
                  <a:lnTo>
                    <a:pt x="979" y="1421"/>
                  </a:lnTo>
                  <a:lnTo>
                    <a:pt x="984" y="1364"/>
                  </a:lnTo>
                  <a:lnTo>
                    <a:pt x="986" y="1307"/>
                  </a:lnTo>
                  <a:lnTo>
                    <a:pt x="986" y="1249"/>
                  </a:lnTo>
                  <a:lnTo>
                    <a:pt x="985" y="1193"/>
                  </a:lnTo>
                  <a:lnTo>
                    <a:pt x="982" y="1136"/>
                  </a:lnTo>
                  <a:lnTo>
                    <a:pt x="977" y="1079"/>
                  </a:lnTo>
                  <a:lnTo>
                    <a:pt x="970" y="1024"/>
                  </a:lnTo>
                  <a:lnTo>
                    <a:pt x="961" y="967"/>
                  </a:lnTo>
                  <a:lnTo>
                    <a:pt x="951" y="912"/>
                  </a:lnTo>
                  <a:lnTo>
                    <a:pt x="939" y="857"/>
                  </a:lnTo>
                  <a:lnTo>
                    <a:pt x="925" y="803"/>
                  </a:lnTo>
                  <a:lnTo>
                    <a:pt x="908" y="749"/>
                  </a:lnTo>
                  <a:lnTo>
                    <a:pt x="890" y="697"/>
                  </a:lnTo>
                  <a:lnTo>
                    <a:pt x="871" y="645"/>
                  </a:lnTo>
                  <a:lnTo>
                    <a:pt x="849" y="594"/>
                  </a:lnTo>
                  <a:lnTo>
                    <a:pt x="825" y="544"/>
                  </a:lnTo>
                  <a:lnTo>
                    <a:pt x="799" y="495"/>
                  </a:lnTo>
                  <a:lnTo>
                    <a:pt x="771" y="448"/>
                  </a:lnTo>
                  <a:lnTo>
                    <a:pt x="741" y="401"/>
                  </a:lnTo>
                  <a:lnTo>
                    <a:pt x="709" y="356"/>
                  </a:lnTo>
                  <a:lnTo>
                    <a:pt x="675" y="313"/>
                  </a:lnTo>
                  <a:lnTo>
                    <a:pt x="639" y="271"/>
                  </a:lnTo>
                  <a:lnTo>
                    <a:pt x="601" y="230"/>
                  </a:lnTo>
                  <a:lnTo>
                    <a:pt x="561" y="191"/>
                  </a:lnTo>
                  <a:lnTo>
                    <a:pt x="519" y="155"/>
                  </a:lnTo>
                  <a:lnTo>
                    <a:pt x="474" y="120"/>
                  </a:lnTo>
                  <a:lnTo>
                    <a:pt x="427" y="87"/>
                  </a:lnTo>
                  <a:lnTo>
                    <a:pt x="378" y="55"/>
                  </a:lnTo>
                  <a:lnTo>
                    <a:pt x="328" y="26"/>
                  </a:lnTo>
                  <a:lnTo>
                    <a:pt x="275" y="0"/>
                  </a:lnTo>
                  <a:lnTo>
                    <a:pt x="242" y="31"/>
                  </a:lnTo>
                  <a:lnTo>
                    <a:pt x="208" y="64"/>
                  </a:lnTo>
                  <a:lnTo>
                    <a:pt x="174" y="98"/>
                  </a:lnTo>
                  <a:lnTo>
                    <a:pt x="140" y="131"/>
                  </a:lnTo>
                  <a:lnTo>
                    <a:pt x="106" y="165"/>
                  </a:lnTo>
                  <a:lnTo>
                    <a:pt x="71" y="199"/>
                  </a:lnTo>
                  <a:lnTo>
                    <a:pt x="36" y="234"/>
                  </a:lnTo>
                  <a:lnTo>
                    <a:pt x="0" y="270"/>
                  </a:lnTo>
                  <a:lnTo>
                    <a:pt x="42" y="303"/>
                  </a:lnTo>
                  <a:lnTo>
                    <a:pt x="82" y="339"/>
                  </a:lnTo>
                  <a:lnTo>
                    <a:pt x="122" y="376"/>
                  </a:lnTo>
                  <a:lnTo>
                    <a:pt x="161" y="415"/>
                  </a:lnTo>
                  <a:lnTo>
                    <a:pt x="197" y="456"/>
                  </a:lnTo>
                  <a:lnTo>
                    <a:pt x="233" y="498"/>
                  </a:lnTo>
                  <a:lnTo>
                    <a:pt x="268" y="542"/>
                  </a:lnTo>
                  <a:lnTo>
                    <a:pt x="301" y="587"/>
                  </a:lnTo>
                  <a:lnTo>
                    <a:pt x="333" y="634"/>
                  </a:lnTo>
                  <a:lnTo>
                    <a:pt x="365" y="681"/>
                  </a:lnTo>
                  <a:lnTo>
                    <a:pt x="394" y="730"/>
                  </a:lnTo>
                  <a:lnTo>
                    <a:pt x="423" y="781"/>
                  </a:lnTo>
                  <a:lnTo>
                    <a:pt x="450" y="832"/>
                  </a:lnTo>
                  <a:lnTo>
                    <a:pt x="476" y="883"/>
                  </a:lnTo>
                  <a:lnTo>
                    <a:pt x="500" y="936"/>
                  </a:lnTo>
                  <a:lnTo>
                    <a:pt x="524" y="990"/>
                  </a:lnTo>
                  <a:lnTo>
                    <a:pt x="546" y="1044"/>
                  </a:lnTo>
                  <a:lnTo>
                    <a:pt x="567" y="1099"/>
                  </a:lnTo>
                  <a:lnTo>
                    <a:pt x="587" y="1154"/>
                  </a:lnTo>
                  <a:lnTo>
                    <a:pt x="605" y="1210"/>
                  </a:lnTo>
                  <a:lnTo>
                    <a:pt x="623" y="1265"/>
                  </a:lnTo>
                  <a:lnTo>
                    <a:pt x="639" y="1322"/>
                  </a:lnTo>
                  <a:lnTo>
                    <a:pt x="654" y="1379"/>
                  </a:lnTo>
                  <a:lnTo>
                    <a:pt x="669" y="1434"/>
                  </a:lnTo>
                  <a:lnTo>
                    <a:pt x="681" y="1491"/>
                  </a:lnTo>
                  <a:lnTo>
                    <a:pt x="692" y="1548"/>
                  </a:lnTo>
                  <a:lnTo>
                    <a:pt x="703" y="1603"/>
                  </a:lnTo>
                  <a:lnTo>
                    <a:pt x="712" y="1660"/>
                  </a:lnTo>
                  <a:lnTo>
                    <a:pt x="720" y="1716"/>
                  </a:lnTo>
                  <a:lnTo>
                    <a:pt x="726" y="1770"/>
                  </a:lnTo>
                  <a:lnTo>
                    <a:pt x="732" y="1826"/>
                  </a:lnTo>
                  <a:lnTo>
                    <a:pt x="737" y="1879"/>
                  </a:lnTo>
                  <a:lnTo>
                    <a:pt x="745" y="1861"/>
                  </a:lnTo>
                  <a:lnTo>
                    <a:pt x="753" y="1840"/>
                  </a:lnTo>
                  <a:lnTo>
                    <a:pt x="758" y="1818"/>
                  </a:lnTo>
                  <a:lnTo>
                    <a:pt x="764" y="1792"/>
                  </a:lnTo>
                  <a:lnTo>
                    <a:pt x="770" y="1763"/>
                  </a:lnTo>
                  <a:lnTo>
                    <a:pt x="773" y="1733"/>
                  </a:lnTo>
                  <a:lnTo>
                    <a:pt x="776" y="1701"/>
                  </a:lnTo>
                  <a:lnTo>
                    <a:pt x="779" y="1667"/>
                  </a:lnTo>
                  <a:lnTo>
                    <a:pt x="781" y="1632"/>
                  </a:lnTo>
                  <a:lnTo>
                    <a:pt x="782" y="1595"/>
                  </a:lnTo>
                  <a:lnTo>
                    <a:pt x="782" y="1558"/>
                  </a:lnTo>
                  <a:lnTo>
                    <a:pt x="782" y="1518"/>
                  </a:lnTo>
                  <a:lnTo>
                    <a:pt x="781" y="1439"/>
                  </a:lnTo>
                  <a:lnTo>
                    <a:pt x="778" y="1357"/>
                  </a:lnTo>
                  <a:lnTo>
                    <a:pt x="772" y="1277"/>
                  </a:lnTo>
                  <a:lnTo>
                    <a:pt x="765" y="1196"/>
                  </a:lnTo>
                  <a:lnTo>
                    <a:pt x="758" y="1118"/>
                  </a:lnTo>
                  <a:lnTo>
                    <a:pt x="749" y="1045"/>
                  </a:lnTo>
                  <a:lnTo>
                    <a:pt x="741" y="977"/>
                  </a:lnTo>
                  <a:lnTo>
                    <a:pt x="732" y="917"/>
                  </a:lnTo>
                  <a:lnTo>
                    <a:pt x="723" y="866"/>
                  </a:lnTo>
                  <a:lnTo>
                    <a:pt x="715" y="824"/>
                  </a:lnTo>
                  <a:lnTo>
                    <a:pt x="724" y="849"/>
                  </a:lnTo>
                  <a:lnTo>
                    <a:pt x="734" y="874"/>
                  </a:lnTo>
                  <a:lnTo>
                    <a:pt x="747" y="900"/>
                  </a:lnTo>
                  <a:lnTo>
                    <a:pt x="759" y="926"/>
                  </a:lnTo>
                  <a:lnTo>
                    <a:pt x="773" y="956"/>
                  </a:lnTo>
                  <a:lnTo>
                    <a:pt x="788" y="988"/>
                  </a:lnTo>
                  <a:lnTo>
                    <a:pt x="802" y="1023"/>
                  </a:lnTo>
                  <a:lnTo>
                    <a:pt x="817" y="1061"/>
                  </a:lnTo>
                  <a:lnTo>
                    <a:pt x="833" y="1104"/>
                  </a:lnTo>
                  <a:lnTo>
                    <a:pt x="849" y="1152"/>
                  </a:lnTo>
                  <a:lnTo>
                    <a:pt x="865" y="1206"/>
                  </a:lnTo>
                  <a:lnTo>
                    <a:pt x="881" y="1265"/>
                  </a:lnTo>
                  <a:lnTo>
                    <a:pt x="895" y="1332"/>
                  </a:lnTo>
                  <a:lnTo>
                    <a:pt x="911" y="1406"/>
                  </a:lnTo>
                  <a:lnTo>
                    <a:pt x="925" y="1488"/>
                  </a:lnTo>
                  <a:lnTo>
                    <a:pt x="939" y="157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rgbClr val="080808"/>
                </a:solidFill>
                <a:effectLst/>
                <a:uLnTx/>
                <a:uFillTx/>
                <a:cs typeface="+mn-ea"/>
                <a:sym typeface="+mn-lt"/>
              </a:endParaRPr>
            </a:p>
          </p:txBody>
        </p:sp>
        <p:sp>
          <p:nvSpPr>
            <p:cNvPr id="24" name="Freeform 22"/>
            <p:cNvSpPr/>
            <p:nvPr/>
          </p:nvSpPr>
          <p:spPr bwMode="auto">
            <a:xfrm>
              <a:off x="5984876" y="2466975"/>
              <a:ext cx="50800" cy="77788"/>
            </a:xfrm>
            <a:custGeom>
              <a:avLst/>
              <a:gdLst>
                <a:gd name="T0" fmla="*/ 0 w 256"/>
                <a:gd name="T1" fmla="*/ 0 h 390"/>
                <a:gd name="T2" fmla="*/ 18 w 256"/>
                <a:gd name="T3" fmla="*/ 27 h 390"/>
                <a:gd name="T4" fmla="*/ 36 w 256"/>
                <a:gd name="T5" fmla="*/ 54 h 390"/>
                <a:gd name="T6" fmla="*/ 55 w 256"/>
                <a:gd name="T7" fmla="*/ 83 h 390"/>
                <a:gd name="T8" fmla="*/ 72 w 256"/>
                <a:gd name="T9" fmla="*/ 110 h 390"/>
                <a:gd name="T10" fmla="*/ 89 w 256"/>
                <a:gd name="T11" fmla="*/ 138 h 390"/>
                <a:gd name="T12" fmla="*/ 105 w 256"/>
                <a:gd name="T13" fmla="*/ 168 h 390"/>
                <a:gd name="T14" fmla="*/ 119 w 256"/>
                <a:gd name="T15" fmla="*/ 196 h 390"/>
                <a:gd name="T16" fmla="*/ 135 w 256"/>
                <a:gd name="T17" fmla="*/ 226 h 390"/>
                <a:gd name="T18" fmla="*/ 152 w 256"/>
                <a:gd name="T19" fmla="*/ 243 h 390"/>
                <a:gd name="T20" fmla="*/ 169 w 256"/>
                <a:gd name="T21" fmla="*/ 261 h 390"/>
                <a:gd name="T22" fmla="*/ 185 w 256"/>
                <a:gd name="T23" fmla="*/ 280 h 390"/>
                <a:gd name="T24" fmla="*/ 200 w 256"/>
                <a:gd name="T25" fmla="*/ 300 h 390"/>
                <a:gd name="T26" fmla="*/ 215 w 256"/>
                <a:gd name="T27" fmla="*/ 321 h 390"/>
                <a:gd name="T28" fmla="*/ 228 w 256"/>
                <a:gd name="T29" fmla="*/ 343 h 390"/>
                <a:gd name="T30" fmla="*/ 243 w 256"/>
                <a:gd name="T31" fmla="*/ 366 h 390"/>
                <a:gd name="T32" fmla="*/ 256 w 256"/>
                <a:gd name="T33" fmla="*/ 390 h 390"/>
                <a:gd name="T34" fmla="*/ 245 w 256"/>
                <a:gd name="T35" fmla="*/ 363 h 390"/>
                <a:gd name="T36" fmla="*/ 233 w 256"/>
                <a:gd name="T37" fmla="*/ 337 h 390"/>
                <a:gd name="T38" fmla="*/ 219 w 256"/>
                <a:gd name="T39" fmla="*/ 312 h 390"/>
                <a:gd name="T40" fmla="*/ 205 w 256"/>
                <a:gd name="T41" fmla="*/ 286 h 390"/>
                <a:gd name="T42" fmla="*/ 192 w 256"/>
                <a:gd name="T43" fmla="*/ 261 h 390"/>
                <a:gd name="T44" fmla="*/ 177 w 256"/>
                <a:gd name="T45" fmla="*/ 235 h 390"/>
                <a:gd name="T46" fmla="*/ 161 w 256"/>
                <a:gd name="T47" fmla="*/ 211 h 390"/>
                <a:gd name="T48" fmla="*/ 145 w 256"/>
                <a:gd name="T49" fmla="*/ 186 h 390"/>
                <a:gd name="T50" fmla="*/ 128 w 256"/>
                <a:gd name="T51" fmla="*/ 162 h 390"/>
                <a:gd name="T52" fmla="*/ 111 w 256"/>
                <a:gd name="T53" fmla="*/ 137 h 390"/>
                <a:gd name="T54" fmla="*/ 94 w 256"/>
                <a:gd name="T55" fmla="*/ 114 h 390"/>
                <a:gd name="T56" fmla="*/ 76 w 256"/>
                <a:gd name="T57" fmla="*/ 91 h 390"/>
                <a:gd name="T58" fmla="*/ 39 w 256"/>
                <a:gd name="T59" fmla="*/ 44 h 390"/>
                <a:gd name="T60" fmla="*/ 0 w 256"/>
                <a:gd name="T61" fmla="*/ 0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56" h="390">
                  <a:moveTo>
                    <a:pt x="0" y="0"/>
                  </a:moveTo>
                  <a:lnTo>
                    <a:pt x="18" y="27"/>
                  </a:lnTo>
                  <a:lnTo>
                    <a:pt x="36" y="54"/>
                  </a:lnTo>
                  <a:lnTo>
                    <a:pt x="55" y="83"/>
                  </a:lnTo>
                  <a:lnTo>
                    <a:pt x="72" y="110"/>
                  </a:lnTo>
                  <a:lnTo>
                    <a:pt x="89" y="138"/>
                  </a:lnTo>
                  <a:lnTo>
                    <a:pt x="105" y="168"/>
                  </a:lnTo>
                  <a:lnTo>
                    <a:pt x="119" y="196"/>
                  </a:lnTo>
                  <a:lnTo>
                    <a:pt x="135" y="226"/>
                  </a:lnTo>
                  <a:lnTo>
                    <a:pt x="152" y="243"/>
                  </a:lnTo>
                  <a:lnTo>
                    <a:pt x="169" y="261"/>
                  </a:lnTo>
                  <a:lnTo>
                    <a:pt x="185" y="280"/>
                  </a:lnTo>
                  <a:lnTo>
                    <a:pt x="200" y="300"/>
                  </a:lnTo>
                  <a:lnTo>
                    <a:pt x="215" y="321"/>
                  </a:lnTo>
                  <a:lnTo>
                    <a:pt x="228" y="343"/>
                  </a:lnTo>
                  <a:lnTo>
                    <a:pt x="243" y="366"/>
                  </a:lnTo>
                  <a:lnTo>
                    <a:pt x="256" y="390"/>
                  </a:lnTo>
                  <a:lnTo>
                    <a:pt x="245" y="363"/>
                  </a:lnTo>
                  <a:lnTo>
                    <a:pt x="233" y="337"/>
                  </a:lnTo>
                  <a:lnTo>
                    <a:pt x="219" y="312"/>
                  </a:lnTo>
                  <a:lnTo>
                    <a:pt x="205" y="286"/>
                  </a:lnTo>
                  <a:lnTo>
                    <a:pt x="192" y="261"/>
                  </a:lnTo>
                  <a:lnTo>
                    <a:pt x="177" y="235"/>
                  </a:lnTo>
                  <a:lnTo>
                    <a:pt x="161" y="211"/>
                  </a:lnTo>
                  <a:lnTo>
                    <a:pt x="145" y="186"/>
                  </a:lnTo>
                  <a:lnTo>
                    <a:pt x="128" y="162"/>
                  </a:lnTo>
                  <a:lnTo>
                    <a:pt x="111" y="137"/>
                  </a:lnTo>
                  <a:lnTo>
                    <a:pt x="94" y="114"/>
                  </a:lnTo>
                  <a:lnTo>
                    <a:pt x="76" y="91"/>
                  </a:lnTo>
                  <a:lnTo>
                    <a:pt x="39" y="44"/>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rgbClr val="080808"/>
                </a:solidFill>
                <a:effectLst/>
                <a:uLnTx/>
                <a:uFillTx/>
                <a:cs typeface="+mn-ea"/>
                <a:sym typeface="+mn-lt"/>
              </a:endParaRPr>
            </a:p>
          </p:txBody>
        </p:sp>
        <p:sp>
          <p:nvSpPr>
            <p:cNvPr id="25" name="Freeform 23"/>
            <p:cNvSpPr/>
            <p:nvPr/>
          </p:nvSpPr>
          <p:spPr bwMode="auto">
            <a:xfrm>
              <a:off x="5897563" y="2311400"/>
              <a:ext cx="187325" cy="280988"/>
            </a:xfrm>
            <a:custGeom>
              <a:avLst/>
              <a:gdLst>
                <a:gd name="T0" fmla="*/ 912 w 948"/>
                <a:gd name="T1" fmla="*/ 1356 h 1420"/>
                <a:gd name="T2" fmla="*/ 940 w 948"/>
                <a:gd name="T3" fmla="*/ 1238 h 1420"/>
                <a:gd name="T4" fmla="*/ 948 w 948"/>
                <a:gd name="T5" fmla="*/ 1131 h 1420"/>
                <a:gd name="T6" fmla="*/ 938 w 948"/>
                <a:gd name="T7" fmla="*/ 1032 h 1420"/>
                <a:gd name="T8" fmla="*/ 911 w 948"/>
                <a:gd name="T9" fmla="*/ 941 h 1420"/>
                <a:gd name="T10" fmla="*/ 871 w 948"/>
                <a:gd name="T11" fmla="*/ 860 h 1420"/>
                <a:gd name="T12" fmla="*/ 819 w 948"/>
                <a:gd name="T13" fmla="*/ 786 h 1420"/>
                <a:gd name="T14" fmla="*/ 759 w 948"/>
                <a:gd name="T15" fmla="*/ 718 h 1420"/>
                <a:gd name="T16" fmla="*/ 691 w 948"/>
                <a:gd name="T17" fmla="*/ 658 h 1420"/>
                <a:gd name="T18" fmla="*/ 618 w 948"/>
                <a:gd name="T19" fmla="*/ 604 h 1420"/>
                <a:gd name="T20" fmla="*/ 544 w 948"/>
                <a:gd name="T21" fmla="*/ 556 h 1420"/>
                <a:gd name="T22" fmla="*/ 468 w 948"/>
                <a:gd name="T23" fmla="*/ 513 h 1420"/>
                <a:gd name="T24" fmla="*/ 359 w 948"/>
                <a:gd name="T25" fmla="*/ 456 h 1420"/>
                <a:gd name="T26" fmla="*/ 233 w 948"/>
                <a:gd name="T27" fmla="*/ 395 h 1420"/>
                <a:gd name="T28" fmla="*/ 222 w 948"/>
                <a:gd name="T29" fmla="*/ 379 h 1420"/>
                <a:gd name="T30" fmla="*/ 300 w 948"/>
                <a:gd name="T31" fmla="*/ 401 h 1420"/>
                <a:gd name="T32" fmla="*/ 415 w 948"/>
                <a:gd name="T33" fmla="*/ 438 h 1420"/>
                <a:gd name="T34" fmla="*/ 524 w 948"/>
                <a:gd name="T35" fmla="*/ 472 h 1420"/>
                <a:gd name="T36" fmla="*/ 589 w 948"/>
                <a:gd name="T37" fmla="*/ 490 h 1420"/>
                <a:gd name="T38" fmla="*/ 646 w 948"/>
                <a:gd name="T39" fmla="*/ 502 h 1420"/>
                <a:gd name="T40" fmla="*/ 690 w 948"/>
                <a:gd name="T41" fmla="*/ 508 h 1420"/>
                <a:gd name="T42" fmla="*/ 722 w 948"/>
                <a:gd name="T43" fmla="*/ 505 h 1420"/>
                <a:gd name="T44" fmla="*/ 737 w 948"/>
                <a:gd name="T45" fmla="*/ 490 h 1420"/>
                <a:gd name="T46" fmla="*/ 736 w 948"/>
                <a:gd name="T47" fmla="*/ 463 h 1420"/>
                <a:gd name="T48" fmla="*/ 715 w 948"/>
                <a:gd name="T49" fmla="*/ 421 h 1420"/>
                <a:gd name="T50" fmla="*/ 671 w 948"/>
                <a:gd name="T51" fmla="*/ 362 h 1420"/>
                <a:gd name="T52" fmla="*/ 603 w 948"/>
                <a:gd name="T53" fmla="*/ 285 h 1420"/>
                <a:gd name="T54" fmla="*/ 507 w 948"/>
                <a:gd name="T55" fmla="*/ 187 h 1420"/>
                <a:gd name="T56" fmla="*/ 384 w 948"/>
                <a:gd name="T57" fmla="*/ 68 h 1420"/>
                <a:gd name="T58" fmla="*/ 274 w 948"/>
                <a:gd name="T59" fmla="*/ 34 h 1420"/>
                <a:gd name="T60" fmla="*/ 199 w 948"/>
                <a:gd name="T61" fmla="*/ 104 h 1420"/>
                <a:gd name="T62" fmla="*/ 122 w 948"/>
                <a:gd name="T63" fmla="*/ 178 h 1420"/>
                <a:gd name="T64" fmla="*/ 41 w 948"/>
                <a:gd name="T65" fmla="*/ 255 h 1420"/>
                <a:gd name="T66" fmla="*/ 40 w 948"/>
                <a:gd name="T67" fmla="*/ 317 h 1420"/>
                <a:gd name="T68" fmla="*/ 117 w 948"/>
                <a:gd name="T69" fmla="*/ 365 h 1420"/>
                <a:gd name="T70" fmla="*/ 194 w 948"/>
                <a:gd name="T71" fmla="*/ 416 h 1420"/>
                <a:gd name="T72" fmla="*/ 269 w 948"/>
                <a:gd name="T73" fmla="*/ 472 h 1420"/>
                <a:gd name="T74" fmla="*/ 343 w 948"/>
                <a:gd name="T75" fmla="*/ 531 h 1420"/>
                <a:gd name="T76" fmla="*/ 413 w 948"/>
                <a:gd name="T77" fmla="*/ 593 h 1420"/>
                <a:gd name="T78" fmla="*/ 481 w 948"/>
                <a:gd name="T79" fmla="*/ 659 h 1420"/>
                <a:gd name="T80" fmla="*/ 546 w 948"/>
                <a:gd name="T81" fmla="*/ 728 h 1420"/>
                <a:gd name="T82" fmla="*/ 606 w 948"/>
                <a:gd name="T83" fmla="*/ 799 h 1420"/>
                <a:gd name="T84" fmla="*/ 663 w 948"/>
                <a:gd name="T85" fmla="*/ 874 h 1420"/>
                <a:gd name="T86" fmla="*/ 714 w 948"/>
                <a:gd name="T87" fmla="*/ 953 h 1420"/>
                <a:gd name="T88" fmla="*/ 760 w 948"/>
                <a:gd name="T89" fmla="*/ 1032 h 1420"/>
                <a:gd name="T90" fmla="*/ 801 w 948"/>
                <a:gd name="T91" fmla="*/ 1115 h 1420"/>
                <a:gd name="T92" fmla="*/ 835 w 948"/>
                <a:gd name="T93" fmla="*/ 1200 h 1420"/>
                <a:gd name="T94" fmla="*/ 862 w 948"/>
                <a:gd name="T95" fmla="*/ 1286 h 1420"/>
                <a:gd name="T96" fmla="*/ 883 w 948"/>
                <a:gd name="T97" fmla="*/ 1374 h 1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48" h="1420">
                  <a:moveTo>
                    <a:pt x="891" y="1420"/>
                  </a:moveTo>
                  <a:lnTo>
                    <a:pt x="912" y="1356"/>
                  </a:lnTo>
                  <a:lnTo>
                    <a:pt x="929" y="1296"/>
                  </a:lnTo>
                  <a:lnTo>
                    <a:pt x="940" y="1238"/>
                  </a:lnTo>
                  <a:lnTo>
                    <a:pt x="947" y="1184"/>
                  </a:lnTo>
                  <a:lnTo>
                    <a:pt x="948" y="1131"/>
                  </a:lnTo>
                  <a:lnTo>
                    <a:pt x="945" y="1081"/>
                  </a:lnTo>
                  <a:lnTo>
                    <a:pt x="938" y="1032"/>
                  </a:lnTo>
                  <a:lnTo>
                    <a:pt x="927" y="985"/>
                  </a:lnTo>
                  <a:lnTo>
                    <a:pt x="911" y="941"/>
                  </a:lnTo>
                  <a:lnTo>
                    <a:pt x="893" y="899"/>
                  </a:lnTo>
                  <a:lnTo>
                    <a:pt x="871" y="860"/>
                  </a:lnTo>
                  <a:lnTo>
                    <a:pt x="846" y="822"/>
                  </a:lnTo>
                  <a:lnTo>
                    <a:pt x="819" y="786"/>
                  </a:lnTo>
                  <a:lnTo>
                    <a:pt x="790" y="751"/>
                  </a:lnTo>
                  <a:lnTo>
                    <a:pt x="759" y="718"/>
                  </a:lnTo>
                  <a:lnTo>
                    <a:pt x="726" y="687"/>
                  </a:lnTo>
                  <a:lnTo>
                    <a:pt x="691" y="658"/>
                  </a:lnTo>
                  <a:lnTo>
                    <a:pt x="655" y="630"/>
                  </a:lnTo>
                  <a:lnTo>
                    <a:pt x="618" y="604"/>
                  </a:lnTo>
                  <a:lnTo>
                    <a:pt x="581" y="579"/>
                  </a:lnTo>
                  <a:lnTo>
                    <a:pt x="544" y="556"/>
                  </a:lnTo>
                  <a:lnTo>
                    <a:pt x="505" y="533"/>
                  </a:lnTo>
                  <a:lnTo>
                    <a:pt x="468" y="513"/>
                  </a:lnTo>
                  <a:lnTo>
                    <a:pt x="430" y="492"/>
                  </a:lnTo>
                  <a:lnTo>
                    <a:pt x="359" y="456"/>
                  </a:lnTo>
                  <a:lnTo>
                    <a:pt x="292" y="424"/>
                  </a:lnTo>
                  <a:lnTo>
                    <a:pt x="233" y="395"/>
                  </a:lnTo>
                  <a:lnTo>
                    <a:pt x="184" y="368"/>
                  </a:lnTo>
                  <a:lnTo>
                    <a:pt x="222" y="379"/>
                  </a:lnTo>
                  <a:lnTo>
                    <a:pt x="260" y="390"/>
                  </a:lnTo>
                  <a:lnTo>
                    <a:pt x="300" y="401"/>
                  </a:lnTo>
                  <a:lnTo>
                    <a:pt x="338" y="413"/>
                  </a:lnTo>
                  <a:lnTo>
                    <a:pt x="415" y="438"/>
                  </a:lnTo>
                  <a:lnTo>
                    <a:pt x="489" y="460"/>
                  </a:lnTo>
                  <a:lnTo>
                    <a:pt x="524" y="472"/>
                  </a:lnTo>
                  <a:lnTo>
                    <a:pt x="558" y="481"/>
                  </a:lnTo>
                  <a:lnTo>
                    <a:pt x="589" y="490"/>
                  </a:lnTo>
                  <a:lnTo>
                    <a:pt x="618" y="497"/>
                  </a:lnTo>
                  <a:lnTo>
                    <a:pt x="646" y="502"/>
                  </a:lnTo>
                  <a:lnTo>
                    <a:pt x="669" y="507"/>
                  </a:lnTo>
                  <a:lnTo>
                    <a:pt x="690" y="508"/>
                  </a:lnTo>
                  <a:lnTo>
                    <a:pt x="708" y="508"/>
                  </a:lnTo>
                  <a:lnTo>
                    <a:pt x="722" y="505"/>
                  </a:lnTo>
                  <a:lnTo>
                    <a:pt x="732" y="499"/>
                  </a:lnTo>
                  <a:lnTo>
                    <a:pt x="737" y="490"/>
                  </a:lnTo>
                  <a:lnTo>
                    <a:pt x="739" y="477"/>
                  </a:lnTo>
                  <a:lnTo>
                    <a:pt x="736" y="463"/>
                  </a:lnTo>
                  <a:lnTo>
                    <a:pt x="727" y="443"/>
                  </a:lnTo>
                  <a:lnTo>
                    <a:pt x="715" y="421"/>
                  </a:lnTo>
                  <a:lnTo>
                    <a:pt x="696" y="393"/>
                  </a:lnTo>
                  <a:lnTo>
                    <a:pt x="671" y="362"/>
                  </a:lnTo>
                  <a:lnTo>
                    <a:pt x="640" y="325"/>
                  </a:lnTo>
                  <a:lnTo>
                    <a:pt x="603" y="285"/>
                  </a:lnTo>
                  <a:lnTo>
                    <a:pt x="558" y="238"/>
                  </a:lnTo>
                  <a:lnTo>
                    <a:pt x="507" y="187"/>
                  </a:lnTo>
                  <a:lnTo>
                    <a:pt x="449" y="130"/>
                  </a:lnTo>
                  <a:lnTo>
                    <a:pt x="384" y="68"/>
                  </a:lnTo>
                  <a:lnTo>
                    <a:pt x="310" y="0"/>
                  </a:lnTo>
                  <a:lnTo>
                    <a:pt x="274" y="34"/>
                  </a:lnTo>
                  <a:lnTo>
                    <a:pt x="237" y="68"/>
                  </a:lnTo>
                  <a:lnTo>
                    <a:pt x="199" y="104"/>
                  </a:lnTo>
                  <a:lnTo>
                    <a:pt x="160" y="141"/>
                  </a:lnTo>
                  <a:lnTo>
                    <a:pt x="122" y="178"/>
                  </a:lnTo>
                  <a:lnTo>
                    <a:pt x="82" y="217"/>
                  </a:lnTo>
                  <a:lnTo>
                    <a:pt x="41" y="255"/>
                  </a:lnTo>
                  <a:lnTo>
                    <a:pt x="0" y="295"/>
                  </a:lnTo>
                  <a:lnTo>
                    <a:pt x="40" y="317"/>
                  </a:lnTo>
                  <a:lnTo>
                    <a:pt x="79" y="340"/>
                  </a:lnTo>
                  <a:lnTo>
                    <a:pt x="117" y="365"/>
                  </a:lnTo>
                  <a:lnTo>
                    <a:pt x="156" y="390"/>
                  </a:lnTo>
                  <a:lnTo>
                    <a:pt x="194" y="416"/>
                  </a:lnTo>
                  <a:lnTo>
                    <a:pt x="232" y="443"/>
                  </a:lnTo>
                  <a:lnTo>
                    <a:pt x="269" y="472"/>
                  </a:lnTo>
                  <a:lnTo>
                    <a:pt x="307" y="500"/>
                  </a:lnTo>
                  <a:lnTo>
                    <a:pt x="343" y="531"/>
                  </a:lnTo>
                  <a:lnTo>
                    <a:pt x="378" y="561"/>
                  </a:lnTo>
                  <a:lnTo>
                    <a:pt x="413" y="593"/>
                  </a:lnTo>
                  <a:lnTo>
                    <a:pt x="447" y="625"/>
                  </a:lnTo>
                  <a:lnTo>
                    <a:pt x="481" y="659"/>
                  </a:lnTo>
                  <a:lnTo>
                    <a:pt x="514" y="693"/>
                  </a:lnTo>
                  <a:lnTo>
                    <a:pt x="546" y="728"/>
                  </a:lnTo>
                  <a:lnTo>
                    <a:pt x="576" y="763"/>
                  </a:lnTo>
                  <a:lnTo>
                    <a:pt x="606" y="799"/>
                  </a:lnTo>
                  <a:lnTo>
                    <a:pt x="635" y="837"/>
                  </a:lnTo>
                  <a:lnTo>
                    <a:pt x="663" y="874"/>
                  </a:lnTo>
                  <a:lnTo>
                    <a:pt x="689" y="913"/>
                  </a:lnTo>
                  <a:lnTo>
                    <a:pt x="714" y="953"/>
                  </a:lnTo>
                  <a:lnTo>
                    <a:pt x="737" y="992"/>
                  </a:lnTo>
                  <a:lnTo>
                    <a:pt x="760" y="1032"/>
                  </a:lnTo>
                  <a:lnTo>
                    <a:pt x="782" y="1073"/>
                  </a:lnTo>
                  <a:lnTo>
                    <a:pt x="801" y="1115"/>
                  </a:lnTo>
                  <a:lnTo>
                    <a:pt x="819" y="1157"/>
                  </a:lnTo>
                  <a:lnTo>
                    <a:pt x="835" y="1200"/>
                  </a:lnTo>
                  <a:lnTo>
                    <a:pt x="850" y="1243"/>
                  </a:lnTo>
                  <a:lnTo>
                    <a:pt x="862" y="1286"/>
                  </a:lnTo>
                  <a:lnTo>
                    <a:pt x="874" y="1330"/>
                  </a:lnTo>
                  <a:lnTo>
                    <a:pt x="883" y="1374"/>
                  </a:lnTo>
                  <a:lnTo>
                    <a:pt x="891" y="14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rgbClr val="080808"/>
                </a:solidFill>
                <a:effectLst/>
                <a:uLnTx/>
                <a:uFillTx/>
                <a:cs typeface="+mn-ea"/>
                <a:sym typeface="+mn-lt"/>
              </a:endParaRPr>
            </a:p>
          </p:txBody>
        </p:sp>
        <p:sp>
          <p:nvSpPr>
            <p:cNvPr id="26" name="Freeform 24"/>
            <p:cNvSpPr/>
            <p:nvPr/>
          </p:nvSpPr>
          <p:spPr bwMode="auto">
            <a:xfrm>
              <a:off x="5784851" y="2470150"/>
              <a:ext cx="139700" cy="225425"/>
            </a:xfrm>
            <a:custGeom>
              <a:avLst/>
              <a:gdLst>
                <a:gd name="T0" fmla="*/ 39 w 700"/>
                <a:gd name="T1" fmla="*/ 14 h 1142"/>
                <a:gd name="T2" fmla="*/ 13 w 700"/>
                <a:gd name="T3" fmla="*/ 40 h 1142"/>
                <a:gd name="T4" fmla="*/ 30 w 700"/>
                <a:gd name="T5" fmla="*/ 90 h 1142"/>
                <a:gd name="T6" fmla="*/ 89 w 700"/>
                <a:gd name="T7" fmla="*/ 164 h 1142"/>
                <a:gd name="T8" fmla="*/ 145 w 700"/>
                <a:gd name="T9" fmla="*/ 240 h 1142"/>
                <a:gd name="T10" fmla="*/ 196 w 700"/>
                <a:gd name="T11" fmla="*/ 318 h 1142"/>
                <a:gd name="T12" fmla="*/ 245 w 700"/>
                <a:gd name="T13" fmla="*/ 397 h 1142"/>
                <a:gd name="T14" fmla="*/ 290 w 700"/>
                <a:gd name="T15" fmla="*/ 476 h 1142"/>
                <a:gd name="T16" fmla="*/ 332 w 700"/>
                <a:gd name="T17" fmla="*/ 558 h 1142"/>
                <a:gd name="T18" fmla="*/ 370 w 700"/>
                <a:gd name="T19" fmla="*/ 640 h 1142"/>
                <a:gd name="T20" fmla="*/ 410 w 700"/>
                <a:gd name="T21" fmla="*/ 699 h 1142"/>
                <a:gd name="T22" fmla="*/ 453 w 700"/>
                <a:gd name="T23" fmla="*/ 739 h 1142"/>
                <a:gd name="T24" fmla="*/ 495 w 700"/>
                <a:gd name="T25" fmla="*/ 788 h 1142"/>
                <a:gd name="T26" fmla="*/ 536 w 700"/>
                <a:gd name="T27" fmla="*/ 844 h 1142"/>
                <a:gd name="T28" fmla="*/ 576 w 700"/>
                <a:gd name="T29" fmla="*/ 904 h 1142"/>
                <a:gd name="T30" fmla="*/ 614 w 700"/>
                <a:gd name="T31" fmla="*/ 967 h 1142"/>
                <a:gd name="T32" fmla="*/ 651 w 700"/>
                <a:gd name="T33" fmla="*/ 1035 h 1142"/>
                <a:gd name="T34" fmla="*/ 685 w 700"/>
                <a:gd name="T35" fmla="*/ 1106 h 1142"/>
                <a:gd name="T36" fmla="*/ 690 w 700"/>
                <a:gd name="T37" fmla="*/ 1100 h 1142"/>
                <a:gd name="T38" fmla="*/ 670 w 700"/>
                <a:gd name="T39" fmla="*/ 1017 h 1142"/>
                <a:gd name="T40" fmla="*/ 646 w 700"/>
                <a:gd name="T41" fmla="*/ 935 h 1142"/>
                <a:gd name="T42" fmla="*/ 619 w 700"/>
                <a:gd name="T43" fmla="*/ 853 h 1142"/>
                <a:gd name="T44" fmla="*/ 589 w 700"/>
                <a:gd name="T45" fmla="*/ 772 h 1142"/>
                <a:gd name="T46" fmla="*/ 558 w 700"/>
                <a:gd name="T47" fmla="*/ 692 h 1142"/>
                <a:gd name="T48" fmla="*/ 522 w 700"/>
                <a:gd name="T49" fmla="*/ 615 h 1142"/>
                <a:gd name="T50" fmla="*/ 485 w 700"/>
                <a:gd name="T51" fmla="*/ 538 h 1142"/>
                <a:gd name="T52" fmla="*/ 445 w 700"/>
                <a:gd name="T53" fmla="*/ 464 h 1142"/>
                <a:gd name="T54" fmla="*/ 402 w 700"/>
                <a:gd name="T55" fmla="*/ 391 h 1142"/>
                <a:gd name="T56" fmla="*/ 356 w 700"/>
                <a:gd name="T57" fmla="*/ 322 h 1142"/>
                <a:gd name="T58" fmla="*/ 307 w 700"/>
                <a:gd name="T59" fmla="*/ 255 h 1142"/>
                <a:gd name="T60" fmla="*/ 256 w 700"/>
                <a:gd name="T61" fmla="*/ 193 h 1142"/>
                <a:gd name="T62" fmla="*/ 202 w 700"/>
                <a:gd name="T63" fmla="*/ 133 h 1142"/>
                <a:gd name="T64" fmla="*/ 145 w 700"/>
                <a:gd name="T65" fmla="*/ 77 h 1142"/>
                <a:gd name="T66" fmla="*/ 85 w 700"/>
                <a:gd name="T67" fmla="*/ 25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00" h="1142">
                  <a:moveTo>
                    <a:pt x="53" y="0"/>
                  </a:moveTo>
                  <a:lnTo>
                    <a:pt x="39" y="14"/>
                  </a:lnTo>
                  <a:lnTo>
                    <a:pt x="27" y="26"/>
                  </a:lnTo>
                  <a:lnTo>
                    <a:pt x="13" y="40"/>
                  </a:lnTo>
                  <a:lnTo>
                    <a:pt x="0" y="52"/>
                  </a:lnTo>
                  <a:lnTo>
                    <a:pt x="30" y="90"/>
                  </a:lnTo>
                  <a:lnTo>
                    <a:pt x="61" y="127"/>
                  </a:lnTo>
                  <a:lnTo>
                    <a:pt x="89" y="164"/>
                  </a:lnTo>
                  <a:lnTo>
                    <a:pt x="118" y="202"/>
                  </a:lnTo>
                  <a:lnTo>
                    <a:pt x="145" y="240"/>
                  </a:lnTo>
                  <a:lnTo>
                    <a:pt x="171" y="279"/>
                  </a:lnTo>
                  <a:lnTo>
                    <a:pt x="196" y="318"/>
                  </a:lnTo>
                  <a:lnTo>
                    <a:pt x="221" y="357"/>
                  </a:lnTo>
                  <a:lnTo>
                    <a:pt x="245" y="397"/>
                  </a:lnTo>
                  <a:lnTo>
                    <a:pt x="267" y="437"/>
                  </a:lnTo>
                  <a:lnTo>
                    <a:pt x="290" y="476"/>
                  </a:lnTo>
                  <a:lnTo>
                    <a:pt x="311" y="517"/>
                  </a:lnTo>
                  <a:lnTo>
                    <a:pt x="332" y="558"/>
                  </a:lnTo>
                  <a:lnTo>
                    <a:pt x="351" y="599"/>
                  </a:lnTo>
                  <a:lnTo>
                    <a:pt x="370" y="640"/>
                  </a:lnTo>
                  <a:lnTo>
                    <a:pt x="389" y="682"/>
                  </a:lnTo>
                  <a:lnTo>
                    <a:pt x="410" y="699"/>
                  </a:lnTo>
                  <a:lnTo>
                    <a:pt x="432" y="718"/>
                  </a:lnTo>
                  <a:lnTo>
                    <a:pt x="453" y="739"/>
                  </a:lnTo>
                  <a:lnTo>
                    <a:pt x="474" y="763"/>
                  </a:lnTo>
                  <a:lnTo>
                    <a:pt x="495" y="788"/>
                  </a:lnTo>
                  <a:lnTo>
                    <a:pt x="516" y="815"/>
                  </a:lnTo>
                  <a:lnTo>
                    <a:pt x="536" y="844"/>
                  </a:lnTo>
                  <a:lnTo>
                    <a:pt x="556" y="872"/>
                  </a:lnTo>
                  <a:lnTo>
                    <a:pt x="576" y="904"/>
                  </a:lnTo>
                  <a:lnTo>
                    <a:pt x="595" y="936"/>
                  </a:lnTo>
                  <a:lnTo>
                    <a:pt x="614" y="967"/>
                  </a:lnTo>
                  <a:lnTo>
                    <a:pt x="632" y="1001"/>
                  </a:lnTo>
                  <a:lnTo>
                    <a:pt x="651" y="1035"/>
                  </a:lnTo>
                  <a:lnTo>
                    <a:pt x="668" y="1071"/>
                  </a:lnTo>
                  <a:lnTo>
                    <a:pt x="685" y="1106"/>
                  </a:lnTo>
                  <a:lnTo>
                    <a:pt x="700" y="1142"/>
                  </a:lnTo>
                  <a:lnTo>
                    <a:pt x="690" y="1100"/>
                  </a:lnTo>
                  <a:lnTo>
                    <a:pt x="680" y="1059"/>
                  </a:lnTo>
                  <a:lnTo>
                    <a:pt x="670" y="1017"/>
                  </a:lnTo>
                  <a:lnTo>
                    <a:pt x="657" y="976"/>
                  </a:lnTo>
                  <a:lnTo>
                    <a:pt x="646" y="935"/>
                  </a:lnTo>
                  <a:lnTo>
                    <a:pt x="632" y="894"/>
                  </a:lnTo>
                  <a:lnTo>
                    <a:pt x="619" y="853"/>
                  </a:lnTo>
                  <a:lnTo>
                    <a:pt x="604" y="812"/>
                  </a:lnTo>
                  <a:lnTo>
                    <a:pt x="589" y="772"/>
                  </a:lnTo>
                  <a:lnTo>
                    <a:pt x="573" y="732"/>
                  </a:lnTo>
                  <a:lnTo>
                    <a:pt x="558" y="692"/>
                  </a:lnTo>
                  <a:lnTo>
                    <a:pt x="541" y="653"/>
                  </a:lnTo>
                  <a:lnTo>
                    <a:pt x="522" y="615"/>
                  </a:lnTo>
                  <a:lnTo>
                    <a:pt x="504" y="576"/>
                  </a:lnTo>
                  <a:lnTo>
                    <a:pt x="485" y="538"/>
                  </a:lnTo>
                  <a:lnTo>
                    <a:pt x="466" y="500"/>
                  </a:lnTo>
                  <a:lnTo>
                    <a:pt x="445" y="464"/>
                  </a:lnTo>
                  <a:lnTo>
                    <a:pt x="424" y="428"/>
                  </a:lnTo>
                  <a:lnTo>
                    <a:pt x="402" y="391"/>
                  </a:lnTo>
                  <a:lnTo>
                    <a:pt x="380" y="356"/>
                  </a:lnTo>
                  <a:lnTo>
                    <a:pt x="356" y="322"/>
                  </a:lnTo>
                  <a:lnTo>
                    <a:pt x="332" y="288"/>
                  </a:lnTo>
                  <a:lnTo>
                    <a:pt x="307" y="255"/>
                  </a:lnTo>
                  <a:lnTo>
                    <a:pt x="282" y="223"/>
                  </a:lnTo>
                  <a:lnTo>
                    <a:pt x="256" y="193"/>
                  </a:lnTo>
                  <a:lnTo>
                    <a:pt x="229" y="162"/>
                  </a:lnTo>
                  <a:lnTo>
                    <a:pt x="202" y="133"/>
                  </a:lnTo>
                  <a:lnTo>
                    <a:pt x="173" y="104"/>
                  </a:lnTo>
                  <a:lnTo>
                    <a:pt x="145" y="77"/>
                  </a:lnTo>
                  <a:lnTo>
                    <a:pt x="114" y="50"/>
                  </a:lnTo>
                  <a:lnTo>
                    <a:pt x="85" y="25"/>
                  </a:lnTo>
                  <a:lnTo>
                    <a:pt x="5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rgbClr val="080808"/>
                </a:solidFill>
                <a:effectLst/>
                <a:uLnTx/>
                <a:uFillTx/>
                <a:cs typeface="+mn-ea"/>
                <a:sym typeface="+mn-lt"/>
              </a:endParaRPr>
            </a:p>
          </p:txBody>
        </p:sp>
        <p:sp>
          <p:nvSpPr>
            <p:cNvPr id="27" name="Freeform 25"/>
            <p:cNvSpPr/>
            <p:nvPr/>
          </p:nvSpPr>
          <p:spPr bwMode="auto">
            <a:xfrm>
              <a:off x="4757738" y="3119438"/>
              <a:ext cx="257175" cy="533400"/>
            </a:xfrm>
            <a:custGeom>
              <a:avLst/>
              <a:gdLst>
                <a:gd name="T0" fmla="*/ 73 w 1293"/>
                <a:gd name="T1" fmla="*/ 2665 h 2691"/>
                <a:gd name="T2" fmla="*/ 217 w 1293"/>
                <a:gd name="T3" fmla="*/ 2612 h 2691"/>
                <a:gd name="T4" fmla="*/ 360 w 1293"/>
                <a:gd name="T5" fmla="*/ 2556 h 2691"/>
                <a:gd name="T6" fmla="*/ 501 w 1293"/>
                <a:gd name="T7" fmla="*/ 2501 h 2691"/>
                <a:gd name="T8" fmla="*/ 600 w 1293"/>
                <a:gd name="T9" fmla="*/ 2415 h 2691"/>
                <a:gd name="T10" fmla="*/ 657 w 1293"/>
                <a:gd name="T11" fmla="*/ 2301 h 2691"/>
                <a:gd name="T12" fmla="*/ 711 w 1293"/>
                <a:gd name="T13" fmla="*/ 2187 h 2691"/>
                <a:gd name="T14" fmla="*/ 763 w 1293"/>
                <a:gd name="T15" fmla="*/ 2070 h 2691"/>
                <a:gd name="T16" fmla="*/ 816 w 1293"/>
                <a:gd name="T17" fmla="*/ 1945 h 2691"/>
                <a:gd name="T18" fmla="*/ 869 w 1293"/>
                <a:gd name="T19" fmla="*/ 1811 h 2691"/>
                <a:gd name="T20" fmla="*/ 918 w 1293"/>
                <a:gd name="T21" fmla="*/ 1678 h 2691"/>
                <a:gd name="T22" fmla="*/ 964 w 1293"/>
                <a:gd name="T23" fmla="*/ 1541 h 2691"/>
                <a:gd name="T24" fmla="*/ 1009 w 1293"/>
                <a:gd name="T25" fmla="*/ 1405 h 2691"/>
                <a:gd name="T26" fmla="*/ 1051 w 1293"/>
                <a:gd name="T27" fmla="*/ 1268 h 2691"/>
                <a:gd name="T28" fmla="*/ 1092 w 1293"/>
                <a:gd name="T29" fmla="*/ 1131 h 2691"/>
                <a:gd name="T30" fmla="*/ 1133 w 1293"/>
                <a:gd name="T31" fmla="*/ 994 h 2691"/>
                <a:gd name="T32" fmla="*/ 1168 w 1293"/>
                <a:gd name="T33" fmla="*/ 868 h 2691"/>
                <a:gd name="T34" fmla="*/ 1199 w 1293"/>
                <a:gd name="T35" fmla="*/ 754 h 2691"/>
                <a:gd name="T36" fmla="*/ 1227 w 1293"/>
                <a:gd name="T37" fmla="*/ 640 h 2691"/>
                <a:gd name="T38" fmla="*/ 1252 w 1293"/>
                <a:gd name="T39" fmla="*/ 525 h 2691"/>
                <a:gd name="T40" fmla="*/ 1271 w 1293"/>
                <a:gd name="T41" fmla="*/ 409 h 2691"/>
                <a:gd name="T42" fmla="*/ 1286 w 1293"/>
                <a:gd name="T43" fmla="*/ 293 h 2691"/>
                <a:gd name="T44" fmla="*/ 1293 w 1293"/>
                <a:gd name="T45" fmla="*/ 176 h 2691"/>
                <a:gd name="T46" fmla="*/ 1293 w 1293"/>
                <a:gd name="T47" fmla="*/ 89 h 2691"/>
                <a:gd name="T48" fmla="*/ 1290 w 1293"/>
                <a:gd name="T49" fmla="*/ 30 h 2691"/>
                <a:gd name="T50" fmla="*/ 1257 w 1293"/>
                <a:gd name="T51" fmla="*/ 20 h 2691"/>
                <a:gd name="T52" fmla="*/ 1193 w 1293"/>
                <a:gd name="T53" fmla="*/ 58 h 2691"/>
                <a:gd name="T54" fmla="*/ 1147 w 1293"/>
                <a:gd name="T55" fmla="*/ 166 h 2691"/>
                <a:gd name="T56" fmla="*/ 1112 w 1293"/>
                <a:gd name="T57" fmla="*/ 342 h 2691"/>
                <a:gd name="T58" fmla="*/ 1070 w 1293"/>
                <a:gd name="T59" fmla="*/ 516 h 2691"/>
                <a:gd name="T60" fmla="*/ 1022 w 1293"/>
                <a:gd name="T61" fmla="*/ 690 h 2691"/>
                <a:gd name="T62" fmla="*/ 970 w 1293"/>
                <a:gd name="T63" fmla="*/ 862 h 2691"/>
                <a:gd name="T64" fmla="*/ 912 w 1293"/>
                <a:gd name="T65" fmla="*/ 1032 h 2691"/>
                <a:gd name="T66" fmla="*/ 847 w 1293"/>
                <a:gd name="T67" fmla="*/ 1201 h 2691"/>
                <a:gd name="T68" fmla="*/ 779 w 1293"/>
                <a:gd name="T69" fmla="*/ 1369 h 2691"/>
                <a:gd name="T70" fmla="*/ 704 w 1293"/>
                <a:gd name="T71" fmla="*/ 1534 h 2691"/>
                <a:gd name="T72" fmla="*/ 626 w 1293"/>
                <a:gd name="T73" fmla="*/ 1697 h 2691"/>
                <a:gd name="T74" fmla="*/ 542 w 1293"/>
                <a:gd name="T75" fmla="*/ 1857 h 2691"/>
                <a:gd name="T76" fmla="*/ 454 w 1293"/>
                <a:gd name="T77" fmla="*/ 2014 h 2691"/>
                <a:gd name="T78" fmla="*/ 361 w 1293"/>
                <a:gd name="T79" fmla="*/ 2170 h 2691"/>
                <a:gd name="T80" fmla="*/ 263 w 1293"/>
                <a:gd name="T81" fmla="*/ 2323 h 2691"/>
                <a:gd name="T82" fmla="*/ 161 w 1293"/>
                <a:gd name="T83" fmla="*/ 2473 h 2691"/>
                <a:gd name="T84" fmla="*/ 56 w 1293"/>
                <a:gd name="T85" fmla="*/ 2619 h 2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93" h="2691">
                  <a:moveTo>
                    <a:pt x="0" y="2691"/>
                  </a:moveTo>
                  <a:lnTo>
                    <a:pt x="73" y="2665"/>
                  </a:lnTo>
                  <a:lnTo>
                    <a:pt x="145" y="2638"/>
                  </a:lnTo>
                  <a:lnTo>
                    <a:pt x="217" y="2612"/>
                  </a:lnTo>
                  <a:lnTo>
                    <a:pt x="288" y="2585"/>
                  </a:lnTo>
                  <a:lnTo>
                    <a:pt x="360" y="2556"/>
                  </a:lnTo>
                  <a:lnTo>
                    <a:pt x="430" y="2529"/>
                  </a:lnTo>
                  <a:lnTo>
                    <a:pt x="501" y="2501"/>
                  </a:lnTo>
                  <a:lnTo>
                    <a:pt x="571" y="2471"/>
                  </a:lnTo>
                  <a:lnTo>
                    <a:pt x="600" y="2415"/>
                  </a:lnTo>
                  <a:lnTo>
                    <a:pt x="628" y="2358"/>
                  </a:lnTo>
                  <a:lnTo>
                    <a:pt x="657" y="2301"/>
                  </a:lnTo>
                  <a:lnTo>
                    <a:pt x="684" y="2245"/>
                  </a:lnTo>
                  <a:lnTo>
                    <a:pt x="711" y="2187"/>
                  </a:lnTo>
                  <a:lnTo>
                    <a:pt x="737" y="2129"/>
                  </a:lnTo>
                  <a:lnTo>
                    <a:pt x="763" y="2070"/>
                  </a:lnTo>
                  <a:lnTo>
                    <a:pt x="788" y="2012"/>
                  </a:lnTo>
                  <a:lnTo>
                    <a:pt x="816" y="1945"/>
                  </a:lnTo>
                  <a:lnTo>
                    <a:pt x="843" y="1878"/>
                  </a:lnTo>
                  <a:lnTo>
                    <a:pt x="869" y="1811"/>
                  </a:lnTo>
                  <a:lnTo>
                    <a:pt x="894" y="1744"/>
                  </a:lnTo>
                  <a:lnTo>
                    <a:pt x="918" y="1678"/>
                  </a:lnTo>
                  <a:lnTo>
                    <a:pt x="941" y="1610"/>
                  </a:lnTo>
                  <a:lnTo>
                    <a:pt x="964" y="1541"/>
                  </a:lnTo>
                  <a:lnTo>
                    <a:pt x="987" y="1473"/>
                  </a:lnTo>
                  <a:lnTo>
                    <a:pt x="1009" y="1405"/>
                  </a:lnTo>
                  <a:lnTo>
                    <a:pt x="1031" y="1337"/>
                  </a:lnTo>
                  <a:lnTo>
                    <a:pt x="1051" y="1268"/>
                  </a:lnTo>
                  <a:lnTo>
                    <a:pt x="1072" y="1200"/>
                  </a:lnTo>
                  <a:lnTo>
                    <a:pt x="1092" y="1131"/>
                  </a:lnTo>
                  <a:lnTo>
                    <a:pt x="1113" y="1062"/>
                  </a:lnTo>
                  <a:lnTo>
                    <a:pt x="1133" y="994"/>
                  </a:lnTo>
                  <a:lnTo>
                    <a:pt x="1152" y="925"/>
                  </a:lnTo>
                  <a:lnTo>
                    <a:pt x="1168" y="868"/>
                  </a:lnTo>
                  <a:lnTo>
                    <a:pt x="1184" y="811"/>
                  </a:lnTo>
                  <a:lnTo>
                    <a:pt x="1199" y="754"/>
                  </a:lnTo>
                  <a:lnTo>
                    <a:pt x="1214" y="698"/>
                  </a:lnTo>
                  <a:lnTo>
                    <a:pt x="1227" y="640"/>
                  </a:lnTo>
                  <a:lnTo>
                    <a:pt x="1240" y="582"/>
                  </a:lnTo>
                  <a:lnTo>
                    <a:pt x="1252" y="525"/>
                  </a:lnTo>
                  <a:lnTo>
                    <a:pt x="1262" y="468"/>
                  </a:lnTo>
                  <a:lnTo>
                    <a:pt x="1271" y="409"/>
                  </a:lnTo>
                  <a:lnTo>
                    <a:pt x="1279" y="351"/>
                  </a:lnTo>
                  <a:lnTo>
                    <a:pt x="1286" y="293"/>
                  </a:lnTo>
                  <a:lnTo>
                    <a:pt x="1291" y="235"/>
                  </a:lnTo>
                  <a:lnTo>
                    <a:pt x="1293" y="176"/>
                  </a:lnTo>
                  <a:lnTo>
                    <a:pt x="1293" y="117"/>
                  </a:lnTo>
                  <a:lnTo>
                    <a:pt x="1293" y="89"/>
                  </a:lnTo>
                  <a:lnTo>
                    <a:pt x="1292" y="59"/>
                  </a:lnTo>
                  <a:lnTo>
                    <a:pt x="1290" y="30"/>
                  </a:lnTo>
                  <a:lnTo>
                    <a:pt x="1287" y="0"/>
                  </a:lnTo>
                  <a:lnTo>
                    <a:pt x="1257" y="20"/>
                  </a:lnTo>
                  <a:lnTo>
                    <a:pt x="1225" y="39"/>
                  </a:lnTo>
                  <a:lnTo>
                    <a:pt x="1193" y="58"/>
                  </a:lnTo>
                  <a:lnTo>
                    <a:pt x="1163" y="77"/>
                  </a:lnTo>
                  <a:lnTo>
                    <a:pt x="1147" y="166"/>
                  </a:lnTo>
                  <a:lnTo>
                    <a:pt x="1130" y="254"/>
                  </a:lnTo>
                  <a:lnTo>
                    <a:pt x="1112" y="342"/>
                  </a:lnTo>
                  <a:lnTo>
                    <a:pt x="1091" y="429"/>
                  </a:lnTo>
                  <a:lnTo>
                    <a:pt x="1070" y="516"/>
                  </a:lnTo>
                  <a:lnTo>
                    <a:pt x="1047" y="604"/>
                  </a:lnTo>
                  <a:lnTo>
                    <a:pt x="1022" y="690"/>
                  </a:lnTo>
                  <a:lnTo>
                    <a:pt x="997" y="776"/>
                  </a:lnTo>
                  <a:lnTo>
                    <a:pt x="970" y="862"/>
                  </a:lnTo>
                  <a:lnTo>
                    <a:pt x="941" y="947"/>
                  </a:lnTo>
                  <a:lnTo>
                    <a:pt x="912" y="1032"/>
                  </a:lnTo>
                  <a:lnTo>
                    <a:pt x="880" y="1117"/>
                  </a:lnTo>
                  <a:lnTo>
                    <a:pt x="847" y="1201"/>
                  </a:lnTo>
                  <a:lnTo>
                    <a:pt x="814" y="1285"/>
                  </a:lnTo>
                  <a:lnTo>
                    <a:pt x="779" y="1369"/>
                  </a:lnTo>
                  <a:lnTo>
                    <a:pt x="743" y="1452"/>
                  </a:lnTo>
                  <a:lnTo>
                    <a:pt x="704" y="1534"/>
                  </a:lnTo>
                  <a:lnTo>
                    <a:pt x="666" y="1615"/>
                  </a:lnTo>
                  <a:lnTo>
                    <a:pt x="626" y="1697"/>
                  </a:lnTo>
                  <a:lnTo>
                    <a:pt x="584" y="1777"/>
                  </a:lnTo>
                  <a:lnTo>
                    <a:pt x="542" y="1857"/>
                  </a:lnTo>
                  <a:lnTo>
                    <a:pt x="498" y="1936"/>
                  </a:lnTo>
                  <a:lnTo>
                    <a:pt x="454" y="2014"/>
                  </a:lnTo>
                  <a:lnTo>
                    <a:pt x="407" y="2093"/>
                  </a:lnTo>
                  <a:lnTo>
                    <a:pt x="361" y="2170"/>
                  </a:lnTo>
                  <a:lnTo>
                    <a:pt x="312" y="2247"/>
                  </a:lnTo>
                  <a:lnTo>
                    <a:pt x="263" y="2323"/>
                  </a:lnTo>
                  <a:lnTo>
                    <a:pt x="212" y="2398"/>
                  </a:lnTo>
                  <a:lnTo>
                    <a:pt x="161" y="2473"/>
                  </a:lnTo>
                  <a:lnTo>
                    <a:pt x="109" y="2546"/>
                  </a:lnTo>
                  <a:lnTo>
                    <a:pt x="56" y="2619"/>
                  </a:lnTo>
                  <a:lnTo>
                    <a:pt x="0" y="269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rgbClr val="080808"/>
                </a:solidFill>
                <a:effectLst/>
                <a:uLnTx/>
                <a:uFillTx/>
                <a:cs typeface="+mn-ea"/>
                <a:sym typeface="+mn-lt"/>
              </a:endParaRPr>
            </a:p>
          </p:txBody>
        </p:sp>
        <p:sp>
          <p:nvSpPr>
            <p:cNvPr id="28" name="Freeform 26"/>
            <p:cNvSpPr/>
            <p:nvPr/>
          </p:nvSpPr>
          <p:spPr bwMode="auto">
            <a:xfrm>
              <a:off x="4168776" y="3149600"/>
              <a:ext cx="793750" cy="647700"/>
            </a:xfrm>
            <a:custGeom>
              <a:avLst/>
              <a:gdLst>
                <a:gd name="T0" fmla="*/ 3986 w 4004"/>
                <a:gd name="T1" fmla="*/ 88 h 3263"/>
                <a:gd name="T2" fmla="*/ 3948 w 4004"/>
                <a:gd name="T3" fmla="*/ 265 h 3263"/>
                <a:gd name="T4" fmla="*/ 3902 w 4004"/>
                <a:gd name="T5" fmla="*/ 440 h 3263"/>
                <a:gd name="T6" fmla="*/ 3851 w 4004"/>
                <a:gd name="T7" fmla="*/ 613 h 3263"/>
                <a:gd name="T8" fmla="*/ 3794 w 4004"/>
                <a:gd name="T9" fmla="*/ 786 h 3263"/>
                <a:gd name="T10" fmla="*/ 3732 w 4004"/>
                <a:gd name="T11" fmla="*/ 957 h 3263"/>
                <a:gd name="T12" fmla="*/ 3664 w 4004"/>
                <a:gd name="T13" fmla="*/ 1125 h 3263"/>
                <a:gd name="T14" fmla="*/ 3590 w 4004"/>
                <a:gd name="T15" fmla="*/ 1291 h 3263"/>
                <a:gd name="T16" fmla="*/ 3512 w 4004"/>
                <a:gd name="T17" fmla="*/ 1457 h 3263"/>
                <a:gd name="T18" fmla="*/ 3429 w 4004"/>
                <a:gd name="T19" fmla="*/ 1619 h 3263"/>
                <a:gd name="T20" fmla="*/ 3341 w 4004"/>
                <a:gd name="T21" fmla="*/ 1778 h 3263"/>
                <a:gd name="T22" fmla="*/ 3248 w 4004"/>
                <a:gd name="T23" fmla="*/ 1936 h 3263"/>
                <a:gd name="T24" fmla="*/ 3150 w 4004"/>
                <a:gd name="T25" fmla="*/ 2090 h 3263"/>
                <a:gd name="T26" fmla="*/ 3048 w 4004"/>
                <a:gd name="T27" fmla="*/ 2241 h 3263"/>
                <a:gd name="T28" fmla="*/ 2942 w 4004"/>
                <a:gd name="T29" fmla="*/ 2389 h 3263"/>
                <a:gd name="T30" fmla="*/ 2831 w 4004"/>
                <a:gd name="T31" fmla="*/ 2534 h 3263"/>
                <a:gd name="T32" fmla="*/ 2648 w 4004"/>
                <a:gd name="T33" fmla="*/ 2648 h 3263"/>
                <a:gd name="T34" fmla="*/ 2394 w 4004"/>
                <a:gd name="T35" fmla="*/ 2732 h 3263"/>
                <a:gd name="T36" fmla="*/ 2139 w 4004"/>
                <a:gd name="T37" fmla="*/ 2810 h 3263"/>
                <a:gd name="T38" fmla="*/ 1883 w 4004"/>
                <a:gd name="T39" fmla="*/ 2885 h 3263"/>
                <a:gd name="T40" fmla="*/ 1626 w 4004"/>
                <a:gd name="T41" fmla="*/ 2956 h 3263"/>
                <a:gd name="T42" fmla="*/ 1370 w 4004"/>
                <a:gd name="T43" fmla="*/ 3022 h 3263"/>
                <a:gd name="T44" fmla="*/ 1115 w 4004"/>
                <a:gd name="T45" fmla="*/ 3084 h 3263"/>
                <a:gd name="T46" fmla="*/ 861 w 4004"/>
                <a:gd name="T47" fmla="*/ 3141 h 3263"/>
                <a:gd name="T48" fmla="*/ 660 w 4004"/>
                <a:gd name="T49" fmla="*/ 3183 h 3263"/>
                <a:gd name="T50" fmla="*/ 495 w 4004"/>
                <a:gd name="T51" fmla="*/ 3210 h 3263"/>
                <a:gd name="T52" fmla="*/ 310 w 4004"/>
                <a:gd name="T53" fmla="*/ 3234 h 3263"/>
                <a:gd name="T54" fmla="*/ 108 w 4004"/>
                <a:gd name="T55" fmla="*/ 3255 h 3263"/>
                <a:gd name="T56" fmla="*/ 36 w 4004"/>
                <a:gd name="T57" fmla="*/ 3226 h 3263"/>
                <a:gd name="T58" fmla="*/ 106 w 4004"/>
                <a:gd name="T59" fmla="*/ 3151 h 3263"/>
                <a:gd name="T60" fmla="*/ 172 w 4004"/>
                <a:gd name="T61" fmla="*/ 3075 h 3263"/>
                <a:gd name="T62" fmla="*/ 237 w 4004"/>
                <a:gd name="T63" fmla="*/ 2999 h 3263"/>
                <a:gd name="T64" fmla="*/ 300 w 4004"/>
                <a:gd name="T65" fmla="*/ 2921 h 3263"/>
                <a:gd name="T66" fmla="*/ 360 w 4004"/>
                <a:gd name="T67" fmla="*/ 2842 h 3263"/>
                <a:gd name="T68" fmla="*/ 447 w 4004"/>
                <a:gd name="T69" fmla="*/ 2722 h 3263"/>
                <a:gd name="T70" fmla="*/ 558 w 4004"/>
                <a:gd name="T71" fmla="*/ 2556 h 3263"/>
                <a:gd name="T72" fmla="*/ 661 w 4004"/>
                <a:gd name="T73" fmla="*/ 2385 h 3263"/>
                <a:gd name="T74" fmla="*/ 759 w 4004"/>
                <a:gd name="T75" fmla="*/ 2208 h 3263"/>
                <a:gd name="T76" fmla="*/ 851 w 4004"/>
                <a:gd name="T77" fmla="*/ 2024 h 3263"/>
                <a:gd name="T78" fmla="*/ 1226 w 4004"/>
                <a:gd name="T79" fmla="*/ 1240 h 3263"/>
                <a:gd name="T80" fmla="*/ 1411 w 4004"/>
                <a:gd name="T81" fmla="*/ 1186 h 3263"/>
                <a:gd name="T82" fmla="*/ 1595 w 4004"/>
                <a:gd name="T83" fmla="*/ 1128 h 3263"/>
                <a:gd name="T84" fmla="*/ 1777 w 4004"/>
                <a:gd name="T85" fmla="*/ 1067 h 3263"/>
                <a:gd name="T86" fmla="*/ 1957 w 4004"/>
                <a:gd name="T87" fmla="*/ 1002 h 3263"/>
                <a:gd name="T88" fmla="*/ 2137 w 4004"/>
                <a:gd name="T89" fmla="*/ 933 h 3263"/>
                <a:gd name="T90" fmla="*/ 2315 w 4004"/>
                <a:gd name="T91" fmla="*/ 862 h 3263"/>
                <a:gd name="T92" fmla="*/ 2490 w 4004"/>
                <a:gd name="T93" fmla="*/ 788 h 3263"/>
                <a:gd name="T94" fmla="*/ 2665 w 4004"/>
                <a:gd name="T95" fmla="*/ 710 h 3263"/>
                <a:gd name="T96" fmla="*/ 2839 w 4004"/>
                <a:gd name="T97" fmla="*/ 630 h 3263"/>
                <a:gd name="T98" fmla="*/ 3010 w 4004"/>
                <a:gd name="T99" fmla="*/ 546 h 3263"/>
                <a:gd name="T100" fmla="*/ 3180 w 4004"/>
                <a:gd name="T101" fmla="*/ 461 h 3263"/>
                <a:gd name="T102" fmla="*/ 3348 w 4004"/>
                <a:gd name="T103" fmla="*/ 373 h 3263"/>
                <a:gd name="T104" fmla="*/ 3514 w 4004"/>
                <a:gd name="T105" fmla="*/ 283 h 3263"/>
                <a:gd name="T106" fmla="*/ 3679 w 4004"/>
                <a:gd name="T107" fmla="*/ 190 h 3263"/>
                <a:gd name="T108" fmla="*/ 3842 w 4004"/>
                <a:gd name="T109" fmla="*/ 96 h 3263"/>
                <a:gd name="T110" fmla="*/ 4004 w 4004"/>
                <a:gd name="T111" fmla="*/ 0 h 3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004" h="3263">
                  <a:moveTo>
                    <a:pt x="4004" y="0"/>
                  </a:moveTo>
                  <a:lnTo>
                    <a:pt x="3986" y="88"/>
                  </a:lnTo>
                  <a:lnTo>
                    <a:pt x="3968" y="177"/>
                  </a:lnTo>
                  <a:lnTo>
                    <a:pt x="3948" y="265"/>
                  </a:lnTo>
                  <a:lnTo>
                    <a:pt x="3926" y="352"/>
                  </a:lnTo>
                  <a:lnTo>
                    <a:pt x="3902" y="440"/>
                  </a:lnTo>
                  <a:lnTo>
                    <a:pt x="3877" y="527"/>
                  </a:lnTo>
                  <a:lnTo>
                    <a:pt x="3851" y="613"/>
                  </a:lnTo>
                  <a:lnTo>
                    <a:pt x="3823" y="699"/>
                  </a:lnTo>
                  <a:lnTo>
                    <a:pt x="3794" y="786"/>
                  </a:lnTo>
                  <a:lnTo>
                    <a:pt x="3764" y="872"/>
                  </a:lnTo>
                  <a:lnTo>
                    <a:pt x="3732" y="957"/>
                  </a:lnTo>
                  <a:lnTo>
                    <a:pt x="3698" y="1041"/>
                  </a:lnTo>
                  <a:lnTo>
                    <a:pt x="3664" y="1125"/>
                  </a:lnTo>
                  <a:lnTo>
                    <a:pt x="3628" y="1209"/>
                  </a:lnTo>
                  <a:lnTo>
                    <a:pt x="3590" y="1291"/>
                  </a:lnTo>
                  <a:lnTo>
                    <a:pt x="3552" y="1374"/>
                  </a:lnTo>
                  <a:lnTo>
                    <a:pt x="3512" y="1457"/>
                  </a:lnTo>
                  <a:lnTo>
                    <a:pt x="3471" y="1538"/>
                  </a:lnTo>
                  <a:lnTo>
                    <a:pt x="3429" y="1619"/>
                  </a:lnTo>
                  <a:lnTo>
                    <a:pt x="3385" y="1699"/>
                  </a:lnTo>
                  <a:lnTo>
                    <a:pt x="3341" y="1778"/>
                  </a:lnTo>
                  <a:lnTo>
                    <a:pt x="3294" y="1857"/>
                  </a:lnTo>
                  <a:lnTo>
                    <a:pt x="3248" y="1936"/>
                  </a:lnTo>
                  <a:lnTo>
                    <a:pt x="3199" y="2013"/>
                  </a:lnTo>
                  <a:lnTo>
                    <a:pt x="3150" y="2090"/>
                  </a:lnTo>
                  <a:lnTo>
                    <a:pt x="3099" y="2166"/>
                  </a:lnTo>
                  <a:lnTo>
                    <a:pt x="3048" y="2241"/>
                  </a:lnTo>
                  <a:lnTo>
                    <a:pt x="2995" y="2316"/>
                  </a:lnTo>
                  <a:lnTo>
                    <a:pt x="2942" y="2389"/>
                  </a:lnTo>
                  <a:lnTo>
                    <a:pt x="2886" y="2462"/>
                  </a:lnTo>
                  <a:lnTo>
                    <a:pt x="2831" y="2534"/>
                  </a:lnTo>
                  <a:lnTo>
                    <a:pt x="2774" y="2605"/>
                  </a:lnTo>
                  <a:lnTo>
                    <a:pt x="2648" y="2648"/>
                  </a:lnTo>
                  <a:lnTo>
                    <a:pt x="2521" y="2690"/>
                  </a:lnTo>
                  <a:lnTo>
                    <a:pt x="2394" y="2732"/>
                  </a:lnTo>
                  <a:lnTo>
                    <a:pt x="2267" y="2771"/>
                  </a:lnTo>
                  <a:lnTo>
                    <a:pt x="2139" y="2810"/>
                  </a:lnTo>
                  <a:lnTo>
                    <a:pt x="2011" y="2849"/>
                  </a:lnTo>
                  <a:lnTo>
                    <a:pt x="1883" y="2885"/>
                  </a:lnTo>
                  <a:lnTo>
                    <a:pt x="1754" y="2921"/>
                  </a:lnTo>
                  <a:lnTo>
                    <a:pt x="1626" y="2956"/>
                  </a:lnTo>
                  <a:lnTo>
                    <a:pt x="1498" y="2990"/>
                  </a:lnTo>
                  <a:lnTo>
                    <a:pt x="1370" y="3022"/>
                  </a:lnTo>
                  <a:lnTo>
                    <a:pt x="1242" y="3054"/>
                  </a:lnTo>
                  <a:lnTo>
                    <a:pt x="1115" y="3084"/>
                  </a:lnTo>
                  <a:lnTo>
                    <a:pt x="988" y="3114"/>
                  </a:lnTo>
                  <a:lnTo>
                    <a:pt x="861" y="3141"/>
                  </a:lnTo>
                  <a:lnTo>
                    <a:pt x="735" y="3168"/>
                  </a:lnTo>
                  <a:lnTo>
                    <a:pt x="660" y="3183"/>
                  </a:lnTo>
                  <a:lnTo>
                    <a:pt x="580" y="3197"/>
                  </a:lnTo>
                  <a:lnTo>
                    <a:pt x="495" y="3210"/>
                  </a:lnTo>
                  <a:lnTo>
                    <a:pt x="405" y="3223"/>
                  </a:lnTo>
                  <a:lnTo>
                    <a:pt x="310" y="3234"/>
                  </a:lnTo>
                  <a:lnTo>
                    <a:pt x="211" y="3244"/>
                  </a:lnTo>
                  <a:lnTo>
                    <a:pt x="108" y="3255"/>
                  </a:lnTo>
                  <a:lnTo>
                    <a:pt x="0" y="3263"/>
                  </a:lnTo>
                  <a:lnTo>
                    <a:pt x="36" y="3226"/>
                  </a:lnTo>
                  <a:lnTo>
                    <a:pt x="70" y="3189"/>
                  </a:lnTo>
                  <a:lnTo>
                    <a:pt x="106" y="3151"/>
                  </a:lnTo>
                  <a:lnTo>
                    <a:pt x="138" y="3114"/>
                  </a:lnTo>
                  <a:lnTo>
                    <a:pt x="172" y="3075"/>
                  </a:lnTo>
                  <a:lnTo>
                    <a:pt x="204" y="3038"/>
                  </a:lnTo>
                  <a:lnTo>
                    <a:pt x="237" y="2999"/>
                  </a:lnTo>
                  <a:lnTo>
                    <a:pt x="269" y="2960"/>
                  </a:lnTo>
                  <a:lnTo>
                    <a:pt x="300" y="2921"/>
                  </a:lnTo>
                  <a:lnTo>
                    <a:pt x="330" y="2881"/>
                  </a:lnTo>
                  <a:lnTo>
                    <a:pt x="360" y="2842"/>
                  </a:lnTo>
                  <a:lnTo>
                    <a:pt x="390" y="2802"/>
                  </a:lnTo>
                  <a:lnTo>
                    <a:pt x="447" y="2722"/>
                  </a:lnTo>
                  <a:lnTo>
                    <a:pt x="504" y="2639"/>
                  </a:lnTo>
                  <a:lnTo>
                    <a:pt x="558" y="2556"/>
                  </a:lnTo>
                  <a:lnTo>
                    <a:pt x="610" y="2471"/>
                  </a:lnTo>
                  <a:lnTo>
                    <a:pt x="661" y="2385"/>
                  </a:lnTo>
                  <a:lnTo>
                    <a:pt x="711" y="2296"/>
                  </a:lnTo>
                  <a:lnTo>
                    <a:pt x="759" y="2208"/>
                  </a:lnTo>
                  <a:lnTo>
                    <a:pt x="805" y="2117"/>
                  </a:lnTo>
                  <a:lnTo>
                    <a:pt x="851" y="2024"/>
                  </a:lnTo>
                  <a:lnTo>
                    <a:pt x="895" y="1930"/>
                  </a:lnTo>
                  <a:lnTo>
                    <a:pt x="1226" y="1240"/>
                  </a:lnTo>
                  <a:lnTo>
                    <a:pt x="1318" y="1214"/>
                  </a:lnTo>
                  <a:lnTo>
                    <a:pt x="1411" y="1186"/>
                  </a:lnTo>
                  <a:lnTo>
                    <a:pt x="1503" y="1158"/>
                  </a:lnTo>
                  <a:lnTo>
                    <a:pt x="1595" y="1128"/>
                  </a:lnTo>
                  <a:lnTo>
                    <a:pt x="1685" y="1098"/>
                  </a:lnTo>
                  <a:lnTo>
                    <a:pt x="1777" y="1067"/>
                  </a:lnTo>
                  <a:lnTo>
                    <a:pt x="1867" y="1035"/>
                  </a:lnTo>
                  <a:lnTo>
                    <a:pt x="1957" y="1002"/>
                  </a:lnTo>
                  <a:lnTo>
                    <a:pt x="2047" y="968"/>
                  </a:lnTo>
                  <a:lnTo>
                    <a:pt x="2137" y="933"/>
                  </a:lnTo>
                  <a:lnTo>
                    <a:pt x="2226" y="898"/>
                  </a:lnTo>
                  <a:lnTo>
                    <a:pt x="2315" y="862"/>
                  </a:lnTo>
                  <a:lnTo>
                    <a:pt x="2403" y="825"/>
                  </a:lnTo>
                  <a:lnTo>
                    <a:pt x="2490" y="788"/>
                  </a:lnTo>
                  <a:lnTo>
                    <a:pt x="2578" y="749"/>
                  </a:lnTo>
                  <a:lnTo>
                    <a:pt x="2665" y="710"/>
                  </a:lnTo>
                  <a:lnTo>
                    <a:pt x="2752" y="670"/>
                  </a:lnTo>
                  <a:lnTo>
                    <a:pt x="2839" y="630"/>
                  </a:lnTo>
                  <a:lnTo>
                    <a:pt x="2924" y="588"/>
                  </a:lnTo>
                  <a:lnTo>
                    <a:pt x="3010" y="546"/>
                  </a:lnTo>
                  <a:lnTo>
                    <a:pt x="3095" y="504"/>
                  </a:lnTo>
                  <a:lnTo>
                    <a:pt x="3180" y="461"/>
                  </a:lnTo>
                  <a:lnTo>
                    <a:pt x="3264" y="418"/>
                  </a:lnTo>
                  <a:lnTo>
                    <a:pt x="3348" y="373"/>
                  </a:lnTo>
                  <a:lnTo>
                    <a:pt x="3432" y="329"/>
                  </a:lnTo>
                  <a:lnTo>
                    <a:pt x="3514" y="283"/>
                  </a:lnTo>
                  <a:lnTo>
                    <a:pt x="3597" y="237"/>
                  </a:lnTo>
                  <a:lnTo>
                    <a:pt x="3679" y="190"/>
                  </a:lnTo>
                  <a:lnTo>
                    <a:pt x="3762" y="144"/>
                  </a:lnTo>
                  <a:lnTo>
                    <a:pt x="3842" y="96"/>
                  </a:lnTo>
                  <a:lnTo>
                    <a:pt x="3924" y="49"/>
                  </a:lnTo>
                  <a:lnTo>
                    <a:pt x="400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rgbClr val="080808"/>
                </a:solidFill>
                <a:effectLst/>
                <a:uLnTx/>
                <a:uFillTx/>
                <a:cs typeface="+mn-ea"/>
                <a:sym typeface="+mn-lt"/>
              </a:endParaRPr>
            </a:p>
          </p:txBody>
        </p:sp>
        <p:sp>
          <p:nvSpPr>
            <p:cNvPr id="29" name="Freeform 27"/>
            <p:cNvSpPr/>
            <p:nvPr/>
          </p:nvSpPr>
          <p:spPr bwMode="auto">
            <a:xfrm>
              <a:off x="3498851" y="3397250"/>
              <a:ext cx="912813" cy="406400"/>
            </a:xfrm>
            <a:custGeom>
              <a:avLst/>
              <a:gdLst>
                <a:gd name="T0" fmla="*/ 1473 w 4603"/>
                <a:gd name="T1" fmla="*/ 278 h 2052"/>
                <a:gd name="T2" fmla="*/ 1684 w 4603"/>
                <a:gd name="T3" fmla="*/ 299 h 2052"/>
                <a:gd name="T4" fmla="*/ 1895 w 4603"/>
                <a:gd name="T5" fmla="*/ 313 h 2052"/>
                <a:gd name="T6" fmla="*/ 2104 w 4603"/>
                <a:gd name="T7" fmla="*/ 323 h 2052"/>
                <a:gd name="T8" fmla="*/ 2311 w 4603"/>
                <a:gd name="T9" fmla="*/ 325 h 2052"/>
                <a:gd name="T10" fmla="*/ 2518 w 4603"/>
                <a:gd name="T11" fmla="*/ 323 h 2052"/>
                <a:gd name="T12" fmla="*/ 2723 w 4603"/>
                <a:gd name="T13" fmla="*/ 316 h 2052"/>
                <a:gd name="T14" fmla="*/ 2926 w 4603"/>
                <a:gd name="T15" fmla="*/ 302 h 2052"/>
                <a:gd name="T16" fmla="*/ 3129 w 4603"/>
                <a:gd name="T17" fmla="*/ 285 h 2052"/>
                <a:gd name="T18" fmla="*/ 3329 w 4603"/>
                <a:gd name="T19" fmla="*/ 261 h 2052"/>
                <a:gd name="T20" fmla="*/ 3529 w 4603"/>
                <a:gd name="T21" fmla="*/ 234 h 2052"/>
                <a:gd name="T22" fmla="*/ 3728 w 4603"/>
                <a:gd name="T23" fmla="*/ 201 h 2052"/>
                <a:gd name="T24" fmla="*/ 3925 w 4603"/>
                <a:gd name="T25" fmla="*/ 165 h 2052"/>
                <a:gd name="T26" fmla="*/ 4120 w 4603"/>
                <a:gd name="T27" fmla="*/ 123 h 2052"/>
                <a:gd name="T28" fmla="*/ 4314 w 4603"/>
                <a:gd name="T29" fmla="*/ 78 h 2052"/>
                <a:gd name="T30" fmla="*/ 4507 w 4603"/>
                <a:gd name="T31" fmla="*/ 28 h 2052"/>
                <a:gd name="T32" fmla="*/ 4272 w 4603"/>
                <a:gd name="T33" fmla="*/ 690 h 2052"/>
                <a:gd name="T34" fmla="*/ 4278 w 4603"/>
                <a:gd name="T35" fmla="*/ 670 h 2052"/>
                <a:gd name="T36" fmla="*/ 4274 w 4603"/>
                <a:gd name="T37" fmla="*/ 649 h 2052"/>
                <a:gd name="T38" fmla="*/ 4264 w 4603"/>
                <a:gd name="T39" fmla="*/ 633 h 2052"/>
                <a:gd name="T40" fmla="*/ 4249 w 4603"/>
                <a:gd name="T41" fmla="*/ 620 h 2052"/>
                <a:gd name="T42" fmla="*/ 4231 w 4603"/>
                <a:gd name="T43" fmla="*/ 612 h 2052"/>
                <a:gd name="T44" fmla="*/ 4212 w 4603"/>
                <a:gd name="T45" fmla="*/ 611 h 2052"/>
                <a:gd name="T46" fmla="*/ 4194 w 4603"/>
                <a:gd name="T47" fmla="*/ 616 h 2052"/>
                <a:gd name="T48" fmla="*/ 4177 w 4603"/>
                <a:gd name="T49" fmla="*/ 630 h 2052"/>
                <a:gd name="T50" fmla="*/ 4025 w 4603"/>
                <a:gd name="T51" fmla="*/ 825 h 2052"/>
                <a:gd name="T52" fmla="*/ 3868 w 4603"/>
                <a:gd name="T53" fmla="*/ 1015 h 2052"/>
                <a:gd name="T54" fmla="*/ 3707 w 4603"/>
                <a:gd name="T55" fmla="*/ 1201 h 2052"/>
                <a:gd name="T56" fmla="*/ 3542 w 4603"/>
                <a:gd name="T57" fmla="*/ 1382 h 2052"/>
                <a:gd name="T58" fmla="*/ 3371 w 4603"/>
                <a:gd name="T59" fmla="*/ 1558 h 2052"/>
                <a:gd name="T60" fmla="*/ 3197 w 4603"/>
                <a:gd name="T61" fmla="*/ 1728 h 2052"/>
                <a:gd name="T62" fmla="*/ 3015 w 4603"/>
                <a:gd name="T63" fmla="*/ 1891 h 2052"/>
                <a:gd name="T64" fmla="*/ 2921 w 4603"/>
                <a:gd name="T65" fmla="*/ 1970 h 2052"/>
                <a:gd name="T66" fmla="*/ 2827 w 4603"/>
                <a:gd name="T67" fmla="*/ 2049 h 2052"/>
                <a:gd name="T68" fmla="*/ 2507 w 4603"/>
                <a:gd name="T69" fmla="*/ 2052 h 2052"/>
                <a:gd name="T70" fmla="*/ 2172 w 4603"/>
                <a:gd name="T71" fmla="*/ 2047 h 2052"/>
                <a:gd name="T72" fmla="*/ 1825 w 4603"/>
                <a:gd name="T73" fmla="*/ 2033 h 2052"/>
                <a:gd name="T74" fmla="*/ 1647 w 4603"/>
                <a:gd name="T75" fmla="*/ 2023 h 2052"/>
                <a:gd name="T76" fmla="*/ 1467 w 4603"/>
                <a:gd name="T77" fmla="*/ 2010 h 2052"/>
                <a:gd name="T78" fmla="*/ 1286 w 4603"/>
                <a:gd name="T79" fmla="*/ 1994 h 2052"/>
                <a:gd name="T80" fmla="*/ 1103 w 4603"/>
                <a:gd name="T81" fmla="*/ 1976 h 2052"/>
                <a:gd name="T82" fmla="*/ 920 w 4603"/>
                <a:gd name="T83" fmla="*/ 1954 h 2052"/>
                <a:gd name="T84" fmla="*/ 735 w 4603"/>
                <a:gd name="T85" fmla="*/ 1931 h 2052"/>
                <a:gd name="T86" fmla="*/ 551 w 4603"/>
                <a:gd name="T87" fmla="*/ 1905 h 2052"/>
                <a:gd name="T88" fmla="*/ 366 w 4603"/>
                <a:gd name="T89" fmla="*/ 1875 h 2052"/>
                <a:gd name="T90" fmla="*/ 183 w 4603"/>
                <a:gd name="T91" fmla="*/ 1842 h 2052"/>
                <a:gd name="T92" fmla="*/ 0 w 4603"/>
                <a:gd name="T93" fmla="*/ 1806 h 2052"/>
                <a:gd name="T94" fmla="*/ 107 w 4603"/>
                <a:gd name="T95" fmla="*/ 1731 h 2052"/>
                <a:gd name="T96" fmla="*/ 211 w 4603"/>
                <a:gd name="T97" fmla="*/ 1654 h 2052"/>
                <a:gd name="T98" fmla="*/ 313 w 4603"/>
                <a:gd name="T99" fmla="*/ 1572 h 2052"/>
                <a:gd name="T100" fmla="*/ 413 w 4603"/>
                <a:gd name="T101" fmla="*/ 1488 h 2052"/>
                <a:gd name="T102" fmla="*/ 509 w 4603"/>
                <a:gd name="T103" fmla="*/ 1401 h 2052"/>
                <a:gd name="T104" fmla="*/ 603 w 4603"/>
                <a:gd name="T105" fmla="*/ 1310 h 2052"/>
                <a:gd name="T106" fmla="*/ 694 w 4603"/>
                <a:gd name="T107" fmla="*/ 1217 h 2052"/>
                <a:gd name="T108" fmla="*/ 783 w 4603"/>
                <a:gd name="T109" fmla="*/ 1122 h 2052"/>
                <a:gd name="T110" fmla="*/ 868 w 4603"/>
                <a:gd name="T111" fmla="*/ 1023 h 2052"/>
                <a:gd name="T112" fmla="*/ 949 w 4603"/>
                <a:gd name="T113" fmla="*/ 921 h 2052"/>
                <a:gd name="T114" fmla="*/ 1027 w 4603"/>
                <a:gd name="T115" fmla="*/ 818 h 2052"/>
                <a:gd name="T116" fmla="*/ 1102 w 4603"/>
                <a:gd name="T117" fmla="*/ 712 h 2052"/>
                <a:gd name="T118" fmla="*/ 1174 w 4603"/>
                <a:gd name="T119" fmla="*/ 604 h 2052"/>
                <a:gd name="T120" fmla="*/ 1242 w 4603"/>
                <a:gd name="T121" fmla="*/ 493 h 2052"/>
                <a:gd name="T122" fmla="*/ 1306 w 4603"/>
                <a:gd name="T123" fmla="*/ 380 h 2052"/>
                <a:gd name="T124" fmla="*/ 1367 w 4603"/>
                <a:gd name="T125" fmla="*/ 266 h 20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603" h="2052">
                  <a:moveTo>
                    <a:pt x="1367" y="266"/>
                  </a:moveTo>
                  <a:lnTo>
                    <a:pt x="1473" y="278"/>
                  </a:lnTo>
                  <a:lnTo>
                    <a:pt x="1579" y="289"/>
                  </a:lnTo>
                  <a:lnTo>
                    <a:pt x="1684" y="299"/>
                  </a:lnTo>
                  <a:lnTo>
                    <a:pt x="1790" y="307"/>
                  </a:lnTo>
                  <a:lnTo>
                    <a:pt x="1895" y="313"/>
                  </a:lnTo>
                  <a:lnTo>
                    <a:pt x="1999" y="318"/>
                  </a:lnTo>
                  <a:lnTo>
                    <a:pt x="2104" y="323"/>
                  </a:lnTo>
                  <a:lnTo>
                    <a:pt x="2207" y="325"/>
                  </a:lnTo>
                  <a:lnTo>
                    <a:pt x="2311" y="325"/>
                  </a:lnTo>
                  <a:lnTo>
                    <a:pt x="2414" y="325"/>
                  </a:lnTo>
                  <a:lnTo>
                    <a:pt x="2518" y="323"/>
                  </a:lnTo>
                  <a:lnTo>
                    <a:pt x="2620" y="320"/>
                  </a:lnTo>
                  <a:lnTo>
                    <a:pt x="2723" y="316"/>
                  </a:lnTo>
                  <a:lnTo>
                    <a:pt x="2825" y="310"/>
                  </a:lnTo>
                  <a:lnTo>
                    <a:pt x="2926" y="302"/>
                  </a:lnTo>
                  <a:lnTo>
                    <a:pt x="3028" y="294"/>
                  </a:lnTo>
                  <a:lnTo>
                    <a:pt x="3129" y="285"/>
                  </a:lnTo>
                  <a:lnTo>
                    <a:pt x="3230" y="274"/>
                  </a:lnTo>
                  <a:lnTo>
                    <a:pt x="3329" y="261"/>
                  </a:lnTo>
                  <a:lnTo>
                    <a:pt x="3430" y="249"/>
                  </a:lnTo>
                  <a:lnTo>
                    <a:pt x="3529" y="234"/>
                  </a:lnTo>
                  <a:lnTo>
                    <a:pt x="3629" y="218"/>
                  </a:lnTo>
                  <a:lnTo>
                    <a:pt x="3728" y="201"/>
                  </a:lnTo>
                  <a:lnTo>
                    <a:pt x="3826" y="183"/>
                  </a:lnTo>
                  <a:lnTo>
                    <a:pt x="3925" y="165"/>
                  </a:lnTo>
                  <a:lnTo>
                    <a:pt x="4022" y="144"/>
                  </a:lnTo>
                  <a:lnTo>
                    <a:pt x="4120" y="123"/>
                  </a:lnTo>
                  <a:lnTo>
                    <a:pt x="4217" y="100"/>
                  </a:lnTo>
                  <a:lnTo>
                    <a:pt x="4314" y="78"/>
                  </a:lnTo>
                  <a:lnTo>
                    <a:pt x="4410" y="53"/>
                  </a:lnTo>
                  <a:lnTo>
                    <a:pt x="4507" y="28"/>
                  </a:lnTo>
                  <a:lnTo>
                    <a:pt x="4603" y="0"/>
                  </a:lnTo>
                  <a:lnTo>
                    <a:pt x="4272" y="690"/>
                  </a:lnTo>
                  <a:lnTo>
                    <a:pt x="4275" y="680"/>
                  </a:lnTo>
                  <a:lnTo>
                    <a:pt x="4278" y="670"/>
                  </a:lnTo>
                  <a:lnTo>
                    <a:pt x="4276" y="659"/>
                  </a:lnTo>
                  <a:lnTo>
                    <a:pt x="4274" y="649"/>
                  </a:lnTo>
                  <a:lnTo>
                    <a:pt x="4270" y="641"/>
                  </a:lnTo>
                  <a:lnTo>
                    <a:pt x="4264" y="633"/>
                  </a:lnTo>
                  <a:lnTo>
                    <a:pt x="4257" y="625"/>
                  </a:lnTo>
                  <a:lnTo>
                    <a:pt x="4249" y="620"/>
                  </a:lnTo>
                  <a:lnTo>
                    <a:pt x="4240" y="615"/>
                  </a:lnTo>
                  <a:lnTo>
                    <a:pt x="4231" y="612"/>
                  </a:lnTo>
                  <a:lnTo>
                    <a:pt x="4222" y="611"/>
                  </a:lnTo>
                  <a:lnTo>
                    <a:pt x="4212" y="611"/>
                  </a:lnTo>
                  <a:lnTo>
                    <a:pt x="4203" y="612"/>
                  </a:lnTo>
                  <a:lnTo>
                    <a:pt x="4194" y="616"/>
                  </a:lnTo>
                  <a:lnTo>
                    <a:pt x="4185" y="622"/>
                  </a:lnTo>
                  <a:lnTo>
                    <a:pt x="4177" y="630"/>
                  </a:lnTo>
                  <a:lnTo>
                    <a:pt x="4101" y="727"/>
                  </a:lnTo>
                  <a:lnTo>
                    <a:pt x="4025" y="825"/>
                  </a:lnTo>
                  <a:lnTo>
                    <a:pt x="3946" y="920"/>
                  </a:lnTo>
                  <a:lnTo>
                    <a:pt x="3868" y="1015"/>
                  </a:lnTo>
                  <a:lnTo>
                    <a:pt x="3788" y="1108"/>
                  </a:lnTo>
                  <a:lnTo>
                    <a:pt x="3707" y="1201"/>
                  </a:lnTo>
                  <a:lnTo>
                    <a:pt x="3625" y="1292"/>
                  </a:lnTo>
                  <a:lnTo>
                    <a:pt x="3542" y="1382"/>
                  </a:lnTo>
                  <a:lnTo>
                    <a:pt x="3458" y="1470"/>
                  </a:lnTo>
                  <a:lnTo>
                    <a:pt x="3371" y="1558"/>
                  </a:lnTo>
                  <a:lnTo>
                    <a:pt x="3285" y="1644"/>
                  </a:lnTo>
                  <a:lnTo>
                    <a:pt x="3197" y="1728"/>
                  </a:lnTo>
                  <a:lnTo>
                    <a:pt x="3106" y="1810"/>
                  </a:lnTo>
                  <a:lnTo>
                    <a:pt x="3015" y="1891"/>
                  </a:lnTo>
                  <a:lnTo>
                    <a:pt x="2969" y="1932"/>
                  </a:lnTo>
                  <a:lnTo>
                    <a:pt x="2921" y="1970"/>
                  </a:lnTo>
                  <a:lnTo>
                    <a:pt x="2875" y="2010"/>
                  </a:lnTo>
                  <a:lnTo>
                    <a:pt x="2827" y="2049"/>
                  </a:lnTo>
                  <a:lnTo>
                    <a:pt x="2668" y="2051"/>
                  </a:lnTo>
                  <a:lnTo>
                    <a:pt x="2507" y="2052"/>
                  </a:lnTo>
                  <a:lnTo>
                    <a:pt x="2341" y="2051"/>
                  </a:lnTo>
                  <a:lnTo>
                    <a:pt x="2172" y="2047"/>
                  </a:lnTo>
                  <a:lnTo>
                    <a:pt x="1999" y="2042"/>
                  </a:lnTo>
                  <a:lnTo>
                    <a:pt x="1825" y="2033"/>
                  </a:lnTo>
                  <a:lnTo>
                    <a:pt x="1736" y="2028"/>
                  </a:lnTo>
                  <a:lnTo>
                    <a:pt x="1647" y="2023"/>
                  </a:lnTo>
                  <a:lnTo>
                    <a:pt x="1557" y="2017"/>
                  </a:lnTo>
                  <a:lnTo>
                    <a:pt x="1467" y="2010"/>
                  </a:lnTo>
                  <a:lnTo>
                    <a:pt x="1377" y="2002"/>
                  </a:lnTo>
                  <a:lnTo>
                    <a:pt x="1286" y="1994"/>
                  </a:lnTo>
                  <a:lnTo>
                    <a:pt x="1194" y="1985"/>
                  </a:lnTo>
                  <a:lnTo>
                    <a:pt x="1103" y="1976"/>
                  </a:lnTo>
                  <a:lnTo>
                    <a:pt x="1012" y="1966"/>
                  </a:lnTo>
                  <a:lnTo>
                    <a:pt x="920" y="1954"/>
                  </a:lnTo>
                  <a:lnTo>
                    <a:pt x="828" y="1943"/>
                  </a:lnTo>
                  <a:lnTo>
                    <a:pt x="735" y="1931"/>
                  </a:lnTo>
                  <a:lnTo>
                    <a:pt x="643" y="1918"/>
                  </a:lnTo>
                  <a:lnTo>
                    <a:pt x="551" y="1905"/>
                  </a:lnTo>
                  <a:lnTo>
                    <a:pt x="458" y="1890"/>
                  </a:lnTo>
                  <a:lnTo>
                    <a:pt x="366" y="1875"/>
                  </a:lnTo>
                  <a:lnTo>
                    <a:pt x="275" y="1859"/>
                  </a:lnTo>
                  <a:lnTo>
                    <a:pt x="183" y="1842"/>
                  </a:lnTo>
                  <a:lnTo>
                    <a:pt x="91" y="1824"/>
                  </a:lnTo>
                  <a:lnTo>
                    <a:pt x="0" y="1806"/>
                  </a:lnTo>
                  <a:lnTo>
                    <a:pt x="53" y="1770"/>
                  </a:lnTo>
                  <a:lnTo>
                    <a:pt x="107" y="1731"/>
                  </a:lnTo>
                  <a:lnTo>
                    <a:pt x="159" y="1692"/>
                  </a:lnTo>
                  <a:lnTo>
                    <a:pt x="211" y="1654"/>
                  </a:lnTo>
                  <a:lnTo>
                    <a:pt x="262" y="1613"/>
                  </a:lnTo>
                  <a:lnTo>
                    <a:pt x="313" y="1572"/>
                  </a:lnTo>
                  <a:lnTo>
                    <a:pt x="363" y="1531"/>
                  </a:lnTo>
                  <a:lnTo>
                    <a:pt x="413" y="1488"/>
                  </a:lnTo>
                  <a:lnTo>
                    <a:pt x="460" y="1445"/>
                  </a:lnTo>
                  <a:lnTo>
                    <a:pt x="509" y="1401"/>
                  </a:lnTo>
                  <a:lnTo>
                    <a:pt x="557" y="1357"/>
                  </a:lnTo>
                  <a:lnTo>
                    <a:pt x="603" y="1310"/>
                  </a:lnTo>
                  <a:lnTo>
                    <a:pt x="649" y="1265"/>
                  </a:lnTo>
                  <a:lnTo>
                    <a:pt x="694" y="1217"/>
                  </a:lnTo>
                  <a:lnTo>
                    <a:pt x="738" y="1170"/>
                  </a:lnTo>
                  <a:lnTo>
                    <a:pt x="783" y="1122"/>
                  </a:lnTo>
                  <a:lnTo>
                    <a:pt x="824" y="1073"/>
                  </a:lnTo>
                  <a:lnTo>
                    <a:pt x="868" y="1023"/>
                  </a:lnTo>
                  <a:lnTo>
                    <a:pt x="908" y="972"/>
                  </a:lnTo>
                  <a:lnTo>
                    <a:pt x="949" y="921"/>
                  </a:lnTo>
                  <a:lnTo>
                    <a:pt x="989" y="870"/>
                  </a:lnTo>
                  <a:lnTo>
                    <a:pt x="1027" y="818"/>
                  </a:lnTo>
                  <a:lnTo>
                    <a:pt x="1065" y="765"/>
                  </a:lnTo>
                  <a:lnTo>
                    <a:pt x="1102" y="712"/>
                  </a:lnTo>
                  <a:lnTo>
                    <a:pt x="1139" y="658"/>
                  </a:lnTo>
                  <a:lnTo>
                    <a:pt x="1174" y="604"/>
                  </a:lnTo>
                  <a:lnTo>
                    <a:pt x="1209" y="548"/>
                  </a:lnTo>
                  <a:lnTo>
                    <a:pt x="1242" y="493"/>
                  </a:lnTo>
                  <a:lnTo>
                    <a:pt x="1275" y="437"/>
                  </a:lnTo>
                  <a:lnTo>
                    <a:pt x="1306" y="380"/>
                  </a:lnTo>
                  <a:lnTo>
                    <a:pt x="1337" y="323"/>
                  </a:lnTo>
                  <a:lnTo>
                    <a:pt x="1367" y="26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rgbClr val="080808"/>
                </a:solidFill>
                <a:effectLst/>
                <a:uLnTx/>
                <a:uFillTx/>
                <a:cs typeface="+mn-ea"/>
                <a:sym typeface="+mn-lt"/>
              </a:endParaRPr>
            </a:p>
          </p:txBody>
        </p:sp>
        <p:sp>
          <p:nvSpPr>
            <p:cNvPr id="30" name="Freeform 28"/>
            <p:cNvSpPr/>
            <p:nvPr/>
          </p:nvSpPr>
          <p:spPr bwMode="auto">
            <a:xfrm>
              <a:off x="3375026" y="3443288"/>
              <a:ext cx="371475" cy="304800"/>
            </a:xfrm>
            <a:custGeom>
              <a:avLst/>
              <a:gdLst>
                <a:gd name="T0" fmla="*/ 520 w 1868"/>
                <a:gd name="T1" fmla="*/ 1498 h 1534"/>
                <a:gd name="T2" fmla="*/ 629 w 1868"/>
                <a:gd name="T3" fmla="*/ 1424 h 1534"/>
                <a:gd name="T4" fmla="*/ 734 w 1868"/>
                <a:gd name="T5" fmla="*/ 1347 h 1534"/>
                <a:gd name="T6" fmla="*/ 838 w 1868"/>
                <a:gd name="T7" fmla="*/ 1266 h 1534"/>
                <a:gd name="T8" fmla="*/ 939 w 1868"/>
                <a:gd name="T9" fmla="*/ 1182 h 1534"/>
                <a:gd name="T10" fmla="*/ 1036 w 1868"/>
                <a:gd name="T11" fmla="*/ 1095 h 1534"/>
                <a:gd name="T12" fmla="*/ 1131 w 1868"/>
                <a:gd name="T13" fmla="*/ 1004 h 1534"/>
                <a:gd name="T14" fmla="*/ 1223 w 1868"/>
                <a:gd name="T15" fmla="*/ 911 h 1534"/>
                <a:gd name="T16" fmla="*/ 1313 w 1868"/>
                <a:gd name="T17" fmla="*/ 815 h 1534"/>
                <a:gd name="T18" fmla="*/ 1398 w 1868"/>
                <a:gd name="T19" fmla="*/ 716 h 1534"/>
                <a:gd name="T20" fmla="*/ 1481 w 1868"/>
                <a:gd name="T21" fmla="*/ 614 h 1534"/>
                <a:gd name="T22" fmla="*/ 1560 w 1868"/>
                <a:gd name="T23" fmla="*/ 510 h 1534"/>
                <a:gd name="T24" fmla="*/ 1635 w 1868"/>
                <a:gd name="T25" fmla="*/ 402 h 1534"/>
                <a:gd name="T26" fmla="*/ 1706 w 1868"/>
                <a:gd name="T27" fmla="*/ 293 h 1534"/>
                <a:gd name="T28" fmla="*/ 1774 w 1868"/>
                <a:gd name="T29" fmla="*/ 181 h 1534"/>
                <a:gd name="T30" fmla="*/ 1838 w 1868"/>
                <a:gd name="T31" fmla="*/ 68 h 1534"/>
                <a:gd name="T32" fmla="*/ 1850 w 1868"/>
                <a:gd name="T33" fmla="*/ 8 h 1534"/>
                <a:gd name="T34" fmla="*/ 1813 w 1868"/>
                <a:gd name="T35" fmla="*/ 3 h 1534"/>
                <a:gd name="T36" fmla="*/ 1761 w 1868"/>
                <a:gd name="T37" fmla="*/ 65 h 1534"/>
                <a:gd name="T38" fmla="*/ 1687 w 1868"/>
                <a:gd name="T39" fmla="*/ 190 h 1534"/>
                <a:gd name="T40" fmla="*/ 1605 w 1868"/>
                <a:gd name="T41" fmla="*/ 309 h 1534"/>
                <a:gd name="T42" fmla="*/ 1518 w 1868"/>
                <a:gd name="T43" fmla="*/ 424 h 1534"/>
                <a:gd name="T44" fmla="*/ 1424 w 1868"/>
                <a:gd name="T45" fmla="*/ 531 h 1534"/>
                <a:gd name="T46" fmla="*/ 1323 w 1868"/>
                <a:gd name="T47" fmla="*/ 634 h 1534"/>
                <a:gd name="T48" fmla="*/ 1216 w 1868"/>
                <a:gd name="T49" fmla="*/ 731 h 1534"/>
                <a:gd name="T50" fmla="*/ 1105 w 1868"/>
                <a:gd name="T51" fmla="*/ 824 h 1534"/>
                <a:gd name="T52" fmla="*/ 988 w 1868"/>
                <a:gd name="T53" fmla="*/ 910 h 1534"/>
                <a:gd name="T54" fmla="*/ 868 w 1868"/>
                <a:gd name="T55" fmla="*/ 993 h 1534"/>
                <a:gd name="T56" fmla="*/ 744 w 1868"/>
                <a:gd name="T57" fmla="*/ 1070 h 1534"/>
                <a:gd name="T58" fmla="*/ 614 w 1868"/>
                <a:gd name="T59" fmla="*/ 1143 h 1534"/>
                <a:gd name="T60" fmla="*/ 483 w 1868"/>
                <a:gd name="T61" fmla="*/ 1211 h 1534"/>
                <a:gd name="T62" fmla="*/ 348 w 1868"/>
                <a:gd name="T63" fmla="*/ 1275 h 1534"/>
                <a:gd name="T64" fmla="*/ 209 w 1868"/>
                <a:gd name="T65" fmla="*/ 1336 h 1534"/>
                <a:gd name="T66" fmla="*/ 70 w 1868"/>
                <a:gd name="T67" fmla="*/ 1391 h 1534"/>
                <a:gd name="T68" fmla="*/ 57 w 1868"/>
                <a:gd name="T69" fmla="*/ 1433 h 1534"/>
                <a:gd name="T70" fmla="*/ 173 w 1868"/>
                <a:gd name="T71" fmla="*/ 1464 h 1534"/>
                <a:gd name="T72" fmla="*/ 289 w 1868"/>
                <a:gd name="T73" fmla="*/ 1492 h 1534"/>
                <a:gd name="T74" fmla="*/ 407 w 1868"/>
                <a:gd name="T75" fmla="*/ 1520 h 1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868" h="1534">
                  <a:moveTo>
                    <a:pt x="466" y="1534"/>
                  </a:moveTo>
                  <a:lnTo>
                    <a:pt x="520" y="1498"/>
                  </a:lnTo>
                  <a:lnTo>
                    <a:pt x="575" y="1461"/>
                  </a:lnTo>
                  <a:lnTo>
                    <a:pt x="629" y="1424"/>
                  </a:lnTo>
                  <a:lnTo>
                    <a:pt x="682" y="1387"/>
                  </a:lnTo>
                  <a:lnTo>
                    <a:pt x="734" y="1347"/>
                  </a:lnTo>
                  <a:lnTo>
                    <a:pt x="787" y="1307"/>
                  </a:lnTo>
                  <a:lnTo>
                    <a:pt x="838" y="1266"/>
                  </a:lnTo>
                  <a:lnTo>
                    <a:pt x="889" y="1224"/>
                  </a:lnTo>
                  <a:lnTo>
                    <a:pt x="939" y="1182"/>
                  </a:lnTo>
                  <a:lnTo>
                    <a:pt x="987" y="1139"/>
                  </a:lnTo>
                  <a:lnTo>
                    <a:pt x="1036" y="1095"/>
                  </a:lnTo>
                  <a:lnTo>
                    <a:pt x="1084" y="1050"/>
                  </a:lnTo>
                  <a:lnTo>
                    <a:pt x="1131" y="1004"/>
                  </a:lnTo>
                  <a:lnTo>
                    <a:pt x="1178" y="958"/>
                  </a:lnTo>
                  <a:lnTo>
                    <a:pt x="1223" y="911"/>
                  </a:lnTo>
                  <a:lnTo>
                    <a:pt x="1269" y="864"/>
                  </a:lnTo>
                  <a:lnTo>
                    <a:pt x="1313" y="815"/>
                  </a:lnTo>
                  <a:lnTo>
                    <a:pt x="1356" y="766"/>
                  </a:lnTo>
                  <a:lnTo>
                    <a:pt x="1398" y="716"/>
                  </a:lnTo>
                  <a:lnTo>
                    <a:pt x="1440" y="665"/>
                  </a:lnTo>
                  <a:lnTo>
                    <a:pt x="1481" y="614"/>
                  </a:lnTo>
                  <a:lnTo>
                    <a:pt x="1520" y="562"/>
                  </a:lnTo>
                  <a:lnTo>
                    <a:pt x="1560" y="510"/>
                  </a:lnTo>
                  <a:lnTo>
                    <a:pt x="1597" y="457"/>
                  </a:lnTo>
                  <a:lnTo>
                    <a:pt x="1635" y="402"/>
                  </a:lnTo>
                  <a:lnTo>
                    <a:pt x="1671" y="348"/>
                  </a:lnTo>
                  <a:lnTo>
                    <a:pt x="1706" y="293"/>
                  </a:lnTo>
                  <a:lnTo>
                    <a:pt x="1741" y="238"/>
                  </a:lnTo>
                  <a:lnTo>
                    <a:pt x="1774" y="181"/>
                  </a:lnTo>
                  <a:lnTo>
                    <a:pt x="1807" y="124"/>
                  </a:lnTo>
                  <a:lnTo>
                    <a:pt x="1838" y="68"/>
                  </a:lnTo>
                  <a:lnTo>
                    <a:pt x="1868" y="10"/>
                  </a:lnTo>
                  <a:lnTo>
                    <a:pt x="1850" y="8"/>
                  </a:lnTo>
                  <a:lnTo>
                    <a:pt x="1832" y="5"/>
                  </a:lnTo>
                  <a:lnTo>
                    <a:pt x="1813" y="3"/>
                  </a:lnTo>
                  <a:lnTo>
                    <a:pt x="1795" y="0"/>
                  </a:lnTo>
                  <a:lnTo>
                    <a:pt x="1761" y="65"/>
                  </a:lnTo>
                  <a:lnTo>
                    <a:pt x="1724" y="129"/>
                  </a:lnTo>
                  <a:lnTo>
                    <a:pt x="1687" y="190"/>
                  </a:lnTo>
                  <a:lnTo>
                    <a:pt x="1647" y="250"/>
                  </a:lnTo>
                  <a:lnTo>
                    <a:pt x="1605" y="309"/>
                  </a:lnTo>
                  <a:lnTo>
                    <a:pt x="1562" y="367"/>
                  </a:lnTo>
                  <a:lnTo>
                    <a:pt x="1518" y="424"/>
                  </a:lnTo>
                  <a:lnTo>
                    <a:pt x="1472" y="478"/>
                  </a:lnTo>
                  <a:lnTo>
                    <a:pt x="1424" y="531"/>
                  </a:lnTo>
                  <a:lnTo>
                    <a:pt x="1374" y="584"/>
                  </a:lnTo>
                  <a:lnTo>
                    <a:pt x="1323" y="634"/>
                  </a:lnTo>
                  <a:lnTo>
                    <a:pt x="1271" y="683"/>
                  </a:lnTo>
                  <a:lnTo>
                    <a:pt x="1216" y="731"/>
                  </a:lnTo>
                  <a:lnTo>
                    <a:pt x="1162" y="778"/>
                  </a:lnTo>
                  <a:lnTo>
                    <a:pt x="1105" y="824"/>
                  </a:lnTo>
                  <a:lnTo>
                    <a:pt x="1047" y="867"/>
                  </a:lnTo>
                  <a:lnTo>
                    <a:pt x="988" y="910"/>
                  </a:lnTo>
                  <a:lnTo>
                    <a:pt x="930" y="952"/>
                  </a:lnTo>
                  <a:lnTo>
                    <a:pt x="868" y="993"/>
                  </a:lnTo>
                  <a:lnTo>
                    <a:pt x="806" y="1032"/>
                  </a:lnTo>
                  <a:lnTo>
                    <a:pt x="744" y="1070"/>
                  </a:lnTo>
                  <a:lnTo>
                    <a:pt x="679" y="1108"/>
                  </a:lnTo>
                  <a:lnTo>
                    <a:pt x="614" y="1143"/>
                  </a:lnTo>
                  <a:lnTo>
                    <a:pt x="548" y="1178"/>
                  </a:lnTo>
                  <a:lnTo>
                    <a:pt x="483" y="1211"/>
                  </a:lnTo>
                  <a:lnTo>
                    <a:pt x="415" y="1244"/>
                  </a:lnTo>
                  <a:lnTo>
                    <a:pt x="348" y="1275"/>
                  </a:lnTo>
                  <a:lnTo>
                    <a:pt x="279" y="1306"/>
                  </a:lnTo>
                  <a:lnTo>
                    <a:pt x="209" y="1336"/>
                  </a:lnTo>
                  <a:lnTo>
                    <a:pt x="140" y="1363"/>
                  </a:lnTo>
                  <a:lnTo>
                    <a:pt x="70" y="1391"/>
                  </a:lnTo>
                  <a:lnTo>
                    <a:pt x="0" y="1417"/>
                  </a:lnTo>
                  <a:lnTo>
                    <a:pt x="57" y="1433"/>
                  </a:lnTo>
                  <a:lnTo>
                    <a:pt x="115" y="1448"/>
                  </a:lnTo>
                  <a:lnTo>
                    <a:pt x="173" y="1464"/>
                  </a:lnTo>
                  <a:lnTo>
                    <a:pt x="231" y="1478"/>
                  </a:lnTo>
                  <a:lnTo>
                    <a:pt x="289" y="1492"/>
                  </a:lnTo>
                  <a:lnTo>
                    <a:pt x="348" y="1507"/>
                  </a:lnTo>
                  <a:lnTo>
                    <a:pt x="407" y="1520"/>
                  </a:lnTo>
                  <a:lnTo>
                    <a:pt x="466" y="153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rgbClr val="080808"/>
                </a:solidFill>
                <a:effectLst/>
                <a:uLnTx/>
                <a:uFillTx/>
                <a:cs typeface="+mn-ea"/>
                <a:sym typeface="+mn-lt"/>
              </a:endParaRPr>
            </a:p>
          </p:txBody>
        </p:sp>
        <p:sp>
          <p:nvSpPr>
            <p:cNvPr id="31" name="Freeform 29"/>
            <p:cNvSpPr/>
            <p:nvPr/>
          </p:nvSpPr>
          <p:spPr bwMode="auto">
            <a:xfrm>
              <a:off x="5967413" y="1635125"/>
              <a:ext cx="476250" cy="647700"/>
            </a:xfrm>
            <a:custGeom>
              <a:avLst/>
              <a:gdLst>
                <a:gd name="T0" fmla="*/ 120 w 2397"/>
                <a:gd name="T1" fmla="*/ 3254 h 3260"/>
                <a:gd name="T2" fmla="*/ 198 w 2397"/>
                <a:gd name="T3" fmla="*/ 3202 h 3260"/>
                <a:gd name="T4" fmla="*/ 300 w 2397"/>
                <a:gd name="T5" fmla="*/ 3128 h 3260"/>
                <a:gd name="T6" fmla="*/ 385 w 2397"/>
                <a:gd name="T7" fmla="*/ 3063 h 3260"/>
                <a:gd name="T8" fmla="*/ 482 w 2397"/>
                <a:gd name="T9" fmla="*/ 2986 h 3260"/>
                <a:gd name="T10" fmla="*/ 588 w 2397"/>
                <a:gd name="T11" fmla="*/ 2896 h 3260"/>
                <a:gd name="T12" fmla="*/ 703 w 2397"/>
                <a:gd name="T13" fmla="*/ 2796 h 3260"/>
                <a:gd name="T14" fmla="*/ 824 w 2397"/>
                <a:gd name="T15" fmla="*/ 2683 h 3260"/>
                <a:gd name="T16" fmla="*/ 950 w 2397"/>
                <a:gd name="T17" fmla="*/ 2558 h 3260"/>
                <a:gd name="T18" fmla="*/ 1078 w 2397"/>
                <a:gd name="T19" fmla="*/ 2421 h 3260"/>
                <a:gd name="T20" fmla="*/ 1209 w 2397"/>
                <a:gd name="T21" fmla="*/ 2274 h 3260"/>
                <a:gd name="T22" fmla="*/ 1338 w 2397"/>
                <a:gd name="T23" fmla="*/ 2115 h 3260"/>
                <a:gd name="T24" fmla="*/ 1464 w 2397"/>
                <a:gd name="T25" fmla="*/ 1946 h 3260"/>
                <a:gd name="T26" fmla="*/ 1586 w 2397"/>
                <a:gd name="T27" fmla="*/ 1765 h 3260"/>
                <a:gd name="T28" fmla="*/ 1702 w 2397"/>
                <a:gd name="T29" fmla="*/ 1578 h 3260"/>
                <a:gd name="T30" fmla="*/ 1807 w 2397"/>
                <a:gd name="T31" fmla="*/ 1398 h 3260"/>
                <a:gd name="T32" fmla="*/ 1903 w 2397"/>
                <a:gd name="T33" fmla="*/ 1233 h 3260"/>
                <a:gd name="T34" fmla="*/ 1986 w 2397"/>
                <a:gd name="T35" fmla="*/ 1081 h 3260"/>
                <a:gd name="T36" fmla="*/ 2061 w 2397"/>
                <a:gd name="T37" fmla="*/ 940 h 3260"/>
                <a:gd name="T38" fmla="*/ 2127 w 2397"/>
                <a:gd name="T39" fmla="*/ 812 h 3260"/>
                <a:gd name="T40" fmla="*/ 2209 w 2397"/>
                <a:gd name="T41" fmla="*/ 643 h 3260"/>
                <a:gd name="T42" fmla="*/ 2293 w 2397"/>
                <a:gd name="T43" fmla="*/ 459 h 3260"/>
                <a:gd name="T44" fmla="*/ 2348 w 2397"/>
                <a:gd name="T45" fmla="*/ 323 h 3260"/>
                <a:gd name="T46" fmla="*/ 2381 w 2397"/>
                <a:gd name="T47" fmla="*/ 234 h 3260"/>
                <a:gd name="T48" fmla="*/ 2396 w 2397"/>
                <a:gd name="T49" fmla="*/ 189 h 3260"/>
                <a:gd name="T50" fmla="*/ 1786 w 2397"/>
                <a:gd name="T51" fmla="*/ 0 h 3260"/>
                <a:gd name="T52" fmla="*/ 1780 w 2397"/>
                <a:gd name="T53" fmla="*/ 49 h 3260"/>
                <a:gd name="T54" fmla="*/ 1762 w 2397"/>
                <a:gd name="T55" fmla="*/ 184 h 3260"/>
                <a:gd name="T56" fmla="*/ 1729 w 2397"/>
                <a:gd name="T57" fmla="*/ 386 h 3260"/>
                <a:gd name="T58" fmla="*/ 1708 w 2397"/>
                <a:gd name="T59" fmla="*/ 506 h 3260"/>
                <a:gd name="T60" fmla="*/ 1680 w 2397"/>
                <a:gd name="T61" fmla="*/ 636 h 3260"/>
                <a:gd name="T62" fmla="*/ 1650 w 2397"/>
                <a:gd name="T63" fmla="*/ 773 h 3260"/>
                <a:gd name="T64" fmla="*/ 1613 w 2397"/>
                <a:gd name="T65" fmla="*/ 916 h 3260"/>
                <a:gd name="T66" fmla="*/ 1573 w 2397"/>
                <a:gd name="T67" fmla="*/ 1063 h 3260"/>
                <a:gd name="T68" fmla="*/ 1526 w 2397"/>
                <a:gd name="T69" fmla="*/ 1209 h 3260"/>
                <a:gd name="T70" fmla="*/ 1475 w 2397"/>
                <a:gd name="T71" fmla="*/ 1354 h 3260"/>
                <a:gd name="T72" fmla="*/ 1417 w 2397"/>
                <a:gd name="T73" fmla="*/ 1495 h 3260"/>
                <a:gd name="T74" fmla="*/ 1354 w 2397"/>
                <a:gd name="T75" fmla="*/ 1630 h 3260"/>
                <a:gd name="T76" fmla="*/ 1285 w 2397"/>
                <a:gd name="T77" fmla="*/ 1756 h 3260"/>
                <a:gd name="T78" fmla="*/ 1175 w 2397"/>
                <a:gd name="T79" fmla="*/ 1931 h 3260"/>
                <a:gd name="T80" fmla="*/ 1061 w 2397"/>
                <a:gd name="T81" fmla="*/ 2095 h 3260"/>
                <a:gd name="T82" fmla="*/ 949 w 2397"/>
                <a:gd name="T83" fmla="*/ 2245 h 3260"/>
                <a:gd name="T84" fmla="*/ 838 w 2397"/>
                <a:gd name="T85" fmla="*/ 2383 h 3260"/>
                <a:gd name="T86" fmla="*/ 728 w 2397"/>
                <a:gd name="T87" fmla="*/ 2509 h 3260"/>
                <a:gd name="T88" fmla="*/ 621 w 2397"/>
                <a:gd name="T89" fmla="*/ 2622 h 3260"/>
                <a:gd name="T90" fmla="*/ 519 w 2397"/>
                <a:gd name="T91" fmla="*/ 2724 h 3260"/>
                <a:gd name="T92" fmla="*/ 423 w 2397"/>
                <a:gd name="T93" fmla="*/ 2814 h 3260"/>
                <a:gd name="T94" fmla="*/ 333 w 2397"/>
                <a:gd name="T95" fmla="*/ 2893 h 3260"/>
                <a:gd name="T96" fmla="*/ 253 w 2397"/>
                <a:gd name="T97" fmla="*/ 2960 h 3260"/>
                <a:gd name="T98" fmla="*/ 119 w 2397"/>
                <a:gd name="T99" fmla="*/ 3063 h 3260"/>
                <a:gd name="T100" fmla="*/ 31 w 2397"/>
                <a:gd name="T101" fmla="*/ 3123 h 3260"/>
                <a:gd name="T102" fmla="*/ 0 w 2397"/>
                <a:gd name="T103" fmla="*/ 3143 h 3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397" h="3260">
                  <a:moveTo>
                    <a:pt x="110" y="3260"/>
                  </a:moveTo>
                  <a:lnTo>
                    <a:pt x="120" y="3254"/>
                  </a:lnTo>
                  <a:lnTo>
                    <a:pt x="151" y="3233"/>
                  </a:lnTo>
                  <a:lnTo>
                    <a:pt x="198" y="3202"/>
                  </a:lnTo>
                  <a:lnTo>
                    <a:pt x="263" y="3155"/>
                  </a:lnTo>
                  <a:lnTo>
                    <a:pt x="300" y="3128"/>
                  </a:lnTo>
                  <a:lnTo>
                    <a:pt x="341" y="3097"/>
                  </a:lnTo>
                  <a:lnTo>
                    <a:pt x="385" y="3063"/>
                  </a:lnTo>
                  <a:lnTo>
                    <a:pt x="432" y="3026"/>
                  </a:lnTo>
                  <a:lnTo>
                    <a:pt x="482" y="2986"/>
                  </a:lnTo>
                  <a:lnTo>
                    <a:pt x="534" y="2943"/>
                  </a:lnTo>
                  <a:lnTo>
                    <a:pt x="588" y="2896"/>
                  </a:lnTo>
                  <a:lnTo>
                    <a:pt x="645" y="2848"/>
                  </a:lnTo>
                  <a:lnTo>
                    <a:pt x="703" y="2796"/>
                  </a:lnTo>
                  <a:lnTo>
                    <a:pt x="763" y="2741"/>
                  </a:lnTo>
                  <a:lnTo>
                    <a:pt x="824" y="2683"/>
                  </a:lnTo>
                  <a:lnTo>
                    <a:pt x="887" y="2622"/>
                  </a:lnTo>
                  <a:lnTo>
                    <a:pt x="950" y="2558"/>
                  </a:lnTo>
                  <a:lnTo>
                    <a:pt x="1014" y="2492"/>
                  </a:lnTo>
                  <a:lnTo>
                    <a:pt x="1078" y="2421"/>
                  </a:lnTo>
                  <a:lnTo>
                    <a:pt x="1144" y="2350"/>
                  </a:lnTo>
                  <a:lnTo>
                    <a:pt x="1209" y="2274"/>
                  </a:lnTo>
                  <a:lnTo>
                    <a:pt x="1273" y="2197"/>
                  </a:lnTo>
                  <a:lnTo>
                    <a:pt x="1338" y="2115"/>
                  </a:lnTo>
                  <a:lnTo>
                    <a:pt x="1401" y="2032"/>
                  </a:lnTo>
                  <a:lnTo>
                    <a:pt x="1464" y="1946"/>
                  </a:lnTo>
                  <a:lnTo>
                    <a:pt x="1526" y="1856"/>
                  </a:lnTo>
                  <a:lnTo>
                    <a:pt x="1586" y="1765"/>
                  </a:lnTo>
                  <a:lnTo>
                    <a:pt x="1645" y="1671"/>
                  </a:lnTo>
                  <a:lnTo>
                    <a:pt x="1702" y="1578"/>
                  </a:lnTo>
                  <a:lnTo>
                    <a:pt x="1756" y="1487"/>
                  </a:lnTo>
                  <a:lnTo>
                    <a:pt x="1807" y="1398"/>
                  </a:lnTo>
                  <a:lnTo>
                    <a:pt x="1856" y="1314"/>
                  </a:lnTo>
                  <a:lnTo>
                    <a:pt x="1903" y="1233"/>
                  </a:lnTo>
                  <a:lnTo>
                    <a:pt x="1946" y="1156"/>
                  </a:lnTo>
                  <a:lnTo>
                    <a:pt x="1986" y="1081"/>
                  </a:lnTo>
                  <a:lnTo>
                    <a:pt x="2025" y="1008"/>
                  </a:lnTo>
                  <a:lnTo>
                    <a:pt x="2061" y="940"/>
                  </a:lnTo>
                  <a:lnTo>
                    <a:pt x="2095" y="874"/>
                  </a:lnTo>
                  <a:lnTo>
                    <a:pt x="2127" y="812"/>
                  </a:lnTo>
                  <a:lnTo>
                    <a:pt x="2157" y="753"/>
                  </a:lnTo>
                  <a:lnTo>
                    <a:pt x="2209" y="643"/>
                  </a:lnTo>
                  <a:lnTo>
                    <a:pt x="2254" y="545"/>
                  </a:lnTo>
                  <a:lnTo>
                    <a:pt x="2293" y="459"/>
                  </a:lnTo>
                  <a:lnTo>
                    <a:pt x="2323" y="386"/>
                  </a:lnTo>
                  <a:lnTo>
                    <a:pt x="2348" y="323"/>
                  </a:lnTo>
                  <a:lnTo>
                    <a:pt x="2368" y="273"/>
                  </a:lnTo>
                  <a:lnTo>
                    <a:pt x="2381" y="234"/>
                  </a:lnTo>
                  <a:lnTo>
                    <a:pt x="2390" y="206"/>
                  </a:lnTo>
                  <a:lnTo>
                    <a:pt x="2396" y="189"/>
                  </a:lnTo>
                  <a:lnTo>
                    <a:pt x="2397" y="184"/>
                  </a:lnTo>
                  <a:lnTo>
                    <a:pt x="1786" y="0"/>
                  </a:lnTo>
                  <a:lnTo>
                    <a:pt x="1784" y="12"/>
                  </a:lnTo>
                  <a:lnTo>
                    <a:pt x="1780" y="49"/>
                  </a:lnTo>
                  <a:lnTo>
                    <a:pt x="1772" y="107"/>
                  </a:lnTo>
                  <a:lnTo>
                    <a:pt x="1762" y="184"/>
                  </a:lnTo>
                  <a:lnTo>
                    <a:pt x="1747" y="277"/>
                  </a:lnTo>
                  <a:lnTo>
                    <a:pt x="1729" y="386"/>
                  </a:lnTo>
                  <a:lnTo>
                    <a:pt x="1719" y="445"/>
                  </a:lnTo>
                  <a:lnTo>
                    <a:pt x="1708" y="506"/>
                  </a:lnTo>
                  <a:lnTo>
                    <a:pt x="1694" y="569"/>
                  </a:lnTo>
                  <a:lnTo>
                    <a:pt x="1680" y="636"/>
                  </a:lnTo>
                  <a:lnTo>
                    <a:pt x="1666" y="704"/>
                  </a:lnTo>
                  <a:lnTo>
                    <a:pt x="1650" y="773"/>
                  </a:lnTo>
                  <a:lnTo>
                    <a:pt x="1633" y="845"/>
                  </a:lnTo>
                  <a:lnTo>
                    <a:pt x="1613" y="916"/>
                  </a:lnTo>
                  <a:lnTo>
                    <a:pt x="1594" y="989"/>
                  </a:lnTo>
                  <a:lnTo>
                    <a:pt x="1573" y="1063"/>
                  </a:lnTo>
                  <a:lnTo>
                    <a:pt x="1550" y="1135"/>
                  </a:lnTo>
                  <a:lnTo>
                    <a:pt x="1526" y="1209"/>
                  </a:lnTo>
                  <a:lnTo>
                    <a:pt x="1501" y="1282"/>
                  </a:lnTo>
                  <a:lnTo>
                    <a:pt x="1475" y="1354"/>
                  </a:lnTo>
                  <a:lnTo>
                    <a:pt x="1447" y="1426"/>
                  </a:lnTo>
                  <a:lnTo>
                    <a:pt x="1417" y="1495"/>
                  </a:lnTo>
                  <a:lnTo>
                    <a:pt x="1387" y="1563"/>
                  </a:lnTo>
                  <a:lnTo>
                    <a:pt x="1354" y="1630"/>
                  </a:lnTo>
                  <a:lnTo>
                    <a:pt x="1320" y="1694"/>
                  </a:lnTo>
                  <a:lnTo>
                    <a:pt x="1285" y="1756"/>
                  </a:lnTo>
                  <a:lnTo>
                    <a:pt x="1230" y="1845"/>
                  </a:lnTo>
                  <a:lnTo>
                    <a:pt x="1175" y="1931"/>
                  </a:lnTo>
                  <a:lnTo>
                    <a:pt x="1118" y="2015"/>
                  </a:lnTo>
                  <a:lnTo>
                    <a:pt x="1061" y="2095"/>
                  </a:lnTo>
                  <a:lnTo>
                    <a:pt x="1006" y="2172"/>
                  </a:lnTo>
                  <a:lnTo>
                    <a:pt x="949" y="2245"/>
                  </a:lnTo>
                  <a:lnTo>
                    <a:pt x="893" y="2316"/>
                  </a:lnTo>
                  <a:lnTo>
                    <a:pt x="838" y="2383"/>
                  </a:lnTo>
                  <a:lnTo>
                    <a:pt x="782" y="2447"/>
                  </a:lnTo>
                  <a:lnTo>
                    <a:pt x="728" y="2509"/>
                  </a:lnTo>
                  <a:lnTo>
                    <a:pt x="674" y="2566"/>
                  </a:lnTo>
                  <a:lnTo>
                    <a:pt x="621" y="2622"/>
                  </a:lnTo>
                  <a:lnTo>
                    <a:pt x="570" y="2674"/>
                  </a:lnTo>
                  <a:lnTo>
                    <a:pt x="519" y="2724"/>
                  </a:lnTo>
                  <a:lnTo>
                    <a:pt x="470" y="2771"/>
                  </a:lnTo>
                  <a:lnTo>
                    <a:pt x="423" y="2814"/>
                  </a:lnTo>
                  <a:lnTo>
                    <a:pt x="377" y="2854"/>
                  </a:lnTo>
                  <a:lnTo>
                    <a:pt x="333" y="2893"/>
                  </a:lnTo>
                  <a:lnTo>
                    <a:pt x="292" y="2928"/>
                  </a:lnTo>
                  <a:lnTo>
                    <a:pt x="253" y="2960"/>
                  </a:lnTo>
                  <a:lnTo>
                    <a:pt x="180" y="3017"/>
                  </a:lnTo>
                  <a:lnTo>
                    <a:pt x="119" y="3063"/>
                  </a:lnTo>
                  <a:lnTo>
                    <a:pt x="68" y="3098"/>
                  </a:lnTo>
                  <a:lnTo>
                    <a:pt x="31" y="3123"/>
                  </a:lnTo>
                  <a:lnTo>
                    <a:pt x="8" y="3138"/>
                  </a:lnTo>
                  <a:lnTo>
                    <a:pt x="0" y="3143"/>
                  </a:lnTo>
                  <a:lnTo>
                    <a:pt x="110" y="326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rgbClr val="080808"/>
                </a:solidFill>
                <a:effectLst/>
                <a:uLnTx/>
                <a:uFillTx/>
                <a:cs typeface="+mn-ea"/>
                <a:sym typeface="+mn-lt"/>
              </a:endParaRPr>
            </a:p>
          </p:txBody>
        </p:sp>
      </p:grpSp>
      <p:sp>
        <p:nvSpPr>
          <p:cNvPr id="32" name="TextBox 10"/>
          <p:cNvSpPr txBox="1"/>
          <p:nvPr/>
        </p:nvSpPr>
        <p:spPr>
          <a:xfrm>
            <a:off x="5006189" y="648840"/>
            <a:ext cx="2082388" cy="584775"/>
          </a:xfrm>
          <a:prstGeom prst="rect">
            <a:avLst/>
          </a:prstGeom>
          <a:noFill/>
        </p:spPr>
        <p:txBody>
          <a:bodyPr wrap="square" rtlCol="0">
            <a:spAutoFit/>
          </a:bodyPr>
          <a:lstStyle/>
          <a:p>
            <a:pPr defTabSz="914400"/>
            <a:r>
              <a:rPr lang="zh-CN" altLang="en-US" sz="3200" b="1" dirty="0" smtClean="0">
                <a:solidFill>
                  <a:srgbClr val="FFFFFF"/>
                </a:solidFill>
                <a:cs typeface="+mn-ea"/>
                <a:sym typeface="+mn-lt"/>
              </a:rPr>
              <a:t>基本信息</a:t>
            </a:r>
            <a:endParaRPr lang="zh-CN" altLang="en-US" sz="3200" b="1" dirty="0">
              <a:solidFill>
                <a:srgbClr val="FFFFFF"/>
              </a:solidFill>
              <a:cs typeface="+mn-ea"/>
              <a:sym typeface="+mn-lt"/>
            </a:endParaRPr>
          </a:p>
        </p:txBody>
      </p:sp>
      <p:grpSp>
        <p:nvGrpSpPr>
          <p:cNvPr id="33" name="组合 32"/>
          <p:cNvGrpSpPr/>
          <p:nvPr/>
        </p:nvGrpSpPr>
        <p:grpSpPr>
          <a:xfrm rot="20020806">
            <a:off x="7774452" y="662671"/>
            <a:ext cx="470814" cy="283568"/>
            <a:chOff x="2843213" y="1635125"/>
            <a:chExt cx="3600450" cy="2168525"/>
          </a:xfrm>
          <a:solidFill>
            <a:schemeClr val="bg1"/>
          </a:solidFill>
        </p:grpSpPr>
        <p:sp>
          <p:nvSpPr>
            <p:cNvPr id="34" name="Freeform 5"/>
            <p:cNvSpPr/>
            <p:nvPr/>
          </p:nvSpPr>
          <p:spPr bwMode="auto">
            <a:xfrm>
              <a:off x="3168651" y="3489325"/>
              <a:ext cx="509588" cy="225425"/>
            </a:xfrm>
            <a:custGeom>
              <a:avLst/>
              <a:gdLst>
                <a:gd name="T0" fmla="*/ 768 w 2570"/>
                <a:gd name="T1" fmla="*/ 775 h 1137"/>
                <a:gd name="T2" fmla="*/ 668 w 2570"/>
                <a:gd name="T3" fmla="*/ 787 h 1137"/>
                <a:gd name="T4" fmla="*/ 567 w 2570"/>
                <a:gd name="T5" fmla="*/ 799 h 1137"/>
                <a:gd name="T6" fmla="*/ 465 w 2570"/>
                <a:gd name="T7" fmla="*/ 807 h 1137"/>
                <a:gd name="T8" fmla="*/ 362 w 2570"/>
                <a:gd name="T9" fmla="*/ 812 h 1137"/>
                <a:gd name="T10" fmla="*/ 259 w 2570"/>
                <a:gd name="T11" fmla="*/ 815 h 1137"/>
                <a:gd name="T12" fmla="*/ 156 w 2570"/>
                <a:gd name="T13" fmla="*/ 815 h 1137"/>
                <a:gd name="T14" fmla="*/ 52 w 2570"/>
                <a:gd name="T15" fmla="*/ 810 h 1137"/>
                <a:gd name="T16" fmla="*/ 50 w 2570"/>
                <a:gd name="T17" fmla="*/ 831 h 1137"/>
                <a:gd name="T18" fmla="*/ 152 w 2570"/>
                <a:gd name="T19" fmla="*/ 877 h 1137"/>
                <a:gd name="T20" fmla="*/ 257 w 2570"/>
                <a:gd name="T21" fmla="*/ 921 h 1137"/>
                <a:gd name="T22" fmla="*/ 362 w 2570"/>
                <a:gd name="T23" fmla="*/ 964 h 1137"/>
                <a:gd name="T24" fmla="*/ 469 w 2570"/>
                <a:gd name="T25" fmla="*/ 1005 h 1137"/>
                <a:gd name="T26" fmla="*/ 579 w 2570"/>
                <a:gd name="T27" fmla="*/ 1045 h 1137"/>
                <a:gd name="T28" fmla="*/ 689 w 2570"/>
                <a:gd name="T29" fmla="*/ 1082 h 1137"/>
                <a:gd name="T30" fmla="*/ 801 w 2570"/>
                <a:gd name="T31" fmla="*/ 1119 h 1137"/>
                <a:gd name="T32" fmla="*/ 920 w 2570"/>
                <a:gd name="T33" fmla="*/ 1115 h 1137"/>
                <a:gd name="T34" fmla="*/ 1047 w 2570"/>
                <a:gd name="T35" fmla="*/ 1070 h 1137"/>
                <a:gd name="T36" fmla="*/ 1172 w 2570"/>
                <a:gd name="T37" fmla="*/ 1021 h 1137"/>
                <a:gd name="T38" fmla="*/ 1294 w 2570"/>
                <a:gd name="T39" fmla="*/ 969 h 1137"/>
                <a:gd name="T40" fmla="*/ 1416 w 2570"/>
                <a:gd name="T41" fmla="*/ 913 h 1137"/>
                <a:gd name="T42" fmla="*/ 1535 w 2570"/>
                <a:gd name="T43" fmla="*/ 854 h 1137"/>
                <a:gd name="T44" fmla="*/ 1652 w 2570"/>
                <a:gd name="T45" fmla="*/ 792 h 1137"/>
                <a:gd name="T46" fmla="*/ 1765 w 2570"/>
                <a:gd name="T47" fmla="*/ 726 h 1137"/>
                <a:gd name="T48" fmla="*/ 1875 w 2570"/>
                <a:gd name="T49" fmla="*/ 656 h 1137"/>
                <a:gd name="T50" fmla="*/ 1982 w 2570"/>
                <a:gd name="T51" fmla="*/ 582 h 1137"/>
                <a:gd name="T52" fmla="*/ 2085 w 2570"/>
                <a:gd name="T53" fmla="*/ 505 h 1137"/>
                <a:gd name="T54" fmla="*/ 2185 w 2570"/>
                <a:gd name="T55" fmla="*/ 422 h 1137"/>
                <a:gd name="T56" fmla="*/ 2279 w 2570"/>
                <a:gd name="T57" fmla="*/ 337 h 1137"/>
                <a:gd name="T58" fmla="*/ 2368 w 2570"/>
                <a:gd name="T59" fmla="*/ 247 h 1137"/>
                <a:gd name="T60" fmla="*/ 2453 w 2570"/>
                <a:gd name="T61" fmla="*/ 151 h 1137"/>
                <a:gd name="T62" fmla="*/ 2533 w 2570"/>
                <a:gd name="T63" fmla="*/ 51 h 1137"/>
                <a:gd name="T64" fmla="*/ 2523 w 2570"/>
                <a:gd name="T65" fmla="*/ 37 h 1137"/>
                <a:gd name="T66" fmla="*/ 2424 w 2570"/>
                <a:gd name="T67" fmla="*/ 107 h 1137"/>
                <a:gd name="T68" fmla="*/ 2324 w 2570"/>
                <a:gd name="T69" fmla="*/ 175 h 1137"/>
                <a:gd name="T70" fmla="*/ 2222 w 2570"/>
                <a:gd name="T71" fmla="*/ 241 h 1137"/>
                <a:gd name="T72" fmla="*/ 2119 w 2570"/>
                <a:gd name="T73" fmla="*/ 302 h 1137"/>
                <a:gd name="T74" fmla="*/ 2012 w 2570"/>
                <a:gd name="T75" fmla="*/ 361 h 1137"/>
                <a:gd name="T76" fmla="*/ 1906 w 2570"/>
                <a:gd name="T77" fmla="*/ 417 h 1137"/>
                <a:gd name="T78" fmla="*/ 1796 w 2570"/>
                <a:gd name="T79" fmla="*/ 469 h 1137"/>
                <a:gd name="T80" fmla="*/ 1686 w 2570"/>
                <a:gd name="T81" fmla="*/ 518 h 1137"/>
                <a:gd name="T82" fmla="*/ 1573 w 2570"/>
                <a:gd name="T83" fmla="*/ 563 h 1137"/>
                <a:gd name="T84" fmla="*/ 1460 w 2570"/>
                <a:gd name="T85" fmla="*/ 605 h 1137"/>
                <a:gd name="T86" fmla="*/ 1345 w 2570"/>
                <a:gd name="T87" fmla="*/ 642 h 1137"/>
                <a:gd name="T88" fmla="*/ 1230 w 2570"/>
                <a:gd name="T89" fmla="*/ 677 h 1137"/>
                <a:gd name="T90" fmla="*/ 1113 w 2570"/>
                <a:gd name="T91" fmla="*/ 708 h 1137"/>
                <a:gd name="T92" fmla="*/ 995 w 2570"/>
                <a:gd name="T93" fmla="*/ 734 h 1137"/>
                <a:gd name="T94" fmla="*/ 876 w 2570"/>
                <a:gd name="T95" fmla="*/ 757 h 1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570" h="1137">
                  <a:moveTo>
                    <a:pt x="817" y="767"/>
                  </a:moveTo>
                  <a:lnTo>
                    <a:pt x="768" y="775"/>
                  </a:lnTo>
                  <a:lnTo>
                    <a:pt x="718" y="782"/>
                  </a:lnTo>
                  <a:lnTo>
                    <a:pt x="668" y="787"/>
                  </a:lnTo>
                  <a:lnTo>
                    <a:pt x="619" y="793"/>
                  </a:lnTo>
                  <a:lnTo>
                    <a:pt x="567" y="799"/>
                  </a:lnTo>
                  <a:lnTo>
                    <a:pt x="516" y="803"/>
                  </a:lnTo>
                  <a:lnTo>
                    <a:pt x="465" y="807"/>
                  </a:lnTo>
                  <a:lnTo>
                    <a:pt x="414" y="810"/>
                  </a:lnTo>
                  <a:lnTo>
                    <a:pt x="362" y="812"/>
                  </a:lnTo>
                  <a:lnTo>
                    <a:pt x="311" y="814"/>
                  </a:lnTo>
                  <a:lnTo>
                    <a:pt x="259" y="815"/>
                  </a:lnTo>
                  <a:lnTo>
                    <a:pt x="207" y="815"/>
                  </a:lnTo>
                  <a:lnTo>
                    <a:pt x="156" y="815"/>
                  </a:lnTo>
                  <a:lnTo>
                    <a:pt x="104" y="812"/>
                  </a:lnTo>
                  <a:lnTo>
                    <a:pt x="52" y="810"/>
                  </a:lnTo>
                  <a:lnTo>
                    <a:pt x="0" y="807"/>
                  </a:lnTo>
                  <a:lnTo>
                    <a:pt x="50" y="831"/>
                  </a:lnTo>
                  <a:lnTo>
                    <a:pt x="101" y="854"/>
                  </a:lnTo>
                  <a:lnTo>
                    <a:pt x="152" y="877"/>
                  </a:lnTo>
                  <a:lnTo>
                    <a:pt x="205" y="900"/>
                  </a:lnTo>
                  <a:lnTo>
                    <a:pt x="257" y="921"/>
                  </a:lnTo>
                  <a:lnTo>
                    <a:pt x="309" y="943"/>
                  </a:lnTo>
                  <a:lnTo>
                    <a:pt x="362" y="964"/>
                  </a:lnTo>
                  <a:lnTo>
                    <a:pt x="416" y="985"/>
                  </a:lnTo>
                  <a:lnTo>
                    <a:pt x="469" y="1005"/>
                  </a:lnTo>
                  <a:lnTo>
                    <a:pt x="523" y="1026"/>
                  </a:lnTo>
                  <a:lnTo>
                    <a:pt x="579" y="1045"/>
                  </a:lnTo>
                  <a:lnTo>
                    <a:pt x="633" y="1064"/>
                  </a:lnTo>
                  <a:lnTo>
                    <a:pt x="689" y="1082"/>
                  </a:lnTo>
                  <a:lnTo>
                    <a:pt x="744" y="1102"/>
                  </a:lnTo>
                  <a:lnTo>
                    <a:pt x="801" y="1119"/>
                  </a:lnTo>
                  <a:lnTo>
                    <a:pt x="857" y="1137"/>
                  </a:lnTo>
                  <a:lnTo>
                    <a:pt x="920" y="1115"/>
                  </a:lnTo>
                  <a:lnTo>
                    <a:pt x="984" y="1093"/>
                  </a:lnTo>
                  <a:lnTo>
                    <a:pt x="1047" y="1070"/>
                  </a:lnTo>
                  <a:lnTo>
                    <a:pt x="1110" y="1046"/>
                  </a:lnTo>
                  <a:lnTo>
                    <a:pt x="1172" y="1021"/>
                  </a:lnTo>
                  <a:lnTo>
                    <a:pt x="1233" y="995"/>
                  </a:lnTo>
                  <a:lnTo>
                    <a:pt x="1294" y="969"/>
                  </a:lnTo>
                  <a:lnTo>
                    <a:pt x="1356" y="942"/>
                  </a:lnTo>
                  <a:lnTo>
                    <a:pt x="1416" y="913"/>
                  </a:lnTo>
                  <a:lnTo>
                    <a:pt x="1476" y="885"/>
                  </a:lnTo>
                  <a:lnTo>
                    <a:pt x="1535" y="854"/>
                  </a:lnTo>
                  <a:lnTo>
                    <a:pt x="1594" y="824"/>
                  </a:lnTo>
                  <a:lnTo>
                    <a:pt x="1652" y="792"/>
                  </a:lnTo>
                  <a:lnTo>
                    <a:pt x="1708" y="759"/>
                  </a:lnTo>
                  <a:lnTo>
                    <a:pt x="1765" y="726"/>
                  </a:lnTo>
                  <a:lnTo>
                    <a:pt x="1821" y="692"/>
                  </a:lnTo>
                  <a:lnTo>
                    <a:pt x="1875" y="656"/>
                  </a:lnTo>
                  <a:lnTo>
                    <a:pt x="1929" y="620"/>
                  </a:lnTo>
                  <a:lnTo>
                    <a:pt x="1982" y="582"/>
                  </a:lnTo>
                  <a:lnTo>
                    <a:pt x="2034" y="544"/>
                  </a:lnTo>
                  <a:lnTo>
                    <a:pt x="2085" y="505"/>
                  </a:lnTo>
                  <a:lnTo>
                    <a:pt x="2135" y="464"/>
                  </a:lnTo>
                  <a:lnTo>
                    <a:pt x="2185" y="422"/>
                  </a:lnTo>
                  <a:lnTo>
                    <a:pt x="2232" y="380"/>
                  </a:lnTo>
                  <a:lnTo>
                    <a:pt x="2279" y="337"/>
                  </a:lnTo>
                  <a:lnTo>
                    <a:pt x="2324" y="292"/>
                  </a:lnTo>
                  <a:lnTo>
                    <a:pt x="2368" y="247"/>
                  </a:lnTo>
                  <a:lnTo>
                    <a:pt x="2411" y="199"/>
                  </a:lnTo>
                  <a:lnTo>
                    <a:pt x="2453" y="151"/>
                  </a:lnTo>
                  <a:lnTo>
                    <a:pt x="2494" y="102"/>
                  </a:lnTo>
                  <a:lnTo>
                    <a:pt x="2533" y="51"/>
                  </a:lnTo>
                  <a:lnTo>
                    <a:pt x="2570" y="0"/>
                  </a:lnTo>
                  <a:lnTo>
                    <a:pt x="2523" y="37"/>
                  </a:lnTo>
                  <a:lnTo>
                    <a:pt x="2474" y="73"/>
                  </a:lnTo>
                  <a:lnTo>
                    <a:pt x="2424" y="107"/>
                  </a:lnTo>
                  <a:lnTo>
                    <a:pt x="2374" y="142"/>
                  </a:lnTo>
                  <a:lnTo>
                    <a:pt x="2324" y="175"/>
                  </a:lnTo>
                  <a:lnTo>
                    <a:pt x="2273" y="208"/>
                  </a:lnTo>
                  <a:lnTo>
                    <a:pt x="2222" y="241"/>
                  </a:lnTo>
                  <a:lnTo>
                    <a:pt x="2171" y="271"/>
                  </a:lnTo>
                  <a:lnTo>
                    <a:pt x="2119" y="302"/>
                  </a:lnTo>
                  <a:lnTo>
                    <a:pt x="2066" y="332"/>
                  </a:lnTo>
                  <a:lnTo>
                    <a:pt x="2012" y="361"/>
                  </a:lnTo>
                  <a:lnTo>
                    <a:pt x="1959" y="389"/>
                  </a:lnTo>
                  <a:lnTo>
                    <a:pt x="1906" y="417"/>
                  </a:lnTo>
                  <a:lnTo>
                    <a:pt x="1851" y="443"/>
                  </a:lnTo>
                  <a:lnTo>
                    <a:pt x="1796" y="469"/>
                  </a:lnTo>
                  <a:lnTo>
                    <a:pt x="1741" y="494"/>
                  </a:lnTo>
                  <a:lnTo>
                    <a:pt x="1686" y="518"/>
                  </a:lnTo>
                  <a:lnTo>
                    <a:pt x="1630" y="540"/>
                  </a:lnTo>
                  <a:lnTo>
                    <a:pt x="1573" y="563"/>
                  </a:lnTo>
                  <a:lnTo>
                    <a:pt x="1517" y="584"/>
                  </a:lnTo>
                  <a:lnTo>
                    <a:pt x="1460" y="605"/>
                  </a:lnTo>
                  <a:lnTo>
                    <a:pt x="1403" y="624"/>
                  </a:lnTo>
                  <a:lnTo>
                    <a:pt x="1345" y="642"/>
                  </a:lnTo>
                  <a:lnTo>
                    <a:pt x="1288" y="660"/>
                  </a:lnTo>
                  <a:lnTo>
                    <a:pt x="1230" y="677"/>
                  </a:lnTo>
                  <a:lnTo>
                    <a:pt x="1172" y="693"/>
                  </a:lnTo>
                  <a:lnTo>
                    <a:pt x="1113" y="708"/>
                  </a:lnTo>
                  <a:lnTo>
                    <a:pt x="1054" y="722"/>
                  </a:lnTo>
                  <a:lnTo>
                    <a:pt x="995" y="734"/>
                  </a:lnTo>
                  <a:lnTo>
                    <a:pt x="936" y="747"/>
                  </a:lnTo>
                  <a:lnTo>
                    <a:pt x="876" y="757"/>
                  </a:lnTo>
                  <a:lnTo>
                    <a:pt x="817" y="76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rgbClr val="080808"/>
                </a:solidFill>
                <a:effectLst/>
                <a:uLnTx/>
                <a:uFillTx/>
                <a:cs typeface="+mn-ea"/>
                <a:sym typeface="+mn-lt"/>
              </a:endParaRPr>
            </a:p>
          </p:txBody>
        </p:sp>
        <p:sp>
          <p:nvSpPr>
            <p:cNvPr id="35" name="Freeform 6"/>
            <p:cNvSpPr/>
            <p:nvPr/>
          </p:nvSpPr>
          <p:spPr bwMode="auto">
            <a:xfrm>
              <a:off x="5008563" y="2562225"/>
              <a:ext cx="523875" cy="136525"/>
            </a:xfrm>
            <a:custGeom>
              <a:avLst/>
              <a:gdLst>
                <a:gd name="T0" fmla="*/ 1971 w 2639"/>
                <a:gd name="T1" fmla="*/ 172 h 690"/>
                <a:gd name="T2" fmla="*/ 1860 w 2639"/>
                <a:gd name="T3" fmla="*/ 134 h 690"/>
                <a:gd name="T4" fmla="*/ 1749 w 2639"/>
                <a:gd name="T5" fmla="*/ 101 h 690"/>
                <a:gd name="T6" fmla="*/ 1636 w 2639"/>
                <a:gd name="T7" fmla="*/ 73 h 690"/>
                <a:gd name="T8" fmla="*/ 1522 w 2639"/>
                <a:gd name="T9" fmla="*/ 50 h 690"/>
                <a:gd name="T10" fmla="*/ 1407 w 2639"/>
                <a:gd name="T11" fmla="*/ 32 h 690"/>
                <a:gd name="T12" fmla="*/ 1292 w 2639"/>
                <a:gd name="T13" fmla="*/ 19 h 690"/>
                <a:gd name="T14" fmla="*/ 1176 w 2639"/>
                <a:gd name="T15" fmla="*/ 9 h 690"/>
                <a:gd name="T16" fmla="*/ 1053 w 2639"/>
                <a:gd name="T17" fmla="*/ 3 h 690"/>
                <a:gd name="T18" fmla="*/ 924 w 2639"/>
                <a:gd name="T19" fmla="*/ 0 h 690"/>
                <a:gd name="T20" fmla="*/ 796 w 2639"/>
                <a:gd name="T21" fmla="*/ 3 h 690"/>
                <a:gd name="T22" fmla="*/ 668 w 2639"/>
                <a:gd name="T23" fmla="*/ 7 h 690"/>
                <a:gd name="T24" fmla="*/ 540 w 2639"/>
                <a:gd name="T25" fmla="*/ 15 h 690"/>
                <a:gd name="T26" fmla="*/ 412 w 2639"/>
                <a:gd name="T27" fmla="*/ 25 h 690"/>
                <a:gd name="T28" fmla="*/ 283 w 2639"/>
                <a:gd name="T29" fmla="*/ 39 h 690"/>
                <a:gd name="T30" fmla="*/ 156 w 2639"/>
                <a:gd name="T31" fmla="*/ 53 h 690"/>
                <a:gd name="T32" fmla="*/ 68 w 2639"/>
                <a:gd name="T33" fmla="*/ 79 h 690"/>
                <a:gd name="T34" fmla="*/ 21 w 2639"/>
                <a:gd name="T35" fmla="*/ 117 h 690"/>
                <a:gd name="T36" fmla="*/ 79 w 2639"/>
                <a:gd name="T37" fmla="*/ 123 h 690"/>
                <a:gd name="T38" fmla="*/ 241 w 2639"/>
                <a:gd name="T39" fmla="*/ 100 h 690"/>
                <a:gd name="T40" fmla="*/ 407 w 2639"/>
                <a:gd name="T41" fmla="*/ 85 h 690"/>
                <a:gd name="T42" fmla="*/ 574 w 2639"/>
                <a:gd name="T43" fmla="*/ 79 h 690"/>
                <a:gd name="T44" fmla="*/ 740 w 2639"/>
                <a:gd name="T45" fmla="*/ 80 h 690"/>
                <a:gd name="T46" fmla="*/ 908 w 2639"/>
                <a:gd name="T47" fmla="*/ 89 h 690"/>
                <a:gd name="T48" fmla="*/ 1075 w 2639"/>
                <a:gd name="T49" fmla="*/ 107 h 690"/>
                <a:gd name="T50" fmla="*/ 1240 w 2639"/>
                <a:gd name="T51" fmla="*/ 133 h 690"/>
                <a:gd name="T52" fmla="*/ 1403 w 2639"/>
                <a:gd name="T53" fmla="*/ 167 h 690"/>
                <a:gd name="T54" fmla="*/ 1564 w 2639"/>
                <a:gd name="T55" fmla="*/ 209 h 690"/>
                <a:gd name="T56" fmla="*/ 1719 w 2639"/>
                <a:gd name="T57" fmla="*/ 260 h 690"/>
                <a:gd name="T58" fmla="*/ 1871 w 2639"/>
                <a:gd name="T59" fmla="*/ 319 h 690"/>
                <a:gd name="T60" fmla="*/ 2017 w 2639"/>
                <a:gd name="T61" fmla="*/ 387 h 690"/>
                <a:gd name="T62" fmla="*/ 2158 w 2639"/>
                <a:gd name="T63" fmla="*/ 463 h 690"/>
                <a:gd name="T64" fmla="*/ 2291 w 2639"/>
                <a:gd name="T65" fmla="*/ 547 h 690"/>
                <a:gd name="T66" fmla="*/ 2416 w 2639"/>
                <a:gd name="T67" fmla="*/ 640 h 690"/>
                <a:gd name="T68" fmla="*/ 2517 w 2639"/>
                <a:gd name="T69" fmla="*/ 651 h 690"/>
                <a:gd name="T70" fmla="*/ 2599 w 2639"/>
                <a:gd name="T71" fmla="*/ 577 h 690"/>
                <a:gd name="T72" fmla="*/ 2628 w 2639"/>
                <a:gd name="T73" fmla="*/ 523 h 690"/>
                <a:gd name="T74" fmla="*/ 2604 w 2639"/>
                <a:gd name="T75" fmla="*/ 491 h 690"/>
                <a:gd name="T76" fmla="*/ 2573 w 2639"/>
                <a:gd name="T77" fmla="*/ 462 h 690"/>
                <a:gd name="T78" fmla="*/ 2539 w 2639"/>
                <a:gd name="T79" fmla="*/ 434 h 690"/>
                <a:gd name="T80" fmla="*/ 2501 w 2639"/>
                <a:gd name="T81" fmla="*/ 408 h 690"/>
                <a:gd name="T82" fmla="*/ 2462 w 2639"/>
                <a:gd name="T83" fmla="*/ 381 h 690"/>
                <a:gd name="T84" fmla="*/ 2397 w 2639"/>
                <a:gd name="T85" fmla="*/ 346 h 690"/>
                <a:gd name="T86" fmla="*/ 2308 w 2639"/>
                <a:gd name="T87" fmla="*/ 304 h 690"/>
                <a:gd name="T88" fmla="*/ 2218 w 2639"/>
                <a:gd name="T89" fmla="*/ 267 h 690"/>
                <a:gd name="T90" fmla="*/ 2093 w 2639"/>
                <a:gd name="T91" fmla="*/ 219 h 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639" h="690">
                  <a:moveTo>
                    <a:pt x="2025" y="193"/>
                  </a:moveTo>
                  <a:lnTo>
                    <a:pt x="1971" y="172"/>
                  </a:lnTo>
                  <a:lnTo>
                    <a:pt x="1915" y="152"/>
                  </a:lnTo>
                  <a:lnTo>
                    <a:pt x="1860" y="134"/>
                  </a:lnTo>
                  <a:lnTo>
                    <a:pt x="1804" y="117"/>
                  </a:lnTo>
                  <a:lnTo>
                    <a:pt x="1749" y="101"/>
                  </a:lnTo>
                  <a:lnTo>
                    <a:pt x="1692" y="87"/>
                  </a:lnTo>
                  <a:lnTo>
                    <a:pt x="1636" y="73"/>
                  </a:lnTo>
                  <a:lnTo>
                    <a:pt x="1580" y="62"/>
                  </a:lnTo>
                  <a:lnTo>
                    <a:pt x="1522" y="50"/>
                  </a:lnTo>
                  <a:lnTo>
                    <a:pt x="1465" y="41"/>
                  </a:lnTo>
                  <a:lnTo>
                    <a:pt x="1407" y="32"/>
                  </a:lnTo>
                  <a:lnTo>
                    <a:pt x="1349" y="25"/>
                  </a:lnTo>
                  <a:lnTo>
                    <a:pt x="1292" y="19"/>
                  </a:lnTo>
                  <a:lnTo>
                    <a:pt x="1234" y="13"/>
                  </a:lnTo>
                  <a:lnTo>
                    <a:pt x="1176" y="9"/>
                  </a:lnTo>
                  <a:lnTo>
                    <a:pt x="1117" y="6"/>
                  </a:lnTo>
                  <a:lnTo>
                    <a:pt x="1053" y="3"/>
                  </a:lnTo>
                  <a:lnTo>
                    <a:pt x="989" y="2"/>
                  </a:lnTo>
                  <a:lnTo>
                    <a:pt x="924" y="0"/>
                  </a:lnTo>
                  <a:lnTo>
                    <a:pt x="861" y="2"/>
                  </a:lnTo>
                  <a:lnTo>
                    <a:pt x="796" y="3"/>
                  </a:lnTo>
                  <a:lnTo>
                    <a:pt x="732" y="5"/>
                  </a:lnTo>
                  <a:lnTo>
                    <a:pt x="668" y="7"/>
                  </a:lnTo>
                  <a:lnTo>
                    <a:pt x="604" y="11"/>
                  </a:lnTo>
                  <a:lnTo>
                    <a:pt x="540" y="15"/>
                  </a:lnTo>
                  <a:lnTo>
                    <a:pt x="476" y="21"/>
                  </a:lnTo>
                  <a:lnTo>
                    <a:pt x="412" y="25"/>
                  </a:lnTo>
                  <a:lnTo>
                    <a:pt x="348" y="32"/>
                  </a:lnTo>
                  <a:lnTo>
                    <a:pt x="283" y="39"/>
                  </a:lnTo>
                  <a:lnTo>
                    <a:pt x="220" y="46"/>
                  </a:lnTo>
                  <a:lnTo>
                    <a:pt x="156" y="53"/>
                  </a:lnTo>
                  <a:lnTo>
                    <a:pt x="92" y="61"/>
                  </a:lnTo>
                  <a:lnTo>
                    <a:pt x="68" y="79"/>
                  </a:lnTo>
                  <a:lnTo>
                    <a:pt x="44" y="97"/>
                  </a:lnTo>
                  <a:lnTo>
                    <a:pt x="21" y="117"/>
                  </a:lnTo>
                  <a:lnTo>
                    <a:pt x="0" y="137"/>
                  </a:lnTo>
                  <a:lnTo>
                    <a:pt x="79" y="123"/>
                  </a:lnTo>
                  <a:lnTo>
                    <a:pt x="161" y="110"/>
                  </a:lnTo>
                  <a:lnTo>
                    <a:pt x="241" y="100"/>
                  </a:lnTo>
                  <a:lnTo>
                    <a:pt x="324" y="91"/>
                  </a:lnTo>
                  <a:lnTo>
                    <a:pt x="407" y="85"/>
                  </a:lnTo>
                  <a:lnTo>
                    <a:pt x="490" y="81"/>
                  </a:lnTo>
                  <a:lnTo>
                    <a:pt x="574" y="79"/>
                  </a:lnTo>
                  <a:lnTo>
                    <a:pt x="656" y="79"/>
                  </a:lnTo>
                  <a:lnTo>
                    <a:pt x="740" y="80"/>
                  </a:lnTo>
                  <a:lnTo>
                    <a:pt x="824" y="83"/>
                  </a:lnTo>
                  <a:lnTo>
                    <a:pt x="908" y="89"/>
                  </a:lnTo>
                  <a:lnTo>
                    <a:pt x="992" y="97"/>
                  </a:lnTo>
                  <a:lnTo>
                    <a:pt x="1075" y="107"/>
                  </a:lnTo>
                  <a:lnTo>
                    <a:pt x="1158" y="119"/>
                  </a:lnTo>
                  <a:lnTo>
                    <a:pt x="1240" y="133"/>
                  </a:lnTo>
                  <a:lnTo>
                    <a:pt x="1322" y="149"/>
                  </a:lnTo>
                  <a:lnTo>
                    <a:pt x="1403" y="167"/>
                  </a:lnTo>
                  <a:lnTo>
                    <a:pt x="1483" y="188"/>
                  </a:lnTo>
                  <a:lnTo>
                    <a:pt x="1564" y="209"/>
                  </a:lnTo>
                  <a:lnTo>
                    <a:pt x="1642" y="234"/>
                  </a:lnTo>
                  <a:lnTo>
                    <a:pt x="1719" y="260"/>
                  </a:lnTo>
                  <a:lnTo>
                    <a:pt x="1796" y="288"/>
                  </a:lnTo>
                  <a:lnTo>
                    <a:pt x="1871" y="319"/>
                  </a:lnTo>
                  <a:lnTo>
                    <a:pt x="1945" y="352"/>
                  </a:lnTo>
                  <a:lnTo>
                    <a:pt x="2017" y="387"/>
                  </a:lnTo>
                  <a:lnTo>
                    <a:pt x="2089" y="423"/>
                  </a:lnTo>
                  <a:lnTo>
                    <a:pt x="2158" y="463"/>
                  </a:lnTo>
                  <a:lnTo>
                    <a:pt x="2225" y="504"/>
                  </a:lnTo>
                  <a:lnTo>
                    <a:pt x="2291" y="547"/>
                  </a:lnTo>
                  <a:lnTo>
                    <a:pt x="2354" y="592"/>
                  </a:lnTo>
                  <a:lnTo>
                    <a:pt x="2416" y="640"/>
                  </a:lnTo>
                  <a:lnTo>
                    <a:pt x="2477" y="690"/>
                  </a:lnTo>
                  <a:lnTo>
                    <a:pt x="2517" y="651"/>
                  </a:lnTo>
                  <a:lnTo>
                    <a:pt x="2558" y="614"/>
                  </a:lnTo>
                  <a:lnTo>
                    <a:pt x="2599" y="577"/>
                  </a:lnTo>
                  <a:lnTo>
                    <a:pt x="2639" y="539"/>
                  </a:lnTo>
                  <a:lnTo>
                    <a:pt x="2628" y="523"/>
                  </a:lnTo>
                  <a:lnTo>
                    <a:pt x="2616" y="507"/>
                  </a:lnTo>
                  <a:lnTo>
                    <a:pt x="2604" y="491"/>
                  </a:lnTo>
                  <a:lnTo>
                    <a:pt x="2589" y="477"/>
                  </a:lnTo>
                  <a:lnTo>
                    <a:pt x="2573" y="462"/>
                  </a:lnTo>
                  <a:lnTo>
                    <a:pt x="2557" y="448"/>
                  </a:lnTo>
                  <a:lnTo>
                    <a:pt x="2539" y="434"/>
                  </a:lnTo>
                  <a:lnTo>
                    <a:pt x="2521" y="420"/>
                  </a:lnTo>
                  <a:lnTo>
                    <a:pt x="2501" y="408"/>
                  </a:lnTo>
                  <a:lnTo>
                    <a:pt x="2482" y="394"/>
                  </a:lnTo>
                  <a:lnTo>
                    <a:pt x="2462" y="381"/>
                  </a:lnTo>
                  <a:lnTo>
                    <a:pt x="2441" y="370"/>
                  </a:lnTo>
                  <a:lnTo>
                    <a:pt x="2397" y="346"/>
                  </a:lnTo>
                  <a:lnTo>
                    <a:pt x="2353" y="325"/>
                  </a:lnTo>
                  <a:lnTo>
                    <a:pt x="2308" y="304"/>
                  </a:lnTo>
                  <a:lnTo>
                    <a:pt x="2263" y="285"/>
                  </a:lnTo>
                  <a:lnTo>
                    <a:pt x="2218" y="267"/>
                  </a:lnTo>
                  <a:lnTo>
                    <a:pt x="2175" y="250"/>
                  </a:lnTo>
                  <a:lnTo>
                    <a:pt x="2093" y="219"/>
                  </a:lnTo>
                  <a:lnTo>
                    <a:pt x="2025" y="19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rgbClr val="080808"/>
                </a:solidFill>
                <a:effectLst/>
                <a:uLnTx/>
                <a:uFillTx/>
                <a:cs typeface="+mn-ea"/>
                <a:sym typeface="+mn-lt"/>
              </a:endParaRPr>
            </a:p>
          </p:txBody>
        </p:sp>
        <p:sp>
          <p:nvSpPr>
            <p:cNvPr id="36" name="Freeform 7"/>
            <p:cNvSpPr/>
            <p:nvPr/>
          </p:nvSpPr>
          <p:spPr bwMode="auto">
            <a:xfrm>
              <a:off x="5519738" y="2355850"/>
              <a:ext cx="250825" cy="119063"/>
            </a:xfrm>
            <a:custGeom>
              <a:avLst/>
              <a:gdLst>
                <a:gd name="T0" fmla="*/ 1076 w 1264"/>
                <a:gd name="T1" fmla="*/ 600 h 600"/>
                <a:gd name="T2" fmla="*/ 1100 w 1264"/>
                <a:gd name="T3" fmla="*/ 575 h 600"/>
                <a:gd name="T4" fmla="*/ 1125 w 1264"/>
                <a:gd name="T5" fmla="*/ 552 h 600"/>
                <a:gd name="T6" fmla="*/ 1149 w 1264"/>
                <a:gd name="T7" fmla="*/ 528 h 600"/>
                <a:gd name="T8" fmla="*/ 1172 w 1264"/>
                <a:gd name="T9" fmla="*/ 504 h 600"/>
                <a:gd name="T10" fmla="*/ 1195 w 1264"/>
                <a:gd name="T11" fmla="*/ 480 h 600"/>
                <a:gd name="T12" fmla="*/ 1219 w 1264"/>
                <a:gd name="T13" fmla="*/ 456 h 600"/>
                <a:gd name="T14" fmla="*/ 1242 w 1264"/>
                <a:gd name="T15" fmla="*/ 434 h 600"/>
                <a:gd name="T16" fmla="*/ 1264 w 1264"/>
                <a:gd name="T17" fmla="*/ 411 h 600"/>
                <a:gd name="T18" fmla="*/ 1233 w 1264"/>
                <a:gd name="T19" fmla="*/ 383 h 600"/>
                <a:gd name="T20" fmla="*/ 1200 w 1264"/>
                <a:gd name="T21" fmla="*/ 355 h 600"/>
                <a:gd name="T22" fmla="*/ 1166 w 1264"/>
                <a:gd name="T23" fmla="*/ 330 h 600"/>
                <a:gd name="T24" fmla="*/ 1132 w 1264"/>
                <a:gd name="T25" fmla="*/ 306 h 600"/>
                <a:gd name="T26" fmla="*/ 1098 w 1264"/>
                <a:gd name="T27" fmla="*/ 282 h 600"/>
                <a:gd name="T28" fmla="*/ 1061 w 1264"/>
                <a:gd name="T29" fmla="*/ 259 h 600"/>
                <a:gd name="T30" fmla="*/ 1026 w 1264"/>
                <a:gd name="T31" fmla="*/ 237 h 600"/>
                <a:gd name="T32" fmla="*/ 989 w 1264"/>
                <a:gd name="T33" fmla="*/ 216 h 600"/>
                <a:gd name="T34" fmla="*/ 952 w 1264"/>
                <a:gd name="T35" fmla="*/ 197 h 600"/>
                <a:gd name="T36" fmla="*/ 914 w 1264"/>
                <a:gd name="T37" fmla="*/ 179 h 600"/>
                <a:gd name="T38" fmla="*/ 877 w 1264"/>
                <a:gd name="T39" fmla="*/ 160 h 600"/>
                <a:gd name="T40" fmla="*/ 838 w 1264"/>
                <a:gd name="T41" fmla="*/ 144 h 600"/>
                <a:gd name="T42" fmla="*/ 798 w 1264"/>
                <a:gd name="T43" fmla="*/ 129 h 600"/>
                <a:gd name="T44" fmla="*/ 759 w 1264"/>
                <a:gd name="T45" fmla="*/ 114 h 600"/>
                <a:gd name="T46" fmla="*/ 719 w 1264"/>
                <a:gd name="T47" fmla="*/ 100 h 600"/>
                <a:gd name="T48" fmla="*/ 678 w 1264"/>
                <a:gd name="T49" fmla="*/ 87 h 600"/>
                <a:gd name="T50" fmla="*/ 638 w 1264"/>
                <a:gd name="T51" fmla="*/ 75 h 600"/>
                <a:gd name="T52" fmla="*/ 596 w 1264"/>
                <a:gd name="T53" fmla="*/ 64 h 600"/>
                <a:gd name="T54" fmla="*/ 556 w 1264"/>
                <a:gd name="T55" fmla="*/ 54 h 600"/>
                <a:gd name="T56" fmla="*/ 514 w 1264"/>
                <a:gd name="T57" fmla="*/ 45 h 600"/>
                <a:gd name="T58" fmla="*/ 472 w 1264"/>
                <a:gd name="T59" fmla="*/ 37 h 600"/>
                <a:gd name="T60" fmla="*/ 430 w 1264"/>
                <a:gd name="T61" fmla="*/ 29 h 600"/>
                <a:gd name="T62" fmla="*/ 388 w 1264"/>
                <a:gd name="T63" fmla="*/ 23 h 600"/>
                <a:gd name="T64" fmla="*/ 345 w 1264"/>
                <a:gd name="T65" fmla="*/ 17 h 600"/>
                <a:gd name="T66" fmla="*/ 302 w 1264"/>
                <a:gd name="T67" fmla="*/ 12 h 600"/>
                <a:gd name="T68" fmla="*/ 260 w 1264"/>
                <a:gd name="T69" fmla="*/ 8 h 600"/>
                <a:gd name="T70" fmla="*/ 217 w 1264"/>
                <a:gd name="T71" fmla="*/ 5 h 600"/>
                <a:gd name="T72" fmla="*/ 173 w 1264"/>
                <a:gd name="T73" fmla="*/ 3 h 600"/>
                <a:gd name="T74" fmla="*/ 130 w 1264"/>
                <a:gd name="T75" fmla="*/ 2 h 600"/>
                <a:gd name="T76" fmla="*/ 86 w 1264"/>
                <a:gd name="T77" fmla="*/ 0 h 600"/>
                <a:gd name="T78" fmla="*/ 43 w 1264"/>
                <a:gd name="T79" fmla="*/ 0 h 600"/>
                <a:gd name="T80" fmla="*/ 0 w 1264"/>
                <a:gd name="T81" fmla="*/ 2 h 600"/>
                <a:gd name="T82" fmla="*/ 43 w 1264"/>
                <a:gd name="T83" fmla="*/ 23 h 600"/>
                <a:gd name="T84" fmla="*/ 86 w 1264"/>
                <a:gd name="T85" fmla="*/ 44 h 600"/>
                <a:gd name="T86" fmla="*/ 127 w 1264"/>
                <a:gd name="T87" fmla="*/ 63 h 600"/>
                <a:gd name="T88" fmla="*/ 167 w 1264"/>
                <a:gd name="T89" fmla="*/ 81 h 600"/>
                <a:gd name="T90" fmla="*/ 228 w 1264"/>
                <a:gd name="T91" fmla="*/ 104 h 600"/>
                <a:gd name="T92" fmla="*/ 289 w 1264"/>
                <a:gd name="T93" fmla="*/ 126 h 600"/>
                <a:gd name="T94" fmla="*/ 349 w 1264"/>
                <a:gd name="T95" fmla="*/ 151 h 600"/>
                <a:gd name="T96" fmla="*/ 409 w 1264"/>
                <a:gd name="T97" fmla="*/ 177 h 600"/>
                <a:gd name="T98" fmla="*/ 468 w 1264"/>
                <a:gd name="T99" fmla="*/ 205 h 600"/>
                <a:gd name="T100" fmla="*/ 527 w 1264"/>
                <a:gd name="T101" fmla="*/ 233 h 600"/>
                <a:gd name="T102" fmla="*/ 585 w 1264"/>
                <a:gd name="T103" fmla="*/ 264 h 600"/>
                <a:gd name="T104" fmla="*/ 643 w 1264"/>
                <a:gd name="T105" fmla="*/ 295 h 600"/>
                <a:gd name="T106" fmla="*/ 700 w 1264"/>
                <a:gd name="T107" fmla="*/ 328 h 600"/>
                <a:gd name="T108" fmla="*/ 755 w 1264"/>
                <a:gd name="T109" fmla="*/ 363 h 600"/>
                <a:gd name="T110" fmla="*/ 811 w 1264"/>
                <a:gd name="T111" fmla="*/ 400 h 600"/>
                <a:gd name="T112" fmla="*/ 865 w 1264"/>
                <a:gd name="T113" fmla="*/ 437 h 600"/>
                <a:gd name="T114" fmla="*/ 918 w 1264"/>
                <a:gd name="T115" fmla="*/ 476 h 600"/>
                <a:gd name="T116" fmla="*/ 972 w 1264"/>
                <a:gd name="T117" fmla="*/ 515 h 600"/>
                <a:gd name="T118" fmla="*/ 1024 w 1264"/>
                <a:gd name="T119" fmla="*/ 557 h 600"/>
                <a:gd name="T120" fmla="*/ 1076 w 1264"/>
                <a:gd name="T121" fmla="*/ 60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64" h="600">
                  <a:moveTo>
                    <a:pt x="1076" y="600"/>
                  </a:moveTo>
                  <a:lnTo>
                    <a:pt x="1100" y="575"/>
                  </a:lnTo>
                  <a:lnTo>
                    <a:pt x="1125" y="552"/>
                  </a:lnTo>
                  <a:lnTo>
                    <a:pt x="1149" y="528"/>
                  </a:lnTo>
                  <a:lnTo>
                    <a:pt x="1172" y="504"/>
                  </a:lnTo>
                  <a:lnTo>
                    <a:pt x="1195" y="480"/>
                  </a:lnTo>
                  <a:lnTo>
                    <a:pt x="1219" y="456"/>
                  </a:lnTo>
                  <a:lnTo>
                    <a:pt x="1242" y="434"/>
                  </a:lnTo>
                  <a:lnTo>
                    <a:pt x="1264" y="411"/>
                  </a:lnTo>
                  <a:lnTo>
                    <a:pt x="1233" y="383"/>
                  </a:lnTo>
                  <a:lnTo>
                    <a:pt x="1200" y="355"/>
                  </a:lnTo>
                  <a:lnTo>
                    <a:pt x="1166" y="330"/>
                  </a:lnTo>
                  <a:lnTo>
                    <a:pt x="1132" y="306"/>
                  </a:lnTo>
                  <a:lnTo>
                    <a:pt x="1098" y="282"/>
                  </a:lnTo>
                  <a:lnTo>
                    <a:pt x="1061" y="259"/>
                  </a:lnTo>
                  <a:lnTo>
                    <a:pt x="1026" y="237"/>
                  </a:lnTo>
                  <a:lnTo>
                    <a:pt x="989" y="216"/>
                  </a:lnTo>
                  <a:lnTo>
                    <a:pt x="952" y="197"/>
                  </a:lnTo>
                  <a:lnTo>
                    <a:pt x="914" y="179"/>
                  </a:lnTo>
                  <a:lnTo>
                    <a:pt x="877" y="160"/>
                  </a:lnTo>
                  <a:lnTo>
                    <a:pt x="838" y="144"/>
                  </a:lnTo>
                  <a:lnTo>
                    <a:pt x="798" y="129"/>
                  </a:lnTo>
                  <a:lnTo>
                    <a:pt x="759" y="114"/>
                  </a:lnTo>
                  <a:lnTo>
                    <a:pt x="719" y="100"/>
                  </a:lnTo>
                  <a:lnTo>
                    <a:pt x="678" y="87"/>
                  </a:lnTo>
                  <a:lnTo>
                    <a:pt x="638" y="75"/>
                  </a:lnTo>
                  <a:lnTo>
                    <a:pt x="596" y="64"/>
                  </a:lnTo>
                  <a:lnTo>
                    <a:pt x="556" y="54"/>
                  </a:lnTo>
                  <a:lnTo>
                    <a:pt x="514" y="45"/>
                  </a:lnTo>
                  <a:lnTo>
                    <a:pt x="472" y="37"/>
                  </a:lnTo>
                  <a:lnTo>
                    <a:pt x="430" y="29"/>
                  </a:lnTo>
                  <a:lnTo>
                    <a:pt x="388" y="23"/>
                  </a:lnTo>
                  <a:lnTo>
                    <a:pt x="345" y="17"/>
                  </a:lnTo>
                  <a:lnTo>
                    <a:pt x="302" y="12"/>
                  </a:lnTo>
                  <a:lnTo>
                    <a:pt x="260" y="8"/>
                  </a:lnTo>
                  <a:lnTo>
                    <a:pt x="217" y="5"/>
                  </a:lnTo>
                  <a:lnTo>
                    <a:pt x="173" y="3"/>
                  </a:lnTo>
                  <a:lnTo>
                    <a:pt x="130" y="2"/>
                  </a:lnTo>
                  <a:lnTo>
                    <a:pt x="86" y="0"/>
                  </a:lnTo>
                  <a:lnTo>
                    <a:pt x="43" y="0"/>
                  </a:lnTo>
                  <a:lnTo>
                    <a:pt x="0" y="2"/>
                  </a:lnTo>
                  <a:lnTo>
                    <a:pt x="43" y="23"/>
                  </a:lnTo>
                  <a:lnTo>
                    <a:pt x="86" y="44"/>
                  </a:lnTo>
                  <a:lnTo>
                    <a:pt x="127" y="63"/>
                  </a:lnTo>
                  <a:lnTo>
                    <a:pt x="167" y="81"/>
                  </a:lnTo>
                  <a:lnTo>
                    <a:pt x="228" y="104"/>
                  </a:lnTo>
                  <a:lnTo>
                    <a:pt x="289" y="126"/>
                  </a:lnTo>
                  <a:lnTo>
                    <a:pt x="349" y="151"/>
                  </a:lnTo>
                  <a:lnTo>
                    <a:pt x="409" y="177"/>
                  </a:lnTo>
                  <a:lnTo>
                    <a:pt x="468" y="205"/>
                  </a:lnTo>
                  <a:lnTo>
                    <a:pt x="527" y="233"/>
                  </a:lnTo>
                  <a:lnTo>
                    <a:pt x="585" y="264"/>
                  </a:lnTo>
                  <a:lnTo>
                    <a:pt x="643" y="295"/>
                  </a:lnTo>
                  <a:lnTo>
                    <a:pt x="700" y="328"/>
                  </a:lnTo>
                  <a:lnTo>
                    <a:pt x="755" y="363"/>
                  </a:lnTo>
                  <a:lnTo>
                    <a:pt x="811" y="400"/>
                  </a:lnTo>
                  <a:lnTo>
                    <a:pt x="865" y="437"/>
                  </a:lnTo>
                  <a:lnTo>
                    <a:pt x="918" y="476"/>
                  </a:lnTo>
                  <a:lnTo>
                    <a:pt x="972" y="515"/>
                  </a:lnTo>
                  <a:lnTo>
                    <a:pt x="1024" y="557"/>
                  </a:lnTo>
                  <a:lnTo>
                    <a:pt x="1076" y="60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rgbClr val="080808"/>
                </a:solidFill>
                <a:effectLst/>
                <a:uLnTx/>
                <a:uFillTx/>
                <a:cs typeface="+mn-ea"/>
                <a:sym typeface="+mn-lt"/>
              </a:endParaRPr>
            </a:p>
          </p:txBody>
        </p:sp>
        <p:sp>
          <p:nvSpPr>
            <p:cNvPr id="37" name="Freeform 8"/>
            <p:cNvSpPr/>
            <p:nvPr/>
          </p:nvSpPr>
          <p:spPr bwMode="auto">
            <a:xfrm>
              <a:off x="5078413" y="2452688"/>
              <a:ext cx="628650" cy="201613"/>
            </a:xfrm>
            <a:custGeom>
              <a:avLst/>
              <a:gdLst>
                <a:gd name="T0" fmla="*/ 1188 w 3175"/>
                <a:gd name="T1" fmla="*/ 139 h 1016"/>
                <a:gd name="T2" fmla="*/ 1205 w 3175"/>
                <a:gd name="T3" fmla="*/ 153 h 1016"/>
                <a:gd name="T4" fmla="*/ 1284 w 3175"/>
                <a:gd name="T5" fmla="*/ 178 h 1016"/>
                <a:gd name="T6" fmla="*/ 1435 w 3175"/>
                <a:gd name="T7" fmla="*/ 208 h 1016"/>
                <a:gd name="T8" fmla="*/ 1699 w 3175"/>
                <a:gd name="T9" fmla="*/ 251 h 1016"/>
                <a:gd name="T10" fmla="*/ 1785 w 3175"/>
                <a:gd name="T11" fmla="*/ 268 h 1016"/>
                <a:gd name="T12" fmla="*/ 1806 w 3175"/>
                <a:gd name="T13" fmla="*/ 276 h 1016"/>
                <a:gd name="T14" fmla="*/ 1679 w 3175"/>
                <a:gd name="T15" fmla="*/ 271 h 1016"/>
                <a:gd name="T16" fmla="*/ 1392 w 3175"/>
                <a:gd name="T17" fmla="*/ 264 h 1016"/>
                <a:gd name="T18" fmla="*/ 1206 w 3175"/>
                <a:gd name="T19" fmla="*/ 266 h 1016"/>
                <a:gd name="T20" fmla="*/ 1001 w 3175"/>
                <a:gd name="T21" fmla="*/ 274 h 1016"/>
                <a:gd name="T22" fmla="*/ 784 w 3175"/>
                <a:gd name="T23" fmla="*/ 293 h 1016"/>
                <a:gd name="T24" fmla="*/ 562 w 3175"/>
                <a:gd name="T25" fmla="*/ 322 h 1016"/>
                <a:gd name="T26" fmla="*/ 342 w 3175"/>
                <a:gd name="T27" fmla="*/ 364 h 1016"/>
                <a:gd name="T28" fmla="*/ 131 w 3175"/>
                <a:gd name="T29" fmla="*/ 423 h 1016"/>
                <a:gd name="T30" fmla="*/ 65 w 3175"/>
                <a:gd name="T31" fmla="*/ 466 h 1016"/>
                <a:gd name="T32" fmla="*/ 263 w 3175"/>
                <a:gd name="T33" fmla="*/ 451 h 1016"/>
                <a:gd name="T34" fmla="*/ 460 w 3175"/>
                <a:gd name="T35" fmla="*/ 443 h 1016"/>
                <a:gd name="T36" fmla="*/ 657 w 3175"/>
                <a:gd name="T37" fmla="*/ 442 h 1016"/>
                <a:gd name="T38" fmla="*/ 856 w 3175"/>
                <a:gd name="T39" fmla="*/ 451 h 1016"/>
                <a:gd name="T40" fmla="*/ 1053 w 3175"/>
                <a:gd name="T41" fmla="*/ 471 h 1016"/>
                <a:gd name="T42" fmla="*/ 1230 w 3175"/>
                <a:gd name="T43" fmla="*/ 499 h 1016"/>
                <a:gd name="T44" fmla="*/ 1402 w 3175"/>
                <a:gd name="T45" fmla="*/ 539 h 1016"/>
                <a:gd name="T46" fmla="*/ 1571 w 3175"/>
                <a:gd name="T47" fmla="*/ 587 h 1016"/>
                <a:gd name="T48" fmla="*/ 1737 w 3175"/>
                <a:gd name="T49" fmla="*/ 648 h 1016"/>
                <a:gd name="T50" fmla="*/ 1901 w 3175"/>
                <a:gd name="T51" fmla="*/ 717 h 1016"/>
                <a:gd name="T52" fmla="*/ 2061 w 3175"/>
                <a:gd name="T53" fmla="*/ 792 h 1016"/>
                <a:gd name="T54" fmla="*/ 2149 w 3175"/>
                <a:gd name="T55" fmla="*/ 836 h 1016"/>
                <a:gd name="T56" fmla="*/ 2235 w 3175"/>
                <a:gd name="T57" fmla="*/ 888 h 1016"/>
                <a:gd name="T58" fmla="*/ 2313 w 3175"/>
                <a:gd name="T59" fmla="*/ 947 h 1016"/>
                <a:gd name="T60" fmla="*/ 2357 w 3175"/>
                <a:gd name="T61" fmla="*/ 992 h 1016"/>
                <a:gd name="T62" fmla="*/ 2432 w 3175"/>
                <a:gd name="T63" fmla="*/ 964 h 1016"/>
                <a:gd name="T64" fmla="*/ 2594 w 3175"/>
                <a:gd name="T65" fmla="*/ 811 h 1016"/>
                <a:gd name="T66" fmla="*/ 2748 w 3175"/>
                <a:gd name="T67" fmla="*/ 662 h 1016"/>
                <a:gd name="T68" fmla="*/ 2897 w 3175"/>
                <a:gd name="T69" fmla="*/ 518 h 1016"/>
                <a:gd name="T70" fmla="*/ 3039 w 3175"/>
                <a:gd name="T71" fmla="*/ 378 h 1016"/>
                <a:gd name="T72" fmla="*/ 3175 w 3175"/>
                <a:gd name="T73" fmla="*/ 243 h 1016"/>
                <a:gd name="T74" fmla="*/ 2997 w 3175"/>
                <a:gd name="T75" fmla="*/ 175 h 1016"/>
                <a:gd name="T76" fmla="*/ 2815 w 3175"/>
                <a:gd name="T77" fmla="*/ 118 h 1016"/>
                <a:gd name="T78" fmla="*/ 2633 w 3175"/>
                <a:gd name="T79" fmla="*/ 71 h 1016"/>
                <a:gd name="T80" fmla="*/ 2447 w 3175"/>
                <a:gd name="T81" fmla="*/ 36 h 1016"/>
                <a:gd name="T82" fmla="*/ 2261 w 3175"/>
                <a:gd name="T83" fmla="*/ 12 h 1016"/>
                <a:gd name="T84" fmla="*/ 2074 w 3175"/>
                <a:gd name="T85" fmla="*/ 1 h 1016"/>
                <a:gd name="T86" fmla="*/ 1887 w 3175"/>
                <a:gd name="T87" fmla="*/ 2 h 1016"/>
                <a:gd name="T88" fmla="*/ 1699 w 3175"/>
                <a:gd name="T89" fmla="*/ 16 h 1016"/>
                <a:gd name="T90" fmla="*/ 1515 w 3175"/>
                <a:gd name="T91" fmla="*/ 42 h 1016"/>
                <a:gd name="T92" fmla="*/ 1330 w 3175"/>
                <a:gd name="T93" fmla="*/ 83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175" h="1016">
                  <a:moveTo>
                    <a:pt x="1208" y="117"/>
                  </a:moveTo>
                  <a:lnTo>
                    <a:pt x="1198" y="128"/>
                  </a:lnTo>
                  <a:lnTo>
                    <a:pt x="1188" y="139"/>
                  </a:lnTo>
                  <a:lnTo>
                    <a:pt x="1190" y="144"/>
                  </a:lnTo>
                  <a:lnTo>
                    <a:pt x="1196" y="149"/>
                  </a:lnTo>
                  <a:lnTo>
                    <a:pt x="1205" y="153"/>
                  </a:lnTo>
                  <a:lnTo>
                    <a:pt x="1216" y="159"/>
                  </a:lnTo>
                  <a:lnTo>
                    <a:pt x="1246" y="168"/>
                  </a:lnTo>
                  <a:lnTo>
                    <a:pt x="1284" y="178"/>
                  </a:lnTo>
                  <a:lnTo>
                    <a:pt x="1330" y="188"/>
                  </a:lnTo>
                  <a:lnTo>
                    <a:pt x="1381" y="197"/>
                  </a:lnTo>
                  <a:lnTo>
                    <a:pt x="1435" y="208"/>
                  </a:lnTo>
                  <a:lnTo>
                    <a:pt x="1491" y="217"/>
                  </a:lnTo>
                  <a:lnTo>
                    <a:pt x="1601" y="234"/>
                  </a:lnTo>
                  <a:lnTo>
                    <a:pt x="1699" y="251"/>
                  </a:lnTo>
                  <a:lnTo>
                    <a:pt x="1739" y="257"/>
                  </a:lnTo>
                  <a:lnTo>
                    <a:pt x="1772" y="264"/>
                  </a:lnTo>
                  <a:lnTo>
                    <a:pt x="1785" y="268"/>
                  </a:lnTo>
                  <a:lnTo>
                    <a:pt x="1795" y="271"/>
                  </a:lnTo>
                  <a:lnTo>
                    <a:pt x="1802" y="273"/>
                  </a:lnTo>
                  <a:lnTo>
                    <a:pt x="1806" y="276"/>
                  </a:lnTo>
                  <a:lnTo>
                    <a:pt x="1786" y="276"/>
                  </a:lnTo>
                  <a:lnTo>
                    <a:pt x="1743" y="274"/>
                  </a:lnTo>
                  <a:lnTo>
                    <a:pt x="1679" y="271"/>
                  </a:lnTo>
                  <a:lnTo>
                    <a:pt x="1599" y="268"/>
                  </a:lnTo>
                  <a:lnTo>
                    <a:pt x="1502" y="265"/>
                  </a:lnTo>
                  <a:lnTo>
                    <a:pt x="1392" y="264"/>
                  </a:lnTo>
                  <a:lnTo>
                    <a:pt x="1333" y="264"/>
                  </a:lnTo>
                  <a:lnTo>
                    <a:pt x="1271" y="265"/>
                  </a:lnTo>
                  <a:lnTo>
                    <a:pt x="1206" y="266"/>
                  </a:lnTo>
                  <a:lnTo>
                    <a:pt x="1140" y="269"/>
                  </a:lnTo>
                  <a:lnTo>
                    <a:pt x="1071" y="271"/>
                  </a:lnTo>
                  <a:lnTo>
                    <a:pt x="1001" y="274"/>
                  </a:lnTo>
                  <a:lnTo>
                    <a:pt x="930" y="280"/>
                  </a:lnTo>
                  <a:lnTo>
                    <a:pt x="858" y="286"/>
                  </a:lnTo>
                  <a:lnTo>
                    <a:pt x="784" y="293"/>
                  </a:lnTo>
                  <a:lnTo>
                    <a:pt x="711" y="301"/>
                  </a:lnTo>
                  <a:lnTo>
                    <a:pt x="637" y="311"/>
                  </a:lnTo>
                  <a:lnTo>
                    <a:pt x="562" y="322"/>
                  </a:lnTo>
                  <a:lnTo>
                    <a:pt x="488" y="335"/>
                  </a:lnTo>
                  <a:lnTo>
                    <a:pt x="415" y="348"/>
                  </a:lnTo>
                  <a:lnTo>
                    <a:pt x="342" y="364"/>
                  </a:lnTo>
                  <a:lnTo>
                    <a:pt x="271" y="382"/>
                  </a:lnTo>
                  <a:lnTo>
                    <a:pt x="200" y="401"/>
                  </a:lnTo>
                  <a:lnTo>
                    <a:pt x="131" y="423"/>
                  </a:lnTo>
                  <a:lnTo>
                    <a:pt x="64" y="447"/>
                  </a:lnTo>
                  <a:lnTo>
                    <a:pt x="0" y="473"/>
                  </a:lnTo>
                  <a:lnTo>
                    <a:pt x="65" y="466"/>
                  </a:lnTo>
                  <a:lnTo>
                    <a:pt x="131" y="462"/>
                  </a:lnTo>
                  <a:lnTo>
                    <a:pt x="197" y="456"/>
                  </a:lnTo>
                  <a:lnTo>
                    <a:pt x="263" y="451"/>
                  </a:lnTo>
                  <a:lnTo>
                    <a:pt x="328" y="448"/>
                  </a:lnTo>
                  <a:lnTo>
                    <a:pt x="394" y="445"/>
                  </a:lnTo>
                  <a:lnTo>
                    <a:pt x="460" y="443"/>
                  </a:lnTo>
                  <a:lnTo>
                    <a:pt x="526" y="442"/>
                  </a:lnTo>
                  <a:lnTo>
                    <a:pt x="592" y="441"/>
                  </a:lnTo>
                  <a:lnTo>
                    <a:pt x="657" y="442"/>
                  </a:lnTo>
                  <a:lnTo>
                    <a:pt x="723" y="443"/>
                  </a:lnTo>
                  <a:lnTo>
                    <a:pt x="790" y="447"/>
                  </a:lnTo>
                  <a:lnTo>
                    <a:pt x="856" y="451"/>
                  </a:lnTo>
                  <a:lnTo>
                    <a:pt x="922" y="456"/>
                  </a:lnTo>
                  <a:lnTo>
                    <a:pt x="987" y="463"/>
                  </a:lnTo>
                  <a:lnTo>
                    <a:pt x="1053" y="471"/>
                  </a:lnTo>
                  <a:lnTo>
                    <a:pt x="1112" y="479"/>
                  </a:lnTo>
                  <a:lnTo>
                    <a:pt x="1171" y="488"/>
                  </a:lnTo>
                  <a:lnTo>
                    <a:pt x="1230" y="499"/>
                  </a:lnTo>
                  <a:lnTo>
                    <a:pt x="1288" y="510"/>
                  </a:lnTo>
                  <a:lnTo>
                    <a:pt x="1346" y="524"/>
                  </a:lnTo>
                  <a:lnTo>
                    <a:pt x="1402" y="539"/>
                  </a:lnTo>
                  <a:lnTo>
                    <a:pt x="1459" y="553"/>
                  </a:lnTo>
                  <a:lnTo>
                    <a:pt x="1515" y="570"/>
                  </a:lnTo>
                  <a:lnTo>
                    <a:pt x="1571" y="587"/>
                  </a:lnTo>
                  <a:lnTo>
                    <a:pt x="1627" y="607"/>
                  </a:lnTo>
                  <a:lnTo>
                    <a:pt x="1682" y="627"/>
                  </a:lnTo>
                  <a:lnTo>
                    <a:pt x="1737" y="648"/>
                  </a:lnTo>
                  <a:lnTo>
                    <a:pt x="1792" y="669"/>
                  </a:lnTo>
                  <a:lnTo>
                    <a:pt x="1847" y="693"/>
                  </a:lnTo>
                  <a:lnTo>
                    <a:pt x="1901" y="717"/>
                  </a:lnTo>
                  <a:lnTo>
                    <a:pt x="1956" y="742"/>
                  </a:lnTo>
                  <a:lnTo>
                    <a:pt x="2006" y="765"/>
                  </a:lnTo>
                  <a:lnTo>
                    <a:pt x="2061" y="792"/>
                  </a:lnTo>
                  <a:lnTo>
                    <a:pt x="2090" y="805"/>
                  </a:lnTo>
                  <a:lnTo>
                    <a:pt x="2119" y="820"/>
                  </a:lnTo>
                  <a:lnTo>
                    <a:pt x="2149" y="836"/>
                  </a:lnTo>
                  <a:lnTo>
                    <a:pt x="2178" y="852"/>
                  </a:lnTo>
                  <a:lnTo>
                    <a:pt x="2206" y="870"/>
                  </a:lnTo>
                  <a:lnTo>
                    <a:pt x="2235" y="888"/>
                  </a:lnTo>
                  <a:lnTo>
                    <a:pt x="2262" y="906"/>
                  </a:lnTo>
                  <a:lnTo>
                    <a:pt x="2288" y="927"/>
                  </a:lnTo>
                  <a:lnTo>
                    <a:pt x="2313" y="947"/>
                  </a:lnTo>
                  <a:lnTo>
                    <a:pt x="2337" y="968"/>
                  </a:lnTo>
                  <a:lnTo>
                    <a:pt x="2347" y="980"/>
                  </a:lnTo>
                  <a:lnTo>
                    <a:pt x="2357" y="992"/>
                  </a:lnTo>
                  <a:lnTo>
                    <a:pt x="2367" y="1004"/>
                  </a:lnTo>
                  <a:lnTo>
                    <a:pt x="2376" y="1016"/>
                  </a:lnTo>
                  <a:lnTo>
                    <a:pt x="2432" y="964"/>
                  </a:lnTo>
                  <a:lnTo>
                    <a:pt x="2486" y="913"/>
                  </a:lnTo>
                  <a:lnTo>
                    <a:pt x="2541" y="862"/>
                  </a:lnTo>
                  <a:lnTo>
                    <a:pt x="2594" y="811"/>
                  </a:lnTo>
                  <a:lnTo>
                    <a:pt x="2646" y="761"/>
                  </a:lnTo>
                  <a:lnTo>
                    <a:pt x="2697" y="711"/>
                  </a:lnTo>
                  <a:lnTo>
                    <a:pt x="2748" y="662"/>
                  </a:lnTo>
                  <a:lnTo>
                    <a:pt x="2798" y="614"/>
                  </a:lnTo>
                  <a:lnTo>
                    <a:pt x="2848" y="566"/>
                  </a:lnTo>
                  <a:lnTo>
                    <a:pt x="2897" y="518"/>
                  </a:lnTo>
                  <a:lnTo>
                    <a:pt x="2945" y="471"/>
                  </a:lnTo>
                  <a:lnTo>
                    <a:pt x="2992" y="424"/>
                  </a:lnTo>
                  <a:lnTo>
                    <a:pt x="3039" y="378"/>
                  </a:lnTo>
                  <a:lnTo>
                    <a:pt x="3085" y="332"/>
                  </a:lnTo>
                  <a:lnTo>
                    <a:pt x="3131" y="287"/>
                  </a:lnTo>
                  <a:lnTo>
                    <a:pt x="3175" y="243"/>
                  </a:lnTo>
                  <a:lnTo>
                    <a:pt x="3116" y="219"/>
                  </a:lnTo>
                  <a:lnTo>
                    <a:pt x="3057" y="196"/>
                  </a:lnTo>
                  <a:lnTo>
                    <a:pt x="2997" y="175"/>
                  </a:lnTo>
                  <a:lnTo>
                    <a:pt x="2937" y="154"/>
                  </a:lnTo>
                  <a:lnTo>
                    <a:pt x="2877" y="136"/>
                  </a:lnTo>
                  <a:lnTo>
                    <a:pt x="2815" y="118"/>
                  </a:lnTo>
                  <a:lnTo>
                    <a:pt x="2755" y="101"/>
                  </a:lnTo>
                  <a:lnTo>
                    <a:pt x="2694" y="85"/>
                  </a:lnTo>
                  <a:lnTo>
                    <a:pt x="2633" y="71"/>
                  </a:lnTo>
                  <a:lnTo>
                    <a:pt x="2570" y="58"/>
                  </a:lnTo>
                  <a:lnTo>
                    <a:pt x="2509" y="46"/>
                  </a:lnTo>
                  <a:lnTo>
                    <a:pt x="2447" y="36"/>
                  </a:lnTo>
                  <a:lnTo>
                    <a:pt x="2386" y="27"/>
                  </a:lnTo>
                  <a:lnTo>
                    <a:pt x="2323" y="19"/>
                  </a:lnTo>
                  <a:lnTo>
                    <a:pt x="2261" y="12"/>
                  </a:lnTo>
                  <a:lnTo>
                    <a:pt x="2198" y="7"/>
                  </a:lnTo>
                  <a:lnTo>
                    <a:pt x="2136" y="3"/>
                  </a:lnTo>
                  <a:lnTo>
                    <a:pt x="2074" y="1"/>
                  </a:lnTo>
                  <a:lnTo>
                    <a:pt x="2011" y="0"/>
                  </a:lnTo>
                  <a:lnTo>
                    <a:pt x="1949" y="0"/>
                  </a:lnTo>
                  <a:lnTo>
                    <a:pt x="1887" y="2"/>
                  </a:lnTo>
                  <a:lnTo>
                    <a:pt x="1824" y="5"/>
                  </a:lnTo>
                  <a:lnTo>
                    <a:pt x="1762" y="9"/>
                  </a:lnTo>
                  <a:lnTo>
                    <a:pt x="1699" y="16"/>
                  </a:lnTo>
                  <a:lnTo>
                    <a:pt x="1638" y="23"/>
                  </a:lnTo>
                  <a:lnTo>
                    <a:pt x="1576" y="32"/>
                  </a:lnTo>
                  <a:lnTo>
                    <a:pt x="1515" y="42"/>
                  </a:lnTo>
                  <a:lnTo>
                    <a:pt x="1452" y="54"/>
                  </a:lnTo>
                  <a:lnTo>
                    <a:pt x="1391" y="68"/>
                  </a:lnTo>
                  <a:lnTo>
                    <a:pt x="1330" y="83"/>
                  </a:lnTo>
                  <a:lnTo>
                    <a:pt x="1270" y="99"/>
                  </a:lnTo>
                  <a:lnTo>
                    <a:pt x="1208" y="1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rgbClr val="080808"/>
                </a:solidFill>
                <a:effectLst/>
                <a:uLnTx/>
                <a:uFillTx/>
                <a:cs typeface="+mn-ea"/>
                <a:sym typeface="+mn-lt"/>
              </a:endParaRPr>
            </a:p>
          </p:txBody>
        </p:sp>
        <p:sp>
          <p:nvSpPr>
            <p:cNvPr id="38" name="Freeform 9"/>
            <p:cNvSpPr/>
            <p:nvPr/>
          </p:nvSpPr>
          <p:spPr bwMode="auto">
            <a:xfrm>
              <a:off x="5529263" y="2236788"/>
              <a:ext cx="396875" cy="184150"/>
            </a:xfrm>
            <a:custGeom>
              <a:avLst/>
              <a:gdLst>
                <a:gd name="T0" fmla="*/ 1650 w 1997"/>
                <a:gd name="T1" fmla="*/ 445 h 931"/>
                <a:gd name="T2" fmla="*/ 1655 w 1997"/>
                <a:gd name="T3" fmla="*/ 464 h 931"/>
                <a:gd name="T4" fmla="*/ 1647 w 1997"/>
                <a:gd name="T5" fmla="*/ 493 h 931"/>
                <a:gd name="T6" fmla="*/ 1627 w 1997"/>
                <a:gd name="T7" fmla="*/ 514 h 931"/>
                <a:gd name="T8" fmla="*/ 1600 w 1997"/>
                <a:gd name="T9" fmla="*/ 524 h 931"/>
                <a:gd name="T10" fmla="*/ 1575 w 1997"/>
                <a:gd name="T11" fmla="*/ 520 h 931"/>
                <a:gd name="T12" fmla="*/ 1561 w 1997"/>
                <a:gd name="T13" fmla="*/ 511 h 931"/>
                <a:gd name="T14" fmla="*/ 1482 w 1997"/>
                <a:gd name="T15" fmla="*/ 445 h 931"/>
                <a:gd name="T16" fmla="*/ 1401 w 1997"/>
                <a:gd name="T17" fmla="*/ 386 h 931"/>
                <a:gd name="T18" fmla="*/ 1317 w 1997"/>
                <a:gd name="T19" fmla="*/ 334 h 931"/>
                <a:gd name="T20" fmla="*/ 1231 w 1997"/>
                <a:gd name="T21" fmla="*/ 290 h 931"/>
                <a:gd name="T22" fmla="*/ 1143 w 1997"/>
                <a:gd name="T23" fmla="*/ 251 h 931"/>
                <a:gd name="T24" fmla="*/ 1052 w 1997"/>
                <a:gd name="T25" fmla="*/ 219 h 931"/>
                <a:gd name="T26" fmla="*/ 960 w 1997"/>
                <a:gd name="T27" fmla="*/ 192 h 931"/>
                <a:gd name="T28" fmla="*/ 867 w 1997"/>
                <a:gd name="T29" fmla="*/ 172 h 931"/>
                <a:gd name="T30" fmla="*/ 675 w 1997"/>
                <a:gd name="T31" fmla="*/ 146 h 931"/>
                <a:gd name="T32" fmla="*/ 540 w 1997"/>
                <a:gd name="T33" fmla="*/ 171 h 931"/>
                <a:gd name="T34" fmla="*/ 432 w 1997"/>
                <a:gd name="T35" fmla="*/ 223 h 931"/>
                <a:gd name="T36" fmla="*/ 319 w 1997"/>
                <a:gd name="T37" fmla="*/ 283 h 931"/>
                <a:gd name="T38" fmla="*/ 203 w 1997"/>
                <a:gd name="T39" fmla="*/ 352 h 931"/>
                <a:gd name="T40" fmla="*/ 82 w 1997"/>
                <a:gd name="T41" fmla="*/ 430 h 931"/>
                <a:gd name="T42" fmla="*/ 44 w 1997"/>
                <a:gd name="T43" fmla="*/ 488 h 931"/>
                <a:gd name="T44" fmla="*/ 178 w 1997"/>
                <a:gd name="T45" fmla="*/ 494 h 931"/>
                <a:gd name="T46" fmla="*/ 310 w 1997"/>
                <a:gd name="T47" fmla="*/ 505 h 931"/>
                <a:gd name="T48" fmla="*/ 442 w 1997"/>
                <a:gd name="T49" fmla="*/ 525 h 931"/>
                <a:gd name="T50" fmla="*/ 570 w 1997"/>
                <a:gd name="T51" fmla="*/ 554 h 931"/>
                <a:gd name="T52" fmla="*/ 697 w 1997"/>
                <a:gd name="T53" fmla="*/ 589 h 931"/>
                <a:gd name="T54" fmla="*/ 819 w 1997"/>
                <a:gd name="T55" fmla="*/ 634 h 931"/>
                <a:gd name="T56" fmla="*/ 937 w 1997"/>
                <a:gd name="T57" fmla="*/ 688 h 931"/>
                <a:gd name="T58" fmla="*/ 1052 w 1997"/>
                <a:gd name="T59" fmla="*/ 750 h 931"/>
                <a:gd name="T60" fmla="*/ 1160 w 1997"/>
                <a:gd name="T61" fmla="*/ 821 h 931"/>
                <a:gd name="T62" fmla="*/ 1263 w 1997"/>
                <a:gd name="T63" fmla="*/ 902 h 931"/>
                <a:gd name="T64" fmla="*/ 1523 w 1997"/>
                <a:gd name="T65" fmla="*/ 704 h 931"/>
                <a:gd name="T66" fmla="*/ 1758 w 1997"/>
                <a:gd name="T67" fmla="*/ 477 h 931"/>
                <a:gd name="T68" fmla="*/ 1873 w 1997"/>
                <a:gd name="T69" fmla="*/ 374 h 931"/>
                <a:gd name="T70" fmla="*/ 1969 w 1997"/>
                <a:gd name="T71" fmla="*/ 300 h 931"/>
                <a:gd name="T72" fmla="*/ 1942 w 1997"/>
                <a:gd name="T73" fmla="*/ 234 h 931"/>
                <a:gd name="T74" fmla="*/ 1848 w 1997"/>
                <a:gd name="T75" fmla="*/ 167 h 931"/>
                <a:gd name="T76" fmla="*/ 1778 w 1997"/>
                <a:gd name="T77" fmla="*/ 125 h 931"/>
                <a:gd name="T78" fmla="*/ 1695 w 1997"/>
                <a:gd name="T79" fmla="*/ 87 h 931"/>
                <a:gd name="T80" fmla="*/ 1601 w 1997"/>
                <a:gd name="T81" fmla="*/ 53 h 931"/>
                <a:gd name="T82" fmla="*/ 1495 w 1997"/>
                <a:gd name="T83" fmla="*/ 24 h 931"/>
                <a:gd name="T84" fmla="*/ 1379 w 1997"/>
                <a:gd name="T85" fmla="*/ 6 h 931"/>
                <a:gd name="T86" fmla="*/ 1250 w 1997"/>
                <a:gd name="T87" fmla="*/ 0 h 931"/>
                <a:gd name="T88" fmla="*/ 1110 w 1997"/>
                <a:gd name="T89" fmla="*/ 7 h 931"/>
                <a:gd name="T90" fmla="*/ 1054 w 1997"/>
                <a:gd name="T91" fmla="*/ 36 h 931"/>
                <a:gd name="T92" fmla="*/ 1185 w 1997"/>
                <a:gd name="T93" fmla="*/ 85 h 931"/>
                <a:gd name="T94" fmla="*/ 1309 w 1997"/>
                <a:gd name="T95" fmla="*/ 150 h 931"/>
                <a:gd name="T96" fmla="*/ 1427 w 1997"/>
                <a:gd name="T97" fmla="*/ 228 h 931"/>
                <a:gd name="T98" fmla="*/ 1540 w 1997"/>
                <a:gd name="T99" fmla="*/ 324 h 931"/>
                <a:gd name="T100" fmla="*/ 1643 w 1997"/>
                <a:gd name="T101" fmla="*/ 435 h 9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997" h="931">
                  <a:moveTo>
                    <a:pt x="1643" y="435"/>
                  </a:moveTo>
                  <a:lnTo>
                    <a:pt x="1647" y="440"/>
                  </a:lnTo>
                  <a:lnTo>
                    <a:pt x="1650" y="445"/>
                  </a:lnTo>
                  <a:lnTo>
                    <a:pt x="1652" y="449"/>
                  </a:lnTo>
                  <a:lnTo>
                    <a:pt x="1653" y="454"/>
                  </a:lnTo>
                  <a:lnTo>
                    <a:pt x="1655" y="464"/>
                  </a:lnTo>
                  <a:lnTo>
                    <a:pt x="1654" y="474"/>
                  </a:lnTo>
                  <a:lnTo>
                    <a:pt x="1652" y="484"/>
                  </a:lnTo>
                  <a:lnTo>
                    <a:pt x="1647" y="493"/>
                  </a:lnTo>
                  <a:lnTo>
                    <a:pt x="1642" y="501"/>
                  </a:lnTo>
                  <a:lnTo>
                    <a:pt x="1635" y="507"/>
                  </a:lnTo>
                  <a:lnTo>
                    <a:pt x="1627" y="514"/>
                  </a:lnTo>
                  <a:lnTo>
                    <a:pt x="1618" y="519"/>
                  </a:lnTo>
                  <a:lnTo>
                    <a:pt x="1609" y="522"/>
                  </a:lnTo>
                  <a:lnTo>
                    <a:pt x="1600" y="524"/>
                  </a:lnTo>
                  <a:lnTo>
                    <a:pt x="1589" y="524"/>
                  </a:lnTo>
                  <a:lnTo>
                    <a:pt x="1579" y="522"/>
                  </a:lnTo>
                  <a:lnTo>
                    <a:pt x="1575" y="520"/>
                  </a:lnTo>
                  <a:lnTo>
                    <a:pt x="1570" y="518"/>
                  </a:lnTo>
                  <a:lnTo>
                    <a:pt x="1566" y="515"/>
                  </a:lnTo>
                  <a:lnTo>
                    <a:pt x="1561" y="511"/>
                  </a:lnTo>
                  <a:lnTo>
                    <a:pt x="1535" y="488"/>
                  </a:lnTo>
                  <a:lnTo>
                    <a:pt x="1509" y="465"/>
                  </a:lnTo>
                  <a:lnTo>
                    <a:pt x="1482" y="445"/>
                  </a:lnTo>
                  <a:lnTo>
                    <a:pt x="1456" y="423"/>
                  </a:lnTo>
                  <a:lnTo>
                    <a:pt x="1428" y="404"/>
                  </a:lnTo>
                  <a:lnTo>
                    <a:pt x="1401" y="386"/>
                  </a:lnTo>
                  <a:lnTo>
                    <a:pt x="1373" y="368"/>
                  </a:lnTo>
                  <a:lnTo>
                    <a:pt x="1346" y="350"/>
                  </a:lnTo>
                  <a:lnTo>
                    <a:pt x="1317" y="334"/>
                  </a:lnTo>
                  <a:lnTo>
                    <a:pt x="1289" y="318"/>
                  </a:lnTo>
                  <a:lnTo>
                    <a:pt x="1259" y="303"/>
                  </a:lnTo>
                  <a:lnTo>
                    <a:pt x="1231" y="290"/>
                  </a:lnTo>
                  <a:lnTo>
                    <a:pt x="1202" y="276"/>
                  </a:lnTo>
                  <a:lnTo>
                    <a:pt x="1172" y="262"/>
                  </a:lnTo>
                  <a:lnTo>
                    <a:pt x="1143" y="251"/>
                  </a:lnTo>
                  <a:lnTo>
                    <a:pt x="1113" y="240"/>
                  </a:lnTo>
                  <a:lnTo>
                    <a:pt x="1083" y="228"/>
                  </a:lnTo>
                  <a:lnTo>
                    <a:pt x="1052" y="219"/>
                  </a:lnTo>
                  <a:lnTo>
                    <a:pt x="1021" y="209"/>
                  </a:lnTo>
                  <a:lnTo>
                    <a:pt x="991" y="201"/>
                  </a:lnTo>
                  <a:lnTo>
                    <a:pt x="960" y="192"/>
                  </a:lnTo>
                  <a:lnTo>
                    <a:pt x="929" y="185"/>
                  </a:lnTo>
                  <a:lnTo>
                    <a:pt x="898" y="178"/>
                  </a:lnTo>
                  <a:lnTo>
                    <a:pt x="867" y="172"/>
                  </a:lnTo>
                  <a:lnTo>
                    <a:pt x="804" y="160"/>
                  </a:lnTo>
                  <a:lnTo>
                    <a:pt x="740" y="152"/>
                  </a:lnTo>
                  <a:lnTo>
                    <a:pt x="675" y="146"/>
                  </a:lnTo>
                  <a:lnTo>
                    <a:pt x="611" y="140"/>
                  </a:lnTo>
                  <a:lnTo>
                    <a:pt x="576" y="155"/>
                  </a:lnTo>
                  <a:lnTo>
                    <a:pt x="540" y="171"/>
                  </a:lnTo>
                  <a:lnTo>
                    <a:pt x="505" y="188"/>
                  </a:lnTo>
                  <a:lnTo>
                    <a:pt x="469" y="205"/>
                  </a:lnTo>
                  <a:lnTo>
                    <a:pt x="432" y="223"/>
                  </a:lnTo>
                  <a:lnTo>
                    <a:pt x="395" y="242"/>
                  </a:lnTo>
                  <a:lnTo>
                    <a:pt x="357" y="262"/>
                  </a:lnTo>
                  <a:lnTo>
                    <a:pt x="319" y="283"/>
                  </a:lnTo>
                  <a:lnTo>
                    <a:pt x="281" y="305"/>
                  </a:lnTo>
                  <a:lnTo>
                    <a:pt x="242" y="328"/>
                  </a:lnTo>
                  <a:lnTo>
                    <a:pt x="203" y="352"/>
                  </a:lnTo>
                  <a:lnTo>
                    <a:pt x="163" y="377"/>
                  </a:lnTo>
                  <a:lnTo>
                    <a:pt x="122" y="403"/>
                  </a:lnTo>
                  <a:lnTo>
                    <a:pt x="82" y="430"/>
                  </a:lnTo>
                  <a:lnTo>
                    <a:pt x="40" y="459"/>
                  </a:lnTo>
                  <a:lnTo>
                    <a:pt x="0" y="488"/>
                  </a:lnTo>
                  <a:lnTo>
                    <a:pt x="44" y="488"/>
                  </a:lnTo>
                  <a:lnTo>
                    <a:pt x="88" y="489"/>
                  </a:lnTo>
                  <a:lnTo>
                    <a:pt x="133" y="490"/>
                  </a:lnTo>
                  <a:lnTo>
                    <a:pt x="178" y="494"/>
                  </a:lnTo>
                  <a:lnTo>
                    <a:pt x="222" y="497"/>
                  </a:lnTo>
                  <a:lnTo>
                    <a:pt x="266" y="501"/>
                  </a:lnTo>
                  <a:lnTo>
                    <a:pt x="310" y="505"/>
                  </a:lnTo>
                  <a:lnTo>
                    <a:pt x="355" y="512"/>
                  </a:lnTo>
                  <a:lnTo>
                    <a:pt x="398" y="518"/>
                  </a:lnTo>
                  <a:lnTo>
                    <a:pt x="442" y="525"/>
                  </a:lnTo>
                  <a:lnTo>
                    <a:pt x="485" y="535"/>
                  </a:lnTo>
                  <a:lnTo>
                    <a:pt x="528" y="544"/>
                  </a:lnTo>
                  <a:lnTo>
                    <a:pt x="570" y="554"/>
                  </a:lnTo>
                  <a:lnTo>
                    <a:pt x="613" y="564"/>
                  </a:lnTo>
                  <a:lnTo>
                    <a:pt x="655" y="577"/>
                  </a:lnTo>
                  <a:lnTo>
                    <a:pt x="697" y="589"/>
                  </a:lnTo>
                  <a:lnTo>
                    <a:pt x="738" y="604"/>
                  </a:lnTo>
                  <a:lnTo>
                    <a:pt x="779" y="618"/>
                  </a:lnTo>
                  <a:lnTo>
                    <a:pt x="819" y="634"/>
                  </a:lnTo>
                  <a:lnTo>
                    <a:pt x="859" y="651"/>
                  </a:lnTo>
                  <a:lnTo>
                    <a:pt x="899" y="668"/>
                  </a:lnTo>
                  <a:lnTo>
                    <a:pt x="937" y="688"/>
                  </a:lnTo>
                  <a:lnTo>
                    <a:pt x="976" y="707"/>
                  </a:lnTo>
                  <a:lnTo>
                    <a:pt x="1014" y="727"/>
                  </a:lnTo>
                  <a:lnTo>
                    <a:pt x="1052" y="750"/>
                  </a:lnTo>
                  <a:lnTo>
                    <a:pt x="1088" y="773"/>
                  </a:lnTo>
                  <a:lnTo>
                    <a:pt x="1124" y="797"/>
                  </a:lnTo>
                  <a:lnTo>
                    <a:pt x="1160" y="821"/>
                  </a:lnTo>
                  <a:lnTo>
                    <a:pt x="1195" y="846"/>
                  </a:lnTo>
                  <a:lnTo>
                    <a:pt x="1229" y="874"/>
                  </a:lnTo>
                  <a:lnTo>
                    <a:pt x="1263" y="902"/>
                  </a:lnTo>
                  <a:lnTo>
                    <a:pt x="1296" y="931"/>
                  </a:lnTo>
                  <a:lnTo>
                    <a:pt x="1413" y="814"/>
                  </a:lnTo>
                  <a:lnTo>
                    <a:pt x="1523" y="704"/>
                  </a:lnTo>
                  <a:lnTo>
                    <a:pt x="1623" y="605"/>
                  </a:lnTo>
                  <a:lnTo>
                    <a:pt x="1715" y="516"/>
                  </a:lnTo>
                  <a:lnTo>
                    <a:pt x="1758" y="477"/>
                  </a:lnTo>
                  <a:lnTo>
                    <a:pt x="1799" y="439"/>
                  </a:lnTo>
                  <a:lnTo>
                    <a:pt x="1837" y="405"/>
                  </a:lnTo>
                  <a:lnTo>
                    <a:pt x="1873" y="374"/>
                  </a:lnTo>
                  <a:lnTo>
                    <a:pt x="1907" y="346"/>
                  </a:lnTo>
                  <a:lnTo>
                    <a:pt x="1940" y="321"/>
                  </a:lnTo>
                  <a:lnTo>
                    <a:pt x="1969" y="300"/>
                  </a:lnTo>
                  <a:lnTo>
                    <a:pt x="1997" y="282"/>
                  </a:lnTo>
                  <a:lnTo>
                    <a:pt x="1972" y="259"/>
                  </a:lnTo>
                  <a:lnTo>
                    <a:pt x="1942" y="234"/>
                  </a:lnTo>
                  <a:lnTo>
                    <a:pt x="1908" y="208"/>
                  </a:lnTo>
                  <a:lnTo>
                    <a:pt x="1870" y="181"/>
                  </a:lnTo>
                  <a:lnTo>
                    <a:pt x="1848" y="167"/>
                  </a:lnTo>
                  <a:lnTo>
                    <a:pt x="1826" y="152"/>
                  </a:lnTo>
                  <a:lnTo>
                    <a:pt x="1803" y="139"/>
                  </a:lnTo>
                  <a:lnTo>
                    <a:pt x="1778" y="125"/>
                  </a:lnTo>
                  <a:lnTo>
                    <a:pt x="1750" y="112"/>
                  </a:lnTo>
                  <a:lnTo>
                    <a:pt x="1723" y="99"/>
                  </a:lnTo>
                  <a:lnTo>
                    <a:pt x="1695" y="87"/>
                  </a:lnTo>
                  <a:lnTo>
                    <a:pt x="1664" y="74"/>
                  </a:lnTo>
                  <a:lnTo>
                    <a:pt x="1634" y="63"/>
                  </a:lnTo>
                  <a:lnTo>
                    <a:pt x="1601" y="53"/>
                  </a:lnTo>
                  <a:lnTo>
                    <a:pt x="1567" y="42"/>
                  </a:lnTo>
                  <a:lnTo>
                    <a:pt x="1532" y="33"/>
                  </a:lnTo>
                  <a:lnTo>
                    <a:pt x="1495" y="24"/>
                  </a:lnTo>
                  <a:lnTo>
                    <a:pt x="1458" y="17"/>
                  </a:lnTo>
                  <a:lnTo>
                    <a:pt x="1419" y="12"/>
                  </a:lnTo>
                  <a:lnTo>
                    <a:pt x="1379" y="6"/>
                  </a:lnTo>
                  <a:lnTo>
                    <a:pt x="1338" y="3"/>
                  </a:lnTo>
                  <a:lnTo>
                    <a:pt x="1295" y="0"/>
                  </a:lnTo>
                  <a:lnTo>
                    <a:pt x="1250" y="0"/>
                  </a:lnTo>
                  <a:lnTo>
                    <a:pt x="1205" y="0"/>
                  </a:lnTo>
                  <a:lnTo>
                    <a:pt x="1159" y="4"/>
                  </a:lnTo>
                  <a:lnTo>
                    <a:pt x="1110" y="7"/>
                  </a:lnTo>
                  <a:lnTo>
                    <a:pt x="1061" y="14"/>
                  </a:lnTo>
                  <a:lnTo>
                    <a:pt x="1010" y="22"/>
                  </a:lnTo>
                  <a:lnTo>
                    <a:pt x="1054" y="36"/>
                  </a:lnTo>
                  <a:lnTo>
                    <a:pt x="1098" y="50"/>
                  </a:lnTo>
                  <a:lnTo>
                    <a:pt x="1141" y="67"/>
                  </a:lnTo>
                  <a:lnTo>
                    <a:pt x="1185" y="85"/>
                  </a:lnTo>
                  <a:lnTo>
                    <a:pt x="1227" y="106"/>
                  </a:lnTo>
                  <a:lnTo>
                    <a:pt x="1269" y="126"/>
                  </a:lnTo>
                  <a:lnTo>
                    <a:pt x="1309" y="150"/>
                  </a:lnTo>
                  <a:lnTo>
                    <a:pt x="1349" y="174"/>
                  </a:lnTo>
                  <a:lnTo>
                    <a:pt x="1389" y="200"/>
                  </a:lnTo>
                  <a:lnTo>
                    <a:pt x="1427" y="228"/>
                  </a:lnTo>
                  <a:lnTo>
                    <a:pt x="1466" y="258"/>
                  </a:lnTo>
                  <a:lnTo>
                    <a:pt x="1502" y="290"/>
                  </a:lnTo>
                  <a:lnTo>
                    <a:pt x="1540" y="324"/>
                  </a:lnTo>
                  <a:lnTo>
                    <a:pt x="1575" y="359"/>
                  </a:lnTo>
                  <a:lnTo>
                    <a:pt x="1610" y="396"/>
                  </a:lnTo>
                  <a:lnTo>
                    <a:pt x="1643" y="43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rgbClr val="080808"/>
                </a:solidFill>
                <a:effectLst/>
                <a:uLnTx/>
                <a:uFillTx/>
                <a:cs typeface="+mn-ea"/>
                <a:sym typeface="+mn-lt"/>
              </a:endParaRPr>
            </a:p>
          </p:txBody>
        </p:sp>
        <p:sp>
          <p:nvSpPr>
            <p:cNvPr id="39" name="Freeform 10"/>
            <p:cNvSpPr/>
            <p:nvPr/>
          </p:nvSpPr>
          <p:spPr bwMode="auto">
            <a:xfrm>
              <a:off x="3989388" y="2840038"/>
              <a:ext cx="1112838" cy="433388"/>
            </a:xfrm>
            <a:custGeom>
              <a:avLst/>
              <a:gdLst>
                <a:gd name="T0" fmla="*/ 169 w 5614"/>
                <a:gd name="T1" fmla="*/ 271 h 2180"/>
                <a:gd name="T2" fmla="*/ 512 w 5614"/>
                <a:gd name="T3" fmla="*/ 232 h 2180"/>
                <a:gd name="T4" fmla="*/ 859 w 5614"/>
                <a:gd name="T5" fmla="*/ 195 h 2180"/>
                <a:gd name="T6" fmla="*/ 1208 w 5614"/>
                <a:gd name="T7" fmla="*/ 158 h 2180"/>
                <a:gd name="T8" fmla="*/ 1558 w 5614"/>
                <a:gd name="T9" fmla="*/ 121 h 2180"/>
                <a:gd name="T10" fmla="*/ 1907 w 5614"/>
                <a:gd name="T11" fmla="*/ 86 h 2180"/>
                <a:gd name="T12" fmla="*/ 2251 w 5614"/>
                <a:gd name="T13" fmla="*/ 51 h 2180"/>
                <a:gd name="T14" fmla="*/ 2589 w 5614"/>
                <a:gd name="T15" fmla="*/ 17 h 2180"/>
                <a:gd name="T16" fmla="*/ 2757 w 5614"/>
                <a:gd name="T17" fmla="*/ 0 h 2180"/>
                <a:gd name="T18" fmla="*/ 2969 w 5614"/>
                <a:gd name="T19" fmla="*/ 27 h 2180"/>
                <a:gd name="T20" fmla="*/ 3193 w 5614"/>
                <a:gd name="T21" fmla="*/ 64 h 2180"/>
                <a:gd name="T22" fmla="*/ 3426 w 5614"/>
                <a:gd name="T23" fmla="*/ 107 h 2180"/>
                <a:gd name="T24" fmla="*/ 3669 w 5614"/>
                <a:gd name="T25" fmla="*/ 160 h 2180"/>
                <a:gd name="T26" fmla="*/ 3919 w 5614"/>
                <a:gd name="T27" fmla="*/ 222 h 2180"/>
                <a:gd name="T28" fmla="*/ 4178 w 5614"/>
                <a:gd name="T29" fmla="*/ 296 h 2180"/>
                <a:gd name="T30" fmla="*/ 4311 w 5614"/>
                <a:gd name="T31" fmla="*/ 338 h 2180"/>
                <a:gd name="T32" fmla="*/ 4443 w 5614"/>
                <a:gd name="T33" fmla="*/ 382 h 2180"/>
                <a:gd name="T34" fmla="*/ 4579 w 5614"/>
                <a:gd name="T35" fmla="*/ 430 h 2180"/>
                <a:gd name="T36" fmla="*/ 4716 w 5614"/>
                <a:gd name="T37" fmla="*/ 480 h 2180"/>
                <a:gd name="T38" fmla="*/ 4839 w 5614"/>
                <a:gd name="T39" fmla="*/ 528 h 2180"/>
                <a:gd name="T40" fmla="*/ 4958 w 5614"/>
                <a:gd name="T41" fmla="*/ 577 h 2180"/>
                <a:gd name="T42" fmla="*/ 5075 w 5614"/>
                <a:gd name="T43" fmla="*/ 628 h 2180"/>
                <a:gd name="T44" fmla="*/ 5190 w 5614"/>
                <a:gd name="T45" fmla="*/ 679 h 2180"/>
                <a:gd name="T46" fmla="*/ 5300 w 5614"/>
                <a:gd name="T47" fmla="*/ 730 h 2180"/>
                <a:gd name="T48" fmla="*/ 5407 w 5614"/>
                <a:gd name="T49" fmla="*/ 783 h 2180"/>
                <a:gd name="T50" fmla="*/ 5512 w 5614"/>
                <a:gd name="T51" fmla="*/ 835 h 2180"/>
                <a:gd name="T52" fmla="*/ 5614 w 5614"/>
                <a:gd name="T53" fmla="*/ 888 h 2180"/>
                <a:gd name="T54" fmla="*/ 5346 w 5614"/>
                <a:gd name="T55" fmla="*/ 1067 h 2180"/>
                <a:gd name="T56" fmla="*/ 5073 w 5614"/>
                <a:gd name="T57" fmla="*/ 1244 h 2180"/>
                <a:gd name="T58" fmla="*/ 4791 w 5614"/>
                <a:gd name="T59" fmla="*/ 1415 h 2180"/>
                <a:gd name="T60" fmla="*/ 4505 w 5614"/>
                <a:gd name="T61" fmla="*/ 1581 h 2180"/>
                <a:gd name="T62" fmla="*/ 4211 w 5614"/>
                <a:gd name="T63" fmla="*/ 1741 h 2180"/>
                <a:gd name="T64" fmla="*/ 4061 w 5614"/>
                <a:gd name="T65" fmla="*/ 1819 h 2180"/>
                <a:gd name="T66" fmla="*/ 3910 w 5614"/>
                <a:gd name="T67" fmla="*/ 1895 h 2180"/>
                <a:gd name="T68" fmla="*/ 3758 w 5614"/>
                <a:gd name="T69" fmla="*/ 1969 h 2180"/>
                <a:gd name="T70" fmla="*/ 3604 w 5614"/>
                <a:gd name="T71" fmla="*/ 2041 h 2180"/>
                <a:gd name="T72" fmla="*/ 3448 w 5614"/>
                <a:gd name="T73" fmla="*/ 2112 h 2180"/>
                <a:gd name="T74" fmla="*/ 3291 w 5614"/>
                <a:gd name="T75" fmla="*/ 2180 h 2180"/>
                <a:gd name="T76" fmla="*/ 3232 w 5614"/>
                <a:gd name="T77" fmla="*/ 2070 h 2180"/>
                <a:gd name="T78" fmla="*/ 3165 w 5614"/>
                <a:gd name="T79" fmla="*/ 1965 h 2180"/>
                <a:gd name="T80" fmla="*/ 3090 w 5614"/>
                <a:gd name="T81" fmla="*/ 1866 h 2180"/>
                <a:gd name="T82" fmla="*/ 3008 w 5614"/>
                <a:gd name="T83" fmla="*/ 1770 h 2180"/>
                <a:gd name="T84" fmla="*/ 2919 w 5614"/>
                <a:gd name="T85" fmla="*/ 1680 h 2180"/>
                <a:gd name="T86" fmla="*/ 2824 w 5614"/>
                <a:gd name="T87" fmla="*/ 1593 h 2180"/>
                <a:gd name="T88" fmla="*/ 2724 w 5614"/>
                <a:gd name="T89" fmla="*/ 1511 h 2180"/>
                <a:gd name="T90" fmla="*/ 2621 w 5614"/>
                <a:gd name="T91" fmla="*/ 1432 h 2180"/>
                <a:gd name="T92" fmla="*/ 2513 w 5614"/>
                <a:gd name="T93" fmla="*/ 1357 h 2180"/>
                <a:gd name="T94" fmla="*/ 2404 w 5614"/>
                <a:gd name="T95" fmla="*/ 1286 h 2180"/>
                <a:gd name="T96" fmla="*/ 2293 w 5614"/>
                <a:gd name="T97" fmla="*/ 1218 h 2180"/>
                <a:gd name="T98" fmla="*/ 2182 w 5614"/>
                <a:gd name="T99" fmla="*/ 1152 h 2180"/>
                <a:gd name="T100" fmla="*/ 1960 w 5614"/>
                <a:gd name="T101" fmla="*/ 1030 h 2180"/>
                <a:gd name="T102" fmla="*/ 1744 w 5614"/>
                <a:gd name="T103" fmla="*/ 917 h 2180"/>
                <a:gd name="T104" fmla="*/ 1640 w 5614"/>
                <a:gd name="T105" fmla="*/ 865 h 2180"/>
                <a:gd name="T106" fmla="*/ 1535 w 5614"/>
                <a:gd name="T107" fmla="*/ 814 h 2180"/>
                <a:gd name="T108" fmla="*/ 1321 w 5614"/>
                <a:gd name="T109" fmla="*/ 720 h 2180"/>
                <a:gd name="T110" fmla="*/ 1107 w 5614"/>
                <a:gd name="T111" fmla="*/ 633 h 2180"/>
                <a:gd name="T112" fmla="*/ 889 w 5614"/>
                <a:gd name="T113" fmla="*/ 552 h 2180"/>
                <a:gd name="T114" fmla="*/ 669 w 5614"/>
                <a:gd name="T115" fmla="*/ 480 h 2180"/>
                <a:gd name="T116" fmla="*/ 448 w 5614"/>
                <a:gd name="T117" fmla="*/ 412 h 2180"/>
                <a:gd name="T118" fmla="*/ 225 w 5614"/>
                <a:gd name="T119" fmla="*/ 349 h 2180"/>
                <a:gd name="T120" fmla="*/ 0 w 5614"/>
                <a:gd name="T121" fmla="*/ 290 h 2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614" h="2180">
                  <a:moveTo>
                    <a:pt x="0" y="290"/>
                  </a:moveTo>
                  <a:lnTo>
                    <a:pt x="169" y="271"/>
                  </a:lnTo>
                  <a:lnTo>
                    <a:pt x="339" y="252"/>
                  </a:lnTo>
                  <a:lnTo>
                    <a:pt x="512" y="232"/>
                  </a:lnTo>
                  <a:lnTo>
                    <a:pt x="685" y="213"/>
                  </a:lnTo>
                  <a:lnTo>
                    <a:pt x="859" y="195"/>
                  </a:lnTo>
                  <a:lnTo>
                    <a:pt x="1033" y="176"/>
                  </a:lnTo>
                  <a:lnTo>
                    <a:pt x="1208" y="158"/>
                  </a:lnTo>
                  <a:lnTo>
                    <a:pt x="1384" y="139"/>
                  </a:lnTo>
                  <a:lnTo>
                    <a:pt x="1558" y="121"/>
                  </a:lnTo>
                  <a:lnTo>
                    <a:pt x="1733" y="104"/>
                  </a:lnTo>
                  <a:lnTo>
                    <a:pt x="1907" y="86"/>
                  </a:lnTo>
                  <a:lnTo>
                    <a:pt x="2079" y="69"/>
                  </a:lnTo>
                  <a:lnTo>
                    <a:pt x="2251" y="51"/>
                  </a:lnTo>
                  <a:lnTo>
                    <a:pt x="2421" y="34"/>
                  </a:lnTo>
                  <a:lnTo>
                    <a:pt x="2589" y="17"/>
                  </a:lnTo>
                  <a:lnTo>
                    <a:pt x="2756" y="0"/>
                  </a:lnTo>
                  <a:lnTo>
                    <a:pt x="2757" y="0"/>
                  </a:lnTo>
                  <a:lnTo>
                    <a:pt x="2861" y="12"/>
                  </a:lnTo>
                  <a:lnTo>
                    <a:pt x="2969" y="27"/>
                  </a:lnTo>
                  <a:lnTo>
                    <a:pt x="3080" y="44"/>
                  </a:lnTo>
                  <a:lnTo>
                    <a:pt x="3193" y="64"/>
                  </a:lnTo>
                  <a:lnTo>
                    <a:pt x="3308" y="84"/>
                  </a:lnTo>
                  <a:lnTo>
                    <a:pt x="3426" y="107"/>
                  </a:lnTo>
                  <a:lnTo>
                    <a:pt x="3546" y="132"/>
                  </a:lnTo>
                  <a:lnTo>
                    <a:pt x="3669" y="160"/>
                  </a:lnTo>
                  <a:lnTo>
                    <a:pt x="3792" y="189"/>
                  </a:lnTo>
                  <a:lnTo>
                    <a:pt x="3919" y="222"/>
                  </a:lnTo>
                  <a:lnTo>
                    <a:pt x="4048" y="257"/>
                  </a:lnTo>
                  <a:lnTo>
                    <a:pt x="4178" y="296"/>
                  </a:lnTo>
                  <a:lnTo>
                    <a:pt x="4244" y="316"/>
                  </a:lnTo>
                  <a:lnTo>
                    <a:pt x="4311" y="338"/>
                  </a:lnTo>
                  <a:lnTo>
                    <a:pt x="4376" y="360"/>
                  </a:lnTo>
                  <a:lnTo>
                    <a:pt x="4443" y="382"/>
                  </a:lnTo>
                  <a:lnTo>
                    <a:pt x="4511" y="405"/>
                  </a:lnTo>
                  <a:lnTo>
                    <a:pt x="4579" y="430"/>
                  </a:lnTo>
                  <a:lnTo>
                    <a:pt x="4647" y="455"/>
                  </a:lnTo>
                  <a:lnTo>
                    <a:pt x="4716" y="480"/>
                  </a:lnTo>
                  <a:lnTo>
                    <a:pt x="4778" y="504"/>
                  </a:lnTo>
                  <a:lnTo>
                    <a:pt x="4839" y="528"/>
                  </a:lnTo>
                  <a:lnTo>
                    <a:pt x="4899" y="552"/>
                  </a:lnTo>
                  <a:lnTo>
                    <a:pt x="4958" y="577"/>
                  </a:lnTo>
                  <a:lnTo>
                    <a:pt x="5017" y="602"/>
                  </a:lnTo>
                  <a:lnTo>
                    <a:pt x="5075" y="628"/>
                  </a:lnTo>
                  <a:lnTo>
                    <a:pt x="5133" y="653"/>
                  </a:lnTo>
                  <a:lnTo>
                    <a:pt x="5190" y="679"/>
                  </a:lnTo>
                  <a:lnTo>
                    <a:pt x="5245" y="704"/>
                  </a:lnTo>
                  <a:lnTo>
                    <a:pt x="5300" y="730"/>
                  </a:lnTo>
                  <a:lnTo>
                    <a:pt x="5354" y="756"/>
                  </a:lnTo>
                  <a:lnTo>
                    <a:pt x="5407" y="783"/>
                  </a:lnTo>
                  <a:lnTo>
                    <a:pt x="5461" y="809"/>
                  </a:lnTo>
                  <a:lnTo>
                    <a:pt x="5512" y="835"/>
                  </a:lnTo>
                  <a:lnTo>
                    <a:pt x="5563" y="862"/>
                  </a:lnTo>
                  <a:lnTo>
                    <a:pt x="5614" y="888"/>
                  </a:lnTo>
                  <a:lnTo>
                    <a:pt x="5481" y="979"/>
                  </a:lnTo>
                  <a:lnTo>
                    <a:pt x="5346" y="1067"/>
                  </a:lnTo>
                  <a:lnTo>
                    <a:pt x="5210" y="1156"/>
                  </a:lnTo>
                  <a:lnTo>
                    <a:pt x="5073" y="1244"/>
                  </a:lnTo>
                  <a:lnTo>
                    <a:pt x="4933" y="1330"/>
                  </a:lnTo>
                  <a:lnTo>
                    <a:pt x="4791" y="1415"/>
                  </a:lnTo>
                  <a:lnTo>
                    <a:pt x="4650" y="1498"/>
                  </a:lnTo>
                  <a:lnTo>
                    <a:pt x="4505" y="1581"/>
                  </a:lnTo>
                  <a:lnTo>
                    <a:pt x="4358" y="1661"/>
                  </a:lnTo>
                  <a:lnTo>
                    <a:pt x="4211" y="1741"/>
                  </a:lnTo>
                  <a:lnTo>
                    <a:pt x="4137" y="1781"/>
                  </a:lnTo>
                  <a:lnTo>
                    <a:pt x="4061" y="1819"/>
                  </a:lnTo>
                  <a:lnTo>
                    <a:pt x="3986" y="1856"/>
                  </a:lnTo>
                  <a:lnTo>
                    <a:pt x="3910" y="1895"/>
                  </a:lnTo>
                  <a:lnTo>
                    <a:pt x="3834" y="1932"/>
                  </a:lnTo>
                  <a:lnTo>
                    <a:pt x="3758" y="1969"/>
                  </a:lnTo>
                  <a:lnTo>
                    <a:pt x="3681" y="2005"/>
                  </a:lnTo>
                  <a:lnTo>
                    <a:pt x="3604" y="2041"/>
                  </a:lnTo>
                  <a:lnTo>
                    <a:pt x="3526" y="2077"/>
                  </a:lnTo>
                  <a:lnTo>
                    <a:pt x="3448" y="2112"/>
                  </a:lnTo>
                  <a:lnTo>
                    <a:pt x="3369" y="2146"/>
                  </a:lnTo>
                  <a:lnTo>
                    <a:pt x="3291" y="2180"/>
                  </a:lnTo>
                  <a:lnTo>
                    <a:pt x="3263" y="2124"/>
                  </a:lnTo>
                  <a:lnTo>
                    <a:pt x="3232" y="2070"/>
                  </a:lnTo>
                  <a:lnTo>
                    <a:pt x="3200" y="2016"/>
                  </a:lnTo>
                  <a:lnTo>
                    <a:pt x="3165" y="1965"/>
                  </a:lnTo>
                  <a:lnTo>
                    <a:pt x="3129" y="1914"/>
                  </a:lnTo>
                  <a:lnTo>
                    <a:pt x="3090" y="1866"/>
                  </a:lnTo>
                  <a:lnTo>
                    <a:pt x="3050" y="1817"/>
                  </a:lnTo>
                  <a:lnTo>
                    <a:pt x="3008" y="1770"/>
                  </a:lnTo>
                  <a:lnTo>
                    <a:pt x="2965" y="1725"/>
                  </a:lnTo>
                  <a:lnTo>
                    <a:pt x="2919" y="1680"/>
                  </a:lnTo>
                  <a:lnTo>
                    <a:pt x="2873" y="1636"/>
                  </a:lnTo>
                  <a:lnTo>
                    <a:pt x="2824" y="1593"/>
                  </a:lnTo>
                  <a:lnTo>
                    <a:pt x="2775" y="1551"/>
                  </a:lnTo>
                  <a:lnTo>
                    <a:pt x="2724" y="1511"/>
                  </a:lnTo>
                  <a:lnTo>
                    <a:pt x="2673" y="1471"/>
                  </a:lnTo>
                  <a:lnTo>
                    <a:pt x="2621" y="1432"/>
                  </a:lnTo>
                  <a:lnTo>
                    <a:pt x="2568" y="1395"/>
                  </a:lnTo>
                  <a:lnTo>
                    <a:pt x="2513" y="1357"/>
                  </a:lnTo>
                  <a:lnTo>
                    <a:pt x="2459" y="1321"/>
                  </a:lnTo>
                  <a:lnTo>
                    <a:pt x="2404" y="1286"/>
                  </a:lnTo>
                  <a:lnTo>
                    <a:pt x="2349" y="1251"/>
                  </a:lnTo>
                  <a:lnTo>
                    <a:pt x="2293" y="1218"/>
                  </a:lnTo>
                  <a:lnTo>
                    <a:pt x="2238" y="1185"/>
                  </a:lnTo>
                  <a:lnTo>
                    <a:pt x="2182" y="1152"/>
                  </a:lnTo>
                  <a:lnTo>
                    <a:pt x="2070" y="1090"/>
                  </a:lnTo>
                  <a:lnTo>
                    <a:pt x="1960" y="1030"/>
                  </a:lnTo>
                  <a:lnTo>
                    <a:pt x="1851" y="973"/>
                  </a:lnTo>
                  <a:lnTo>
                    <a:pt x="1744" y="917"/>
                  </a:lnTo>
                  <a:lnTo>
                    <a:pt x="1692" y="891"/>
                  </a:lnTo>
                  <a:lnTo>
                    <a:pt x="1640" y="865"/>
                  </a:lnTo>
                  <a:lnTo>
                    <a:pt x="1587" y="839"/>
                  </a:lnTo>
                  <a:lnTo>
                    <a:pt x="1535" y="814"/>
                  </a:lnTo>
                  <a:lnTo>
                    <a:pt x="1428" y="766"/>
                  </a:lnTo>
                  <a:lnTo>
                    <a:pt x="1321" y="720"/>
                  </a:lnTo>
                  <a:lnTo>
                    <a:pt x="1215" y="675"/>
                  </a:lnTo>
                  <a:lnTo>
                    <a:pt x="1107" y="633"/>
                  </a:lnTo>
                  <a:lnTo>
                    <a:pt x="998" y="592"/>
                  </a:lnTo>
                  <a:lnTo>
                    <a:pt x="889" y="552"/>
                  </a:lnTo>
                  <a:lnTo>
                    <a:pt x="779" y="515"/>
                  </a:lnTo>
                  <a:lnTo>
                    <a:pt x="669" y="480"/>
                  </a:lnTo>
                  <a:lnTo>
                    <a:pt x="559" y="445"/>
                  </a:lnTo>
                  <a:lnTo>
                    <a:pt x="448" y="412"/>
                  </a:lnTo>
                  <a:lnTo>
                    <a:pt x="337" y="380"/>
                  </a:lnTo>
                  <a:lnTo>
                    <a:pt x="225" y="349"/>
                  </a:lnTo>
                  <a:lnTo>
                    <a:pt x="113" y="320"/>
                  </a:lnTo>
                  <a:lnTo>
                    <a:pt x="0" y="29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rgbClr val="080808"/>
                </a:solidFill>
                <a:effectLst/>
                <a:uLnTx/>
                <a:uFillTx/>
                <a:cs typeface="+mn-ea"/>
                <a:sym typeface="+mn-lt"/>
              </a:endParaRPr>
            </a:p>
          </p:txBody>
        </p:sp>
        <p:sp>
          <p:nvSpPr>
            <p:cNvPr id="40" name="Freeform 11"/>
            <p:cNvSpPr/>
            <p:nvPr/>
          </p:nvSpPr>
          <p:spPr bwMode="auto">
            <a:xfrm>
              <a:off x="4535488" y="2613025"/>
              <a:ext cx="947738" cy="403225"/>
            </a:xfrm>
            <a:custGeom>
              <a:avLst/>
              <a:gdLst>
                <a:gd name="T0" fmla="*/ 4194 w 4775"/>
                <a:gd name="T1" fmla="*/ 158 h 2030"/>
                <a:gd name="T2" fmla="*/ 4330 w 4775"/>
                <a:gd name="T3" fmla="*/ 219 h 2030"/>
                <a:gd name="T4" fmla="*/ 4460 w 4775"/>
                <a:gd name="T5" fmla="*/ 287 h 2030"/>
                <a:gd name="T6" fmla="*/ 4584 w 4775"/>
                <a:gd name="T7" fmla="*/ 363 h 2030"/>
                <a:gd name="T8" fmla="*/ 4702 w 4775"/>
                <a:gd name="T9" fmla="*/ 447 h 2030"/>
                <a:gd name="T10" fmla="*/ 4671 w 4775"/>
                <a:gd name="T11" fmla="*/ 601 h 2030"/>
                <a:gd name="T12" fmla="*/ 4343 w 4775"/>
                <a:gd name="T13" fmla="*/ 886 h 2030"/>
                <a:gd name="T14" fmla="*/ 3997 w 4775"/>
                <a:gd name="T15" fmla="*/ 1174 h 2030"/>
                <a:gd name="T16" fmla="*/ 3635 w 4775"/>
                <a:gd name="T17" fmla="*/ 1462 h 2030"/>
                <a:gd name="T18" fmla="*/ 3254 w 4775"/>
                <a:gd name="T19" fmla="*/ 1749 h 2030"/>
                <a:gd name="T20" fmla="*/ 2857 w 4775"/>
                <a:gd name="T21" fmla="*/ 2030 h 2030"/>
                <a:gd name="T22" fmla="*/ 2704 w 4775"/>
                <a:gd name="T23" fmla="*/ 1951 h 2030"/>
                <a:gd name="T24" fmla="*/ 2543 w 4775"/>
                <a:gd name="T25" fmla="*/ 1872 h 2030"/>
                <a:gd name="T26" fmla="*/ 2376 w 4775"/>
                <a:gd name="T27" fmla="*/ 1795 h 2030"/>
                <a:gd name="T28" fmla="*/ 2201 w 4775"/>
                <a:gd name="T29" fmla="*/ 1719 h 2030"/>
                <a:gd name="T30" fmla="*/ 2021 w 4775"/>
                <a:gd name="T31" fmla="*/ 1646 h 2030"/>
                <a:gd name="T32" fmla="*/ 1822 w 4775"/>
                <a:gd name="T33" fmla="*/ 1572 h 2030"/>
                <a:gd name="T34" fmla="*/ 1619 w 4775"/>
                <a:gd name="T35" fmla="*/ 1502 h 2030"/>
                <a:gd name="T36" fmla="*/ 1421 w 4775"/>
                <a:gd name="T37" fmla="*/ 1438 h 2030"/>
                <a:gd name="T38" fmla="*/ 1035 w 4775"/>
                <a:gd name="T39" fmla="*/ 1331 h 2030"/>
                <a:gd name="T40" fmla="*/ 669 w 4775"/>
                <a:gd name="T41" fmla="*/ 1249 h 2030"/>
                <a:gd name="T42" fmla="*/ 323 w 4775"/>
                <a:gd name="T43" fmla="*/ 1186 h 2030"/>
                <a:gd name="T44" fmla="*/ 0 w 4775"/>
                <a:gd name="T45" fmla="*/ 1142 h 2030"/>
                <a:gd name="T46" fmla="*/ 735 w 4775"/>
                <a:gd name="T47" fmla="*/ 1065 h 2030"/>
                <a:gd name="T48" fmla="*/ 1395 w 4775"/>
                <a:gd name="T49" fmla="*/ 987 h 2030"/>
                <a:gd name="T50" fmla="*/ 1869 w 4775"/>
                <a:gd name="T51" fmla="*/ 922 h 2030"/>
                <a:gd name="T52" fmla="*/ 2113 w 4775"/>
                <a:gd name="T53" fmla="*/ 882 h 2030"/>
                <a:gd name="T54" fmla="*/ 2323 w 4775"/>
                <a:gd name="T55" fmla="*/ 841 h 2030"/>
                <a:gd name="T56" fmla="*/ 2495 w 4775"/>
                <a:gd name="T57" fmla="*/ 801 h 2030"/>
                <a:gd name="T58" fmla="*/ 2626 w 4775"/>
                <a:gd name="T59" fmla="*/ 759 h 2030"/>
                <a:gd name="T60" fmla="*/ 2714 w 4775"/>
                <a:gd name="T61" fmla="*/ 716 h 2030"/>
                <a:gd name="T62" fmla="*/ 2315 w 4775"/>
                <a:gd name="T63" fmla="*/ 765 h 2030"/>
                <a:gd name="T64" fmla="*/ 1922 w 4775"/>
                <a:gd name="T65" fmla="*/ 811 h 2030"/>
                <a:gd name="T66" fmla="*/ 1551 w 4775"/>
                <a:gd name="T67" fmla="*/ 853 h 2030"/>
                <a:gd name="T68" fmla="*/ 1221 w 4775"/>
                <a:gd name="T69" fmla="*/ 890 h 2030"/>
                <a:gd name="T70" fmla="*/ 949 w 4775"/>
                <a:gd name="T71" fmla="*/ 923 h 2030"/>
                <a:gd name="T72" fmla="*/ 969 w 4775"/>
                <a:gd name="T73" fmla="*/ 793 h 2030"/>
                <a:gd name="T74" fmla="*/ 1157 w 4775"/>
                <a:gd name="T75" fmla="*/ 601 h 2030"/>
                <a:gd name="T76" fmla="*/ 1394 w 4775"/>
                <a:gd name="T77" fmla="*/ 434 h 2030"/>
                <a:gd name="T78" fmla="*/ 1673 w 4775"/>
                <a:gd name="T79" fmla="*/ 291 h 2030"/>
                <a:gd name="T80" fmla="*/ 1985 w 4775"/>
                <a:gd name="T81" fmla="*/ 176 h 2030"/>
                <a:gd name="T82" fmla="*/ 2321 w 4775"/>
                <a:gd name="T83" fmla="*/ 88 h 2030"/>
                <a:gd name="T84" fmla="*/ 2676 w 4775"/>
                <a:gd name="T85" fmla="*/ 29 h 2030"/>
                <a:gd name="T86" fmla="*/ 3039 w 4775"/>
                <a:gd name="T87" fmla="*/ 2 h 2030"/>
                <a:gd name="T88" fmla="*/ 3403 w 4775"/>
                <a:gd name="T89" fmla="*/ 8 h 2030"/>
                <a:gd name="T90" fmla="*/ 3760 w 4775"/>
                <a:gd name="T91" fmla="*/ 46 h 2030"/>
                <a:gd name="T92" fmla="*/ 4101 w 4775"/>
                <a:gd name="T93" fmla="*/ 120 h 2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775" h="2030">
                  <a:moveTo>
                    <a:pt x="4101" y="120"/>
                  </a:moveTo>
                  <a:lnTo>
                    <a:pt x="4148" y="138"/>
                  </a:lnTo>
                  <a:lnTo>
                    <a:pt x="4194" y="158"/>
                  </a:lnTo>
                  <a:lnTo>
                    <a:pt x="4240" y="177"/>
                  </a:lnTo>
                  <a:lnTo>
                    <a:pt x="4285" y="197"/>
                  </a:lnTo>
                  <a:lnTo>
                    <a:pt x="4330" y="219"/>
                  </a:lnTo>
                  <a:lnTo>
                    <a:pt x="4374" y="240"/>
                  </a:lnTo>
                  <a:lnTo>
                    <a:pt x="4417" y="263"/>
                  </a:lnTo>
                  <a:lnTo>
                    <a:pt x="4460" y="287"/>
                  </a:lnTo>
                  <a:lnTo>
                    <a:pt x="4502" y="312"/>
                  </a:lnTo>
                  <a:lnTo>
                    <a:pt x="4543" y="337"/>
                  </a:lnTo>
                  <a:lnTo>
                    <a:pt x="4584" y="363"/>
                  </a:lnTo>
                  <a:lnTo>
                    <a:pt x="4623" y="390"/>
                  </a:lnTo>
                  <a:lnTo>
                    <a:pt x="4663" y="418"/>
                  </a:lnTo>
                  <a:lnTo>
                    <a:pt x="4702" y="447"/>
                  </a:lnTo>
                  <a:lnTo>
                    <a:pt x="4739" y="476"/>
                  </a:lnTo>
                  <a:lnTo>
                    <a:pt x="4775" y="507"/>
                  </a:lnTo>
                  <a:lnTo>
                    <a:pt x="4671" y="601"/>
                  </a:lnTo>
                  <a:lnTo>
                    <a:pt x="4563" y="695"/>
                  </a:lnTo>
                  <a:lnTo>
                    <a:pt x="4454" y="790"/>
                  </a:lnTo>
                  <a:lnTo>
                    <a:pt x="4343" y="886"/>
                  </a:lnTo>
                  <a:lnTo>
                    <a:pt x="4230" y="982"/>
                  </a:lnTo>
                  <a:lnTo>
                    <a:pt x="4115" y="1077"/>
                  </a:lnTo>
                  <a:lnTo>
                    <a:pt x="3997" y="1174"/>
                  </a:lnTo>
                  <a:lnTo>
                    <a:pt x="3878" y="1270"/>
                  </a:lnTo>
                  <a:lnTo>
                    <a:pt x="3757" y="1367"/>
                  </a:lnTo>
                  <a:lnTo>
                    <a:pt x="3635" y="1462"/>
                  </a:lnTo>
                  <a:lnTo>
                    <a:pt x="3510" y="1558"/>
                  </a:lnTo>
                  <a:lnTo>
                    <a:pt x="3383" y="1653"/>
                  </a:lnTo>
                  <a:lnTo>
                    <a:pt x="3254" y="1749"/>
                  </a:lnTo>
                  <a:lnTo>
                    <a:pt x="3123" y="1843"/>
                  </a:lnTo>
                  <a:lnTo>
                    <a:pt x="2990" y="1937"/>
                  </a:lnTo>
                  <a:lnTo>
                    <a:pt x="2857" y="2030"/>
                  </a:lnTo>
                  <a:lnTo>
                    <a:pt x="2806" y="2004"/>
                  </a:lnTo>
                  <a:lnTo>
                    <a:pt x="2755" y="1977"/>
                  </a:lnTo>
                  <a:lnTo>
                    <a:pt x="2704" y="1951"/>
                  </a:lnTo>
                  <a:lnTo>
                    <a:pt x="2650" y="1925"/>
                  </a:lnTo>
                  <a:lnTo>
                    <a:pt x="2597" y="1898"/>
                  </a:lnTo>
                  <a:lnTo>
                    <a:pt x="2543" y="1872"/>
                  </a:lnTo>
                  <a:lnTo>
                    <a:pt x="2488" y="1846"/>
                  </a:lnTo>
                  <a:lnTo>
                    <a:pt x="2433" y="1821"/>
                  </a:lnTo>
                  <a:lnTo>
                    <a:pt x="2376" y="1795"/>
                  </a:lnTo>
                  <a:lnTo>
                    <a:pt x="2318" y="1770"/>
                  </a:lnTo>
                  <a:lnTo>
                    <a:pt x="2260" y="1744"/>
                  </a:lnTo>
                  <a:lnTo>
                    <a:pt x="2201" y="1719"/>
                  </a:lnTo>
                  <a:lnTo>
                    <a:pt x="2142" y="1694"/>
                  </a:lnTo>
                  <a:lnTo>
                    <a:pt x="2082" y="1670"/>
                  </a:lnTo>
                  <a:lnTo>
                    <a:pt x="2021" y="1646"/>
                  </a:lnTo>
                  <a:lnTo>
                    <a:pt x="1959" y="1622"/>
                  </a:lnTo>
                  <a:lnTo>
                    <a:pt x="1890" y="1597"/>
                  </a:lnTo>
                  <a:lnTo>
                    <a:pt x="1822" y="1572"/>
                  </a:lnTo>
                  <a:lnTo>
                    <a:pt x="1754" y="1547"/>
                  </a:lnTo>
                  <a:lnTo>
                    <a:pt x="1686" y="1524"/>
                  </a:lnTo>
                  <a:lnTo>
                    <a:pt x="1619" y="1502"/>
                  </a:lnTo>
                  <a:lnTo>
                    <a:pt x="1554" y="1480"/>
                  </a:lnTo>
                  <a:lnTo>
                    <a:pt x="1487" y="1458"/>
                  </a:lnTo>
                  <a:lnTo>
                    <a:pt x="1421" y="1438"/>
                  </a:lnTo>
                  <a:lnTo>
                    <a:pt x="1291" y="1399"/>
                  </a:lnTo>
                  <a:lnTo>
                    <a:pt x="1162" y="1364"/>
                  </a:lnTo>
                  <a:lnTo>
                    <a:pt x="1035" y="1331"/>
                  </a:lnTo>
                  <a:lnTo>
                    <a:pt x="912" y="1302"/>
                  </a:lnTo>
                  <a:lnTo>
                    <a:pt x="789" y="1274"/>
                  </a:lnTo>
                  <a:lnTo>
                    <a:pt x="669" y="1249"/>
                  </a:lnTo>
                  <a:lnTo>
                    <a:pt x="551" y="1226"/>
                  </a:lnTo>
                  <a:lnTo>
                    <a:pt x="436" y="1206"/>
                  </a:lnTo>
                  <a:lnTo>
                    <a:pt x="323" y="1186"/>
                  </a:lnTo>
                  <a:lnTo>
                    <a:pt x="212" y="1169"/>
                  </a:lnTo>
                  <a:lnTo>
                    <a:pt x="104" y="1154"/>
                  </a:lnTo>
                  <a:lnTo>
                    <a:pt x="0" y="1142"/>
                  </a:lnTo>
                  <a:lnTo>
                    <a:pt x="252" y="1116"/>
                  </a:lnTo>
                  <a:lnTo>
                    <a:pt x="497" y="1090"/>
                  </a:lnTo>
                  <a:lnTo>
                    <a:pt x="735" y="1065"/>
                  </a:lnTo>
                  <a:lnTo>
                    <a:pt x="965" y="1039"/>
                  </a:lnTo>
                  <a:lnTo>
                    <a:pt x="1185" y="1013"/>
                  </a:lnTo>
                  <a:lnTo>
                    <a:pt x="1395" y="987"/>
                  </a:lnTo>
                  <a:lnTo>
                    <a:pt x="1593" y="962"/>
                  </a:lnTo>
                  <a:lnTo>
                    <a:pt x="1780" y="936"/>
                  </a:lnTo>
                  <a:lnTo>
                    <a:pt x="1869" y="922"/>
                  </a:lnTo>
                  <a:lnTo>
                    <a:pt x="1954" y="908"/>
                  </a:lnTo>
                  <a:lnTo>
                    <a:pt x="2034" y="896"/>
                  </a:lnTo>
                  <a:lnTo>
                    <a:pt x="2113" y="882"/>
                  </a:lnTo>
                  <a:lnTo>
                    <a:pt x="2186" y="869"/>
                  </a:lnTo>
                  <a:lnTo>
                    <a:pt x="2257" y="855"/>
                  </a:lnTo>
                  <a:lnTo>
                    <a:pt x="2323" y="841"/>
                  </a:lnTo>
                  <a:lnTo>
                    <a:pt x="2384" y="828"/>
                  </a:lnTo>
                  <a:lnTo>
                    <a:pt x="2442" y="814"/>
                  </a:lnTo>
                  <a:lnTo>
                    <a:pt x="2495" y="801"/>
                  </a:lnTo>
                  <a:lnTo>
                    <a:pt x="2544" y="787"/>
                  </a:lnTo>
                  <a:lnTo>
                    <a:pt x="2587" y="772"/>
                  </a:lnTo>
                  <a:lnTo>
                    <a:pt x="2626" y="759"/>
                  </a:lnTo>
                  <a:lnTo>
                    <a:pt x="2660" y="744"/>
                  </a:lnTo>
                  <a:lnTo>
                    <a:pt x="2690" y="729"/>
                  </a:lnTo>
                  <a:lnTo>
                    <a:pt x="2714" y="716"/>
                  </a:lnTo>
                  <a:lnTo>
                    <a:pt x="2581" y="733"/>
                  </a:lnTo>
                  <a:lnTo>
                    <a:pt x="2448" y="748"/>
                  </a:lnTo>
                  <a:lnTo>
                    <a:pt x="2315" y="765"/>
                  </a:lnTo>
                  <a:lnTo>
                    <a:pt x="2182" y="781"/>
                  </a:lnTo>
                  <a:lnTo>
                    <a:pt x="2051" y="796"/>
                  </a:lnTo>
                  <a:lnTo>
                    <a:pt x="1922" y="811"/>
                  </a:lnTo>
                  <a:lnTo>
                    <a:pt x="1795" y="826"/>
                  </a:lnTo>
                  <a:lnTo>
                    <a:pt x="1672" y="839"/>
                  </a:lnTo>
                  <a:lnTo>
                    <a:pt x="1551" y="853"/>
                  </a:lnTo>
                  <a:lnTo>
                    <a:pt x="1437" y="865"/>
                  </a:lnTo>
                  <a:lnTo>
                    <a:pt x="1326" y="878"/>
                  </a:lnTo>
                  <a:lnTo>
                    <a:pt x="1221" y="890"/>
                  </a:lnTo>
                  <a:lnTo>
                    <a:pt x="1124" y="902"/>
                  </a:lnTo>
                  <a:lnTo>
                    <a:pt x="1033" y="912"/>
                  </a:lnTo>
                  <a:lnTo>
                    <a:pt x="949" y="923"/>
                  </a:lnTo>
                  <a:lnTo>
                    <a:pt x="874" y="933"/>
                  </a:lnTo>
                  <a:lnTo>
                    <a:pt x="919" y="862"/>
                  </a:lnTo>
                  <a:lnTo>
                    <a:pt x="969" y="793"/>
                  </a:lnTo>
                  <a:lnTo>
                    <a:pt x="1025" y="727"/>
                  </a:lnTo>
                  <a:lnTo>
                    <a:pt x="1088" y="662"/>
                  </a:lnTo>
                  <a:lnTo>
                    <a:pt x="1157" y="601"/>
                  </a:lnTo>
                  <a:lnTo>
                    <a:pt x="1230" y="543"/>
                  </a:lnTo>
                  <a:lnTo>
                    <a:pt x="1310" y="487"/>
                  </a:lnTo>
                  <a:lnTo>
                    <a:pt x="1394" y="434"/>
                  </a:lnTo>
                  <a:lnTo>
                    <a:pt x="1482" y="383"/>
                  </a:lnTo>
                  <a:lnTo>
                    <a:pt x="1575" y="336"/>
                  </a:lnTo>
                  <a:lnTo>
                    <a:pt x="1673" y="291"/>
                  </a:lnTo>
                  <a:lnTo>
                    <a:pt x="1774" y="249"/>
                  </a:lnTo>
                  <a:lnTo>
                    <a:pt x="1878" y="211"/>
                  </a:lnTo>
                  <a:lnTo>
                    <a:pt x="1985" y="176"/>
                  </a:lnTo>
                  <a:lnTo>
                    <a:pt x="2095" y="143"/>
                  </a:lnTo>
                  <a:lnTo>
                    <a:pt x="2207" y="113"/>
                  </a:lnTo>
                  <a:lnTo>
                    <a:pt x="2321" y="88"/>
                  </a:lnTo>
                  <a:lnTo>
                    <a:pt x="2438" y="65"/>
                  </a:lnTo>
                  <a:lnTo>
                    <a:pt x="2557" y="45"/>
                  </a:lnTo>
                  <a:lnTo>
                    <a:pt x="2676" y="29"/>
                  </a:lnTo>
                  <a:lnTo>
                    <a:pt x="2797" y="17"/>
                  </a:lnTo>
                  <a:lnTo>
                    <a:pt x="2918" y="8"/>
                  </a:lnTo>
                  <a:lnTo>
                    <a:pt x="3039" y="2"/>
                  </a:lnTo>
                  <a:lnTo>
                    <a:pt x="3161" y="0"/>
                  </a:lnTo>
                  <a:lnTo>
                    <a:pt x="3283" y="2"/>
                  </a:lnTo>
                  <a:lnTo>
                    <a:pt x="3403" y="8"/>
                  </a:lnTo>
                  <a:lnTo>
                    <a:pt x="3523" y="17"/>
                  </a:lnTo>
                  <a:lnTo>
                    <a:pt x="3642" y="29"/>
                  </a:lnTo>
                  <a:lnTo>
                    <a:pt x="3760" y="46"/>
                  </a:lnTo>
                  <a:lnTo>
                    <a:pt x="3876" y="67"/>
                  </a:lnTo>
                  <a:lnTo>
                    <a:pt x="3989" y="92"/>
                  </a:lnTo>
                  <a:lnTo>
                    <a:pt x="4101" y="1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rgbClr val="080808"/>
                </a:solidFill>
                <a:effectLst/>
                <a:uLnTx/>
                <a:uFillTx/>
                <a:cs typeface="+mn-ea"/>
                <a:sym typeface="+mn-lt"/>
              </a:endParaRPr>
            </a:p>
          </p:txBody>
        </p:sp>
        <p:sp>
          <p:nvSpPr>
            <p:cNvPr id="41" name="Freeform 12"/>
            <p:cNvSpPr/>
            <p:nvPr/>
          </p:nvSpPr>
          <p:spPr bwMode="auto">
            <a:xfrm>
              <a:off x="3868738" y="2905125"/>
              <a:ext cx="752475" cy="401638"/>
            </a:xfrm>
            <a:custGeom>
              <a:avLst/>
              <a:gdLst>
                <a:gd name="T0" fmla="*/ 2142 w 3796"/>
                <a:gd name="T1" fmla="*/ 608 h 2024"/>
                <a:gd name="T2" fmla="*/ 2028 w 3796"/>
                <a:gd name="T3" fmla="*/ 553 h 2024"/>
                <a:gd name="T4" fmla="*/ 1912 w 3796"/>
                <a:gd name="T5" fmla="*/ 502 h 2024"/>
                <a:gd name="T6" fmla="*/ 1795 w 3796"/>
                <a:gd name="T7" fmla="*/ 454 h 2024"/>
                <a:gd name="T8" fmla="*/ 1620 w 3796"/>
                <a:gd name="T9" fmla="*/ 384 h 2024"/>
                <a:gd name="T10" fmla="*/ 1383 w 3796"/>
                <a:gd name="T11" fmla="*/ 299 h 2024"/>
                <a:gd name="T12" fmla="*/ 1142 w 3796"/>
                <a:gd name="T13" fmla="*/ 222 h 2024"/>
                <a:gd name="T14" fmla="*/ 901 w 3796"/>
                <a:gd name="T15" fmla="*/ 152 h 2024"/>
                <a:gd name="T16" fmla="*/ 657 w 3796"/>
                <a:gd name="T17" fmla="*/ 88 h 2024"/>
                <a:gd name="T18" fmla="*/ 412 w 3796"/>
                <a:gd name="T19" fmla="*/ 28 h 2024"/>
                <a:gd name="T20" fmla="*/ 252 w 3796"/>
                <a:gd name="T21" fmla="*/ 5 h 2024"/>
                <a:gd name="T22" fmla="*/ 180 w 3796"/>
                <a:gd name="T23" fmla="*/ 14 h 2024"/>
                <a:gd name="T24" fmla="*/ 107 w 3796"/>
                <a:gd name="T25" fmla="*/ 23 h 2024"/>
                <a:gd name="T26" fmla="*/ 36 w 3796"/>
                <a:gd name="T27" fmla="*/ 33 h 2024"/>
                <a:gd name="T28" fmla="*/ 62 w 3796"/>
                <a:gd name="T29" fmla="*/ 56 h 2024"/>
                <a:gd name="T30" fmla="*/ 185 w 3796"/>
                <a:gd name="T31" fmla="*/ 95 h 2024"/>
                <a:gd name="T32" fmla="*/ 308 w 3796"/>
                <a:gd name="T33" fmla="*/ 137 h 2024"/>
                <a:gd name="T34" fmla="*/ 429 w 3796"/>
                <a:gd name="T35" fmla="*/ 181 h 2024"/>
                <a:gd name="T36" fmla="*/ 550 w 3796"/>
                <a:gd name="T37" fmla="*/ 228 h 2024"/>
                <a:gd name="T38" fmla="*/ 671 w 3796"/>
                <a:gd name="T39" fmla="*/ 277 h 2024"/>
                <a:gd name="T40" fmla="*/ 791 w 3796"/>
                <a:gd name="T41" fmla="*/ 327 h 2024"/>
                <a:gd name="T42" fmla="*/ 910 w 3796"/>
                <a:gd name="T43" fmla="*/ 378 h 2024"/>
                <a:gd name="T44" fmla="*/ 1038 w 3796"/>
                <a:gd name="T45" fmla="*/ 431 h 2024"/>
                <a:gd name="T46" fmla="*/ 1173 w 3796"/>
                <a:gd name="T47" fmla="*/ 485 h 2024"/>
                <a:gd name="T48" fmla="*/ 1307 w 3796"/>
                <a:gd name="T49" fmla="*/ 543 h 2024"/>
                <a:gd name="T50" fmla="*/ 1438 w 3796"/>
                <a:gd name="T51" fmla="*/ 603 h 2024"/>
                <a:gd name="T52" fmla="*/ 1570 w 3796"/>
                <a:gd name="T53" fmla="*/ 666 h 2024"/>
                <a:gd name="T54" fmla="*/ 1699 w 3796"/>
                <a:gd name="T55" fmla="*/ 732 h 2024"/>
                <a:gd name="T56" fmla="*/ 1827 w 3796"/>
                <a:gd name="T57" fmla="*/ 800 h 2024"/>
                <a:gd name="T58" fmla="*/ 1953 w 3796"/>
                <a:gd name="T59" fmla="*/ 870 h 2024"/>
                <a:gd name="T60" fmla="*/ 2118 w 3796"/>
                <a:gd name="T61" fmla="*/ 961 h 2024"/>
                <a:gd name="T62" fmla="*/ 2319 w 3796"/>
                <a:gd name="T63" fmla="*/ 1074 h 2024"/>
                <a:gd name="T64" fmla="*/ 2468 w 3796"/>
                <a:gd name="T65" fmla="*/ 1162 h 2024"/>
                <a:gd name="T66" fmla="*/ 2564 w 3796"/>
                <a:gd name="T67" fmla="*/ 1224 h 2024"/>
                <a:gd name="T68" fmla="*/ 2661 w 3796"/>
                <a:gd name="T69" fmla="*/ 1287 h 2024"/>
                <a:gd name="T70" fmla="*/ 2755 w 3796"/>
                <a:gd name="T71" fmla="*/ 1353 h 2024"/>
                <a:gd name="T72" fmla="*/ 2847 w 3796"/>
                <a:gd name="T73" fmla="*/ 1422 h 2024"/>
                <a:gd name="T74" fmla="*/ 2937 w 3796"/>
                <a:gd name="T75" fmla="*/ 1492 h 2024"/>
                <a:gd name="T76" fmla="*/ 3025 w 3796"/>
                <a:gd name="T77" fmla="*/ 1566 h 2024"/>
                <a:gd name="T78" fmla="*/ 3111 w 3796"/>
                <a:gd name="T79" fmla="*/ 1642 h 2024"/>
                <a:gd name="T80" fmla="*/ 3195 w 3796"/>
                <a:gd name="T81" fmla="*/ 1722 h 2024"/>
                <a:gd name="T82" fmla="*/ 3275 w 3796"/>
                <a:gd name="T83" fmla="*/ 1803 h 2024"/>
                <a:gd name="T84" fmla="*/ 3352 w 3796"/>
                <a:gd name="T85" fmla="*/ 1889 h 2024"/>
                <a:gd name="T86" fmla="*/ 3428 w 3796"/>
                <a:gd name="T87" fmla="*/ 1979 h 2024"/>
                <a:gd name="T88" fmla="*/ 3506 w 3796"/>
                <a:gd name="T89" fmla="*/ 2008 h 2024"/>
                <a:gd name="T90" fmla="*/ 3589 w 3796"/>
                <a:gd name="T91" fmla="*/ 1977 h 2024"/>
                <a:gd name="T92" fmla="*/ 3672 w 3796"/>
                <a:gd name="T93" fmla="*/ 1944 h 2024"/>
                <a:gd name="T94" fmla="*/ 3755 w 3796"/>
                <a:gd name="T95" fmla="*/ 1911 h 2024"/>
                <a:gd name="T96" fmla="*/ 3768 w 3796"/>
                <a:gd name="T97" fmla="*/ 1838 h 2024"/>
                <a:gd name="T98" fmla="*/ 3704 w 3796"/>
                <a:gd name="T99" fmla="*/ 1731 h 2024"/>
                <a:gd name="T100" fmla="*/ 3630 w 3796"/>
                <a:gd name="T101" fmla="*/ 1627 h 2024"/>
                <a:gd name="T102" fmla="*/ 3549 w 3796"/>
                <a:gd name="T103" fmla="*/ 1530 h 2024"/>
                <a:gd name="T104" fmla="*/ 3459 w 3796"/>
                <a:gd name="T105" fmla="*/ 1437 h 2024"/>
                <a:gd name="T106" fmla="*/ 3364 w 3796"/>
                <a:gd name="T107" fmla="*/ 1348 h 2024"/>
                <a:gd name="T108" fmla="*/ 3263 w 3796"/>
                <a:gd name="T109" fmla="*/ 1263 h 2024"/>
                <a:gd name="T110" fmla="*/ 3156 w 3796"/>
                <a:gd name="T111" fmla="*/ 1183 h 2024"/>
                <a:gd name="T112" fmla="*/ 3046 w 3796"/>
                <a:gd name="T113" fmla="*/ 1107 h 2024"/>
                <a:gd name="T114" fmla="*/ 2934 w 3796"/>
                <a:gd name="T115" fmla="*/ 1033 h 2024"/>
                <a:gd name="T116" fmla="*/ 2819 w 3796"/>
                <a:gd name="T117" fmla="*/ 964 h 2024"/>
                <a:gd name="T118" fmla="*/ 2705 w 3796"/>
                <a:gd name="T119" fmla="*/ 898 h 2024"/>
                <a:gd name="T120" fmla="*/ 2531 w 3796"/>
                <a:gd name="T121" fmla="*/ 804 h 2024"/>
                <a:gd name="T122" fmla="*/ 2308 w 3796"/>
                <a:gd name="T123" fmla="*/ 690 h 2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796" h="2024">
                  <a:moveTo>
                    <a:pt x="2200" y="636"/>
                  </a:moveTo>
                  <a:lnTo>
                    <a:pt x="2142" y="608"/>
                  </a:lnTo>
                  <a:lnTo>
                    <a:pt x="2086" y="581"/>
                  </a:lnTo>
                  <a:lnTo>
                    <a:pt x="2028" y="553"/>
                  </a:lnTo>
                  <a:lnTo>
                    <a:pt x="1970" y="529"/>
                  </a:lnTo>
                  <a:lnTo>
                    <a:pt x="1912" y="502"/>
                  </a:lnTo>
                  <a:lnTo>
                    <a:pt x="1854" y="477"/>
                  </a:lnTo>
                  <a:lnTo>
                    <a:pt x="1795" y="454"/>
                  </a:lnTo>
                  <a:lnTo>
                    <a:pt x="1738" y="430"/>
                  </a:lnTo>
                  <a:lnTo>
                    <a:pt x="1620" y="384"/>
                  </a:lnTo>
                  <a:lnTo>
                    <a:pt x="1502" y="341"/>
                  </a:lnTo>
                  <a:lnTo>
                    <a:pt x="1383" y="299"/>
                  </a:lnTo>
                  <a:lnTo>
                    <a:pt x="1263" y="261"/>
                  </a:lnTo>
                  <a:lnTo>
                    <a:pt x="1142" y="222"/>
                  </a:lnTo>
                  <a:lnTo>
                    <a:pt x="1022" y="187"/>
                  </a:lnTo>
                  <a:lnTo>
                    <a:pt x="901" y="152"/>
                  </a:lnTo>
                  <a:lnTo>
                    <a:pt x="779" y="119"/>
                  </a:lnTo>
                  <a:lnTo>
                    <a:pt x="657" y="88"/>
                  </a:lnTo>
                  <a:lnTo>
                    <a:pt x="534" y="58"/>
                  </a:lnTo>
                  <a:lnTo>
                    <a:pt x="412" y="28"/>
                  </a:lnTo>
                  <a:lnTo>
                    <a:pt x="288" y="0"/>
                  </a:lnTo>
                  <a:lnTo>
                    <a:pt x="252" y="5"/>
                  </a:lnTo>
                  <a:lnTo>
                    <a:pt x="216" y="9"/>
                  </a:lnTo>
                  <a:lnTo>
                    <a:pt x="180" y="14"/>
                  </a:lnTo>
                  <a:lnTo>
                    <a:pt x="143" y="18"/>
                  </a:lnTo>
                  <a:lnTo>
                    <a:pt x="107" y="23"/>
                  </a:lnTo>
                  <a:lnTo>
                    <a:pt x="72" y="28"/>
                  </a:lnTo>
                  <a:lnTo>
                    <a:pt x="36" y="33"/>
                  </a:lnTo>
                  <a:lnTo>
                    <a:pt x="0" y="37"/>
                  </a:lnTo>
                  <a:lnTo>
                    <a:pt x="62" y="56"/>
                  </a:lnTo>
                  <a:lnTo>
                    <a:pt x="124" y="76"/>
                  </a:lnTo>
                  <a:lnTo>
                    <a:pt x="185" y="95"/>
                  </a:lnTo>
                  <a:lnTo>
                    <a:pt x="246" y="117"/>
                  </a:lnTo>
                  <a:lnTo>
                    <a:pt x="308" y="137"/>
                  </a:lnTo>
                  <a:lnTo>
                    <a:pt x="368" y="160"/>
                  </a:lnTo>
                  <a:lnTo>
                    <a:pt x="429" y="181"/>
                  </a:lnTo>
                  <a:lnTo>
                    <a:pt x="489" y="204"/>
                  </a:lnTo>
                  <a:lnTo>
                    <a:pt x="550" y="228"/>
                  </a:lnTo>
                  <a:lnTo>
                    <a:pt x="610" y="252"/>
                  </a:lnTo>
                  <a:lnTo>
                    <a:pt x="671" y="277"/>
                  </a:lnTo>
                  <a:lnTo>
                    <a:pt x="731" y="301"/>
                  </a:lnTo>
                  <a:lnTo>
                    <a:pt x="791" y="327"/>
                  </a:lnTo>
                  <a:lnTo>
                    <a:pt x="851" y="352"/>
                  </a:lnTo>
                  <a:lnTo>
                    <a:pt x="910" y="378"/>
                  </a:lnTo>
                  <a:lnTo>
                    <a:pt x="970" y="404"/>
                  </a:lnTo>
                  <a:lnTo>
                    <a:pt x="1038" y="431"/>
                  </a:lnTo>
                  <a:lnTo>
                    <a:pt x="1106" y="458"/>
                  </a:lnTo>
                  <a:lnTo>
                    <a:pt x="1173" y="485"/>
                  </a:lnTo>
                  <a:lnTo>
                    <a:pt x="1240" y="514"/>
                  </a:lnTo>
                  <a:lnTo>
                    <a:pt x="1307" y="543"/>
                  </a:lnTo>
                  <a:lnTo>
                    <a:pt x="1373" y="573"/>
                  </a:lnTo>
                  <a:lnTo>
                    <a:pt x="1438" y="603"/>
                  </a:lnTo>
                  <a:lnTo>
                    <a:pt x="1504" y="634"/>
                  </a:lnTo>
                  <a:lnTo>
                    <a:pt x="1570" y="666"/>
                  </a:lnTo>
                  <a:lnTo>
                    <a:pt x="1634" y="699"/>
                  </a:lnTo>
                  <a:lnTo>
                    <a:pt x="1699" y="732"/>
                  </a:lnTo>
                  <a:lnTo>
                    <a:pt x="1763" y="764"/>
                  </a:lnTo>
                  <a:lnTo>
                    <a:pt x="1827" y="800"/>
                  </a:lnTo>
                  <a:lnTo>
                    <a:pt x="1890" y="835"/>
                  </a:lnTo>
                  <a:lnTo>
                    <a:pt x="1953" y="870"/>
                  </a:lnTo>
                  <a:lnTo>
                    <a:pt x="2015" y="906"/>
                  </a:lnTo>
                  <a:lnTo>
                    <a:pt x="2118" y="961"/>
                  </a:lnTo>
                  <a:lnTo>
                    <a:pt x="2218" y="1016"/>
                  </a:lnTo>
                  <a:lnTo>
                    <a:pt x="2319" y="1074"/>
                  </a:lnTo>
                  <a:lnTo>
                    <a:pt x="2418" y="1133"/>
                  </a:lnTo>
                  <a:lnTo>
                    <a:pt x="2468" y="1162"/>
                  </a:lnTo>
                  <a:lnTo>
                    <a:pt x="2517" y="1193"/>
                  </a:lnTo>
                  <a:lnTo>
                    <a:pt x="2564" y="1224"/>
                  </a:lnTo>
                  <a:lnTo>
                    <a:pt x="2613" y="1255"/>
                  </a:lnTo>
                  <a:lnTo>
                    <a:pt x="2661" y="1287"/>
                  </a:lnTo>
                  <a:lnTo>
                    <a:pt x="2708" y="1320"/>
                  </a:lnTo>
                  <a:lnTo>
                    <a:pt x="2755" y="1353"/>
                  </a:lnTo>
                  <a:lnTo>
                    <a:pt x="2801" y="1387"/>
                  </a:lnTo>
                  <a:lnTo>
                    <a:pt x="2847" y="1422"/>
                  </a:lnTo>
                  <a:lnTo>
                    <a:pt x="2892" y="1456"/>
                  </a:lnTo>
                  <a:lnTo>
                    <a:pt x="2937" y="1492"/>
                  </a:lnTo>
                  <a:lnTo>
                    <a:pt x="2982" y="1529"/>
                  </a:lnTo>
                  <a:lnTo>
                    <a:pt x="3025" y="1566"/>
                  </a:lnTo>
                  <a:lnTo>
                    <a:pt x="3069" y="1604"/>
                  </a:lnTo>
                  <a:lnTo>
                    <a:pt x="3111" y="1642"/>
                  </a:lnTo>
                  <a:lnTo>
                    <a:pt x="3153" y="1681"/>
                  </a:lnTo>
                  <a:lnTo>
                    <a:pt x="3195" y="1722"/>
                  </a:lnTo>
                  <a:lnTo>
                    <a:pt x="3235" y="1762"/>
                  </a:lnTo>
                  <a:lnTo>
                    <a:pt x="3275" y="1803"/>
                  </a:lnTo>
                  <a:lnTo>
                    <a:pt x="3314" y="1846"/>
                  </a:lnTo>
                  <a:lnTo>
                    <a:pt x="3352" y="1889"/>
                  </a:lnTo>
                  <a:lnTo>
                    <a:pt x="3391" y="1934"/>
                  </a:lnTo>
                  <a:lnTo>
                    <a:pt x="3428" y="1979"/>
                  </a:lnTo>
                  <a:lnTo>
                    <a:pt x="3465" y="2024"/>
                  </a:lnTo>
                  <a:lnTo>
                    <a:pt x="3506" y="2008"/>
                  </a:lnTo>
                  <a:lnTo>
                    <a:pt x="3548" y="1993"/>
                  </a:lnTo>
                  <a:lnTo>
                    <a:pt x="3589" y="1977"/>
                  </a:lnTo>
                  <a:lnTo>
                    <a:pt x="3631" y="1961"/>
                  </a:lnTo>
                  <a:lnTo>
                    <a:pt x="3672" y="1944"/>
                  </a:lnTo>
                  <a:lnTo>
                    <a:pt x="3713" y="1927"/>
                  </a:lnTo>
                  <a:lnTo>
                    <a:pt x="3755" y="1911"/>
                  </a:lnTo>
                  <a:lnTo>
                    <a:pt x="3796" y="1894"/>
                  </a:lnTo>
                  <a:lnTo>
                    <a:pt x="3768" y="1838"/>
                  </a:lnTo>
                  <a:lnTo>
                    <a:pt x="3737" y="1784"/>
                  </a:lnTo>
                  <a:lnTo>
                    <a:pt x="3704" y="1731"/>
                  </a:lnTo>
                  <a:lnTo>
                    <a:pt x="3668" y="1678"/>
                  </a:lnTo>
                  <a:lnTo>
                    <a:pt x="3630" y="1627"/>
                  </a:lnTo>
                  <a:lnTo>
                    <a:pt x="3591" y="1579"/>
                  </a:lnTo>
                  <a:lnTo>
                    <a:pt x="3549" y="1530"/>
                  </a:lnTo>
                  <a:lnTo>
                    <a:pt x="3504" y="1482"/>
                  </a:lnTo>
                  <a:lnTo>
                    <a:pt x="3459" y="1437"/>
                  </a:lnTo>
                  <a:lnTo>
                    <a:pt x="3413" y="1392"/>
                  </a:lnTo>
                  <a:lnTo>
                    <a:pt x="3364" y="1348"/>
                  </a:lnTo>
                  <a:lnTo>
                    <a:pt x="3314" y="1305"/>
                  </a:lnTo>
                  <a:lnTo>
                    <a:pt x="3263" y="1263"/>
                  </a:lnTo>
                  <a:lnTo>
                    <a:pt x="3210" y="1223"/>
                  </a:lnTo>
                  <a:lnTo>
                    <a:pt x="3156" y="1183"/>
                  </a:lnTo>
                  <a:lnTo>
                    <a:pt x="3102" y="1144"/>
                  </a:lnTo>
                  <a:lnTo>
                    <a:pt x="3046" y="1107"/>
                  </a:lnTo>
                  <a:lnTo>
                    <a:pt x="2991" y="1069"/>
                  </a:lnTo>
                  <a:lnTo>
                    <a:pt x="2934" y="1033"/>
                  </a:lnTo>
                  <a:lnTo>
                    <a:pt x="2877" y="998"/>
                  </a:lnTo>
                  <a:lnTo>
                    <a:pt x="2819" y="964"/>
                  </a:lnTo>
                  <a:lnTo>
                    <a:pt x="2762" y="930"/>
                  </a:lnTo>
                  <a:lnTo>
                    <a:pt x="2705" y="898"/>
                  </a:lnTo>
                  <a:lnTo>
                    <a:pt x="2647" y="866"/>
                  </a:lnTo>
                  <a:lnTo>
                    <a:pt x="2531" y="804"/>
                  </a:lnTo>
                  <a:lnTo>
                    <a:pt x="2418" y="745"/>
                  </a:lnTo>
                  <a:lnTo>
                    <a:pt x="2308" y="690"/>
                  </a:lnTo>
                  <a:lnTo>
                    <a:pt x="2200" y="6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rgbClr val="080808"/>
                </a:solidFill>
                <a:effectLst/>
                <a:uLnTx/>
                <a:uFillTx/>
                <a:cs typeface="+mn-ea"/>
                <a:sym typeface="+mn-lt"/>
              </a:endParaRPr>
            </a:p>
          </p:txBody>
        </p:sp>
        <p:sp>
          <p:nvSpPr>
            <p:cNvPr id="42" name="Freeform 13"/>
            <p:cNvSpPr/>
            <p:nvPr/>
          </p:nvSpPr>
          <p:spPr bwMode="auto">
            <a:xfrm>
              <a:off x="3692526" y="2925763"/>
              <a:ext cx="712788" cy="284163"/>
            </a:xfrm>
            <a:custGeom>
              <a:avLst/>
              <a:gdLst>
                <a:gd name="T0" fmla="*/ 2215 w 3592"/>
                <a:gd name="T1" fmla="*/ 686 h 1434"/>
                <a:gd name="T2" fmla="*/ 2402 w 3592"/>
                <a:gd name="T3" fmla="*/ 768 h 1434"/>
                <a:gd name="T4" fmla="*/ 2591 w 3592"/>
                <a:gd name="T5" fmla="*/ 855 h 1434"/>
                <a:gd name="T6" fmla="*/ 2779 w 3592"/>
                <a:gd name="T7" fmla="*/ 947 h 1434"/>
                <a:gd name="T8" fmla="*/ 2967 w 3592"/>
                <a:gd name="T9" fmla="*/ 1045 h 1434"/>
                <a:gd name="T10" fmla="*/ 3150 w 3592"/>
                <a:gd name="T11" fmla="*/ 1148 h 1434"/>
                <a:gd name="T12" fmla="*/ 3332 w 3592"/>
                <a:gd name="T13" fmla="*/ 1257 h 1434"/>
                <a:gd name="T14" fmla="*/ 3463 w 3592"/>
                <a:gd name="T15" fmla="*/ 1343 h 1434"/>
                <a:gd name="T16" fmla="*/ 3551 w 3592"/>
                <a:gd name="T17" fmla="*/ 1403 h 1434"/>
                <a:gd name="T18" fmla="*/ 3549 w 3592"/>
                <a:gd name="T19" fmla="*/ 1397 h 1434"/>
                <a:gd name="T20" fmla="*/ 3461 w 3592"/>
                <a:gd name="T21" fmla="*/ 1326 h 1434"/>
                <a:gd name="T22" fmla="*/ 3371 w 3592"/>
                <a:gd name="T23" fmla="*/ 1257 h 1434"/>
                <a:gd name="T24" fmla="*/ 3281 w 3592"/>
                <a:gd name="T25" fmla="*/ 1189 h 1434"/>
                <a:gd name="T26" fmla="*/ 3188 w 3592"/>
                <a:gd name="T27" fmla="*/ 1123 h 1434"/>
                <a:gd name="T28" fmla="*/ 3094 w 3592"/>
                <a:gd name="T29" fmla="*/ 1058 h 1434"/>
                <a:gd name="T30" fmla="*/ 2950 w 3592"/>
                <a:gd name="T31" fmla="*/ 966 h 1434"/>
                <a:gd name="T32" fmla="*/ 2776 w 3592"/>
                <a:gd name="T33" fmla="*/ 868 h 1434"/>
                <a:gd name="T34" fmla="*/ 2626 w 3592"/>
                <a:gd name="T35" fmla="*/ 792 h 1434"/>
                <a:gd name="T36" fmla="*/ 2476 w 3592"/>
                <a:gd name="T37" fmla="*/ 718 h 1434"/>
                <a:gd name="T38" fmla="*/ 2325 w 3592"/>
                <a:gd name="T39" fmla="*/ 645 h 1434"/>
                <a:gd name="T40" fmla="*/ 2194 w 3592"/>
                <a:gd name="T41" fmla="*/ 583 h 1434"/>
                <a:gd name="T42" fmla="*/ 2084 w 3592"/>
                <a:gd name="T43" fmla="*/ 531 h 1434"/>
                <a:gd name="T44" fmla="*/ 1974 w 3592"/>
                <a:gd name="T45" fmla="*/ 480 h 1434"/>
                <a:gd name="T46" fmla="*/ 1863 w 3592"/>
                <a:gd name="T47" fmla="*/ 430 h 1434"/>
                <a:gd name="T48" fmla="*/ 1723 w 3592"/>
                <a:gd name="T49" fmla="*/ 372 h 1434"/>
                <a:gd name="T50" fmla="*/ 1552 w 3592"/>
                <a:gd name="T51" fmla="*/ 311 h 1434"/>
                <a:gd name="T52" fmla="*/ 1380 w 3592"/>
                <a:gd name="T53" fmla="*/ 253 h 1434"/>
                <a:gd name="T54" fmla="*/ 1208 w 3592"/>
                <a:gd name="T55" fmla="*/ 199 h 1434"/>
                <a:gd name="T56" fmla="*/ 1034 w 3592"/>
                <a:gd name="T57" fmla="*/ 149 h 1434"/>
                <a:gd name="T58" fmla="*/ 861 w 3592"/>
                <a:gd name="T59" fmla="*/ 101 h 1434"/>
                <a:gd name="T60" fmla="*/ 686 w 3592"/>
                <a:gd name="T61" fmla="*/ 58 h 1434"/>
                <a:gd name="T62" fmla="*/ 513 w 3592"/>
                <a:gd name="T63" fmla="*/ 18 h 1434"/>
                <a:gd name="T64" fmla="*/ 371 w 3592"/>
                <a:gd name="T65" fmla="*/ 8 h 1434"/>
                <a:gd name="T66" fmla="*/ 262 w 3592"/>
                <a:gd name="T67" fmla="*/ 25 h 1434"/>
                <a:gd name="T68" fmla="*/ 155 w 3592"/>
                <a:gd name="T69" fmla="*/ 42 h 1434"/>
                <a:gd name="T70" fmla="*/ 52 w 3592"/>
                <a:gd name="T71" fmla="*/ 59 h 1434"/>
                <a:gd name="T72" fmla="*/ 136 w 3592"/>
                <a:gd name="T73" fmla="*/ 95 h 1434"/>
                <a:gd name="T74" fmla="*/ 406 w 3592"/>
                <a:gd name="T75" fmla="*/ 150 h 1434"/>
                <a:gd name="T76" fmla="*/ 675 w 3592"/>
                <a:gd name="T77" fmla="*/ 208 h 1434"/>
                <a:gd name="T78" fmla="*/ 943 w 3592"/>
                <a:gd name="T79" fmla="*/ 271 h 1434"/>
                <a:gd name="T80" fmla="*/ 1210 w 3592"/>
                <a:gd name="T81" fmla="*/ 339 h 1434"/>
                <a:gd name="T82" fmla="*/ 1408 w 3592"/>
                <a:gd name="T83" fmla="*/ 396 h 1434"/>
                <a:gd name="T84" fmla="*/ 1540 w 3592"/>
                <a:gd name="T85" fmla="*/ 436 h 1434"/>
                <a:gd name="T86" fmla="*/ 1670 w 3592"/>
                <a:gd name="T87" fmla="*/ 478 h 1434"/>
                <a:gd name="T88" fmla="*/ 1801 w 3592"/>
                <a:gd name="T89" fmla="*/ 523 h 1434"/>
                <a:gd name="T90" fmla="*/ 1930 w 3592"/>
                <a:gd name="T91" fmla="*/ 571 h 1434"/>
                <a:gd name="T92" fmla="*/ 2058 w 3592"/>
                <a:gd name="T93" fmla="*/ 620 h 1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592" h="1434">
                  <a:moveTo>
                    <a:pt x="2122" y="647"/>
                  </a:moveTo>
                  <a:lnTo>
                    <a:pt x="2215" y="686"/>
                  </a:lnTo>
                  <a:lnTo>
                    <a:pt x="2309" y="727"/>
                  </a:lnTo>
                  <a:lnTo>
                    <a:pt x="2402" y="768"/>
                  </a:lnTo>
                  <a:lnTo>
                    <a:pt x="2496" y="811"/>
                  </a:lnTo>
                  <a:lnTo>
                    <a:pt x="2591" y="855"/>
                  </a:lnTo>
                  <a:lnTo>
                    <a:pt x="2685" y="901"/>
                  </a:lnTo>
                  <a:lnTo>
                    <a:pt x="2779" y="947"/>
                  </a:lnTo>
                  <a:lnTo>
                    <a:pt x="2872" y="995"/>
                  </a:lnTo>
                  <a:lnTo>
                    <a:pt x="2967" y="1045"/>
                  </a:lnTo>
                  <a:lnTo>
                    <a:pt x="3058" y="1094"/>
                  </a:lnTo>
                  <a:lnTo>
                    <a:pt x="3150" y="1148"/>
                  </a:lnTo>
                  <a:lnTo>
                    <a:pt x="3241" y="1201"/>
                  </a:lnTo>
                  <a:lnTo>
                    <a:pt x="3332" y="1257"/>
                  </a:lnTo>
                  <a:lnTo>
                    <a:pt x="3420" y="1314"/>
                  </a:lnTo>
                  <a:lnTo>
                    <a:pt x="3463" y="1343"/>
                  </a:lnTo>
                  <a:lnTo>
                    <a:pt x="3507" y="1373"/>
                  </a:lnTo>
                  <a:lnTo>
                    <a:pt x="3551" y="1403"/>
                  </a:lnTo>
                  <a:lnTo>
                    <a:pt x="3592" y="1434"/>
                  </a:lnTo>
                  <a:lnTo>
                    <a:pt x="3549" y="1397"/>
                  </a:lnTo>
                  <a:lnTo>
                    <a:pt x="3505" y="1361"/>
                  </a:lnTo>
                  <a:lnTo>
                    <a:pt x="3461" y="1326"/>
                  </a:lnTo>
                  <a:lnTo>
                    <a:pt x="3417" y="1291"/>
                  </a:lnTo>
                  <a:lnTo>
                    <a:pt x="3371" y="1257"/>
                  </a:lnTo>
                  <a:lnTo>
                    <a:pt x="3326" y="1223"/>
                  </a:lnTo>
                  <a:lnTo>
                    <a:pt x="3281" y="1189"/>
                  </a:lnTo>
                  <a:lnTo>
                    <a:pt x="3234" y="1156"/>
                  </a:lnTo>
                  <a:lnTo>
                    <a:pt x="3188" y="1123"/>
                  </a:lnTo>
                  <a:lnTo>
                    <a:pt x="3141" y="1090"/>
                  </a:lnTo>
                  <a:lnTo>
                    <a:pt x="3094" y="1058"/>
                  </a:lnTo>
                  <a:lnTo>
                    <a:pt x="3046" y="1028"/>
                  </a:lnTo>
                  <a:lnTo>
                    <a:pt x="2950" y="966"/>
                  </a:lnTo>
                  <a:lnTo>
                    <a:pt x="2851" y="906"/>
                  </a:lnTo>
                  <a:lnTo>
                    <a:pt x="2776" y="868"/>
                  </a:lnTo>
                  <a:lnTo>
                    <a:pt x="2701" y="829"/>
                  </a:lnTo>
                  <a:lnTo>
                    <a:pt x="2626" y="792"/>
                  </a:lnTo>
                  <a:lnTo>
                    <a:pt x="2551" y="754"/>
                  </a:lnTo>
                  <a:lnTo>
                    <a:pt x="2476" y="718"/>
                  </a:lnTo>
                  <a:lnTo>
                    <a:pt x="2401" y="682"/>
                  </a:lnTo>
                  <a:lnTo>
                    <a:pt x="2325" y="645"/>
                  </a:lnTo>
                  <a:lnTo>
                    <a:pt x="2250" y="609"/>
                  </a:lnTo>
                  <a:lnTo>
                    <a:pt x="2194" y="583"/>
                  </a:lnTo>
                  <a:lnTo>
                    <a:pt x="2139" y="557"/>
                  </a:lnTo>
                  <a:lnTo>
                    <a:pt x="2084" y="531"/>
                  </a:lnTo>
                  <a:lnTo>
                    <a:pt x="2029" y="505"/>
                  </a:lnTo>
                  <a:lnTo>
                    <a:pt x="1974" y="480"/>
                  </a:lnTo>
                  <a:lnTo>
                    <a:pt x="1919" y="455"/>
                  </a:lnTo>
                  <a:lnTo>
                    <a:pt x="1863" y="430"/>
                  </a:lnTo>
                  <a:lnTo>
                    <a:pt x="1808" y="405"/>
                  </a:lnTo>
                  <a:lnTo>
                    <a:pt x="1723" y="372"/>
                  </a:lnTo>
                  <a:lnTo>
                    <a:pt x="1637" y="341"/>
                  </a:lnTo>
                  <a:lnTo>
                    <a:pt x="1552" y="311"/>
                  </a:lnTo>
                  <a:lnTo>
                    <a:pt x="1466" y="281"/>
                  </a:lnTo>
                  <a:lnTo>
                    <a:pt x="1380" y="253"/>
                  </a:lnTo>
                  <a:lnTo>
                    <a:pt x="1294" y="226"/>
                  </a:lnTo>
                  <a:lnTo>
                    <a:pt x="1208" y="199"/>
                  </a:lnTo>
                  <a:lnTo>
                    <a:pt x="1120" y="174"/>
                  </a:lnTo>
                  <a:lnTo>
                    <a:pt x="1034" y="149"/>
                  </a:lnTo>
                  <a:lnTo>
                    <a:pt x="947" y="125"/>
                  </a:lnTo>
                  <a:lnTo>
                    <a:pt x="861" y="101"/>
                  </a:lnTo>
                  <a:lnTo>
                    <a:pt x="773" y="79"/>
                  </a:lnTo>
                  <a:lnTo>
                    <a:pt x="686" y="58"/>
                  </a:lnTo>
                  <a:lnTo>
                    <a:pt x="600" y="38"/>
                  </a:lnTo>
                  <a:lnTo>
                    <a:pt x="513" y="18"/>
                  </a:lnTo>
                  <a:lnTo>
                    <a:pt x="426" y="0"/>
                  </a:lnTo>
                  <a:lnTo>
                    <a:pt x="371" y="8"/>
                  </a:lnTo>
                  <a:lnTo>
                    <a:pt x="316" y="16"/>
                  </a:lnTo>
                  <a:lnTo>
                    <a:pt x="262" y="25"/>
                  </a:lnTo>
                  <a:lnTo>
                    <a:pt x="209" y="33"/>
                  </a:lnTo>
                  <a:lnTo>
                    <a:pt x="155" y="42"/>
                  </a:lnTo>
                  <a:lnTo>
                    <a:pt x="103" y="51"/>
                  </a:lnTo>
                  <a:lnTo>
                    <a:pt x="52" y="59"/>
                  </a:lnTo>
                  <a:lnTo>
                    <a:pt x="0" y="68"/>
                  </a:lnTo>
                  <a:lnTo>
                    <a:pt x="136" y="95"/>
                  </a:lnTo>
                  <a:lnTo>
                    <a:pt x="271" y="123"/>
                  </a:lnTo>
                  <a:lnTo>
                    <a:pt x="406" y="150"/>
                  </a:lnTo>
                  <a:lnTo>
                    <a:pt x="541" y="178"/>
                  </a:lnTo>
                  <a:lnTo>
                    <a:pt x="675" y="208"/>
                  </a:lnTo>
                  <a:lnTo>
                    <a:pt x="810" y="238"/>
                  </a:lnTo>
                  <a:lnTo>
                    <a:pt x="943" y="271"/>
                  </a:lnTo>
                  <a:lnTo>
                    <a:pt x="1076" y="304"/>
                  </a:lnTo>
                  <a:lnTo>
                    <a:pt x="1210" y="339"/>
                  </a:lnTo>
                  <a:lnTo>
                    <a:pt x="1342" y="377"/>
                  </a:lnTo>
                  <a:lnTo>
                    <a:pt x="1408" y="396"/>
                  </a:lnTo>
                  <a:lnTo>
                    <a:pt x="1474" y="415"/>
                  </a:lnTo>
                  <a:lnTo>
                    <a:pt x="1540" y="436"/>
                  </a:lnTo>
                  <a:lnTo>
                    <a:pt x="1605" y="457"/>
                  </a:lnTo>
                  <a:lnTo>
                    <a:pt x="1670" y="478"/>
                  </a:lnTo>
                  <a:lnTo>
                    <a:pt x="1735" y="500"/>
                  </a:lnTo>
                  <a:lnTo>
                    <a:pt x="1801" y="523"/>
                  </a:lnTo>
                  <a:lnTo>
                    <a:pt x="1865" y="547"/>
                  </a:lnTo>
                  <a:lnTo>
                    <a:pt x="1930" y="571"/>
                  </a:lnTo>
                  <a:lnTo>
                    <a:pt x="1994" y="595"/>
                  </a:lnTo>
                  <a:lnTo>
                    <a:pt x="2058" y="620"/>
                  </a:lnTo>
                  <a:lnTo>
                    <a:pt x="2122" y="64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rgbClr val="080808"/>
                </a:solidFill>
                <a:effectLst/>
                <a:uLnTx/>
                <a:uFillTx/>
                <a:cs typeface="+mn-ea"/>
                <a:sym typeface="+mn-lt"/>
              </a:endParaRPr>
            </a:p>
          </p:txBody>
        </p:sp>
        <p:sp>
          <p:nvSpPr>
            <p:cNvPr id="43" name="Freeform 14"/>
            <p:cNvSpPr/>
            <p:nvPr/>
          </p:nvSpPr>
          <p:spPr bwMode="auto">
            <a:xfrm>
              <a:off x="2843213" y="3043238"/>
              <a:ext cx="860425" cy="585788"/>
            </a:xfrm>
            <a:custGeom>
              <a:avLst/>
              <a:gdLst>
                <a:gd name="T0" fmla="*/ 1788 w 4333"/>
                <a:gd name="T1" fmla="*/ 164 h 2950"/>
                <a:gd name="T2" fmla="*/ 1959 w 4333"/>
                <a:gd name="T3" fmla="*/ 394 h 2950"/>
                <a:gd name="T4" fmla="*/ 2167 w 4333"/>
                <a:gd name="T5" fmla="*/ 639 h 2950"/>
                <a:gd name="T6" fmla="*/ 2409 w 4333"/>
                <a:gd name="T7" fmla="*/ 892 h 2950"/>
                <a:gd name="T8" fmla="*/ 2605 w 4333"/>
                <a:gd name="T9" fmla="*/ 1079 h 2950"/>
                <a:gd name="T10" fmla="*/ 2781 w 4333"/>
                <a:gd name="T11" fmla="*/ 1227 h 2950"/>
                <a:gd name="T12" fmla="*/ 2954 w 4333"/>
                <a:gd name="T13" fmla="*/ 1358 h 2950"/>
                <a:gd name="T14" fmla="*/ 3124 w 4333"/>
                <a:gd name="T15" fmla="*/ 1474 h 2950"/>
                <a:gd name="T16" fmla="*/ 3404 w 4333"/>
                <a:gd name="T17" fmla="*/ 1640 h 2950"/>
                <a:gd name="T18" fmla="*/ 3687 w 4333"/>
                <a:gd name="T19" fmla="*/ 1780 h 2950"/>
                <a:gd name="T20" fmla="*/ 3579 w 4333"/>
                <a:gd name="T21" fmla="*/ 1775 h 2950"/>
                <a:gd name="T22" fmla="*/ 3350 w 4333"/>
                <a:gd name="T23" fmla="*/ 1726 h 2950"/>
                <a:gd name="T24" fmla="*/ 3120 w 4333"/>
                <a:gd name="T25" fmla="*/ 1670 h 2950"/>
                <a:gd name="T26" fmla="*/ 2888 w 4333"/>
                <a:gd name="T27" fmla="*/ 1607 h 2950"/>
                <a:gd name="T28" fmla="*/ 3115 w 4333"/>
                <a:gd name="T29" fmla="*/ 1692 h 2950"/>
                <a:gd name="T30" fmla="*/ 3494 w 4333"/>
                <a:gd name="T31" fmla="*/ 1808 h 2950"/>
                <a:gd name="T32" fmla="*/ 3869 w 4333"/>
                <a:gd name="T33" fmla="*/ 1904 h 2950"/>
                <a:gd name="T34" fmla="*/ 4240 w 4333"/>
                <a:gd name="T35" fmla="*/ 1981 h 2950"/>
                <a:gd name="T36" fmla="*/ 4186 w 4333"/>
                <a:gd name="T37" fmla="*/ 2119 h 2950"/>
                <a:gd name="T38" fmla="*/ 3980 w 4333"/>
                <a:gd name="T39" fmla="*/ 2271 h 2950"/>
                <a:gd name="T40" fmla="*/ 3766 w 4333"/>
                <a:gd name="T41" fmla="*/ 2411 h 2950"/>
                <a:gd name="T42" fmla="*/ 3543 w 4333"/>
                <a:gd name="T43" fmla="*/ 2536 h 2950"/>
                <a:gd name="T44" fmla="*/ 3311 w 4333"/>
                <a:gd name="T45" fmla="*/ 2646 h 2950"/>
                <a:gd name="T46" fmla="*/ 3074 w 4333"/>
                <a:gd name="T47" fmla="*/ 2740 h 2950"/>
                <a:gd name="T48" fmla="*/ 2831 w 4333"/>
                <a:gd name="T49" fmla="*/ 2817 h 2950"/>
                <a:gd name="T50" fmla="*/ 2582 w 4333"/>
                <a:gd name="T51" fmla="*/ 2876 h 2950"/>
                <a:gd name="T52" fmla="*/ 2307 w 4333"/>
                <a:gd name="T53" fmla="*/ 2920 h 2950"/>
                <a:gd name="T54" fmla="*/ 2013 w 4333"/>
                <a:gd name="T55" fmla="*/ 2946 h 2950"/>
                <a:gd name="T56" fmla="*/ 1715 w 4333"/>
                <a:gd name="T57" fmla="*/ 2946 h 2950"/>
                <a:gd name="T58" fmla="*/ 1455 w 4333"/>
                <a:gd name="T59" fmla="*/ 2921 h 2950"/>
                <a:gd name="T60" fmla="*/ 1270 w 4333"/>
                <a:gd name="T61" fmla="*/ 2857 h 2950"/>
                <a:gd name="T62" fmla="*/ 983 w 4333"/>
                <a:gd name="T63" fmla="*/ 2667 h 2950"/>
                <a:gd name="T64" fmla="*/ 726 w 4333"/>
                <a:gd name="T65" fmla="*/ 2456 h 2950"/>
                <a:gd name="T66" fmla="*/ 502 w 4333"/>
                <a:gd name="T67" fmla="*/ 2224 h 2950"/>
                <a:gd name="T68" fmla="*/ 317 w 4333"/>
                <a:gd name="T69" fmla="*/ 1970 h 2950"/>
                <a:gd name="T70" fmla="*/ 173 w 4333"/>
                <a:gd name="T71" fmla="*/ 1692 h 2950"/>
                <a:gd name="T72" fmla="*/ 72 w 4333"/>
                <a:gd name="T73" fmla="*/ 1390 h 2950"/>
                <a:gd name="T74" fmla="*/ 21 w 4333"/>
                <a:gd name="T75" fmla="*/ 1064 h 2950"/>
                <a:gd name="T76" fmla="*/ 58 w 4333"/>
                <a:gd name="T77" fmla="*/ 825 h 2950"/>
                <a:gd name="T78" fmla="*/ 276 w 4333"/>
                <a:gd name="T79" fmla="*/ 967 h 2950"/>
                <a:gd name="T80" fmla="*/ 578 w 4333"/>
                <a:gd name="T81" fmla="*/ 1183 h 2950"/>
                <a:gd name="T82" fmla="*/ 694 w 4333"/>
                <a:gd name="T83" fmla="*/ 1251 h 2950"/>
                <a:gd name="T84" fmla="*/ 586 w 4333"/>
                <a:gd name="T85" fmla="*/ 1143 h 2950"/>
                <a:gd name="T86" fmla="*/ 338 w 4333"/>
                <a:gd name="T87" fmla="*/ 922 h 2950"/>
                <a:gd name="T88" fmla="*/ 191 w 4333"/>
                <a:gd name="T89" fmla="*/ 776 h 2950"/>
                <a:gd name="T90" fmla="*/ 72 w 4333"/>
                <a:gd name="T91" fmla="*/ 626 h 2950"/>
                <a:gd name="T92" fmla="*/ 5 w 4333"/>
                <a:gd name="T93" fmla="*/ 484 h 2950"/>
                <a:gd name="T94" fmla="*/ 17 w 4333"/>
                <a:gd name="T95" fmla="*/ 357 h 2950"/>
                <a:gd name="T96" fmla="*/ 129 w 4333"/>
                <a:gd name="T97" fmla="*/ 254 h 2950"/>
                <a:gd name="T98" fmla="*/ 290 w 4333"/>
                <a:gd name="T99" fmla="*/ 172 h 2950"/>
                <a:gd name="T100" fmla="*/ 467 w 4333"/>
                <a:gd name="T101" fmla="*/ 108 h 2950"/>
                <a:gd name="T102" fmla="*/ 659 w 4333"/>
                <a:gd name="T103" fmla="*/ 60 h 2950"/>
                <a:gd name="T104" fmla="*/ 862 w 4333"/>
                <a:gd name="T105" fmla="*/ 28 h 2950"/>
                <a:gd name="T106" fmla="*/ 1074 w 4333"/>
                <a:gd name="T107" fmla="*/ 9 h 2950"/>
                <a:gd name="T108" fmla="*/ 1350 w 4333"/>
                <a:gd name="T109" fmla="*/ 0 h 2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333" h="2950">
                  <a:moveTo>
                    <a:pt x="1690" y="8"/>
                  </a:moveTo>
                  <a:lnTo>
                    <a:pt x="1719" y="59"/>
                  </a:lnTo>
                  <a:lnTo>
                    <a:pt x="1752" y="111"/>
                  </a:lnTo>
                  <a:lnTo>
                    <a:pt x="1788" y="164"/>
                  </a:lnTo>
                  <a:lnTo>
                    <a:pt x="1827" y="220"/>
                  </a:lnTo>
                  <a:lnTo>
                    <a:pt x="1868" y="277"/>
                  </a:lnTo>
                  <a:lnTo>
                    <a:pt x="1912" y="334"/>
                  </a:lnTo>
                  <a:lnTo>
                    <a:pt x="1959" y="394"/>
                  </a:lnTo>
                  <a:lnTo>
                    <a:pt x="2007" y="455"/>
                  </a:lnTo>
                  <a:lnTo>
                    <a:pt x="2058" y="516"/>
                  </a:lnTo>
                  <a:lnTo>
                    <a:pt x="2112" y="577"/>
                  </a:lnTo>
                  <a:lnTo>
                    <a:pt x="2167" y="639"/>
                  </a:lnTo>
                  <a:lnTo>
                    <a:pt x="2225" y="703"/>
                  </a:lnTo>
                  <a:lnTo>
                    <a:pt x="2284" y="765"/>
                  </a:lnTo>
                  <a:lnTo>
                    <a:pt x="2345" y="829"/>
                  </a:lnTo>
                  <a:lnTo>
                    <a:pt x="2409" y="892"/>
                  </a:lnTo>
                  <a:lnTo>
                    <a:pt x="2473" y="956"/>
                  </a:lnTo>
                  <a:lnTo>
                    <a:pt x="2516" y="998"/>
                  </a:lnTo>
                  <a:lnTo>
                    <a:pt x="2561" y="1040"/>
                  </a:lnTo>
                  <a:lnTo>
                    <a:pt x="2605" y="1079"/>
                  </a:lnTo>
                  <a:lnTo>
                    <a:pt x="2649" y="1118"/>
                  </a:lnTo>
                  <a:lnTo>
                    <a:pt x="2693" y="1155"/>
                  </a:lnTo>
                  <a:lnTo>
                    <a:pt x="2738" y="1192"/>
                  </a:lnTo>
                  <a:lnTo>
                    <a:pt x="2781" y="1227"/>
                  </a:lnTo>
                  <a:lnTo>
                    <a:pt x="2825" y="1262"/>
                  </a:lnTo>
                  <a:lnTo>
                    <a:pt x="2868" y="1295"/>
                  </a:lnTo>
                  <a:lnTo>
                    <a:pt x="2911" y="1327"/>
                  </a:lnTo>
                  <a:lnTo>
                    <a:pt x="2954" y="1358"/>
                  </a:lnTo>
                  <a:lnTo>
                    <a:pt x="2997" y="1389"/>
                  </a:lnTo>
                  <a:lnTo>
                    <a:pt x="3039" y="1417"/>
                  </a:lnTo>
                  <a:lnTo>
                    <a:pt x="3082" y="1446"/>
                  </a:lnTo>
                  <a:lnTo>
                    <a:pt x="3124" y="1474"/>
                  </a:lnTo>
                  <a:lnTo>
                    <a:pt x="3165" y="1500"/>
                  </a:lnTo>
                  <a:lnTo>
                    <a:pt x="3247" y="1550"/>
                  </a:lnTo>
                  <a:lnTo>
                    <a:pt x="3326" y="1597"/>
                  </a:lnTo>
                  <a:lnTo>
                    <a:pt x="3404" y="1640"/>
                  </a:lnTo>
                  <a:lnTo>
                    <a:pt x="3479" y="1679"/>
                  </a:lnTo>
                  <a:lnTo>
                    <a:pt x="3552" y="1716"/>
                  </a:lnTo>
                  <a:lnTo>
                    <a:pt x="3621" y="1750"/>
                  </a:lnTo>
                  <a:lnTo>
                    <a:pt x="3687" y="1780"/>
                  </a:lnTo>
                  <a:lnTo>
                    <a:pt x="3750" y="1808"/>
                  </a:lnTo>
                  <a:lnTo>
                    <a:pt x="3694" y="1797"/>
                  </a:lnTo>
                  <a:lnTo>
                    <a:pt x="3637" y="1786"/>
                  </a:lnTo>
                  <a:lnTo>
                    <a:pt x="3579" y="1775"/>
                  </a:lnTo>
                  <a:lnTo>
                    <a:pt x="3522" y="1763"/>
                  </a:lnTo>
                  <a:lnTo>
                    <a:pt x="3465" y="1751"/>
                  </a:lnTo>
                  <a:lnTo>
                    <a:pt x="3408" y="1738"/>
                  </a:lnTo>
                  <a:lnTo>
                    <a:pt x="3350" y="1726"/>
                  </a:lnTo>
                  <a:lnTo>
                    <a:pt x="3293" y="1712"/>
                  </a:lnTo>
                  <a:lnTo>
                    <a:pt x="3235" y="1699"/>
                  </a:lnTo>
                  <a:lnTo>
                    <a:pt x="3178" y="1684"/>
                  </a:lnTo>
                  <a:lnTo>
                    <a:pt x="3120" y="1670"/>
                  </a:lnTo>
                  <a:lnTo>
                    <a:pt x="3062" y="1654"/>
                  </a:lnTo>
                  <a:lnTo>
                    <a:pt x="3004" y="1640"/>
                  </a:lnTo>
                  <a:lnTo>
                    <a:pt x="2946" y="1624"/>
                  </a:lnTo>
                  <a:lnTo>
                    <a:pt x="2888" y="1607"/>
                  </a:lnTo>
                  <a:lnTo>
                    <a:pt x="2831" y="1591"/>
                  </a:lnTo>
                  <a:lnTo>
                    <a:pt x="2926" y="1625"/>
                  </a:lnTo>
                  <a:lnTo>
                    <a:pt x="3021" y="1659"/>
                  </a:lnTo>
                  <a:lnTo>
                    <a:pt x="3115" y="1692"/>
                  </a:lnTo>
                  <a:lnTo>
                    <a:pt x="3210" y="1722"/>
                  </a:lnTo>
                  <a:lnTo>
                    <a:pt x="3305" y="1752"/>
                  </a:lnTo>
                  <a:lnTo>
                    <a:pt x="3400" y="1780"/>
                  </a:lnTo>
                  <a:lnTo>
                    <a:pt x="3494" y="1808"/>
                  </a:lnTo>
                  <a:lnTo>
                    <a:pt x="3588" y="1834"/>
                  </a:lnTo>
                  <a:lnTo>
                    <a:pt x="3682" y="1859"/>
                  </a:lnTo>
                  <a:lnTo>
                    <a:pt x="3775" y="1881"/>
                  </a:lnTo>
                  <a:lnTo>
                    <a:pt x="3869" y="1904"/>
                  </a:lnTo>
                  <a:lnTo>
                    <a:pt x="3962" y="1924"/>
                  </a:lnTo>
                  <a:lnTo>
                    <a:pt x="4055" y="1945"/>
                  </a:lnTo>
                  <a:lnTo>
                    <a:pt x="4148" y="1963"/>
                  </a:lnTo>
                  <a:lnTo>
                    <a:pt x="4240" y="1981"/>
                  </a:lnTo>
                  <a:lnTo>
                    <a:pt x="4333" y="1997"/>
                  </a:lnTo>
                  <a:lnTo>
                    <a:pt x="4284" y="2038"/>
                  </a:lnTo>
                  <a:lnTo>
                    <a:pt x="4236" y="2079"/>
                  </a:lnTo>
                  <a:lnTo>
                    <a:pt x="4186" y="2119"/>
                  </a:lnTo>
                  <a:lnTo>
                    <a:pt x="4136" y="2158"/>
                  </a:lnTo>
                  <a:lnTo>
                    <a:pt x="4085" y="2197"/>
                  </a:lnTo>
                  <a:lnTo>
                    <a:pt x="4033" y="2234"/>
                  </a:lnTo>
                  <a:lnTo>
                    <a:pt x="3980" y="2271"/>
                  </a:lnTo>
                  <a:lnTo>
                    <a:pt x="3928" y="2308"/>
                  </a:lnTo>
                  <a:lnTo>
                    <a:pt x="3874" y="2343"/>
                  </a:lnTo>
                  <a:lnTo>
                    <a:pt x="3821" y="2377"/>
                  </a:lnTo>
                  <a:lnTo>
                    <a:pt x="3766" y="2411"/>
                  </a:lnTo>
                  <a:lnTo>
                    <a:pt x="3711" y="2443"/>
                  </a:lnTo>
                  <a:lnTo>
                    <a:pt x="3655" y="2474"/>
                  </a:lnTo>
                  <a:lnTo>
                    <a:pt x="3599" y="2506"/>
                  </a:lnTo>
                  <a:lnTo>
                    <a:pt x="3543" y="2536"/>
                  </a:lnTo>
                  <a:lnTo>
                    <a:pt x="3486" y="2564"/>
                  </a:lnTo>
                  <a:lnTo>
                    <a:pt x="3428" y="2592"/>
                  </a:lnTo>
                  <a:lnTo>
                    <a:pt x="3370" y="2620"/>
                  </a:lnTo>
                  <a:lnTo>
                    <a:pt x="3311" y="2646"/>
                  </a:lnTo>
                  <a:lnTo>
                    <a:pt x="3252" y="2671"/>
                  </a:lnTo>
                  <a:lnTo>
                    <a:pt x="3193" y="2694"/>
                  </a:lnTo>
                  <a:lnTo>
                    <a:pt x="3135" y="2717"/>
                  </a:lnTo>
                  <a:lnTo>
                    <a:pt x="3074" y="2740"/>
                  </a:lnTo>
                  <a:lnTo>
                    <a:pt x="3013" y="2760"/>
                  </a:lnTo>
                  <a:lnTo>
                    <a:pt x="2953" y="2781"/>
                  </a:lnTo>
                  <a:lnTo>
                    <a:pt x="2892" y="2799"/>
                  </a:lnTo>
                  <a:lnTo>
                    <a:pt x="2831" y="2817"/>
                  </a:lnTo>
                  <a:lnTo>
                    <a:pt x="2768" y="2833"/>
                  </a:lnTo>
                  <a:lnTo>
                    <a:pt x="2707" y="2849"/>
                  </a:lnTo>
                  <a:lnTo>
                    <a:pt x="2645" y="2862"/>
                  </a:lnTo>
                  <a:lnTo>
                    <a:pt x="2582" y="2876"/>
                  </a:lnTo>
                  <a:lnTo>
                    <a:pt x="2519" y="2887"/>
                  </a:lnTo>
                  <a:lnTo>
                    <a:pt x="2450" y="2900"/>
                  </a:lnTo>
                  <a:lnTo>
                    <a:pt x="2378" y="2911"/>
                  </a:lnTo>
                  <a:lnTo>
                    <a:pt x="2307" y="2920"/>
                  </a:lnTo>
                  <a:lnTo>
                    <a:pt x="2234" y="2929"/>
                  </a:lnTo>
                  <a:lnTo>
                    <a:pt x="2162" y="2936"/>
                  </a:lnTo>
                  <a:lnTo>
                    <a:pt x="2088" y="2942"/>
                  </a:lnTo>
                  <a:lnTo>
                    <a:pt x="2013" y="2946"/>
                  </a:lnTo>
                  <a:lnTo>
                    <a:pt x="1939" y="2948"/>
                  </a:lnTo>
                  <a:lnTo>
                    <a:pt x="1864" y="2950"/>
                  </a:lnTo>
                  <a:lnTo>
                    <a:pt x="1790" y="2948"/>
                  </a:lnTo>
                  <a:lnTo>
                    <a:pt x="1715" y="2946"/>
                  </a:lnTo>
                  <a:lnTo>
                    <a:pt x="1641" y="2942"/>
                  </a:lnTo>
                  <a:lnTo>
                    <a:pt x="1566" y="2935"/>
                  </a:lnTo>
                  <a:lnTo>
                    <a:pt x="1492" y="2926"/>
                  </a:lnTo>
                  <a:lnTo>
                    <a:pt x="1455" y="2921"/>
                  </a:lnTo>
                  <a:lnTo>
                    <a:pt x="1419" y="2914"/>
                  </a:lnTo>
                  <a:lnTo>
                    <a:pt x="1382" y="2909"/>
                  </a:lnTo>
                  <a:lnTo>
                    <a:pt x="1346" y="2902"/>
                  </a:lnTo>
                  <a:lnTo>
                    <a:pt x="1270" y="2857"/>
                  </a:lnTo>
                  <a:lnTo>
                    <a:pt x="1195" y="2811"/>
                  </a:lnTo>
                  <a:lnTo>
                    <a:pt x="1123" y="2765"/>
                  </a:lnTo>
                  <a:lnTo>
                    <a:pt x="1052" y="2716"/>
                  </a:lnTo>
                  <a:lnTo>
                    <a:pt x="983" y="2667"/>
                  </a:lnTo>
                  <a:lnTo>
                    <a:pt x="915" y="2616"/>
                  </a:lnTo>
                  <a:lnTo>
                    <a:pt x="851" y="2564"/>
                  </a:lnTo>
                  <a:lnTo>
                    <a:pt x="787" y="2511"/>
                  </a:lnTo>
                  <a:lnTo>
                    <a:pt x="726" y="2456"/>
                  </a:lnTo>
                  <a:lnTo>
                    <a:pt x="667" y="2401"/>
                  </a:lnTo>
                  <a:lnTo>
                    <a:pt x="610" y="2343"/>
                  </a:lnTo>
                  <a:lnTo>
                    <a:pt x="555" y="2284"/>
                  </a:lnTo>
                  <a:lnTo>
                    <a:pt x="502" y="2224"/>
                  </a:lnTo>
                  <a:lnTo>
                    <a:pt x="453" y="2162"/>
                  </a:lnTo>
                  <a:lnTo>
                    <a:pt x="405" y="2100"/>
                  </a:lnTo>
                  <a:lnTo>
                    <a:pt x="360" y="2035"/>
                  </a:lnTo>
                  <a:lnTo>
                    <a:pt x="317" y="1970"/>
                  </a:lnTo>
                  <a:lnTo>
                    <a:pt x="277" y="1902"/>
                  </a:lnTo>
                  <a:lnTo>
                    <a:pt x="239" y="1834"/>
                  </a:lnTo>
                  <a:lnTo>
                    <a:pt x="204" y="1763"/>
                  </a:lnTo>
                  <a:lnTo>
                    <a:pt x="173" y="1692"/>
                  </a:lnTo>
                  <a:lnTo>
                    <a:pt x="143" y="1618"/>
                  </a:lnTo>
                  <a:lnTo>
                    <a:pt x="116" y="1544"/>
                  </a:lnTo>
                  <a:lnTo>
                    <a:pt x="93" y="1467"/>
                  </a:lnTo>
                  <a:lnTo>
                    <a:pt x="72" y="1390"/>
                  </a:lnTo>
                  <a:lnTo>
                    <a:pt x="55" y="1311"/>
                  </a:lnTo>
                  <a:lnTo>
                    <a:pt x="40" y="1230"/>
                  </a:lnTo>
                  <a:lnTo>
                    <a:pt x="28" y="1147"/>
                  </a:lnTo>
                  <a:lnTo>
                    <a:pt x="21" y="1064"/>
                  </a:lnTo>
                  <a:lnTo>
                    <a:pt x="16" y="977"/>
                  </a:lnTo>
                  <a:lnTo>
                    <a:pt x="14" y="890"/>
                  </a:lnTo>
                  <a:lnTo>
                    <a:pt x="16" y="802"/>
                  </a:lnTo>
                  <a:lnTo>
                    <a:pt x="58" y="825"/>
                  </a:lnTo>
                  <a:lnTo>
                    <a:pt x="101" y="852"/>
                  </a:lnTo>
                  <a:lnTo>
                    <a:pt x="144" y="879"/>
                  </a:lnTo>
                  <a:lnTo>
                    <a:pt x="187" y="907"/>
                  </a:lnTo>
                  <a:lnTo>
                    <a:pt x="276" y="967"/>
                  </a:lnTo>
                  <a:lnTo>
                    <a:pt x="363" y="1028"/>
                  </a:lnTo>
                  <a:lnTo>
                    <a:pt x="450" y="1092"/>
                  </a:lnTo>
                  <a:lnTo>
                    <a:pt x="537" y="1153"/>
                  </a:lnTo>
                  <a:lnTo>
                    <a:pt x="578" y="1183"/>
                  </a:lnTo>
                  <a:lnTo>
                    <a:pt x="622" y="1212"/>
                  </a:lnTo>
                  <a:lnTo>
                    <a:pt x="662" y="1239"/>
                  </a:lnTo>
                  <a:lnTo>
                    <a:pt x="704" y="1265"/>
                  </a:lnTo>
                  <a:lnTo>
                    <a:pt x="694" y="1251"/>
                  </a:lnTo>
                  <a:lnTo>
                    <a:pt x="681" y="1234"/>
                  </a:lnTo>
                  <a:lnTo>
                    <a:pt x="661" y="1214"/>
                  </a:lnTo>
                  <a:lnTo>
                    <a:pt x="640" y="1193"/>
                  </a:lnTo>
                  <a:lnTo>
                    <a:pt x="586" y="1143"/>
                  </a:lnTo>
                  <a:lnTo>
                    <a:pt x="522" y="1086"/>
                  </a:lnTo>
                  <a:lnTo>
                    <a:pt x="450" y="1024"/>
                  </a:lnTo>
                  <a:lnTo>
                    <a:pt x="375" y="956"/>
                  </a:lnTo>
                  <a:lnTo>
                    <a:pt x="338" y="922"/>
                  </a:lnTo>
                  <a:lnTo>
                    <a:pt x="300" y="886"/>
                  </a:lnTo>
                  <a:lnTo>
                    <a:pt x="262" y="849"/>
                  </a:lnTo>
                  <a:lnTo>
                    <a:pt x="226" y="812"/>
                  </a:lnTo>
                  <a:lnTo>
                    <a:pt x="191" y="776"/>
                  </a:lnTo>
                  <a:lnTo>
                    <a:pt x="158" y="738"/>
                  </a:lnTo>
                  <a:lnTo>
                    <a:pt x="126" y="701"/>
                  </a:lnTo>
                  <a:lnTo>
                    <a:pt x="98" y="663"/>
                  </a:lnTo>
                  <a:lnTo>
                    <a:pt x="72" y="626"/>
                  </a:lnTo>
                  <a:lnTo>
                    <a:pt x="49" y="590"/>
                  </a:lnTo>
                  <a:lnTo>
                    <a:pt x="31" y="553"/>
                  </a:lnTo>
                  <a:lnTo>
                    <a:pt x="16" y="518"/>
                  </a:lnTo>
                  <a:lnTo>
                    <a:pt x="5" y="484"/>
                  </a:lnTo>
                  <a:lnTo>
                    <a:pt x="0" y="450"/>
                  </a:lnTo>
                  <a:lnTo>
                    <a:pt x="0" y="418"/>
                  </a:lnTo>
                  <a:lnTo>
                    <a:pt x="5" y="387"/>
                  </a:lnTo>
                  <a:lnTo>
                    <a:pt x="17" y="357"/>
                  </a:lnTo>
                  <a:lnTo>
                    <a:pt x="34" y="329"/>
                  </a:lnTo>
                  <a:lnTo>
                    <a:pt x="59" y="303"/>
                  </a:lnTo>
                  <a:lnTo>
                    <a:pt x="91" y="278"/>
                  </a:lnTo>
                  <a:lnTo>
                    <a:pt x="129" y="254"/>
                  </a:lnTo>
                  <a:lnTo>
                    <a:pt x="168" y="232"/>
                  </a:lnTo>
                  <a:lnTo>
                    <a:pt x="208" y="211"/>
                  </a:lnTo>
                  <a:lnTo>
                    <a:pt x="248" y="190"/>
                  </a:lnTo>
                  <a:lnTo>
                    <a:pt x="290" y="172"/>
                  </a:lnTo>
                  <a:lnTo>
                    <a:pt x="334" y="154"/>
                  </a:lnTo>
                  <a:lnTo>
                    <a:pt x="378" y="137"/>
                  </a:lnTo>
                  <a:lnTo>
                    <a:pt x="422" y="122"/>
                  </a:lnTo>
                  <a:lnTo>
                    <a:pt x="467" y="108"/>
                  </a:lnTo>
                  <a:lnTo>
                    <a:pt x="515" y="94"/>
                  </a:lnTo>
                  <a:lnTo>
                    <a:pt x="561" y="81"/>
                  </a:lnTo>
                  <a:lnTo>
                    <a:pt x="610" y="70"/>
                  </a:lnTo>
                  <a:lnTo>
                    <a:pt x="659" y="60"/>
                  </a:lnTo>
                  <a:lnTo>
                    <a:pt x="709" y="51"/>
                  </a:lnTo>
                  <a:lnTo>
                    <a:pt x="759" y="42"/>
                  </a:lnTo>
                  <a:lnTo>
                    <a:pt x="810" y="35"/>
                  </a:lnTo>
                  <a:lnTo>
                    <a:pt x="862" y="28"/>
                  </a:lnTo>
                  <a:lnTo>
                    <a:pt x="914" y="21"/>
                  </a:lnTo>
                  <a:lnTo>
                    <a:pt x="966" y="17"/>
                  </a:lnTo>
                  <a:lnTo>
                    <a:pt x="1020" y="12"/>
                  </a:lnTo>
                  <a:lnTo>
                    <a:pt x="1074" y="9"/>
                  </a:lnTo>
                  <a:lnTo>
                    <a:pt x="1127" y="5"/>
                  </a:lnTo>
                  <a:lnTo>
                    <a:pt x="1183" y="3"/>
                  </a:lnTo>
                  <a:lnTo>
                    <a:pt x="1237" y="2"/>
                  </a:lnTo>
                  <a:lnTo>
                    <a:pt x="1350" y="0"/>
                  </a:lnTo>
                  <a:lnTo>
                    <a:pt x="1462" y="1"/>
                  </a:lnTo>
                  <a:lnTo>
                    <a:pt x="1575" y="3"/>
                  </a:lnTo>
                  <a:lnTo>
                    <a:pt x="1690"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rgbClr val="080808"/>
                </a:solidFill>
                <a:effectLst/>
                <a:uLnTx/>
                <a:uFillTx/>
                <a:cs typeface="+mn-ea"/>
                <a:sym typeface="+mn-lt"/>
              </a:endParaRPr>
            </a:p>
          </p:txBody>
        </p:sp>
        <p:sp>
          <p:nvSpPr>
            <p:cNvPr id="44" name="Freeform 15"/>
            <p:cNvSpPr/>
            <p:nvPr/>
          </p:nvSpPr>
          <p:spPr bwMode="auto">
            <a:xfrm>
              <a:off x="3178176" y="2951163"/>
              <a:ext cx="1323975" cy="479425"/>
            </a:xfrm>
            <a:custGeom>
              <a:avLst/>
              <a:gdLst>
                <a:gd name="T0" fmla="*/ 2725 w 6670"/>
                <a:gd name="T1" fmla="*/ 85 h 2418"/>
                <a:gd name="T2" fmla="*/ 3301 w 6670"/>
                <a:gd name="T3" fmla="*/ 206 h 2418"/>
                <a:gd name="T4" fmla="*/ 3801 w 6670"/>
                <a:gd name="T5" fmla="*/ 331 h 2418"/>
                <a:gd name="T6" fmla="*/ 4082 w 6670"/>
                <a:gd name="T7" fmla="*/ 414 h 2418"/>
                <a:gd name="T8" fmla="*/ 4362 w 6670"/>
                <a:gd name="T9" fmla="*/ 508 h 2418"/>
                <a:gd name="T10" fmla="*/ 4708 w 6670"/>
                <a:gd name="T11" fmla="*/ 643 h 2418"/>
                <a:gd name="T12" fmla="*/ 5063 w 6670"/>
                <a:gd name="T13" fmla="*/ 796 h 2418"/>
                <a:gd name="T14" fmla="*/ 5347 w 6670"/>
                <a:gd name="T15" fmla="*/ 933 h 2418"/>
                <a:gd name="T16" fmla="*/ 5628 w 6670"/>
                <a:gd name="T17" fmla="*/ 1083 h 2418"/>
                <a:gd name="T18" fmla="*/ 5899 w 6670"/>
                <a:gd name="T19" fmla="*/ 1247 h 2418"/>
                <a:gd name="T20" fmla="*/ 6159 w 6670"/>
                <a:gd name="T21" fmla="*/ 1428 h 2418"/>
                <a:gd name="T22" fmla="*/ 6400 w 6670"/>
                <a:gd name="T23" fmla="*/ 1623 h 2418"/>
                <a:gd name="T24" fmla="*/ 6619 w 6670"/>
                <a:gd name="T25" fmla="*/ 1836 h 2418"/>
                <a:gd name="T26" fmla="*/ 6275 w 6670"/>
                <a:gd name="T27" fmla="*/ 2019 h 2418"/>
                <a:gd name="T28" fmla="*/ 5736 w 6670"/>
                <a:gd name="T29" fmla="*/ 2166 h 2418"/>
                <a:gd name="T30" fmla="*/ 5182 w 6670"/>
                <a:gd name="T31" fmla="*/ 2280 h 2418"/>
                <a:gd name="T32" fmla="*/ 4614 w 6670"/>
                <a:gd name="T33" fmla="*/ 2363 h 2418"/>
                <a:gd name="T34" fmla="*/ 4035 w 6670"/>
                <a:gd name="T35" fmla="*/ 2408 h 2418"/>
                <a:gd name="T36" fmla="*/ 3440 w 6670"/>
                <a:gd name="T37" fmla="*/ 2415 h 2418"/>
                <a:gd name="T38" fmla="*/ 2835 w 6670"/>
                <a:gd name="T39" fmla="*/ 2381 h 2418"/>
                <a:gd name="T40" fmla="*/ 2217 w 6670"/>
                <a:gd name="T41" fmla="*/ 2302 h 2418"/>
                <a:gd name="T42" fmla="*/ 1930 w 6670"/>
                <a:gd name="T43" fmla="*/ 2216 h 2418"/>
                <a:gd name="T44" fmla="*/ 1636 w 6670"/>
                <a:gd name="T45" fmla="*/ 2063 h 2418"/>
                <a:gd name="T46" fmla="*/ 1391 w 6670"/>
                <a:gd name="T47" fmla="*/ 1912 h 2418"/>
                <a:gd name="T48" fmla="*/ 1221 w 6670"/>
                <a:gd name="T49" fmla="*/ 1793 h 2418"/>
                <a:gd name="T50" fmla="*/ 1046 w 6670"/>
                <a:gd name="T51" fmla="*/ 1658 h 2418"/>
                <a:gd name="T52" fmla="*/ 871 w 6670"/>
                <a:gd name="T53" fmla="*/ 1506 h 2418"/>
                <a:gd name="T54" fmla="*/ 655 w 6670"/>
                <a:gd name="T55" fmla="*/ 1295 h 2418"/>
                <a:gd name="T56" fmla="*/ 422 w 6670"/>
                <a:gd name="T57" fmla="*/ 1043 h 2418"/>
                <a:gd name="T58" fmla="*/ 221 w 6670"/>
                <a:gd name="T59" fmla="*/ 801 h 2418"/>
                <a:gd name="T60" fmla="*/ 62 w 6670"/>
                <a:gd name="T61" fmla="*/ 577 h 2418"/>
                <a:gd name="T62" fmla="*/ 171 w 6670"/>
                <a:gd name="T63" fmla="*/ 483 h 2418"/>
                <a:gd name="T64" fmla="*/ 684 w 6670"/>
                <a:gd name="T65" fmla="*/ 523 h 2418"/>
                <a:gd name="T66" fmla="*/ 1332 w 6670"/>
                <a:gd name="T67" fmla="*/ 576 h 2418"/>
                <a:gd name="T68" fmla="*/ 1625 w 6670"/>
                <a:gd name="T69" fmla="*/ 588 h 2418"/>
                <a:gd name="T70" fmla="*/ 1888 w 6670"/>
                <a:gd name="T71" fmla="*/ 584 h 2418"/>
                <a:gd name="T72" fmla="*/ 2115 w 6670"/>
                <a:gd name="T73" fmla="*/ 554 h 2418"/>
                <a:gd name="T74" fmla="*/ 2298 w 6670"/>
                <a:gd name="T75" fmla="*/ 496 h 2418"/>
                <a:gd name="T76" fmla="*/ 2152 w 6670"/>
                <a:gd name="T77" fmla="*/ 519 h 2418"/>
                <a:gd name="T78" fmla="*/ 2018 w 6670"/>
                <a:gd name="T79" fmla="*/ 526 h 2418"/>
                <a:gd name="T80" fmla="*/ 1763 w 6670"/>
                <a:gd name="T81" fmla="*/ 509 h 2418"/>
                <a:gd name="T82" fmla="*/ 1485 w 6670"/>
                <a:gd name="T83" fmla="*/ 490 h 2418"/>
                <a:gd name="T84" fmla="*/ 1324 w 6670"/>
                <a:gd name="T85" fmla="*/ 492 h 2418"/>
                <a:gd name="T86" fmla="*/ 1139 w 6670"/>
                <a:gd name="T87" fmla="*/ 509 h 2418"/>
                <a:gd name="T88" fmla="*/ 1147 w 6670"/>
                <a:gd name="T89" fmla="*/ 435 h 2418"/>
                <a:gd name="T90" fmla="*/ 1200 w 6670"/>
                <a:gd name="T91" fmla="*/ 364 h 2418"/>
                <a:gd name="T92" fmla="*/ 1294 w 6670"/>
                <a:gd name="T93" fmla="*/ 297 h 2418"/>
                <a:gd name="T94" fmla="*/ 1426 w 6670"/>
                <a:gd name="T95" fmla="*/ 232 h 2418"/>
                <a:gd name="T96" fmla="*/ 1595 w 6670"/>
                <a:gd name="T97" fmla="*/ 170 h 2418"/>
                <a:gd name="T98" fmla="*/ 1798 w 6670"/>
                <a:gd name="T99" fmla="*/ 111 h 2418"/>
                <a:gd name="T100" fmla="*/ 2031 w 6670"/>
                <a:gd name="T101" fmla="*/ 54 h 2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670" h="2418">
                  <a:moveTo>
                    <a:pt x="2290" y="0"/>
                  </a:moveTo>
                  <a:lnTo>
                    <a:pt x="2436" y="28"/>
                  </a:lnTo>
                  <a:lnTo>
                    <a:pt x="2580" y="56"/>
                  </a:lnTo>
                  <a:lnTo>
                    <a:pt x="2725" y="85"/>
                  </a:lnTo>
                  <a:lnTo>
                    <a:pt x="2869" y="114"/>
                  </a:lnTo>
                  <a:lnTo>
                    <a:pt x="3013" y="144"/>
                  </a:lnTo>
                  <a:lnTo>
                    <a:pt x="3157" y="174"/>
                  </a:lnTo>
                  <a:lnTo>
                    <a:pt x="3301" y="206"/>
                  </a:lnTo>
                  <a:lnTo>
                    <a:pt x="3444" y="240"/>
                  </a:lnTo>
                  <a:lnTo>
                    <a:pt x="3587" y="275"/>
                  </a:lnTo>
                  <a:lnTo>
                    <a:pt x="3730" y="312"/>
                  </a:lnTo>
                  <a:lnTo>
                    <a:pt x="3801" y="331"/>
                  </a:lnTo>
                  <a:lnTo>
                    <a:pt x="3871" y="351"/>
                  </a:lnTo>
                  <a:lnTo>
                    <a:pt x="3942" y="372"/>
                  </a:lnTo>
                  <a:lnTo>
                    <a:pt x="4012" y="392"/>
                  </a:lnTo>
                  <a:lnTo>
                    <a:pt x="4082" y="414"/>
                  </a:lnTo>
                  <a:lnTo>
                    <a:pt x="4153" y="436"/>
                  </a:lnTo>
                  <a:lnTo>
                    <a:pt x="4223" y="459"/>
                  </a:lnTo>
                  <a:lnTo>
                    <a:pt x="4292" y="483"/>
                  </a:lnTo>
                  <a:lnTo>
                    <a:pt x="4362" y="508"/>
                  </a:lnTo>
                  <a:lnTo>
                    <a:pt x="4431" y="533"/>
                  </a:lnTo>
                  <a:lnTo>
                    <a:pt x="4500" y="559"/>
                  </a:lnTo>
                  <a:lnTo>
                    <a:pt x="4569" y="586"/>
                  </a:lnTo>
                  <a:lnTo>
                    <a:pt x="4708" y="643"/>
                  </a:lnTo>
                  <a:lnTo>
                    <a:pt x="4850" y="702"/>
                  </a:lnTo>
                  <a:lnTo>
                    <a:pt x="4920" y="732"/>
                  </a:lnTo>
                  <a:lnTo>
                    <a:pt x="4992" y="764"/>
                  </a:lnTo>
                  <a:lnTo>
                    <a:pt x="5063" y="796"/>
                  </a:lnTo>
                  <a:lnTo>
                    <a:pt x="5135" y="829"/>
                  </a:lnTo>
                  <a:lnTo>
                    <a:pt x="5205" y="863"/>
                  </a:lnTo>
                  <a:lnTo>
                    <a:pt x="5276" y="898"/>
                  </a:lnTo>
                  <a:lnTo>
                    <a:pt x="5347" y="933"/>
                  </a:lnTo>
                  <a:lnTo>
                    <a:pt x="5418" y="969"/>
                  </a:lnTo>
                  <a:lnTo>
                    <a:pt x="5488" y="1007"/>
                  </a:lnTo>
                  <a:lnTo>
                    <a:pt x="5558" y="1044"/>
                  </a:lnTo>
                  <a:lnTo>
                    <a:pt x="5628" y="1083"/>
                  </a:lnTo>
                  <a:lnTo>
                    <a:pt x="5696" y="1122"/>
                  </a:lnTo>
                  <a:lnTo>
                    <a:pt x="5765" y="1163"/>
                  </a:lnTo>
                  <a:lnTo>
                    <a:pt x="5832" y="1205"/>
                  </a:lnTo>
                  <a:lnTo>
                    <a:pt x="5899" y="1247"/>
                  </a:lnTo>
                  <a:lnTo>
                    <a:pt x="5966" y="1291"/>
                  </a:lnTo>
                  <a:lnTo>
                    <a:pt x="6030" y="1336"/>
                  </a:lnTo>
                  <a:lnTo>
                    <a:pt x="6095" y="1381"/>
                  </a:lnTo>
                  <a:lnTo>
                    <a:pt x="6159" y="1428"/>
                  </a:lnTo>
                  <a:lnTo>
                    <a:pt x="6220" y="1475"/>
                  </a:lnTo>
                  <a:lnTo>
                    <a:pt x="6281" y="1523"/>
                  </a:lnTo>
                  <a:lnTo>
                    <a:pt x="6341" y="1573"/>
                  </a:lnTo>
                  <a:lnTo>
                    <a:pt x="6400" y="1623"/>
                  </a:lnTo>
                  <a:lnTo>
                    <a:pt x="6457" y="1675"/>
                  </a:lnTo>
                  <a:lnTo>
                    <a:pt x="6512" y="1727"/>
                  </a:lnTo>
                  <a:lnTo>
                    <a:pt x="6567" y="1781"/>
                  </a:lnTo>
                  <a:lnTo>
                    <a:pt x="6619" y="1836"/>
                  </a:lnTo>
                  <a:lnTo>
                    <a:pt x="6670" y="1892"/>
                  </a:lnTo>
                  <a:lnTo>
                    <a:pt x="6540" y="1937"/>
                  </a:lnTo>
                  <a:lnTo>
                    <a:pt x="6408" y="1979"/>
                  </a:lnTo>
                  <a:lnTo>
                    <a:pt x="6275" y="2019"/>
                  </a:lnTo>
                  <a:lnTo>
                    <a:pt x="6142" y="2059"/>
                  </a:lnTo>
                  <a:lnTo>
                    <a:pt x="6007" y="2097"/>
                  </a:lnTo>
                  <a:lnTo>
                    <a:pt x="5872" y="2132"/>
                  </a:lnTo>
                  <a:lnTo>
                    <a:pt x="5736" y="2166"/>
                  </a:lnTo>
                  <a:lnTo>
                    <a:pt x="5598" y="2198"/>
                  </a:lnTo>
                  <a:lnTo>
                    <a:pt x="5460" y="2227"/>
                  </a:lnTo>
                  <a:lnTo>
                    <a:pt x="5322" y="2255"/>
                  </a:lnTo>
                  <a:lnTo>
                    <a:pt x="5182" y="2280"/>
                  </a:lnTo>
                  <a:lnTo>
                    <a:pt x="5042" y="2304"/>
                  </a:lnTo>
                  <a:lnTo>
                    <a:pt x="4900" y="2326"/>
                  </a:lnTo>
                  <a:lnTo>
                    <a:pt x="4758" y="2345"/>
                  </a:lnTo>
                  <a:lnTo>
                    <a:pt x="4614" y="2363"/>
                  </a:lnTo>
                  <a:lnTo>
                    <a:pt x="4471" y="2378"/>
                  </a:lnTo>
                  <a:lnTo>
                    <a:pt x="4326" y="2390"/>
                  </a:lnTo>
                  <a:lnTo>
                    <a:pt x="4181" y="2401"/>
                  </a:lnTo>
                  <a:lnTo>
                    <a:pt x="4035" y="2408"/>
                  </a:lnTo>
                  <a:lnTo>
                    <a:pt x="3887" y="2414"/>
                  </a:lnTo>
                  <a:lnTo>
                    <a:pt x="3739" y="2418"/>
                  </a:lnTo>
                  <a:lnTo>
                    <a:pt x="3590" y="2418"/>
                  </a:lnTo>
                  <a:lnTo>
                    <a:pt x="3440" y="2415"/>
                  </a:lnTo>
                  <a:lnTo>
                    <a:pt x="3291" y="2411"/>
                  </a:lnTo>
                  <a:lnTo>
                    <a:pt x="3139" y="2404"/>
                  </a:lnTo>
                  <a:lnTo>
                    <a:pt x="2988" y="2394"/>
                  </a:lnTo>
                  <a:lnTo>
                    <a:pt x="2835" y="2381"/>
                  </a:lnTo>
                  <a:lnTo>
                    <a:pt x="2682" y="2365"/>
                  </a:lnTo>
                  <a:lnTo>
                    <a:pt x="2527" y="2347"/>
                  </a:lnTo>
                  <a:lnTo>
                    <a:pt x="2372" y="2326"/>
                  </a:lnTo>
                  <a:lnTo>
                    <a:pt x="2217" y="2302"/>
                  </a:lnTo>
                  <a:lnTo>
                    <a:pt x="2060" y="2275"/>
                  </a:lnTo>
                  <a:lnTo>
                    <a:pt x="2059" y="2274"/>
                  </a:lnTo>
                  <a:lnTo>
                    <a:pt x="1997" y="2246"/>
                  </a:lnTo>
                  <a:lnTo>
                    <a:pt x="1930" y="2216"/>
                  </a:lnTo>
                  <a:lnTo>
                    <a:pt x="1861" y="2182"/>
                  </a:lnTo>
                  <a:lnTo>
                    <a:pt x="1788" y="2145"/>
                  </a:lnTo>
                  <a:lnTo>
                    <a:pt x="1713" y="2106"/>
                  </a:lnTo>
                  <a:lnTo>
                    <a:pt x="1636" y="2063"/>
                  </a:lnTo>
                  <a:lnTo>
                    <a:pt x="1557" y="2016"/>
                  </a:lnTo>
                  <a:lnTo>
                    <a:pt x="1475" y="1966"/>
                  </a:lnTo>
                  <a:lnTo>
                    <a:pt x="1433" y="1940"/>
                  </a:lnTo>
                  <a:lnTo>
                    <a:pt x="1391" y="1912"/>
                  </a:lnTo>
                  <a:lnTo>
                    <a:pt x="1349" y="1885"/>
                  </a:lnTo>
                  <a:lnTo>
                    <a:pt x="1307" y="1855"/>
                  </a:lnTo>
                  <a:lnTo>
                    <a:pt x="1264" y="1824"/>
                  </a:lnTo>
                  <a:lnTo>
                    <a:pt x="1221" y="1793"/>
                  </a:lnTo>
                  <a:lnTo>
                    <a:pt x="1178" y="1761"/>
                  </a:lnTo>
                  <a:lnTo>
                    <a:pt x="1134" y="1728"/>
                  </a:lnTo>
                  <a:lnTo>
                    <a:pt x="1091" y="1693"/>
                  </a:lnTo>
                  <a:lnTo>
                    <a:pt x="1046" y="1658"/>
                  </a:lnTo>
                  <a:lnTo>
                    <a:pt x="1002" y="1621"/>
                  </a:lnTo>
                  <a:lnTo>
                    <a:pt x="959" y="1584"/>
                  </a:lnTo>
                  <a:lnTo>
                    <a:pt x="915" y="1545"/>
                  </a:lnTo>
                  <a:lnTo>
                    <a:pt x="871" y="1506"/>
                  </a:lnTo>
                  <a:lnTo>
                    <a:pt x="826" y="1465"/>
                  </a:lnTo>
                  <a:lnTo>
                    <a:pt x="782" y="1422"/>
                  </a:lnTo>
                  <a:lnTo>
                    <a:pt x="718" y="1358"/>
                  </a:lnTo>
                  <a:lnTo>
                    <a:pt x="655" y="1295"/>
                  </a:lnTo>
                  <a:lnTo>
                    <a:pt x="594" y="1231"/>
                  </a:lnTo>
                  <a:lnTo>
                    <a:pt x="534" y="1169"/>
                  </a:lnTo>
                  <a:lnTo>
                    <a:pt x="477" y="1105"/>
                  </a:lnTo>
                  <a:lnTo>
                    <a:pt x="422" y="1043"/>
                  </a:lnTo>
                  <a:lnTo>
                    <a:pt x="368" y="982"/>
                  </a:lnTo>
                  <a:lnTo>
                    <a:pt x="316" y="921"/>
                  </a:lnTo>
                  <a:lnTo>
                    <a:pt x="267" y="860"/>
                  </a:lnTo>
                  <a:lnTo>
                    <a:pt x="221" y="801"/>
                  </a:lnTo>
                  <a:lnTo>
                    <a:pt x="178" y="743"/>
                  </a:lnTo>
                  <a:lnTo>
                    <a:pt x="136" y="686"/>
                  </a:lnTo>
                  <a:lnTo>
                    <a:pt x="97" y="630"/>
                  </a:lnTo>
                  <a:lnTo>
                    <a:pt x="62" y="577"/>
                  </a:lnTo>
                  <a:lnTo>
                    <a:pt x="29" y="525"/>
                  </a:lnTo>
                  <a:lnTo>
                    <a:pt x="0" y="474"/>
                  </a:lnTo>
                  <a:lnTo>
                    <a:pt x="85" y="478"/>
                  </a:lnTo>
                  <a:lnTo>
                    <a:pt x="171" y="483"/>
                  </a:lnTo>
                  <a:lnTo>
                    <a:pt x="257" y="488"/>
                  </a:lnTo>
                  <a:lnTo>
                    <a:pt x="343" y="494"/>
                  </a:lnTo>
                  <a:lnTo>
                    <a:pt x="515" y="508"/>
                  </a:lnTo>
                  <a:lnTo>
                    <a:pt x="684" y="523"/>
                  </a:lnTo>
                  <a:lnTo>
                    <a:pt x="851" y="537"/>
                  </a:lnTo>
                  <a:lnTo>
                    <a:pt x="1016" y="551"/>
                  </a:lnTo>
                  <a:lnTo>
                    <a:pt x="1176" y="564"/>
                  </a:lnTo>
                  <a:lnTo>
                    <a:pt x="1332" y="576"/>
                  </a:lnTo>
                  <a:lnTo>
                    <a:pt x="1407" y="579"/>
                  </a:lnTo>
                  <a:lnTo>
                    <a:pt x="1482" y="584"/>
                  </a:lnTo>
                  <a:lnTo>
                    <a:pt x="1553" y="586"/>
                  </a:lnTo>
                  <a:lnTo>
                    <a:pt x="1625" y="588"/>
                  </a:lnTo>
                  <a:lnTo>
                    <a:pt x="1694" y="588"/>
                  </a:lnTo>
                  <a:lnTo>
                    <a:pt x="1761" y="588"/>
                  </a:lnTo>
                  <a:lnTo>
                    <a:pt x="1826" y="586"/>
                  </a:lnTo>
                  <a:lnTo>
                    <a:pt x="1888" y="584"/>
                  </a:lnTo>
                  <a:lnTo>
                    <a:pt x="1948" y="578"/>
                  </a:lnTo>
                  <a:lnTo>
                    <a:pt x="2006" y="572"/>
                  </a:lnTo>
                  <a:lnTo>
                    <a:pt x="2061" y="564"/>
                  </a:lnTo>
                  <a:lnTo>
                    <a:pt x="2115" y="554"/>
                  </a:lnTo>
                  <a:lnTo>
                    <a:pt x="2165" y="543"/>
                  </a:lnTo>
                  <a:lnTo>
                    <a:pt x="2212" y="529"/>
                  </a:lnTo>
                  <a:lnTo>
                    <a:pt x="2256" y="515"/>
                  </a:lnTo>
                  <a:lnTo>
                    <a:pt x="2298" y="496"/>
                  </a:lnTo>
                  <a:lnTo>
                    <a:pt x="2260" y="504"/>
                  </a:lnTo>
                  <a:lnTo>
                    <a:pt x="2222" y="510"/>
                  </a:lnTo>
                  <a:lnTo>
                    <a:pt x="2187" y="516"/>
                  </a:lnTo>
                  <a:lnTo>
                    <a:pt x="2152" y="519"/>
                  </a:lnTo>
                  <a:lnTo>
                    <a:pt x="2117" y="523"/>
                  </a:lnTo>
                  <a:lnTo>
                    <a:pt x="2084" y="524"/>
                  </a:lnTo>
                  <a:lnTo>
                    <a:pt x="2050" y="525"/>
                  </a:lnTo>
                  <a:lnTo>
                    <a:pt x="2018" y="526"/>
                  </a:lnTo>
                  <a:lnTo>
                    <a:pt x="1954" y="524"/>
                  </a:lnTo>
                  <a:lnTo>
                    <a:pt x="1890" y="520"/>
                  </a:lnTo>
                  <a:lnTo>
                    <a:pt x="1827" y="516"/>
                  </a:lnTo>
                  <a:lnTo>
                    <a:pt x="1763" y="509"/>
                  </a:lnTo>
                  <a:lnTo>
                    <a:pt x="1697" y="503"/>
                  </a:lnTo>
                  <a:lnTo>
                    <a:pt x="1630" y="498"/>
                  </a:lnTo>
                  <a:lnTo>
                    <a:pt x="1560" y="493"/>
                  </a:lnTo>
                  <a:lnTo>
                    <a:pt x="1485" y="490"/>
                  </a:lnTo>
                  <a:lnTo>
                    <a:pt x="1447" y="490"/>
                  </a:lnTo>
                  <a:lnTo>
                    <a:pt x="1407" y="490"/>
                  </a:lnTo>
                  <a:lnTo>
                    <a:pt x="1366" y="490"/>
                  </a:lnTo>
                  <a:lnTo>
                    <a:pt x="1324" y="492"/>
                  </a:lnTo>
                  <a:lnTo>
                    <a:pt x="1280" y="494"/>
                  </a:lnTo>
                  <a:lnTo>
                    <a:pt x="1235" y="498"/>
                  </a:lnTo>
                  <a:lnTo>
                    <a:pt x="1188" y="502"/>
                  </a:lnTo>
                  <a:lnTo>
                    <a:pt x="1139" y="509"/>
                  </a:lnTo>
                  <a:lnTo>
                    <a:pt x="1137" y="490"/>
                  </a:lnTo>
                  <a:lnTo>
                    <a:pt x="1137" y="471"/>
                  </a:lnTo>
                  <a:lnTo>
                    <a:pt x="1141" y="453"/>
                  </a:lnTo>
                  <a:lnTo>
                    <a:pt x="1147" y="435"/>
                  </a:lnTo>
                  <a:lnTo>
                    <a:pt x="1156" y="417"/>
                  </a:lnTo>
                  <a:lnTo>
                    <a:pt x="1168" y="399"/>
                  </a:lnTo>
                  <a:lnTo>
                    <a:pt x="1183" y="382"/>
                  </a:lnTo>
                  <a:lnTo>
                    <a:pt x="1200" y="364"/>
                  </a:lnTo>
                  <a:lnTo>
                    <a:pt x="1220" y="347"/>
                  </a:lnTo>
                  <a:lnTo>
                    <a:pt x="1242" y="330"/>
                  </a:lnTo>
                  <a:lnTo>
                    <a:pt x="1266" y="314"/>
                  </a:lnTo>
                  <a:lnTo>
                    <a:pt x="1294" y="297"/>
                  </a:lnTo>
                  <a:lnTo>
                    <a:pt x="1323" y="280"/>
                  </a:lnTo>
                  <a:lnTo>
                    <a:pt x="1356" y="264"/>
                  </a:lnTo>
                  <a:lnTo>
                    <a:pt x="1390" y="248"/>
                  </a:lnTo>
                  <a:lnTo>
                    <a:pt x="1426" y="232"/>
                  </a:lnTo>
                  <a:lnTo>
                    <a:pt x="1466" y="216"/>
                  </a:lnTo>
                  <a:lnTo>
                    <a:pt x="1507" y="200"/>
                  </a:lnTo>
                  <a:lnTo>
                    <a:pt x="1550" y="186"/>
                  </a:lnTo>
                  <a:lnTo>
                    <a:pt x="1595" y="170"/>
                  </a:lnTo>
                  <a:lnTo>
                    <a:pt x="1643" y="155"/>
                  </a:lnTo>
                  <a:lnTo>
                    <a:pt x="1693" y="140"/>
                  </a:lnTo>
                  <a:lnTo>
                    <a:pt x="1745" y="126"/>
                  </a:lnTo>
                  <a:lnTo>
                    <a:pt x="1798" y="111"/>
                  </a:lnTo>
                  <a:lnTo>
                    <a:pt x="1854" y="96"/>
                  </a:lnTo>
                  <a:lnTo>
                    <a:pt x="1911" y="82"/>
                  </a:lnTo>
                  <a:lnTo>
                    <a:pt x="1970" y="68"/>
                  </a:lnTo>
                  <a:lnTo>
                    <a:pt x="2031" y="54"/>
                  </a:lnTo>
                  <a:lnTo>
                    <a:pt x="2158" y="27"/>
                  </a:lnTo>
                  <a:lnTo>
                    <a:pt x="229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rgbClr val="080808"/>
                </a:solidFill>
                <a:effectLst/>
                <a:uLnTx/>
                <a:uFillTx/>
                <a:cs typeface="+mn-ea"/>
                <a:sym typeface="+mn-lt"/>
              </a:endParaRPr>
            </a:p>
          </p:txBody>
        </p:sp>
        <p:sp>
          <p:nvSpPr>
            <p:cNvPr id="45" name="Freeform 16"/>
            <p:cNvSpPr/>
            <p:nvPr/>
          </p:nvSpPr>
          <p:spPr bwMode="auto">
            <a:xfrm>
              <a:off x="4095751" y="3622675"/>
              <a:ext cx="177800" cy="179388"/>
            </a:xfrm>
            <a:custGeom>
              <a:avLst/>
              <a:gdLst>
                <a:gd name="T0" fmla="*/ 898 w 898"/>
                <a:gd name="T1" fmla="*/ 0 h 905"/>
                <a:gd name="T2" fmla="*/ 847 w 898"/>
                <a:gd name="T3" fmla="*/ 61 h 905"/>
                <a:gd name="T4" fmla="*/ 794 w 898"/>
                <a:gd name="T5" fmla="*/ 121 h 905"/>
                <a:gd name="T6" fmla="*/ 740 w 898"/>
                <a:gd name="T7" fmla="*/ 181 h 905"/>
                <a:gd name="T8" fmla="*/ 687 w 898"/>
                <a:gd name="T9" fmla="*/ 240 h 905"/>
                <a:gd name="T10" fmla="*/ 633 w 898"/>
                <a:gd name="T11" fmla="*/ 299 h 905"/>
                <a:gd name="T12" fmla="*/ 578 w 898"/>
                <a:gd name="T13" fmla="*/ 357 h 905"/>
                <a:gd name="T14" fmla="*/ 524 w 898"/>
                <a:gd name="T15" fmla="*/ 415 h 905"/>
                <a:gd name="T16" fmla="*/ 468 w 898"/>
                <a:gd name="T17" fmla="*/ 472 h 905"/>
                <a:gd name="T18" fmla="*/ 412 w 898"/>
                <a:gd name="T19" fmla="*/ 528 h 905"/>
                <a:gd name="T20" fmla="*/ 355 w 898"/>
                <a:gd name="T21" fmla="*/ 584 h 905"/>
                <a:gd name="T22" fmla="*/ 297 w 898"/>
                <a:gd name="T23" fmla="*/ 638 h 905"/>
                <a:gd name="T24" fmla="*/ 239 w 898"/>
                <a:gd name="T25" fmla="*/ 694 h 905"/>
                <a:gd name="T26" fmla="*/ 180 w 898"/>
                <a:gd name="T27" fmla="*/ 747 h 905"/>
                <a:gd name="T28" fmla="*/ 121 w 898"/>
                <a:gd name="T29" fmla="*/ 801 h 905"/>
                <a:gd name="T30" fmla="*/ 61 w 898"/>
                <a:gd name="T31" fmla="*/ 853 h 905"/>
                <a:gd name="T32" fmla="*/ 0 w 898"/>
                <a:gd name="T33" fmla="*/ 905 h 905"/>
                <a:gd name="T34" fmla="*/ 26 w 898"/>
                <a:gd name="T35" fmla="*/ 904 h 905"/>
                <a:gd name="T36" fmla="*/ 51 w 898"/>
                <a:gd name="T37" fmla="*/ 903 h 905"/>
                <a:gd name="T38" fmla="*/ 76 w 898"/>
                <a:gd name="T39" fmla="*/ 902 h 905"/>
                <a:gd name="T40" fmla="*/ 100 w 898"/>
                <a:gd name="T41" fmla="*/ 900 h 905"/>
                <a:gd name="T42" fmla="*/ 125 w 898"/>
                <a:gd name="T43" fmla="*/ 899 h 905"/>
                <a:gd name="T44" fmla="*/ 150 w 898"/>
                <a:gd name="T45" fmla="*/ 898 h 905"/>
                <a:gd name="T46" fmla="*/ 173 w 898"/>
                <a:gd name="T47" fmla="*/ 897 h 905"/>
                <a:gd name="T48" fmla="*/ 197 w 898"/>
                <a:gd name="T49" fmla="*/ 896 h 905"/>
                <a:gd name="T50" fmla="*/ 249 w 898"/>
                <a:gd name="T51" fmla="*/ 845 h 905"/>
                <a:gd name="T52" fmla="*/ 302 w 898"/>
                <a:gd name="T53" fmla="*/ 793 h 905"/>
                <a:gd name="T54" fmla="*/ 350 w 898"/>
                <a:gd name="T55" fmla="*/ 740 h 905"/>
                <a:gd name="T56" fmla="*/ 399 w 898"/>
                <a:gd name="T57" fmla="*/ 687 h 905"/>
                <a:gd name="T58" fmla="*/ 447 w 898"/>
                <a:gd name="T59" fmla="*/ 633 h 905"/>
                <a:gd name="T60" fmla="*/ 493 w 898"/>
                <a:gd name="T61" fmla="*/ 578 h 905"/>
                <a:gd name="T62" fmla="*/ 539 w 898"/>
                <a:gd name="T63" fmla="*/ 524 h 905"/>
                <a:gd name="T64" fmla="*/ 582 w 898"/>
                <a:gd name="T65" fmla="*/ 468 h 905"/>
                <a:gd name="T66" fmla="*/ 625 w 898"/>
                <a:gd name="T67" fmla="*/ 412 h 905"/>
                <a:gd name="T68" fmla="*/ 667 w 898"/>
                <a:gd name="T69" fmla="*/ 355 h 905"/>
                <a:gd name="T70" fmla="*/ 708 w 898"/>
                <a:gd name="T71" fmla="*/ 298 h 905"/>
                <a:gd name="T72" fmla="*/ 747 w 898"/>
                <a:gd name="T73" fmla="*/ 239 h 905"/>
                <a:gd name="T74" fmla="*/ 787 w 898"/>
                <a:gd name="T75" fmla="*/ 181 h 905"/>
                <a:gd name="T76" fmla="*/ 824 w 898"/>
                <a:gd name="T77" fmla="*/ 121 h 905"/>
                <a:gd name="T78" fmla="*/ 862 w 898"/>
                <a:gd name="T79" fmla="*/ 61 h 905"/>
                <a:gd name="T80" fmla="*/ 898 w 898"/>
                <a:gd name="T81" fmla="*/ 0 h 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98" h="905">
                  <a:moveTo>
                    <a:pt x="898" y="0"/>
                  </a:moveTo>
                  <a:lnTo>
                    <a:pt x="847" y="61"/>
                  </a:lnTo>
                  <a:lnTo>
                    <a:pt x="794" y="121"/>
                  </a:lnTo>
                  <a:lnTo>
                    <a:pt x="740" y="181"/>
                  </a:lnTo>
                  <a:lnTo>
                    <a:pt x="687" y="240"/>
                  </a:lnTo>
                  <a:lnTo>
                    <a:pt x="633" y="299"/>
                  </a:lnTo>
                  <a:lnTo>
                    <a:pt x="578" y="357"/>
                  </a:lnTo>
                  <a:lnTo>
                    <a:pt x="524" y="415"/>
                  </a:lnTo>
                  <a:lnTo>
                    <a:pt x="468" y="472"/>
                  </a:lnTo>
                  <a:lnTo>
                    <a:pt x="412" y="528"/>
                  </a:lnTo>
                  <a:lnTo>
                    <a:pt x="355" y="584"/>
                  </a:lnTo>
                  <a:lnTo>
                    <a:pt x="297" y="638"/>
                  </a:lnTo>
                  <a:lnTo>
                    <a:pt x="239" y="694"/>
                  </a:lnTo>
                  <a:lnTo>
                    <a:pt x="180" y="747"/>
                  </a:lnTo>
                  <a:lnTo>
                    <a:pt x="121" y="801"/>
                  </a:lnTo>
                  <a:lnTo>
                    <a:pt x="61" y="853"/>
                  </a:lnTo>
                  <a:lnTo>
                    <a:pt x="0" y="905"/>
                  </a:lnTo>
                  <a:lnTo>
                    <a:pt x="26" y="904"/>
                  </a:lnTo>
                  <a:lnTo>
                    <a:pt x="51" y="903"/>
                  </a:lnTo>
                  <a:lnTo>
                    <a:pt x="76" y="902"/>
                  </a:lnTo>
                  <a:lnTo>
                    <a:pt x="100" y="900"/>
                  </a:lnTo>
                  <a:lnTo>
                    <a:pt x="125" y="899"/>
                  </a:lnTo>
                  <a:lnTo>
                    <a:pt x="150" y="898"/>
                  </a:lnTo>
                  <a:lnTo>
                    <a:pt x="173" y="897"/>
                  </a:lnTo>
                  <a:lnTo>
                    <a:pt x="197" y="896"/>
                  </a:lnTo>
                  <a:lnTo>
                    <a:pt x="249" y="845"/>
                  </a:lnTo>
                  <a:lnTo>
                    <a:pt x="302" y="793"/>
                  </a:lnTo>
                  <a:lnTo>
                    <a:pt x="350" y="740"/>
                  </a:lnTo>
                  <a:lnTo>
                    <a:pt x="399" y="687"/>
                  </a:lnTo>
                  <a:lnTo>
                    <a:pt x="447" y="633"/>
                  </a:lnTo>
                  <a:lnTo>
                    <a:pt x="493" y="578"/>
                  </a:lnTo>
                  <a:lnTo>
                    <a:pt x="539" y="524"/>
                  </a:lnTo>
                  <a:lnTo>
                    <a:pt x="582" y="468"/>
                  </a:lnTo>
                  <a:lnTo>
                    <a:pt x="625" y="412"/>
                  </a:lnTo>
                  <a:lnTo>
                    <a:pt x="667" y="355"/>
                  </a:lnTo>
                  <a:lnTo>
                    <a:pt x="708" y="298"/>
                  </a:lnTo>
                  <a:lnTo>
                    <a:pt x="747" y="239"/>
                  </a:lnTo>
                  <a:lnTo>
                    <a:pt x="787" y="181"/>
                  </a:lnTo>
                  <a:lnTo>
                    <a:pt x="824" y="121"/>
                  </a:lnTo>
                  <a:lnTo>
                    <a:pt x="862" y="61"/>
                  </a:lnTo>
                  <a:lnTo>
                    <a:pt x="89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rgbClr val="080808"/>
                </a:solidFill>
                <a:effectLst/>
                <a:uLnTx/>
                <a:uFillTx/>
                <a:cs typeface="+mn-ea"/>
                <a:sym typeface="+mn-lt"/>
              </a:endParaRPr>
            </a:p>
          </p:txBody>
        </p:sp>
        <p:sp>
          <p:nvSpPr>
            <p:cNvPr id="46" name="Freeform 17"/>
            <p:cNvSpPr/>
            <p:nvPr/>
          </p:nvSpPr>
          <p:spPr bwMode="auto">
            <a:xfrm>
              <a:off x="4903788" y="3160713"/>
              <a:ext cx="136525" cy="434975"/>
            </a:xfrm>
            <a:custGeom>
              <a:avLst/>
              <a:gdLst>
                <a:gd name="T0" fmla="*/ 368 w 690"/>
                <a:gd name="T1" fmla="*/ 1986 h 2195"/>
                <a:gd name="T2" fmla="*/ 401 w 690"/>
                <a:gd name="T3" fmla="*/ 1885 h 2195"/>
                <a:gd name="T4" fmla="*/ 432 w 690"/>
                <a:gd name="T5" fmla="*/ 1785 h 2195"/>
                <a:gd name="T6" fmla="*/ 459 w 690"/>
                <a:gd name="T7" fmla="*/ 1683 h 2195"/>
                <a:gd name="T8" fmla="*/ 485 w 690"/>
                <a:gd name="T9" fmla="*/ 1581 h 2195"/>
                <a:gd name="T10" fmla="*/ 509 w 690"/>
                <a:gd name="T11" fmla="*/ 1479 h 2195"/>
                <a:gd name="T12" fmla="*/ 531 w 690"/>
                <a:gd name="T13" fmla="*/ 1376 h 2195"/>
                <a:gd name="T14" fmla="*/ 551 w 690"/>
                <a:gd name="T15" fmla="*/ 1271 h 2195"/>
                <a:gd name="T16" fmla="*/ 573 w 690"/>
                <a:gd name="T17" fmla="*/ 1147 h 2195"/>
                <a:gd name="T18" fmla="*/ 601 w 690"/>
                <a:gd name="T19" fmla="*/ 998 h 2195"/>
                <a:gd name="T20" fmla="*/ 629 w 690"/>
                <a:gd name="T21" fmla="*/ 846 h 2195"/>
                <a:gd name="T22" fmla="*/ 654 w 690"/>
                <a:gd name="T23" fmla="*/ 692 h 2195"/>
                <a:gd name="T24" fmla="*/ 674 w 690"/>
                <a:gd name="T25" fmla="*/ 536 h 2195"/>
                <a:gd name="T26" fmla="*/ 685 w 690"/>
                <a:gd name="T27" fmla="*/ 421 h 2195"/>
                <a:gd name="T28" fmla="*/ 689 w 690"/>
                <a:gd name="T29" fmla="*/ 343 h 2195"/>
                <a:gd name="T30" fmla="*/ 690 w 690"/>
                <a:gd name="T31" fmla="*/ 265 h 2195"/>
                <a:gd name="T32" fmla="*/ 689 w 690"/>
                <a:gd name="T33" fmla="*/ 189 h 2195"/>
                <a:gd name="T34" fmla="*/ 685 w 690"/>
                <a:gd name="T35" fmla="*/ 112 h 2195"/>
                <a:gd name="T36" fmla="*/ 677 w 690"/>
                <a:gd name="T37" fmla="*/ 37 h 2195"/>
                <a:gd name="T38" fmla="*/ 670 w 690"/>
                <a:gd name="T39" fmla="*/ 43 h 2195"/>
                <a:gd name="T40" fmla="*/ 662 w 690"/>
                <a:gd name="T41" fmla="*/ 132 h 2195"/>
                <a:gd name="T42" fmla="*/ 651 w 690"/>
                <a:gd name="T43" fmla="*/ 219 h 2195"/>
                <a:gd name="T44" fmla="*/ 636 w 690"/>
                <a:gd name="T45" fmla="*/ 305 h 2195"/>
                <a:gd name="T46" fmla="*/ 609 w 690"/>
                <a:gd name="T47" fmla="*/ 436 h 2195"/>
                <a:gd name="T48" fmla="*/ 567 w 690"/>
                <a:gd name="T49" fmla="*/ 608 h 2195"/>
                <a:gd name="T50" fmla="*/ 525 w 690"/>
                <a:gd name="T51" fmla="*/ 760 h 2195"/>
                <a:gd name="T52" fmla="*/ 486 w 690"/>
                <a:gd name="T53" fmla="*/ 894 h 2195"/>
                <a:gd name="T54" fmla="*/ 446 w 690"/>
                <a:gd name="T55" fmla="*/ 1029 h 2195"/>
                <a:gd name="T56" fmla="*/ 406 w 690"/>
                <a:gd name="T57" fmla="*/ 1161 h 2195"/>
                <a:gd name="T58" fmla="*/ 364 w 690"/>
                <a:gd name="T59" fmla="*/ 1295 h 2195"/>
                <a:gd name="T60" fmla="*/ 319 w 690"/>
                <a:gd name="T61" fmla="*/ 1428 h 2195"/>
                <a:gd name="T62" fmla="*/ 273 w 690"/>
                <a:gd name="T63" fmla="*/ 1559 h 2195"/>
                <a:gd name="T64" fmla="*/ 224 w 690"/>
                <a:gd name="T65" fmla="*/ 1690 h 2195"/>
                <a:gd name="T66" fmla="*/ 175 w 690"/>
                <a:gd name="T67" fmla="*/ 1810 h 2195"/>
                <a:gd name="T68" fmla="*/ 128 w 690"/>
                <a:gd name="T69" fmla="*/ 1921 h 2195"/>
                <a:gd name="T70" fmla="*/ 78 w 690"/>
                <a:gd name="T71" fmla="*/ 2031 h 2195"/>
                <a:gd name="T72" fmla="*/ 26 w 690"/>
                <a:gd name="T73" fmla="*/ 2140 h 2195"/>
                <a:gd name="T74" fmla="*/ 44 w 690"/>
                <a:gd name="T75" fmla="*/ 2175 h 2195"/>
                <a:gd name="T76" fmla="*/ 133 w 690"/>
                <a:gd name="T77" fmla="*/ 2136 h 2195"/>
                <a:gd name="T78" fmla="*/ 221 w 690"/>
                <a:gd name="T79" fmla="*/ 2096 h 2195"/>
                <a:gd name="T80" fmla="*/ 308 w 690"/>
                <a:gd name="T81" fmla="*/ 2055 h 2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90" h="2195">
                  <a:moveTo>
                    <a:pt x="351" y="2035"/>
                  </a:moveTo>
                  <a:lnTo>
                    <a:pt x="368" y="1986"/>
                  </a:lnTo>
                  <a:lnTo>
                    <a:pt x="385" y="1936"/>
                  </a:lnTo>
                  <a:lnTo>
                    <a:pt x="401" y="1885"/>
                  </a:lnTo>
                  <a:lnTo>
                    <a:pt x="417" y="1835"/>
                  </a:lnTo>
                  <a:lnTo>
                    <a:pt x="432" y="1785"/>
                  </a:lnTo>
                  <a:lnTo>
                    <a:pt x="445" y="1734"/>
                  </a:lnTo>
                  <a:lnTo>
                    <a:pt x="459" y="1683"/>
                  </a:lnTo>
                  <a:lnTo>
                    <a:pt x="473" y="1632"/>
                  </a:lnTo>
                  <a:lnTo>
                    <a:pt x="485" y="1581"/>
                  </a:lnTo>
                  <a:lnTo>
                    <a:pt x="497" y="1530"/>
                  </a:lnTo>
                  <a:lnTo>
                    <a:pt x="509" y="1479"/>
                  </a:lnTo>
                  <a:lnTo>
                    <a:pt x="520" y="1427"/>
                  </a:lnTo>
                  <a:lnTo>
                    <a:pt x="531" y="1376"/>
                  </a:lnTo>
                  <a:lnTo>
                    <a:pt x="542" y="1324"/>
                  </a:lnTo>
                  <a:lnTo>
                    <a:pt x="551" y="1271"/>
                  </a:lnTo>
                  <a:lnTo>
                    <a:pt x="560" y="1220"/>
                  </a:lnTo>
                  <a:lnTo>
                    <a:pt x="573" y="1147"/>
                  </a:lnTo>
                  <a:lnTo>
                    <a:pt x="587" y="1073"/>
                  </a:lnTo>
                  <a:lnTo>
                    <a:pt x="601" y="998"/>
                  </a:lnTo>
                  <a:lnTo>
                    <a:pt x="615" y="922"/>
                  </a:lnTo>
                  <a:lnTo>
                    <a:pt x="629" y="846"/>
                  </a:lnTo>
                  <a:lnTo>
                    <a:pt x="641" y="769"/>
                  </a:lnTo>
                  <a:lnTo>
                    <a:pt x="654" y="692"/>
                  </a:lnTo>
                  <a:lnTo>
                    <a:pt x="664" y="615"/>
                  </a:lnTo>
                  <a:lnTo>
                    <a:pt x="674" y="536"/>
                  </a:lnTo>
                  <a:lnTo>
                    <a:pt x="681" y="459"/>
                  </a:lnTo>
                  <a:lnTo>
                    <a:pt x="685" y="421"/>
                  </a:lnTo>
                  <a:lnTo>
                    <a:pt x="687" y="382"/>
                  </a:lnTo>
                  <a:lnTo>
                    <a:pt x="689" y="343"/>
                  </a:lnTo>
                  <a:lnTo>
                    <a:pt x="690" y="304"/>
                  </a:lnTo>
                  <a:lnTo>
                    <a:pt x="690" y="265"/>
                  </a:lnTo>
                  <a:lnTo>
                    <a:pt x="690" y="228"/>
                  </a:lnTo>
                  <a:lnTo>
                    <a:pt x="689" y="189"/>
                  </a:lnTo>
                  <a:lnTo>
                    <a:pt x="688" y="151"/>
                  </a:lnTo>
                  <a:lnTo>
                    <a:pt x="685" y="112"/>
                  </a:lnTo>
                  <a:lnTo>
                    <a:pt x="681" y="75"/>
                  </a:lnTo>
                  <a:lnTo>
                    <a:pt x="677" y="37"/>
                  </a:lnTo>
                  <a:lnTo>
                    <a:pt x="672" y="0"/>
                  </a:lnTo>
                  <a:lnTo>
                    <a:pt x="670" y="43"/>
                  </a:lnTo>
                  <a:lnTo>
                    <a:pt x="666" y="87"/>
                  </a:lnTo>
                  <a:lnTo>
                    <a:pt x="662" y="132"/>
                  </a:lnTo>
                  <a:lnTo>
                    <a:pt x="656" y="175"/>
                  </a:lnTo>
                  <a:lnTo>
                    <a:pt x="651" y="219"/>
                  </a:lnTo>
                  <a:lnTo>
                    <a:pt x="644" y="262"/>
                  </a:lnTo>
                  <a:lnTo>
                    <a:pt x="636" y="305"/>
                  </a:lnTo>
                  <a:lnTo>
                    <a:pt x="628" y="349"/>
                  </a:lnTo>
                  <a:lnTo>
                    <a:pt x="609" y="436"/>
                  </a:lnTo>
                  <a:lnTo>
                    <a:pt x="588" y="522"/>
                  </a:lnTo>
                  <a:lnTo>
                    <a:pt x="567" y="608"/>
                  </a:lnTo>
                  <a:lnTo>
                    <a:pt x="543" y="693"/>
                  </a:lnTo>
                  <a:lnTo>
                    <a:pt x="525" y="760"/>
                  </a:lnTo>
                  <a:lnTo>
                    <a:pt x="505" y="827"/>
                  </a:lnTo>
                  <a:lnTo>
                    <a:pt x="486" y="894"/>
                  </a:lnTo>
                  <a:lnTo>
                    <a:pt x="467" y="961"/>
                  </a:lnTo>
                  <a:lnTo>
                    <a:pt x="446" y="1029"/>
                  </a:lnTo>
                  <a:lnTo>
                    <a:pt x="426" y="1096"/>
                  </a:lnTo>
                  <a:lnTo>
                    <a:pt x="406" y="1161"/>
                  </a:lnTo>
                  <a:lnTo>
                    <a:pt x="385" y="1228"/>
                  </a:lnTo>
                  <a:lnTo>
                    <a:pt x="364" y="1295"/>
                  </a:lnTo>
                  <a:lnTo>
                    <a:pt x="342" y="1361"/>
                  </a:lnTo>
                  <a:lnTo>
                    <a:pt x="319" y="1428"/>
                  </a:lnTo>
                  <a:lnTo>
                    <a:pt x="297" y="1494"/>
                  </a:lnTo>
                  <a:lnTo>
                    <a:pt x="273" y="1559"/>
                  </a:lnTo>
                  <a:lnTo>
                    <a:pt x="249" y="1624"/>
                  </a:lnTo>
                  <a:lnTo>
                    <a:pt x="224" y="1690"/>
                  </a:lnTo>
                  <a:lnTo>
                    <a:pt x="198" y="1754"/>
                  </a:lnTo>
                  <a:lnTo>
                    <a:pt x="175" y="1810"/>
                  </a:lnTo>
                  <a:lnTo>
                    <a:pt x="152" y="1866"/>
                  </a:lnTo>
                  <a:lnTo>
                    <a:pt x="128" y="1921"/>
                  </a:lnTo>
                  <a:lnTo>
                    <a:pt x="103" y="1976"/>
                  </a:lnTo>
                  <a:lnTo>
                    <a:pt x="78" y="2031"/>
                  </a:lnTo>
                  <a:lnTo>
                    <a:pt x="52" y="2086"/>
                  </a:lnTo>
                  <a:lnTo>
                    <a:pt x="26" y="2140"/>
                  </a:lnTo>
                  <a:lnTo>
                    <a:pt x="0" y="2195"/>
                  </a:lnTo>
                  <a:lnTo>
                    <a:pt x="44" y="2175"/>
                  </a:lnTo>
                  <a:lnTo>
                    <a:pt x="89" y="2155"/>
                  </a:lnTo>
                  <a:lnTo>
                    <a:pt x="133" y="2136"/>
                  </a:lnTo>
                  <a:lnTo>
                    <a:pt x="177" y="2115"/>
                  </a:lnTo>
                  <a:lnTo>
                    <a:pt x="221" y="2096"/>
                  </a:lnTo>
                  <a:lnTo>
                    <a:pt x="265" y="2075"/>
                  </a:lnTo>
                  <a:lnTo>
                    <a:pt x="308" y="2055"/>
                  </a:lnTo>
                  <a:lnTo>
                    <a:pt x="351" y="203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rgbClr val="080808"/>
                </a:solidFill>
                <a:effectLst/>
                <a:uLnTx/>
                <a:uFillTx/>
                <a:cs typeface="+mn-ea"/>
                <a:sym typeface="+mn-lt"/>
              </a:endParaRPr>
            </a:p>
          </p:txBody>
        </p:sp>
        <p:sp>
          <p:nvSpPr>
            <p:cNvPr id="47" name="Freeform 18"/>
            <p:cNvSpPr/>
            <p:nvPr/>
          </p:nvSpPr>
          <p:spPr bwMode="auto">
            <a:xfrm>
              <a:off x="5002213" y="2708275"/>
              <a:ext cx="571500" cy="842963"/>
            </a:xfrm>
            <a:custGeom>
              <a:avLst/>
              <a:gdLst>
                <a:gd name="T0" fmla="*/ 2205 w 2886"/>
                <a:gd name="T1" fmla="*/ 1303 h 4246"/>
                <a:gd name="T2" fmla="*/ 2224 w 2886"/>
                <a:gd name="T3" fmla="*/ 1283 h 4246"/>
                <a:gd name="T4" fmla="*/ 2249 w 2886"/>
                <a:gd name="T5" fmla="*/ 1273 h 4246"/>
                <a:gd name="T6" fmla="*/ 2275 w 2886"/>
                <a:gd name="T7" fmla="*/ 1275 h 4246"/>
                <a:gd name="T8" fmla="*/ 2297 w 2886"/>
                <a:gd name="T9" fmla="*/ 1290 h 4246"/>
                <a:gd name="T10" fmla="*/ 2318 w 2886"/>
                <a:gd name="T11" fmla="*/ 1355 h 4246"/>
                <a:gd name="T12" fmla="*/ 2349 w 2886"/>
                <a:gd name="T13" fmla="*/ 1492 h 4246"/>
                <a:gd name="T14" fmla="*/ 2368 w 2886"/>
                <a:gd name="T15" fmla="*/ 1628 h 4246"/>
                <a:gd name="T16" fmla="*/ 2377 w 2886"/>
                <a:gd name="T17" fmla="*/ 1762 h 4246"/>
                <a:gd name="T18" fmla="*/ 2378 w 2886"/>
                <a:gd name="T19" fmla="*/ 1895 h 4246"/>
                <a:gd name="T20" fmla="*/ 2369 w 2886"/>
                <a:gd name="T21" fmla="*/ 2026 h 4246"/>
                <a:gd name="T22" fmla="*/ 2353 w 2886"/>
                <a:gd name="T23" fmla="*/ 2157 h 4246"/>
                <a:gd name="T24" fmla="*/ 2329 w 2886"/>
                <a:gd name="T25" fmla="*/ 2286 h 4246"/>
                <a:gd name="T26" fmla="*/ 2300 w 2886"/>
                <a:gd name="T27" fmla="*/ 2414 h 4246"/>
                <a:gd name="T28" fmla="*/ 2265 w 2886"/>
                <a:gd name="T29" fmla="*/ 2542 h 4246"/>
                <a:gd name="T30" fmla="*/ 2260 w 2886"/>
                <a:gd name="T31" fmla="*/ 2636 h 4246"/>
                <a:gd name="T32" fmla="*/ 2403 w 2886"/>
                <a:gd name="T33" fmla="*/ 2403 h 4246"/>
                <a:gd name="T34" fmla="*/ 2534 w 2886"/>
                <a:gd name="T35" fmla="*/ 2157 h 4246"/>
                <a:gd name="T36" fmla="*/ 2647 w 2886"/>
                <a:gd name="T37" fmla="*/ 1901 h 4246"/>
                <a:gd name="T38" fmla="*/ 2741 w 2886"/>
                <a:gd name="T39" fmla="*/ 1641 h 4246"/>
                <a:gd name="T40" fmla="*/ 2814 w 2886"/>
                <a:gd name="T41" fmla="*/ 1375 h 4246"/>
                <a:gd name="T42" fmla="*/ 2864 w 2886"/>
                <a:gd name="T43" fmla="*/ 1109 h 4246"/>
                <a:gd name="T44" fmla="*/ 2885 w 2886"/>
                <a:gd name="T45" fmla="*/ 843 h 4246"/>
                <a:gd name="T46" fmla="*/ 2878 w 2886"/>
                <a:gd name="T47" fmla="*/ 582 h 4246"/>
                <a:gd name="T48" fmla="*/ 2839 w 2886"/>
                <a:gd name="T49" fmla="*/ 326 h 4246"/>
                <a:gd name="T50" fmla="*/ 2765 w 2886"/>
                <a:gd name="T51" fmla="*/ 79 h 4246"/>
                <a:gd name="T52" fmla="*/ 2453 w 2886"/>
                <a:gd name="T53" fmla="*/ 248 h 4246"/>
                <a:gd name="T54" fmla="*/ 2014 w 2886"/>
                <a:gd name="T55" fmla="*/ 626 h 4246"/>
                <a:gd name="T56" fmla="*/ 1553 w 2886"/>
                <a:gd name="T57" fmla="*/ 1002 h 4246"/>
                <a:gd name="T58" fmla="*/ 1150 w 2886"/>
                <a:gd name="T59" fmla="*/ 1313 h 4246"/>
                <a:gd name="T60" fmla="*/ 902 w 2886"/>
                <a:gd name="T61" fmla="*/ 1497 h 4246"/>
                <a:gd name="T62" fmla="*/ 647 w 2886"/>
                <a:gd name="T63" fmla="*/ 1678 h 4246"/>
                <a:gd name="T64" fmla="*/ 387 w 2886"/>
                <a:gd name="T65" fmla="*/ 1856 h 4246"/>
                <a:gd name="T66" fmla="*/ 228 w 2886"/>
                <a:gd name="T67" fmla="*/ 2018 h 4246"/>
                <a:gd name="T68" fmla="*/ 268 w 2886"/>
                <a:gd name="T69" fmla="*/ 2158 h 4246"/>
                <a:gd name="T70" fmla="*/ 294 w 2886"/>
                <a:gd name="T71" fmla="*/ 2301 h 4246"/>
                <a:gd name="T72" fmla="*/ 305 w 2886"/>
                <a:gd name="T73" fmla="*/ 2446 h 4246"/>
                <a:gd name="T74" fmla="*/ 306 w 2886"/>
                <a:gd name="T75" fmla="*/ 2593 h 4246"/>
                <a:gd name="T76" fmla="*/ 298 w 2886"/>
                <a:gd name="T77" fmla="*/ 2741 h 4246"/>
                <a:gd name="T78" fmla="*/ 283 w 2886"/>
                <a:gd name="T79" fmla="*/ 2889 h 4246"/>
                <a:gd name="T80" fmla="*/ 245 w 2886"/>
                <a:gd name="T81" fmla="*/ 3134 h 4246"/>
                <a:gd name="T82" fmla="*/ 193 w 2886"/>
                <a:gd name="T83" fmla="*/ 3423 h 4246"/>
                <a:gd name="T84" fmla="*/ 142 w 2886"/>
                <a:gd name="T85" fmla="*/ 3701 h 4246"/>
                <a:gd name="T86" fmla="*/ 78 w 2886"/>
                <a:gd name="T87" fmla="*/ 3976 h 4246"/>
                <a:gd name="T88" fmla="*/ 0 w 2886"/>
                <a:gd name="T89" fmla="*/ 4246 h 4246"/>
                <a:gd name="T90" fmla="*/ 306 w 2886"/>
                <a:gd name="T91" fmla="*/ 4089 h 4246"/>
                <a:gd name="T92" fmla="*/ 598 w 2886"/>
                <a:gd name="T93" fmla="*/ 3927 h 4246"/>
                <a:gd name="T94" fmla="*/ 872 w 2886"/>
                <a:gd name="T95" fmla="*/ 3757 h 4246"/>
                <a:gd name="T96" fmla="*/ 1126 w 2886"/>
                <a:gd name="T97" fmla="*/ 3582 h 4246"/>
                <a:gd name="T98" fmla="*/ 1361 w 2886"/>
                <a:gd name="T99" fmla="*/ 3402 h 4246"/>
                <a:gd name="T100" fmla="*/ 1497 w 2886"/>
                <a:gd name="T101" fmla="*/ 3257 h 4246"/>
                <a:gd name="T102" fmla="*/ 1587 w 2886"/>
                <a:gd name="T103" fmla="*/ 3128 h 4246"/>
                <a:gd name="T104" fmla="*/ 1669 w 2886"/>
                <a:gd name="T105" fmla="*/ 2995 h 4246"/>
                <a:gd name="T106" fmla="*/ 1706 w 2886"/>
                <a:gd name="T107" fmla="*/ 2923 h 4246"/>
                <a:gd name="T108" fmla="*/ 1758 w 2886"/>
                <a:gd name="T109" fmla="*/ 2808 h 4246"/>
                <a:gd name="T110" fmla="*/ 1817 w 2886"/>
                <a:gd name="T111" fmla="*/ 2670 h 4246"/>
                <a:gd name="T112" fmla="*/ 1878 w 2886"/>
                <a:gd name="T113" fmla="*/ 2534 h 4246"/>
                <a:gd name="T114" fmla="*/ 1952 w 2886"/>
                <a:gd name="T115" fmla="*/ 2311 h 4246"/>
                <a:gd name="T116" fmla="*/ 2014 w 2886"/>
                <a:gd name="T117" fmla="*/ 2085 h 4246"/>
                <a:gd name="T118" fmla="*/ 2070 w 2886"/>
                <a:gd name="T119" fmla="*/ 1856 h 4246"/>
                <a:gd name="T120" fmla="*/ 2123 w 2886"/>
                <a:gd name="T121" fmla="*/ 1626 h 4246"/>
                <a:gd name="T122" fmla="*/ 2177 w 2886"/>
                <a:gd name="T123" fmla="*/ 1397 h 4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886" h="4246">
                  <a:moveTo>
                    <a:pt x="2197" y="1320"/>
                  </a:moveTo>
                  <a:lnTo>
                    <a:pt x="2200" y="1311"/>
                  </a:lnTo>
                  <a:lnTo>
                    <a:pt x="2205" y="1303"/>
                  </a:lnTo>
                  <a:lnTo>
                    <a:pt x="2209" y="1296"/>
                  </a:lnTo>
                  <a:lnTo>
                    <a:pt x="2216" y="1289"/>
                  </a:lnTo>
                  <a:lnTo>
                    <a:pt x="2224" y="1283"/>
                  </a:lnTo>
                  <a:lnTo>
                    <a:pt x="2232" y="1279"/>
                  </a:lnTo>
                  <a:lnTo>
                    <a:pt x="2240" y="1275"/>
                  </a:lnTo>
                  <a:lnTo>
                    <a:pt x="2249" y="1273"/>
                  </a:lnTo>
                  <a:lnTo>
                    <a:pt x="2258" y="1273"/>
                  </a:lnTo>
                  <a:lnTo>
                    <a:pt x="2267" y="1273"/>
                  </a:lnTo>
                  <a:lnTo>
                    <a:pt x="2275" y="1275"/>
                  </a:lnTo>
                  <a:lnTo>
                    <a:pt x="2283" y="1279"/>
                  </a:lnTo>
                  <a:lnTo>
                    <a:pt x="2290" y="1283"/>
                  </a:lnTo>
                  <a:lnTo>
                    <a:pt x="2297" y="1290"/>
                  </a:lnTo>
                  <a:lnTo>
                    <a:pt x="2301" y="1298"/>
                  </a:lnTo>
                  <a:lnTo>
                    <a:pt x="2306" y="1308"/>
                  </a:lnTo>
                  <a:lnTo>
                    <a:pt x="2318" y="1355"/>
                  </a:lnTo>
                  <a:lnTo>
                    <a:pt x="2329" y="1401"/>
                  </a:lnTo>
                  <a:lnTo>
                    <a:pt x="2340" y="1447"/>
                  </a:lnTo>
                  <a:lnTo>
                    <a:pt x="2349" y="1492"/>
                  </a:lnTo>
                  <a:lnTo>
                    <a:pt x="2356" y="1537"/>
                  </a:lnTo>
                  <a:lnTo>
                    <a:pt x="2362" y="1583"/>
                  </a:lnTo>
                  <a:lnTo>
                    <a:pt x="2368" y="1628"/>
                  </a:lnTo>
                  <a:lnTo>
                    <a:pt x="2373" y="1673"/>
                  </a:lnTo>
                  <a:lnTo>
                    <a:pt x="2375" y="1718"/>
                  </a:lnTo>
                  <a:lnTo>
                    <a:pt x="2377" y="1762"/>
                  </a:lnTo>
                  <a:lnTo>
                    <a:pt x="2378" y="1806"/>
                  </a:lnTo>
                  <a:lnTo>
                    <a:pt x="2378" y="1850"/>
                  </a:lnTo>
                  <a:lnTo>
                    <a:pt x="2378" y="1895"/>
                  </a:lnTo>
                  <a:lnTo>
                    <a:pt x="2376" y="1939"/>
                  </a:lnTo>
                  <a:lnTo>
                    <a:pt x="2373" y="1982"/>
                  </a:lnTo>
                  <a:lnTo>
                    <a:pt x="2369" y="2026"/>
                  </a:lnTo>
                  <a:lnTo>
                    <a:pt x="2365" y="2069"/>
                  </a:lnTo>
                  <a:lnTo>
                    <a:pt x="2359" y="2113"/>
                  </a:lnTo>
                  <a:lnTo>
                    <a:pt x="2353" y="2157"/>
                  </a:lnTo>
                  <a:lnTo>
                    <a:pt x="2346" y="2200"/>
                  </a:lnTo>
                  <a:lnTo>
                    <a:pt x="2339" y="2243"/>
                  </a:lnTo>
                  <a:lnTo>
                    <a:pt x="2329" y="2286"/>
                  </a:lnTo>
                  <a:lnTo>
                    <a:pt x="2320" y="2329"/>
                  </a:lnTo>
                  <a:lnTo>
                    <a:pt x="2311" y="2371"/>
                  </a:lnTo>
                  <a:lnTo>
                    <a:pt x="2300" y="2414"/>
                  </a:lnTo>
                  <a:lnTo>
                    <a:pt x="2289" y="2457"/>
                  </a:lnTo>
                  <a:lnTo>
                    <a:pt x="2277" y="2499"/>
                  </a:lnTo>
                  <a:lnTo>
                    <a:pt x="2265" y="2542"/>
                  </a:lnTo>
                  <a:lnTo>
                    <a:pt x="2239" y="2627"/>
                  </a:lnTo>
                  <a:lnTo>
                    <a:pt x="2210" y="2712"/>
                  </a:lnTo>
                  <a:lnTo>
                    <a:pt x="2260" y="2636"/>
                  </a:lnTo>
                  <a:lnTo>
                    <a:pt x="2310" y="2560"/>
                  </a:lnTo>
                  <a:lnTo>
                    <a:pt x="2358" y="2482"/>
                  </a:lnTo>
                  <a:lnTo>
                    <a:pt x="2403" y="2403"/>
                  </a:lnTo>
                  <a:lnTo>
                    <a:pt x="2449" y="2321"/>
                  </a:lnTo>
                  <a:lnTo>
                    <a:pt x="2492" y="2239"/>
                  </a:lnTo>
                  <a:lnTo>
                    <a:pt x="2534" y="2157"/>
                  </a:lnTo>
                  <a:lnTo>
                    <a:pt x="2573" y="2073"/>
                  </a:lnTo>
                  <a:lnTo>
                    <a:pt x="2611" y="1988"/>
                  </a:lnTo>
                  <a:lnTo>
                    <a:pt x="2647" y="1901"/>
                  </a:lnTo>
                  <a:lnTo>
                    <a:pt x="2680" y="1815"/>
                  </a:lnTo>
                  <a:lnTo>
                    <a:pt x="2712" y="1728"/>
                  </a:lnTo>
                  <a:lnTo>
                    <a:pt x="2741" y="1641"/>
                  </a:lnTo>
                  <a:lnTo>
                    <a:pt x="2768" y="1553"/>
                  </a:lnTo>
                  <a:lnTo>
                    <a:pt x="2792" y="1465"/>
                  </a:lnTo>
                  <a:lnTo>
                    <a:pt x="2814" y="1375"/>
                  </a:lnTo>
                  <a:lnTo>
                    <a:pt x="2833" y="1287"/>
                  </a:lnTo>
                  <a:lnTo>
                    <a:pt x="2850" y="1198"/>
                  </a:lnTo>
                  <a:lnTo>
                    <a:pt x="2864" y="1109"/>
                  </a:lnTo>
                  <a:lnTo>
                    <a:pt x="2874" y="1020"/>
                  </a:lnTo>
                  <a:lnTo>
                    <a:pt x="2881" y="932"/>
                  </a:lnTo>
                  <a:lnTo>
                    <a:pt x="2885" y="843"/>
                  </a:lnTo>
                  <a:lnTo>
                    <a:pt x="2886" y="756"/>
                  </a:lnTo>
                  <a:lnTo>
                    <a:pt x="2884" y="669"/>
                  </a:lnTo>
                  <a:lnTo>
                    <a:pt x="2878" y="582"/>
                  </a:lnTo>
                  <a:lnTo>
                    <a:pt x="2868" y="496"/>
                  </a:lnTo>
                  <a:lnTo>
                    <a:pt x="2856" y="410"/>
                  </a:lnTo>
                  <a:lnTo>
                    <a:pt x="2839" y="326"/>
                  </a:lnTo>
                  <a:lnTo>
                    <a:pt x="2818" y="242"/>
                  </a:lnTo>
                  <a:lnTo>
                    <a:pt x="2793" y="161"/>
                  </a:lnTo>
                  <a:lnTo>
                    <a:pt x="2765" y="79"/>
                  </a:lnTo>
                  <a:lnTo>
                    <a:pt x="2732" y="0"/>
                  </a:lnTo>
                  <a:lnTo>
                    <a:pt x="2594" y="123"/>
                  </a:lnTo>
                  <a:lnTo>
                    <a:pt x="2453" y="248"/>
                  </a:lnTo>
                  <a:lnTo>
                    <a:pt x="2310" y="374"/>
                  </a:lnTo>
                  <a:lnTo>
                    <a:pt x="2164" y="499"/>
                  </a:lnTo>
                  <a:lnTo>
                    <a:pt x="2014" y="626"/>
                  </a:lnTo>
                  <a:lnTo>
                    <a:pt x="1863" y="751"/>
                  </a:lnTo>
                  <a:lnTo>
                    <a:pt x="1709" y="876"/>
                  </a:lnTo>
                  <a:lnTo>
                    <a:pt x="1553" y="1002"/>
                  </a:lnTo>
                  <a:lnTo>
                    <a:pt x="1394" y="1127"/>
                  </a:lnTo>
                  <a:lnTo>
                    <a:pt x="1232" y="1252"/>
                  </a:lnTo>
                  <a:lnTo>
                    <a:pt x="1150" y="1313"/>
                  </a:lnTo>
                  <a:lnTo>
                    <a:pt x="1068" y="1374"/>
                  </a:lnTo>
                  <a:lnTo>
                    <a:pt x="985" y="1435"/>
                  </a:lnTo>
                  <a:lnTo>
                    <a:pt x="902" y="1497"/>
                  </a:lnTo>
                  <a:lnTo>
                    <a:pt x="817" y="1558"/>
                  </a:lnTo>
                  <a:lnTo>
                    <a:pt x="733" y="1618"/>
                  </a:lnTo>
                  <a:lnTo>
                    <a:pt x="647" y="1678"/>
                  </a:lnTo>
                  <a:lnTo>
                    <a:pt x="560" y="1738"/>
                  </a:lnTo>
                  <a:lnTo>
                    <a:pt x="474" y="1797"/>
                  </a:lnTo>
                  <a:lnTo>
                    <a:pt x="387" y="1856"/>
                  </a:lnTo>
                  <a:lnTo>
                    <a:pt x="300" y="1914"/>
                  </a:lnTo>
                  <a:lnTo>
                    <a:pt x="211" y="1972"/>
                  </a:lnTo>
                  <a:lnTo>
                    <a:pt x="228" y="2018"/>
                  </a:lnTo>
                  <a:lnTo>
                    <a:pt x="243" y="2064"/>
                  </a:lnTo>
                  <a:lnTo>
                    <a:pt x="256" y="2111"/>
                  </a:lnTo>
                  <a:lnTo>
                    <a:pt x="268" y="2158"/>
                  </a:lnTo>
                  <a:lnTo>
                    <a:pt x="278" y="2205"/>
                  </a:lnTo>
                  <a:lnTo>
                    <a:pt x="287" y="2253"/>
                  </a:lnTo>
                  <a:lnTo>
                    <a:pt x="294" y="2301"/>
                  </a:lnTo>
                  <a:lnTo>
                    <a:pt x="298" y="2349"/>
                  </a:lnTo>
                  <a:lnTo>
                    <a:pt x="303" y="2397"/>
                  </a:lnTo>
                  <a:lnTo>
                    <a:pt x="305" y="2446"/>
                  </a:lnTo>
                  <a:lnTo>
                    <a:pt x="308" y="2495"/>
                  </a:lnTo>
                  <a:lnTo>
                    <a:pt x="308" y="2543"/>
                  </a:lnTo>
                  <a:lnTo>
                    <a:pt x="306" y="2593"/>
                  </a:lnTo>
                  <a:lnTo>
                    <a:pt x="305" y="2642"/>
                  </a:lnTo>
                  <a:lnTo>
                    <a:pt x="302" y="2692"/>
                  </a:lnTo>
                  <a:lnTo>
                    <a:pt x="298" y="2741"/>
                  </a:lnTo>
                  <a:lnTo>
                    <a:pt x="294" y="2791"/>
                  </a:lnTo>
                  <a:lnTo>
                    <a:pt x="288" y="2839"/>
                  </a:lnTo>
                  <a:lnTo>
                    <a:pt x="283" y="2889"/>
                  </a:lnTo>
                  <a:lnTo>
                    <a:pt x="276" y="2938"/>
                  </a:lnTo>
                  <a:lnTo>
                    <a:pt x="262" y="3037"/>
                  </a:lnTo>
                  <a:lnTo>
                    <a:pt x="245" y="3134"/>
                  </a:lnTo>
                  <a:lnTo>
                    <a:pt x="228" y="3232"/>
                  </a:lnTo>
                  <a:lnTo>
                    <a:pt x="211" y="3328"/>
                  </a:lnTo>
                  <a:lnTo>
                    <a:pt x="193" y="3423"/>
                  </a:lnTo>
                  <a:lnTo>
                    <a:pt x="177" y="3516"/>
                  </a:lnTo>
                  <a:lnTo>
                    <a:pt x="160" y="3609"/>
                  </a:lnTo>
                  <a:lnTo>
                    <a:pt x="142" y="3701"/>
                  </a:lnTo>
                  <a:lnTo>
                    <a:pt x="122" y="3793"/>
                  </a:lnTo>
                  <a:lnTo>
                    <a:pt x="101" y="3885"/>
                  </a:lnTo>
                  <a:lnTo>
                    <a:pt x="78" y="3976"/>
                  </a:lnTo>
                  <a:lnTo>
                    <a:pt x="53" y="4066"/>
                  </a:lnTo>
                  <a:lnTo>
                    <a:pt x="27" y="4156"/>
                  </a:lnTo>
                  <a:lnTo>
                    <a:pt x="0" y="4246"/>
                  </a:lnTo>
                  <a:lnTo>
                    <a:pt x="103" y="4195"/>
                  </a:lnTo>
                  <a:lnTo>
                    <a:pt x="205" y="4142"/>
                  </a:lnTo>
                  <a:lnTo>
                    <a:pt x="306" y="4089"/>
                  </a:lnTo>
                  <a:lnTo>
                    <a:pt x="405" y="4036"/>
                  </a:lnTo>
                  <a:lnTo>
                    <a:pt x="503" y="3981"/>
                  </a:lnTo>
                  <a:lnTo>
                    <a:pt x="598" y="3927"/>
                  </a:lnTo>
                  <a:lnTo>
                    <a:pt x="691" y="3870"/>
                  </a:lnTo>
                  <a:lnTo>
                    <a:pt x="783" y="3815"/>
                  </a:lnTo>
                  <a:lnTo>
                    <a:pt x="872" y="3757"/>
                  </a:lnTo>
                  <a:lnTo>
                    <a:pt x="958" y="3700"/>
                  </a:lnTo>
                  <a:lnTo>
                    <a:pt x="1043" y="3641"/>
                  </a:lnTo>
                  <a:lnTo>
                    <a:pt x="1126" y="3582"/>
                  </a:lnTo>
                  <a:lnTo>
                    <a:pt x="1207" y="3523"/>
                  </a:lnTo>
                  <a:lnTo>
                    <a:pt x="1285" y="3463"/>
                  </a:lnTo>
                  <a:lnTo>
                    <a:pt x="1361" y="3402"/>
                  </a:lnTo>
                  <a:lnTo>
                    <a:pt x="1435" y="3341"/>
                  </a:lnTo>
                  <a:lnTo>
                    <a:pt x="1466" y="3299"/>
                  </a:lnTo>
                  <a:lnTo>
                    <a:pt x="1497" y="3257"/>
                  </a:lnTo>
                  <a:lnTo>
                    <a:pt x="1528" y="3215"/>
                  </a:lnTo>
                  <a:lnTo>
                    <a:pt x="1557" y="3172"/>
                  </a:lnTo>
                  <a:lnTo>
                    <a:pt x="1587" y="3128"/>
                  </a:lnTo>
                  <a:lnTo>
                    <a:pt x="1615" y="3084"/>
                  </a:lnTo>
                  <a:lnTo>
                    <a:pt x="1642" y="3040"/>
                  </a:lnTo>
                  <a:lnTo>
                    <a:pt x="1669" y="2995"/>
                  </a:lnTo>
                  <a:lnTo>
                    <a:pt x="1682" y="2971"/>
                  </a:lnTo>
                  <a:lnTo>
                    <a:pt x="1694" y="2947"/>
                  </a:lnTo>
                  <a:lnTo>
                    <a:pt x="1706" y="2923"/>
                  </a:lnTo>
                  <a:lnTo>
                    <a:pt x="1718" y="2899"/>
                  </a:lnTo>
                  <a:lnTo>
                    <a:pt x="1737" y="2853"/>
                  </a:lnTo>
                  <a:lnTo>
                    <a:pt x="1758" y="2808"/>
                  </a:lnTo>
                  <a:lnTo>
                    <a:pt x="1777" y="2762"/>
                  </a:lnTo>
                  <a:lnTo>
                    <a:pt x="1798" y="2716"/>
                  </a:lnTo>
                  <a:lnTo>
                    <a:pt x="1817" y="2670"/>
                  </a:lnTo>
                  <a:lnTo>
                    <a:pt x="1837" y="2625"/>
                  </a:lnTo>
                  <a:lnTo>
                    <a:pt x="1858" y="2580"/>
                  </a:lnTo>
                  <a:lnTo>
                    <a:pt x="1878" y="2534"/>
                  </a:lnTo>
                  <a:lnTo>
                    <a:pt x="1904" y="2461"/>
                  </a:lnTo>
                  <a:lnTo>
                    <a:pt x="1928" y="2386"/>
                  </a:lnTo>
                  <a:lnTo>
                    <a:pt x="1952" y="2311"/>
                  </a:lnTo>
                  <a:lnTo>
                    <a:pt x="1973" y="2236"/>
                  </a:lnTo>
                  <a:lnTo>
                    <a:pt x="1994" y="2160"/>
                  </a:lnTo>
                  <a:lnTo>
                    <a:pt x="2014" y="2085"/>
                  </a:lnTo>
                  <a:lnTo>
                    <a:pt x="2033" y="2009"/>
                  </a:lnTo>
                  <a:lnTo>
                    <a:pt x="2052" y="1932"/>
                  </a:lnTo>
                  <a:lnTo>
                    <a:pt x="2070" y="1856"/>
                  </a:lnTo>
                  <a:lnTo>
                    <a:pt x="2088" y="1779"/>
                  </a:lnTo>
                  <a:lnTo>
                    <a:pt x="2106" y="1703"/>
                  </a:lnTo>
                  <a:lnTo>
                    <a:pt x="2123" y="1626"/>
                  </a:lnTo>
                  <a:lnTo>
                    <a:pt x="2141" y="1550"/>
                  </a:lnTo>
                  <a:lnTo>
                    <a:pt x="2159" y="1473"/>
                  </a:lnTo>
                  <a:lnTo>
                    <a:pt x="2177" y="1397"/>
                  </a:lnTo>
                  <a:lnTo>
                    <a:pt x="2197" y="13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rgbClr val="080808"/>
                </a:solidFill>
                <a:effectLst/>
                <a:uLnTx/>
                <a:uFillTx/>
                <a:cs typeface="+mn-ea"/>
                <a:sym typeface="+mn-lt"/>
              </a:endParaRPr>
            </a:p>
          </p:txBody>
        </p:sp>
        <p:sp>
          <p:nvSpPr>
            <p:cNvPr id="48" name="Freeform 19"/>
            <p:cNvSpPr/>
            <p:nvPr/>
          </p:nvSpPr>
          <p:spPr bwMode="auto">
            <a:xfrm>
              <a:off x="5553076" y="2601913"/>
              <a:ext cx="138113" cy="565150"/>
            </a:xfrm>
            <a:custGeom>
              <a:avLst/>
              <a:gdLst>
                <a:gd name="T0" fmla="*/ 606 w 698"/>
                <a:gd name="T1" fmla="*/ 1429 h 2848"/>
                <a:gd name="T2" fmla="*/ 642 w 698"/>
                <a:gd name="T3" fmla="*/ 1244 h 2848"/>
                <a:gd name="T4" fmla="*/ 664 w 698"/>
                <a:gd name="T5" fmla="*/ 1099 h 2848"/>
                <a:gd name="T6" fmla="*/ 678 w 698"/>
                <a:gd name="T7" fmla="*/ 999 h 2848"/>
                <a:gd name="T8" fmla="*/ 688 w 698"/>
                <a:gd name="T9" fmla="*/ 898 h 2848"/>
                <a:gd name="T10" fmla="*/ 695 w 698"/>
                <a:gd name="T11" fmla="*/ 796 h 2848"/>
                <a:gd name="T12" fmla="*/ 698 w 698"/>
                <a:gd name="T13" fmla="*/ 695 h 2848"/>
                <a:gd name="T14" fmla="*/ 696 w 698"/>
                <a:gd name="T15" fmla="*/ 594 h 2848"/>
                <a:gd name="T16" fmla="*/ 689 w 698"/>
                <a:gd name="T17" fmla="*/ 494 h 2848"/>
                <a:gd name="T18" fmla="*/ 677 w 698"/>
                <a:gd name="T19" fmla="*/ 397 h 2848"/>
                <a:gd name="T20" fmla="*/ 657 w 698"/>
                <a:gd name="T21" fmla="*/ 303 h 2848"/>
                <a:gd name="T22" fmla="*/ 630 w 698"/>
                <a:gd name="T23" fmla="*/ 211 h 2848"/>
                <a:gd name="T24" fmla="*/ 597 w 698"/>
                <a:gd name="T25" fmla="*/ 124 h 2848"/>
                <a:gd name="T26" fmla="*/ 554 w 698"/>
                <a:gd name="T27" fmla="*/ 40 h 2848"/>
                <a:gd name="T28" fmla="*/ 476 w 698"/>
                <a:gd name="T29" fmla="*/ 52 h 2848"/>
                <a:gd name="T30" fmla="*/ 365 w 698"/>
                <a:gd name="T31" fmla="*/ 157 h 2848"/>
                <a:gd name="T32" fmla="*/ 253 w 698"/>
                <a:gd name="T33" fmla="*/ 261 h 2848"/>
                <a:gd name="T34" fmla="*/ 137 w 698"/>
                <a:gd name="T35" fmla="*/ 367 h 2848"/>
                <a:gd name="T36" fmla="*/ 102 w 698"/>
                <a:gd name="T37" fmla="*/ 490 h 2848"/>
                <a:gd name="T38" fmla="*/ 144 w 698"/>
                <a:gd name="T39" fmla="*/ 631 h 2848"/>
                <a:gd name="T40" fmla="*/ 179 w 698"/>
                <a:gd name="T41" fmla="*/ 775 h 2848"/>
                <a:gd name="T42" fmla="*/ 207 w 698"/>
                <a:gd name="T43" fmla="*/ 923 h 2848"/>
                <a:gd name="T44" fmla="*/ 228 w 698"/>
                <a:gd name="T45" fmla="*/ 1074 h 2848"/>
                <a:gd name="T46" fmla="*/ 244 w 698"/>
                <a:gd name="T47" fmla="*/ 1227 h 2848"/>
                <a:gd name="T48" fmla="*/ 252 w 698"/>
                <a:gd name="T49" fmla="*/ 1382 h 2848"/>
                <a:gd name="T50" fmla="*/ 253 w 698"/>
                <a:gd name="T51" fmla="*/ 1539 h 2848"/>
                <a:gd name="T52" fmla="*/ 248 w 698"/>
                <a:gd name="T53" fmla="*/ 1695 h 2848"/>
                <a:gd name="T54" fmla="*/ 236 w 698"/>
                <a:gd name="T55" fmla="*/ 1853 h 2848"/>
                <a:gd name="T56" fmla="*/ 217 w 698"/>
                <a:gd name="T57" fmla="*/ 2011 h 2848"/>
                <a:gd name="T58" fmla="*/ 193 w 698"/>
                <a:gd name="T59" fmla="*/ 2167 h 2848"/>
                <a:gd name="T60" fmla="*/ 161 w 698"/>
                <a:gd name="T61" fmla="*/ 2323 h 2848"/>
                <a:gd name="T62" fmla="*/ 123 w 698"/>
                <a:gd name="T63" fmla="*/ 2476 h 2848"/>
                <a:gd name="T64" fmla="*/ 78 w 698"/>
                <a:gd name="T65" fmla="*/ 2627 h 2848"/>
                <a:gd name="T66" fmla="*/ 27 w 698"/>
                <a:gd name="T67" fmla="*/ 2775 h 2848"/>
                <a:gd name="T68" fmla="*/ 32 w 698"/>
                <a:gd name="T69" fmla="*/ 2801 h 2848"/>
                <a:gd name="T70" fmla="*/ 95 w 698"/>
                <a:gd name="T71" fmla="*/ 2705 h 2848"/>
                <a:gd name="T72" fmla="*/ 156 w 698"/>
                <a:gd name="T73" fmla="*/ 2607 h 2848"/>
                <a:gd name="T74" fmla="*/ 215 w 698"/>
                <a:gd name="T75" fmla="*/ 2507 h 2848"/>
                <a:gd name="T76" fmla="*/ 299 w 698"/>
                <a:gd name="T77" fmla="*/ 2358 h 2848"/>
                <a:gd name="T78" fmla="*/ 402 w 698"/>
                <a:gd name="T79" fmla="*/ 2158 h 2848"/>
                <a:gd name="T80" fmla="*/ 469 w 698"/>
                <a:gd name="T81" fmla="*/ 1991 h 2848"/>
                <a:gd name="T82" fmla="*/ 508 w 698"/>
                <a:gd name="T83" fmla="*/ 1853 h 2848"/>
                <a:gd name="T84" fmla="*/ 543 w 698"/>
                <a:gd name="T85" fmla="*/ 1716 h 2848"/>
                <a:gd name="T86" fmla="*/ 574 w 698"/>
                <a:gd name="T87" fmla="*/ 1581 h 2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98" h="2848">
                  <a:moveTo>
                    <a:pt x="588" y="1515"/>
                  </a:moveTo>
                  <a:lnTo>
                    <a:pt x="606" y="1429"/>
                  </a:lnTo>
                  <a:lnTo>
                    <a:pt x="625" y="1338"/>
                  </a:lnTo>
                  <a:lnTo>
                    <a:pt x="642" y="1244"/>
                  </a:lnTo>
                  <a:lnTo>
                    <a:pt x="657" y="1148"/>
                  </a:lnTo>
                  <a:lnTo>
                    <a:pt x="664" y="1099"/>
                  </a:lnTo>
                  <a:lnTo>
                    <a:pt x="672" y="1049"/>
                  </a:lnTo>
                  <a:lnTo>
                    <a:pt x="678" y="999"/>
                  </a:lnTo>
                  <a:lnTo>
                    <a:pt x="684" y="948"/>
                  </a:lnTo>
                  <a:lnTo>
                    <a:pt x="688" y="898"/>
                  </a:lnTo>
                  <a:lnTo>
                    <a:pt x="692" y="847"/>
                  </a:lnTo>
                  <a:lnTo>
                    <a:pt x="695" y="796"/>
                  </a:lnTo>
                  <a:lnTo>
                    <a:pt x="697" y="745"/>
                  </a:lnTo>
                  <a:lnTo>
                    <a:pt x="698" y="695"/>
                  </a:lnTo>
                  <a:lnTo>
                    <a:pt x="697" y="644"/>
                  </a:lnTo>
                  <a:lnTo>
                    <a:pt x="696" y="594"/>
                  </a:lnTo>
                  <a:lnTo>
                    <a:pt x="694" y="544"/>
                  </a:lnTo>
                  <a:lnTo>
                    <a:pt x="689" y="494"/>
                  </a:lnTo>
                  <a:lnTo>
                    <a:pt x="684" y="446"/>
                  </a:lnTo>
                  <a:lnTo>
                    <a:pt x="677" y="397"/>
                  </a:lnTo>
                  <a:lnTo>
                    <a:pt x="668" y="349"/>
                  </a:lnTo>
                  <a:lnTo>
                    <a:pt x="657" y="303"/>
                  </a:lnTo>
                  <a:lnTo>
                    <a:pt x="645" y="256"/>
                  </a:lnTo>
                  <a:lnTo>
                    <a:pt x="630" y="211"/>
                  </a:lnTo>
                  <a:lnTo>
                    <a:pt x="614" y="167"/>
                  </a:lnTo>
                  <a:lnTo>
                    <a:pt x="597" y="124"/>
                  </a:lnTo>
                  <a:lnTo>
                    <a:pt x="577" y="81"/>
                  </a:lnTo>
                  <a:lnTo>
                    <a:pt x="554" y="40"/>
                  </a:lnTo>
                  <a:lnTo>
                    <a:pt x="530" y="0"/>
                  </a:lnTo>
                  <a:lnTo>
                    <a:pt x="476" y="52"/>
                  </a:lnTo>
                  <a:lnTo>
                    <a:pt x="420" y="103"/>
                  </a:lnTo>
                  <a:lnTo>
                    <a:pt x="365" y="157"/>
                  </a:lnTo>
                  <a:lnTo>
                    <a:pt x="309" y="209"/>
                  </a:lnTo>
                  <a:lnTo>
                    <a:pt x="253" y="261"/>
                  </a:lnTo>
                  <a:lnTo>
                    <a:pt x="195" y="314"/>
                  </a:lnTo>
                  <a:lnTo>
                    <a:pt x="137" y="367"/>
                  </a:lnTo>
                  <a:lnTo>
                    <a:pt x="79" y="421"/>
                  </a:lnTo>
                  <a:lnTo>
                    <a:pt x="102" y="490"/>
                  </a:lnTo>
                  <a:lnTo>
                    <a:pt x="123" y="559"/>
                  </a:lnTo>
                  <a:lnTo>
                    <a:pt x="144" y="631"/>
                  </a:lnTo>
                  <a:lnTo>
                    <a:pt x="162" y="702"/>
                  </a:lnTo>
                  <a:lnTo>
                    <a:pt x="179" y="775"/>
                  </a:lnTo>
                  <a:lnTo>
                    <a:pt x="194" y="848"/>
                  </a:lnTo>
                  <a:lnTo>
                    <a:pt x="207" y="923"/>
                  </a:lnTo>
                  <a:lnTo>
                    <a:pt x="219" y="998"/>
                  </a:lnTo>
                  <a:lnTo>
                    <a:pt x="228" y="1074"/>
                  </a:lnTo>
                  <a:lnTo>
                    <a:pt x="237" y="1150"/>
                  </a:lnTo>
                  <a:lnTo>
                    <a:pt x="244" y="1227"/>
                  </a:lnTo>
                  <a:lnTo>
                    <a:pt x="248" y="1304"/>
                  </a:lnTo>
                  <a:lnTo>
                    <a:pt x="252" y="1382"/>
                  </a:lnTo>
                  <a:lnTo>
                    <a:pt x="253" y="1461"/>
                  </a:lnTo>
                  <a:lnTo>
                    <a:pt x="253" y="1539"/>
                  </a:lnTo>
                  <a:lnTo>
                    <a:pt x="252" y="1617"/>
                  </a:lnTo>
                  <a:lnTo>
                    <a:pt x="248" y="1695"/>
                  </a:lnTo>
                  <a:lnTo>
                    <a:pt x="242" y="1775"/>
                  </a:lnTo>
                  <a:lnTo>
                    <a:pt x="236" y="1853"/>
                  </a:lnTo>
                  <a:lnTo>
                    <a:pt x="228" y="1932"/>
                  </a:lnTo>
                  <a:lnTo>
                    <a:pt x="217" y="2011"/>
                  </a:lnTo>
                  <a:lnTo>
                    <a:pt x="206" y="2089"/>
                  </a:lnTo>
                  <a:lnTo>
                    <a:pt x="193" y="2167"/>
                  </a:lnTo>
                  <a:lnTo>
                    <a:pt x="178" y="2245"/>
                  </a:lnTo>
                  <a:lnTo>
                    <a:pt x="161" y="2323"/>
                  </a:lnTo>
                  <a:lnTo>
                    <a:pt x="143" y="2400"/>
                  </a:lnTo>
                  <a:lnTo>
                    <a:pt x="123" y="2476"/>
                  </a:lnTo>
                  <a:lnTo>
                    <a:pt x="102" y="2552"/>
                  </a:lnTo>
                  <a:lnTo>
                    <a:pt x="78" y="2627"/>
                  </a:lnTo>
                  <a:lnTo>
                    <a:pt x="54" y="2701"/>
                  </a:lnTo>
                  <a:lnTo>
                    <a:pt x="27" y="2775"/>
                  </a:lnTo>
                  <a:lnTo>
                    <a:pt x="0" y="2848"/>
                  </a:lnTo>
                  <a:lnTo>
                    <a:pt x="32" y="2801"/>
                  </a:lnTo>
                  <a:lnTo>
                    <a:pt x="63" y="2754"/>
                  </a:lnTo>
                  <a:lnTo>
                    <a:pt x="95" y="2705"/>
                  </a:lnTo>
                  <a:lnTo>
                    <a:pt x="126" y="2656"/>
                  </a:lnTo>
                  <a:lnTo>
                    <a:pt x="156" y="2607"/>
                  </a:lnTo>
                  <a:lnTo>
                    <a:pt x="186" y="2557"/>
                  </a:lnTo>
                  <a:lnTo>
                    <a:pt x="215" y="2507"/>
                  </a:lnTo>
                  <a:lnTo>
                    <a:pt x="244" y="2458"/>
                  </a:lnTo>
                  <a:lnTo>
                    <a:pt x="299" y="2358"/>
                  </a:lnTo>
                  <a:lnTo>
                    <a:pt x="352" y="2257"/>
                  </a:lnTo>
                  <a:lnTo>
                    <a:pt x="402" y="2158"/>
                  </a:lnTo>
                  <a:lnTo>
                    <a:pt x="449" y="2061"/>
                  </a:lnTo>
                  <a:lnTo>
                    <a:pt x="469" y="1991"/>
                  </a:lnTo>
                  <a:lnTo>
                    <a:pt x="490" y="1922"/>
                  </a:lnTo>
                  <a:lnTo>
                    <a:pt x="508" y="1853"/>
                  </a:lnTo>
                  <a:lnTo>
                    <a:pt x="526" y="1785"/>
                  </a:lnTo>
                  <a:lnTo>
                    <a:pt x="543" y="1716"/>
                  </a:lnTo>
                  <a:lnTo>
                    <a:pt x="559" y="1649"/>
                  </a:lnTo>
                  <a:lnTo>
                    <a:pt x="574" y="1581"/>
                  </a:lnTo>
                  <a:lnTo>
                    <a:pt x="588" y="15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rgbClr val="080808"/>
                </a:solidFill>
                <a:effectLst/>
                <a:uLnTx/>
                <a:uFillTx/>
                <a:cs typeface="+mn-ea"/>
                <a:sym typeface="+mn-lt"/>
              </a:endParaRPr>
            </a:p>
          </p:txBody>
        </p:sp>
        <p:sp>
          <p:nvSpPr>
            <p:cNvPr id="49" name="Freeform 20"/>
            <p:cNvSpPr/>
            <p:nvPr/>
          </p:nvSpPr>
          <p:spPr bwMode="auto">
            <a:xfrm>
              <a:off x="5640388" y="2495550"/>
              <a:ext cx="242888" cy="588963"/>
            </a:xfrm>
            <a:custGeom>
              <a:avLst/>
              <a:gdLst>
                <a:gd name="T0" fmla="*/ 532 w 1225"/>
                <a:gd name="T1" fmla="*/ 111 h 2966"/>
                <a:gd name="T2" fmla="*/ 356 w 1225"/>
                <a:gd name="T3" fmla="*/ 281 h 2966"/>
                <a:gd name="T4" fmla="*/ 172 w 1225"/>
                <a:gd name="T5" fmla="*/ 457 h 2966"/>
                <a:gd name="T6" fmla="*/ 245 w 1225"/>
                <a:gd name="T7" fmla="*/ 583 h 2966"/>
                <a:gd name="T8" fmla="*/ 298 w 1225"/>
                <a:gd name="T9" fmla="*/ 717 h 2966"/>
                <a:gd name="T10" fmla="*/ 334 w 1225"/>
                <a:gd name="T11" fmla="*/ 860 h 2966"/>
                <a:gd name="T12" fmla="*/ 356 w 1225"/>
                <a:gd name="T13" fmla="*/ 1009 h 2966"/>
                <a:gd name="T14" fmla="*/ 366 w 1225"/>
                <a:gd name="T15" fmla="*/ 1162 h 2966"/>
                <a:gd name="T16" fmla="*/ 364 w 1225"/>
                <a:gd name="T17" fmla="*/ 1316 h 2966"/>
                <a:gd name="T18" fmla="*/ 354 w 1225"/>
                <a:gd name="T19" fmla="*/ 1470 h 2966"/>
                <a:gd name="T20" fmla="*/ 337 w 1225"/>
                <a:gd name="T21" fmla="*/ 1624 h 2966"/>
                <a:gd name="T22" fmla="*/ 290 w 1225"/>
                <a:gd name="T23" fmla="*/ 1913 h 2966"/>
                <a:gd name="T24" fmla="*/ 248 w 1225"/>
                <a:gd name="T25" fmla="*/ 2117 h 2966"/>
                <a:gd name="T26" fmla="*/ 209 w 1225"/>
                <a:gd name="T27" fmla="*/ 2293 h 2966"/>
                <a:gd name="T28" fmla="*/ 162 w 1225"/>
                <a:gd name="T29" fmla="*/ 2472 h 2966"/>
                <a:gd name="T30" fmla="*/ 110 w 1225"/>
                <a:gd name="T31" fmla="*/ 2650 h 2966"/>
                <a:gd name="T32" fmla="*/ 50 w 1225"/>
                <a:gd name="T33" fmla="*/ 2828 h 2966"/>
                <a:gd name="T34" fmla="*/ 2 w 1225"/>
                <a:gd name="T35" fmla="*/ 2955 h 2966"/>
                <a:gd name="T36" fmla="*/ 27 w 1225"/>
                <a:gd name="T37" fmla="*/ 2946 h 2966"/>
                <a:gd name="T38" fmla="*/ 79 w 1225"/>
                <a:gd name="T39" fmla="*/ 2889 h 2966"/>
                <a:gd name="T40" fmla="*/ 141 w 1225"/>
                <a:gd name="T41" fmla="*/ 2809 h 2966"/>
                <a:gd name="T42" fmla="*/ 279 w 1225"/>
                <a:gd name="T43" fmla="*/ 2600 h 2966"/>
                <a:gd name="T44" fmla="*/ 419 w 1225"/>
                <a:gd name="T45" fmla="*/ 2369 h 2966"/>
                <a:gd name="T46" fmla="*/ 535 w 1225"/>
                <a:gd name="T47" fmla="*/ 2166 h 2966"/>
                <a:gd name="T48" fmla="*/ 603 w 1225"/>
                <a:gd name="T49" fmla="*/ 2043 h 2966"/>
                <a:gd name="T50" fmla="*/ 578 w 1225"/>
                <a:gd name="T51" fmla="*/ 2216 h 2966"/>
                <a:gd name="T52" fmla="*/ 526 w 1225"/>
                <a:gd name="T53" fmla="*/ 2458 h 2966"/>
                <a:gd name="T54" fmla="*/ 511 w 1225"/>
                <a:gd name="T55" fmla="*/ 2551 h 2966"/>
                <a:gd name="T56" fmla="*/ 509 w 1225"/>
                <a:gd name="T57" fmla="*/ 2596 h 2966"/>
                <a:gd name="T58" fmla="*/ 516 w 1225"/>
                <a:gd name="T59" fmla="*/ 2631 h 2966"/>
                <a:gd name="T60" fmla="*/ 532 w 1225"/>
                <a:gd name="T61" fmla="*/ 2656 h 2966"/>
                <a:gd name="T62" fmla="*/ 591 w 1225"/>
                <a:gd name="T63" fmla="*/ 2626 h 2966"/>
                <a:gd name="T64" fmla="*/ 727 w 1225"/>
                <a:gd name="T65" fmla="*/ 2496 h 2966"/>
                <a:gd name="T66" fmla="*/ 865 w 1225"/>
                <a:gd name="T67" fmla="*/ 2353 h 2966"/>
                <a:gd name="T68" fmla="*/ 999 w 1225"/>
                <a:gd name="T69" fmla="*/ 2195 h 2966"/>
                <a:gd name="T70" fmla="*/ 1062 w 1225"/>
                <a:gd name="T71" fmla="*/ 2110 h 2966"/>
                <a:gd name="T72" fmla="*/ 1121 w 1225"/>
                <a:gd name="T73" fmla="*/ 2022 h 2966"/>
                <a:gd name="T74" fmla="*/ 1175 w 1225"/>
                <a:gd name="T75" fmla="*/ 1930 h 2966"/>
                <a:gd name="T76" fmla="*/ 1222 w 1225"/>
                <a:gd name="T77" fmla="*/ 1833 h 2966"/>
                <a:gd name="T78" fmla="*/ 1225 w 1225"/>
                <a:gd name="T79" fmla="*/ 1650 h 2966"/>
                <a:gd name="T80" fmla="*/ 1216 w 1225"/>
                <a:gd name="T81" fmla="*/ 1466 h 2966"/>
                <a:gd name="T82" fmla="*/ 1196 w 1225"/>
                <a:gd name="T83" fmla="*/ 1285 h 2966"/>
                <a:gd name="T84" fmla="*/ 1167 w 1225"/>
                <a:gd name="T85" fmla="*/ 1105 h 2966"/>
                <a:gd name="T86" fmla="*/ 1125 w 1225"/>
                <a:gd name="T87" fmla="*/ 928 h 2966"/>
                <a:gd name="T88" fmla="*/ 1070 w 1225"/>
                <a:gd name="T89" fmla="*/ 755 h 2966"/>
                <a:gd name="T90" fmla="*/ 1005 w 1225"/>
                <a:gd name="T91" fmla="*/ 585 h 2966"/>
                <a:gd name="T92" fmla="*/ 925 w 1225"/>
                <a:gd name="T93" fmla="*/ 419 h 2966"/>
                <a:gd name="T94" fmla="*/ 832 w 1225"/>
                <a:gd name="T95" fmla="*/ 257 h 2966"/>
                <a:gd name="T96" fmla="*/ 725 w 1225"/>
                <a:gd name="T97" fmla="*/ 101 h 29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25" h="2966">
                  <a:moveTo>
                    <a:pt x="645" y="0"/>
                  </a:moveTo>
                  <a:lnTo>
                    <a:pt x="588" y="55"/>
                  </a:lnTo>
                  <a:lnTo>
                    <a:pt x="532" y="111"/>
                  </a:lnTo>
                  <a:lnTo>
                    <a:pt x="474" y="167"/>
                  </a:lnTo>
                  <a:lnTo>
                    <a:pt x="415" y="224"/>
                  </a:lnTo>
                  <a:lnTo>
                    <a:pt x="356" y="281"/>
                  </a:lnTo>
                  <a:lnTo>
                    <a:pt x="295" y="340"/>
                  </a:lnTo>
                  <a:lnTo>
                    <a:pt x="235" y="398"/>
                  </a:lnTo>
                  <a:lnTo>
                    <a:pt x="172" y="457"/>
                  </a:lnTo>
                  <a:lnTo>
                    <a:pt x="198" y="497"/>
                  </a:lnTo>
                  <a:lnTo>
                    <a:pt x="222" y="539"/>
                  </a:lnTo>
                  <a:lnTo>
                    <a:pt x="245" y="583"/>
                  </a:lnTo>
                  <a:lnTo>
                    <a:pt x="264" y="626"/>
                  </a:lnTo>
                  <a:lnTo>
                    <a:pt x="282" y="671"/>
                  </a:lnTo>
                  <a:lnTo>
                    <a:pt x="298" y="717"/>
                  </a:lnTo>
                  <a:lnTo>
                    <a:pt x="312" y="764"/>
                  </a:lnTo>
                  <a:lnTo>
                    <a:pt x="324" y="812"/>
                  </a:lnTo>
                  <a:lnTo>
                    <a:pt x="334" y="860"/>
                  </a:lnTo>
                  <a:lnTo>
                    <a:pt x="343" y="909"/>
                  </a:lnTo>
                  <a:lnTo>
                    <a:pt x="350" y="959"/>
                  </a:lnTo>
                  <a:lnTo>
                    <a:pt x="356" y="1009"/>
                  </a:lnTo>
                  <a:lnTo>
                    <a:pt x="361" y="1060"/>
                  </a:lnTo>
                  <a:lnTo>
                    <a:pt x="364" y="1111"/>
                  </a:lnTo>
                  <a:lnTo>
                    <a:pt x="366" y="1162"/>
                  </a:lnTo>
                  <a:lnTo>
                    <a:pt x="366" y="1213"/>
                  </a:lnTo>
                  <a:lnTo>
                    <a:pt x="366" y="1265"/>
                  </a:lnTo>
                  <a:lnTo>
                    <a:pt x="364" y="1316"/>
                  </a:lnTo>
                  <a:lnTo>
                    <a:pt x="362" y="1368"/>
                  </a:lnTo>
                  <a:lnTo>
                    <a:pt x="358" y="1419"/>
                  </a:lnTo>
                  <a:lnTo>
                    <a:pt x="354" y="1470"/>
                  </a:lnTo>
                  <a:lnTo>
                    <a:pt x="349" y="1522"/>
                  </a:lnTo>
                  <a:lnTo>
                    <a:pt x="343" y="1573"/>
                  </a:lnTo>
                  <a:lnTo>
                    <a:pt x="337" y="1624"/>
                  </a:lnTo>
                  <a:lnTo>
                    <a:pt x="322" y="1722"/>
                  </a:lnTo>
                  <a:lnTo>
                    <a:pt x="306" y="1819"/>
                  </a:lnTo>
                  <a:lnTo>
                    <a:pt x="290" y="1913"/>
                  </a:lnTo>
                  <a:lnTo>
                    <a:pt x="272" y="2002"/>
                  </a:lnTo>
                  <a:lnTo>
                    <a:pt x="261" y="2059"/>
                  </a:lnTo>
                  <a:lnTo>
                    <a:pt x="248" y="2117"/>
                  </a:lnTo>
                  <a:lnTo>
                    <a:pt x="236" y="2175"/>
                  </a:lnTo>
                  <a:lnTo>
                    <a:pt x="222" y="2234"/>
                  </a:lnTo>
                  <a:lnTo>
                    <a:pt x="209" y="2293"/>
                  </a:lnTo>
                  <a:lnTo>
                    <a:pt x="194" y="2353"/>
                  </a:lnTo>
                  <a:lnTo>
                    <a:pt x="178" y="2412"/>
                  </a:lnTo>
                  <a:lnTo>
                    <a:pt x="162" y="2472"/>
                  </a:lnTo>
                  <a:lnTo>
                    <a:pt x="145" y="2531"/>
                  </a:lnTo>
                  <a:lnTo>
                    <a:pt x="128" y="2591"/>
                  </a:lnTo>
                  <a:lnTo>
                    <a:pt x="110" y="2650"/>
                  </a:lnTo>
                  <a:lnTo>
                    <a:pt x="91" y="2710"/>
                  </a:lnTo>
                  <a:lnTo>
                    <a:pt x="70" y="2769"/>
                  </a:lnTo>
                  <a:lnTo>
                    <a:pt x="50" y="2828"/>
                  </a:lnTo>
                  <a:lnTo>
                    <a:pt x="27" y="2886"/>
                  </a:lnTo>
                  <a:lnTo>
                    <a:pt x="4" y="2944"/>
                  </a:lnTo>
                  <a:lnTo>
                    <a:pt x="2" y="2955"/>
                  </a:lnTo>
                  <a:lnTo>
                    <a:pt x="0" y="2966"/>
                  </a:lnTo>
                  <a:lnTo>
                    <a:pt x="13" y="2957"/>
                  </a:lnTo>
                  <a:lnTo>
                    <a:pt x="27" y="2946"/>
                  </a:lnTo>
                  <a:lnTo>
                    <a:pt x="43" y="2930"/>
                  </a:lnTo>
                  <a:lnTo>
                    <a:pt x="61" y="2911"/>
                  </a:lnTo>
                  <a:lnTo>
                    <a:pt x="79" y="2889"/>
                  </a:lnTo>
                  <a:lnTo>
                    <a:pt x="99" y="2865"/>
                  </a:lnTo>
                  <a:lnTo>
                    <a:pt x="119" y="2838"/>
                  </a:lnTo>
                  <a:lnTo>
                    <a:pt x="141" y="2809"/>
                  </a:lnTo>
                  <a:lnTo>
                    <a:pt x="185" y="2745"/>
                  </a:lnTo>
                  <a:lnTo>
                    <a:pt x="231" y="2675"/>
                  </a:lnTo>
                  <a:lnTo>
                    <a:pt x="279" y="2600"/>
                  </a:lnTo>
                  <a:lnTo>
                    <a:pt x="328" y="2523"/>
                  </a:lnTo>
                  <a:lnTo>
                    <a:pt x="374" y="2445"/>
                  </a:lnTo>
                  <a:lnTo>
                    <a:pt x="419" y="2369"/>
                  </a:lnTo>
                  <a:lnTo>
                    <a:pt x="463" y="2295"/>
                  </a:lnTo>
                  <a:lnTo>
                    <a:pt x="501" y="2227"/>
                  </a:lnTo>
                  <a:lnTo>
                    <a:pt x="535" y="2166"/>
                  </a:lnTo>
                  <a:lnTo>
                    <a:pt x="565" y="2114"/>
                  </a:lnTo>
                  <a:lnTo>
                    <a:pt x="587" y="2072"/>
                  </a:lnTo>
                  <a:lnTo>
                    <a:pt x="603" y="2043"/>
                  </a:lnTo>
                  <a:lnTo>
                    <a:pt x="596" y="2102"/>
                  </a:lnTo>
                  <a:lnTo>
                    <a:pt x="588" y="2160"/>
                  </a:lnTo>
                  <a:lnTo>
                    <a:pt x="578" y="2216"/>
                  </a:lnTo>
                  <a:lnTo>
                    <a:pt x="568" y="2269"/>
                  </a:lnTo>
                  <a:lnTo>
                    <a:pt x="545" y="2370"/>
                  </a:lnTo>
                  <a:lnTo>
                    <a:pt x="526" y="2458"/>
                  </a:lnTo>
                  <a:lnTo>
                    <a:pt x="518" y="2498"/>
                  </a:lnTo>
                  <a:lnTo>
                    <a:pt x="512" y="2534"/>
                  </a:lnTo>
                  <a:lnTo>
                    <a:pt x="511" y="2551"/>
                  </a:lnTo>
                  <a:lnTo>
                    <a:pt x="510" y="2567"/>
                  </a:lnTo>
                  <a:lnTo>
                    <a:pt x="509" y="2582"/>
                  </a:lnTo>
                  <a:lnTo>
                    <a:pt x="509" y="2596"/>
                  </a:lnTo>
                  <a:lnTo>
                    <a:pt x="510" y="2608"/>
                  </a:lnTo>
                  <a:lnTo>
                    <a:pt x="512" y="2620"/>
                  </a:lnTo>
                  <a:lnTo>
                    <a:pt x="516" y="2631"/>
                  </a:lnTo>
                  <a:lnTo>
                    <a:pt x="520" y="2640"/>
                  </a:lnTo>
                  <a:lnTo>
                    <a:pt x="525" y="2649"/>
                  </a:lnTo>
                  <a:lnTo>
                    <a:pt x="532" y="2656"/>
                  </a:lnTo>
                  <a:lnTo>
                    <a:pt x="540" y="2661"/>
                  </a:lnTo>
                  <a:lnTo>
                    <a:pt x="549" y="2667"/>
                  </a:lnTo>
                  <a:lnTo>
                    <a:pt x="591" y="2626"/>
                  </a:lnTo>
                  <a:lnTo>
                    <a:pt x="635" y="2584"/>
                  </a:lnTo>
                  <a:lnTo>
                    <a:pt x="680" y="2541"/>
                  </a:lnTo>
                  <a:lnTo>
                    <a:pt x="727" y="2496"/>
                  </a:lnTo>
                  <a:lnTo>
                    <a:pt x="773" y="2449"/>
                  </a:lnTo>
                  <a:lnTo>
                    <a:pt x="819" y="2402"/>
                  </a:lnTo>
                  <a:lnTo>
                    <a:pt x="865" y="2353"/>
                  </a:lnTo>
                  <a:lnTo>
                    <a:pt x="910" y="2302"/>
                  </a:lnTo>
                  <a:lnTo>
                    <a:pt x="956" y="2248"/>
                  </a:lnTo>
                  <a:lnTo>
                    <a:pt x="999" y="2195"/>
                  </a:lnTo>
                  <a:lnTo>
                    <a:pt x="1020" y="2167"/>
                  </a:lnTo>
                  <a:lnTo>
                    <a:pt x="1042" y="2138"/>
                  </a:lnTo>
                  <a:lnTo>
                    <a:pt x="1062" y="2110"/>
                  </a:lnTo>
                  <a:lnTo>
                    <a:pt x="1082" y="2082"/>
                  </a:lnTo>
                  <a:lnTo>
                    <a:pt x="1102" y="2052"/>
                  </a:lnTo>
                  <a:lnTo>
                    <a:pt x="1121" y="2022"/>
                  </a:lnTo>
                  <a:lnTo>
                    <a:pt x="1140" y="1992"/>
                  </a:lnTo>
                  <a:lnTo>
                    <a:pt x="1158" y="1962"/>
                  </a:lnTo>
                  <a:lnTo>
                    <a:pt x="1175" y="1930"/>
                  </a:lnTo>
                  <a:lnTo>
                    <a:pt x="1191" y="1898"/>
                  </a:lnTo>
                  <a:lnTo>
                    <a:pt x="1206" y="1866"/>
                  </a:lnTo>
                  <a:lnTo>
                    <a:pt x="1222" y="1833"/>
                  </a:lnTo>
                  <a:lnTo>
                    <a:pt x="1223" y="1772"/>
                  </a:lnTo>
                  <a:lnTo>
                    <a:pt x="1225" y="1711"/>
                  </a:lnTo>
                  <a:lnTo>
                    <a:pt x="1225" y="1650"/>
                  </a:lnTo>
                  <a:lnTo>
                    <a:pt x="1222" y="1588"/>
                  </a:lnTo>
                  <a:lnTo>
                    <a:pt x="1220" y="1527"/>
                  </a:lnTo>
                  <a:lnTo>
                    <a:pt x="1216" y="1466"/>
                  </a:lnTo>
                  <a:lnTo>
                    <a:pt x="1211" y="1406"/>
                  </a:lnTo>
                  <a:lnTo>
                    <a:pt x="1204" y="1345"/>
                  </a:lnTo>
                  <a:lnTo>
                    <a:pt x="1196" y="1285"/>
                  </a:lnTo>
                  <a:lnTo>
                    <a:pt x="1188" y="1224"/>
                  </a:lnTo>
                  <a:lnTo>
                    <a:pt x="1178" y="1165"/>
                  </a:lnTo>
                  <a:lnTo>
                    <a:pt x="1167" y="1105"/>
                  </a:lnTo>
                  <a:lnTo>
                    <a:pt x="1154" y="1046"/>
                  </a:lnTo>
                  <a:lnTo>
                    <a:pt x="1140" y="987"/>
                  </a:lnTo>
                  <a:lnTo>
                    <a:pt x="1125" y="928"/>
                  </a:lnTo>
                  <a:lnTo>
                    <a:pt x="1108" y="871"/>
                  </a:lnTo>
                  <a:lnTo>
                    <a:pt x="1091" y="813"/>
                  </a:lnTo>
                  <a:lnTo>
                    <a:pt x="1070" y="755"/>
                  </a:lnTo>
                  <a:lnTo>
                    <a:pt x="1050" y="698"/>
                  </a:lnTo>
                  <a:lnTo>
                    <a:pt x="1028" y="641"/>
                  </a:lnTo>
                  <a:lnTo>
                    <a:pt x="1005" y="585"/>
                  </a:lnTo>
                  <a:lnTo>
                    <a:pt x="980" y="529"/>
                  </a:lnTo>
                  <a:lnTo>
                    <a:pt x="952" y="474"/>
                  </a:lnTo>
                  <a:lnTo>
                    <a:pt x="925" y="419"/>
                  </a:lnTo>
                  <a:lnTo>
                    <a:pt x="896" y="365"/>
                  </a:lnTo>
                  <a:lnTo>
                    <a:pt x="864" y="310"/>
                  </a:lnTo>
                  <a:lnTo>
                    <a:pt x="832" y="257"/>
                  </a:lnTo>
                  <a:lnTo>
                    <a:pt x="797" y="205"/>
                  </a:lnTo>
                  <a:lnTo>
                    <a:pt x="762" y="153"/>
                  </a:lnTo>
                  <a:lnTo>
                    <a:pt x="725" y="101"/>
                  </a:lnTo>
                  <a:lnTo>
                    <a:pt x="686" y="49"/>
                  </a:lnTo>
                  <a:lnTo>
                    <a:pt x="64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rgbClr val="080808"/>
                </a:solidFill>
                <a:effectLst/>
                <a:uLnTx/>
                <a:uFillTx/>
                <a:cs typeface="+mn-ea"/>
                <a:sym typeface="+mn-lt"/>
              </a:endParaRPr>
            </a:p>
          </p:txBody>
        </p:sp>
        <p:sp>
          <p:nvSpPr>
            <p:cNvPr id="50" name="Freeform 21"/>
            <p:cNvSpPr/>
            <p:nvPr/>
          </p:nvSpPr>
          <p:spPr bwMode="auto">
            <a:xfrm>
              <a:off x="5811838" y="2400300"/>
              <a:ext cx="195263" cy="373063"/>
            </a:xfrm>
            <a:custGeom>
              <a:avLst/>
              <a:gdLst>
                <a:gd name="T0" fmla="*/ 946 w 986"/>
                <a:gd name="T1" fmla="*/ 1566 h 1879"/>
                <a:gd name="T2" fmla="*/ 960 w 986"/>
                <a:gd name="T3" fmla="*/ 1544 h 1879"/>
                <a:gd name="T4" fmla="*/ 974 w 986"/>
                <a:gd name="T5" fmla="*/ 1477 h 1879"/>
                <a:gd name="T6" fmla="*/ 984 w 986"/>
                <a:gd name="T7" fmla="*/ 1364 h 1879"/>
                <a:gd name="T8" fmla="*/ 986 w 986"/>
                <a:gd name="T9" fmla="*/ 1249 h 1879"/>
                <a:gd name="T10" fmla="*/ 982 w 986"/>
                <a:gd name="T11" fmla="*/ 1136 h 1879"/>
                <a:gd name="T12" fmla="*/ 970 w 986"/>
                <a:gd name="T13" fmla="*/ 1024 h 1879"/>
                <a:gd name="T14" fmla="*/ 951 w 986"/>
                <a:gd name="T15" fmla="*/ 912 h 1879"/>
                <a:gd name="T16" fmla="*/ 925 w 986"/>
                <a:gd name="T17" fmla="*/ 803 h 1879"/>
                <a:gd name="T18" fmla="*/ 890 w 986"/>
                <a:gd name="T19" fmla="*/ 697 h 1879"/>
                <a:gd name="T20" fmla="*/ 849 w 986"/>
                <a:gd name="T21" fmla="*/ 594 h 1879"/>
                <a:gd name="T22" fmla="*/ 799 w 986"/>
                <a:gd name="T23" fmla="*/ 495 h 1879"/>
                <a:gd name="T24" fmla="*/ 741 w 986"/>
                <a:gd name="T25" fmla="*/ 401 h 1879"/>
                <a:gd name="T26" fmla="*/ 675 w 986"/>
                <a:gd name="T27" fmla="*/ 313 h 1879"/>
                <a:gd name="T28" fmla="*/ 601 w 986"/>
                <a:gd name="T29" fmla="*/ 230 h 1879"/>
                <a:gd name="T30" fmla="*/ 519 w 986"/>
                <a:gd name="T31" fmla="*/ 155 h 1879"/>
                <a:gd name="T32" fmla="*/ 427 w 986"/>
                <a:gd name="T33" fmla="*/ 87 h 1879"/>
                <a:gd name="T34" fmla="*/ 328 w 986"/>
                <a:gd name="T35" fmla="*/ 26 h 1879"/>
                <a:gd name="T36" fmla="*/ 242 w 986"/>
                <a:gd name="T37" fmla="*/ 31 h 1879"/>
                <a:gd name="T38" fmla="*/ 174 w 986"/>
                <a:gd name="T39" fmla="*/ 98 h 1879"/>
                <a:gd name="T40" fmla="*/ 106 w 986"/>
                <a:gd name="T41" fmla="*/ 165 h 1879"/>
                <a:gd name="T42" fmla="*/ 36 w 986"/>
                <a:gd name="T43" fmla="*/ 234 h 1879"/>
                <a:gd name="T44" fmla="*/ 42 w 986"/>
                <a:gd name="T45" fmla="*/ 303 h 1879"/>
                <a:gd name="T46" fmla="*/ 122 w 986"/>
                <a:gd name="T47" fmla="*/ 376 h 1879"/>
                <a:gd name="T48" fmla="*/ 197 w 986"/>
                <a:gd name="T49" fmla="*/ 456 h 1879"/>
                <a:gd name="T50" fmla="*/ 268 w 986"/>
                <a:gd name="T51" fmla="*/ 542 h 1879"/>
                <a:gd name="T52" fmla="*/ 333 w 986"/>
                <a:gd name="T53" fmla="*/ 634 h 1879"/>
                <a:gd name="T54" fmla="*/ 394 w 986"/>
                <a:gd name="T55" fmla="*/ 730 h 1879"/>
                <a:gd name="T56" fmla="*/ 450 w 986"/>
                <a:gd name="T57" fmla="*/ 832 h 1879"/>
                <a:gd name="T58" fmla="*/ 500 w 986"/>
                <a:gd name="T59" fmla="*/ 936 h 1879"/>
                <a:gd name="T60" fmla="*/ 546 w 986"/>
                <a:gd name="T61" fmla="*/ 1044 h 1879"/>
                <a:gd name="T62" fmla="*/ 587 w 986"/>
                <a:gd name="T63" fmla="*/ 1154 h 1879"/>
                <a:gd name="T64" fmla="*/ 623 w 986"/>
                <a:gd name="T65" fmla="*/ 1265 h 1879"/>
                <a:gd name="T66" fmla="*/ 654 w 986"/>
                <a:gd name="T67" fmla="*/ 1379 h 1879"/>
                <a:gd name="T68" fmla="*/ 681 w 986"/>
                <a:gd name="T69" fmla="*/ 1491 h 1879"/>
                <a:gd name="T70" fmla="*/ 703 w 986"/>
                <a:gd name="T71" fmla="*/ 1603 h 1879"/>
                <a:gd name="T72" fmla="*/ 720 w 986"/>
                <a:gd name="T73" fmla="*/ 1716 h 1879"/>
                <a:gd name="T74" fmla="*/ 732 w 986"/>
                <a:gd name="T75" fmla="*/ 1826 h 1879"/>
                <a:gd name="T76" fmla="*/ 745 w 986"/>
                <a:gd name="T77" fmla="*/ 1861 h 1879"/>
                <a:gd name="T78" fmla="*/ 758 w 986"/>
                <a:gd name="T79" fmla="*/ 1818 h 1879"/>
                <a:gd name="T80" fmla="*/ 770 w 986"/>
                <a:gd name="T81" fmla="*/ 1763 h 1879"/>
                <a:gd name="T82" fmla="*/ 776 w 986"/>
                <a:gd name="T83" fmla="*/ 1701 h 1879"/>
                <a:gd name="T84" fmla="*/ 781 w 986"/>
                <a:gd name="T85" fmla="*/ 1632 h 1879"/>
                <a:gd name="T86" fmla="*/ 782 w 986"/>
                <a:gd name="T87" fmla="*/ 1558 h 1879"/>
                <a:gd name="T88" fmla="*/ 781 w 986"/>
                <a:gd name="T89" fmla="*/ 1439 h 1879"/>
                <a:gd name="T90" fmla="*/ 772 w 986"/>
                <a:gd name="T91" fmla="*/ 1277 h 1879"/>
                <a:gd name="T92" fmla="*/ 758 w 986"/>
                <a:gd name="T93" fmla="*/ 1118 h 1879"/>
                <a:gd name="T94" fmla="*/ 741 w 986"/>
                <a:gd name="T95" fmla="*/ 977 h 1879"/>
                <a:gd name="T96" fmla="*/ 723 w 986"/>
                <a:gd name="T97" fmla="*/ 866 h 1879"/>
                <a:gd name="T98" fmla="*/ 724 w 986"/>
                <a:gd name="T99" fmla="*/ 849 h 1879"/>
                <a:gd name="T100" fmla="*/ 747 w 986"/>
                <a:gd name="T101" fmla="*/ 900 h 1879"/>
                <a:gd name="T102" fmla="*/ 773 w 986"/>
                <a:gd name="T103" fmla="*/ 956 h 1879"/>
                <a:gd name="T104" fmla="*/ 802 w 986"/>
                <a:gd name="T105" fmla="*/ 1023 h 1879"/>
                <a:gd name="T106" fmla="*/ 833 w 986"/>
                <a:gd name="T107" fmla="*/ 1104 h 1879"/>
                <a:gd name="T108" fmla="*/ 865 w 986"/>
                <a:gd name="T109" fmla="*/ 1206 h 1879"/>
                <a:gd name="T110" fmla="*/ 895 w 986"/>
                <a:gd name="T111" fmla="*/ 1332 h 1879"/>
                <a:gd name="T112" fmla="*/ 925 w 986"/>
                <a:gd name="T113" fmla="*/ 1488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86" h="1879">
                  <a:moveTo>
                    <a:pt x="939" y="1577"/>
                  </a:moveTo>
                  <a:lnTo>
                    <a:pt x="946" y="1566"/>
                  </a:lnTo>
                  <a:lnTo>
                    <a:pt x="953" y="1556"/>
                  </a:lnTo>
                  <a:lnTo>
                    <a:pt x="960" y="1544"/>
                  </a:lnTo>
                  <a:lnTo>
                    <a:pt x="967" y="1533"/>
                  </a:lnTo>
                  <a:lnTo>
                    <a:pt x="974" y="1477"/>
                  </a:lnTo>
                  <a:lnTo>
                    <a:pt x="979" y="1421"/>
                  </a:lnTo>
                  <a:lnTo>
                    <a:pt x="984" y="1364"/>
                  </a:lnTo>
                  <a:lnTo>
                    <a:pt x="986" y="1307"/>
                  </a:lnTo>
                  <a:lnTo>
                    <a:pt x="986" y="1249"/>
                  </a:lnTo>
                  <a:lnTo>
                    <a:pt x="985" y="1193"/>
                  </a:lnTo>
                  <a:lnTo>
                    <a:pt x="982" y="1136"/>
                  </a:lnTo>
                  <a:lnTo>
                    <a:pt x="977" y="1079"/>
                  </a:lnTo>
                  <a:lnTo>
                    <a:pt x="970" y="1024"/>
                  </a:lnTo>
                  <a:lnTo>
                    <a:pt x="961" y="967"/>
                  </a:lnTo>
                  <a:lnTo>
                    <a:pt x="951" y="912"/>
                  </a:lnTo>
                  <a:lnTo>
                    <a:pt x="939" y="857"/>
                  </a:lnTo>
                  <a:lnTo>
                    <a:pt x="925" y="803"/>
                  </a:lnTo>
                  <a:lnTo>
                    <a:pt x="908" y="749"/>
                  </a:lnTo>
                  <a:lnTo>
                    <a:pt x="890" y="697"/>
                  </a:lnTo>
                  <a:lnTo>
                    <a:pt x="871" y="645"/>
                  </a:lnTo>
                  <a:lnTo>
                    <a:pt x="849" y="594"/>
                  </a:lnTo>
                  <a:lnTo>
                    <a:pt x="825" y="544"/>
                  </a:lnTo>
                  <a:lnTo>
                    <a:pt x="799" y="495"/>
                  </a:lnTo>
                  <a:lnTo>
                    <a:pt x="771" y="448"/>
                  </a:lnTo>
                  <a:lnTo>
                    <a:pt x="741" y="401"/>
                  </a:lnTo>
                  <a:lnTo>
                    <a:pt x="709" y="356"/>
                  </a:lnTo>
                  <a:lnTo>
                    <a:pt x="675" y="313"/>
                  </a:lnTo>
                  <a:lnTo>
                    <a:pt x="639" y="271"/>
                  </a:lnTo>
                  <a:lnTo>
                    <a:pt x="601" y="230"/>
                  </a:lnTo>
                  <a:lnTo>
                    <a:pt x="561" y="191"/>
                  </a:lnTo>
                  <a:lnTo>
                    <a:pt x="519" y="155"/>
                  </a:lnTo>
                  <a:lnTo>
                    <a:pt x="474" y="120"/>
                  </a:lnTo>
                  <a:lnTo>
                    <a:pt x="427" y="87"/>
                  </a:lnTo>
                  <a:lnTo>
                    <a:pt x="378" y="55"/>
                  </a:lnTo>
                  <a:lnTo>
                    <a:pt x="328" y="26"/>
                  </a:lnTo>
                  <a:lnTo>
                    <a:pt x="275" y="0"/>
                  </a:lnTo>
                  <a:lnTo>
                    <a:pt x="242" y="31"/>
                  </a:lnTo>
                  <a:lnTo>
                    <a:pt x="208" y="64"/>
                  </a:lnTo>
                  <a:lnTo>
                    <a:pt x="174" y="98"/>
                  </a:lnTo>
                  <a:lnTo>
                    <a:pt x="140" y="131"/>
                  </a:lnTo>
                  <a:lnTo>
                    <a:pt x="106" y="165"/>
                  </a:lnTo>
                  <a:lnTo>
                    <a:pt x="71" y="199"/>
                  </a:lnTo>
                  <a:lnTo>
                    <a:pt x="36" y="234"/>
                  </a:lnTo>
                  <a:lnTo>
                    <a:pt x="0" y="270"/>
                  </a:lnTo>
                  <a:lnTo>
                    <a:pt x="42" y="303"/>
                  </a:lnTo>
                  <a:lnTo>
                    <a:pt x="82" y="339"/>
                  </a:lnTo>
                  <a:lnTo>
                    <a:pt x="122" y="376"/>
                  </a:lnTo>
                  <a:lnTo>
                    <a:pt x="161" y="415"/>
                  </a:lnTo>
                  <a:lnTo>
                    <a:pt x="197" y="456"/>
                  </a:lnTo>
                  <a:lnTo>
                    <a:pt x="233" y="498"/>
                  </a:lnTo>
                  <a:lnTo>
                    <a:pt x="268" y="542"/>
                  </a:lnTo>
                  <a:lnTo>
                    <a:pt x="301" y="587"/>
                  </a:lnTo>
                  <a:lnTo>
                    <a:pt x="333" y="634"/>
                  </a:lnTo>
                  <a:lnTo>
                    <a:pt x="365" y="681"/>
                  </a:lnTo>
                  <a:lnTo>
                    <a:pt x="394" y="730"/>
                  </a:lnTo>
                  <a:lnTo>
                    <a:pt x="423" y="781"/>
                  </a:lnTo>
                  <a:lnTo>
                    <a:pt x="450" y="832"/>
                  </a:lnTo>
                  <a:lnTo>
                    <a:pt x="476" y="883"/>
                  </a:lnTo>
                  <a:lnTo>
                    <a:pt x="500" y="936"/>
                  </a:lnTo>
                  <a:lnTo>
                    <a:pt x="524" y="990"/>
                  </a:lnTo>
                  <a:lnTo>
                    <a:pt x="546" y="1044"/>
                  </a:lnTo>
                  <a:lnTo>
                    <a:pt x="567" y="1099"/>
                  </a:lnTo>
                  <a:lnTo>
                    <a:pt x="587" y="1154"/>
                  </a:lnTo>
                  <a:lnTo>
                    <a:pt x="605" y="1210"/>
                  </a:lnTo>
                  <a:lnTo>
                    <a:pt x="623" y="1265"/>
                  </a:lnTo>
                  <a:lnTo>
                    <a:pt x="639" y="1322"/>
                  </a:lnTo>
                  <a:lnTo>
                    <a:pt x="654" y="1379"/>
                  </a:lnTo>
                  <a:lnTo>
                    <a:pt x="669" y="1434"/>
                  </a:lnTo>
                  <a:lnTo>
                    <a:pt x="681" y="1491"/>
                  </a:lnTo>
                  <a:lnTo>
                    <a:pt x="692" y="1548"/>
                  </a:lnTo>
                  <a:lnTo>
                    <a:pt x="703" y="1603"/>
                  </a:lnTo>
                  <a:lnTo>
                    <a:pt x="712" y="1660"/>
                  </a:lnTo>
                  <a:lnTo>
                    <a:pt x="720" y="1716"/>
                  </a:lnTo>
                  <a:lnTo>
                    <a:pt x="726" y="1770"/>
                  </a:lnTo>
                  <a:lnTo>
                    <a:pt x="732" y="1826"/>
                  </a:lnTo>
                  <a:lnTo>
                    <a:pt x="737" y="1879"/>
                  </a:lnTo>
                  <a:lnTo>
                    <a:pt x="745" y="1861"/>
                  </a:lnTo>
                  <a:lnTo>
                    <a:pt x="753" y="1840"/>
                  </a:lnTo>
                  <a:lnTo>
                    <a:pt x="758" y="1818"/>
                  </a:lnTo>
                  <a:lnTo>
                    <a:pt x="764" y="1792"/>
                  </a:lnTo>
                  <a:lnTo>
                    <a:pt x="770" y="1763"/>
                  </a:lnTo>
                  <a:lnTo>
                    <a:pt x="773" y="1733"/>
                  </a:lnTo>
                  <a:lnTo>
                    <a:pt x="776" y="1701"/>
                  </a:lnTo>
                  <a:lnTo>
                    <a:pt x="779" y="1667"/>
                  </a:lnTo>
                  <a:lnTo>
                    <a:pt x="781" y="1632"/>
                  </a:lnTo>
                  <a:lnTo>
                    <a:pt x="782" y="1595"/>
                  </a:lnTo>
                  <a:lnTo>
                    <a:pt x="782" y="1558"/>
                  </a:lnTo>
                  <a:lnTo>
                    <a:pt x="782" y="1518"/>
                  </a:lnTo>
                  <a:lnTo>
                    <a:pt x="781" y="1439"/>
                  </a:lnTo>
                  <a:lnTo>
                    <a:pt x="778" y="1357"/>
                  </a:lnTo>
                  <a:lnTo>
                    <a:pt x="772" y="1277"/>
                  </a:lnTo>
                  <a:lnTo>
                    <a:pt x="765" y="1196"/>
                  </a:lnTo>
                  <a:lnTo>
                    <a:pt x="758" y="1118"/>
                  </a:lnTo>
                  <a:lnTo>
                    <a:pt x="749" y="1045"/>
                  </a:lnTo>
                  <a:lnTo>
                    <a:pt x="741" y="977"/>
                  </a:lnTo>
                  <a:lnTo>
                    <a:pt x="732" y="917"/>
                  </a:lnTo>
                  <a:lnTo>
                    <a:pt x="723" y="866"/>
                  </a:lnTo>
                  <a:lnTo>
                    <a:pt x="715" y="824"/>
                  </a:lnTo>
                  <a:lnTo>
                    <a:pt x="724" y="849"/>
                  </a:lnTo>
                  <a:lnTo>
                    <a:pt x="734" y="874"/>
                  </a:lnTo>
                  <a:lnTo>
                    <a:pt x="747" y="900"/>
                  </a:lnTo>
                  <a:lnTo>
                    <a:pt x="759" y="926"/>
                  </a:lnTo>
                  <a:lnTo>
                    <a:pt x="773" y="956"/>
                  </a:lnTo>
                  <a:lnTo>
                    <a:pt x="788" y="988"/>
                  </a:lnTo>
                  <a:lnTo>
                    <a:pt x="802" y="1023"/>
                  </a:lnTo>
                  <a:lnTo>
                    <a:pt x="817" y="1061"/>
                  </a:lnTo>
                  <a:lnTo>
                    <a:pt x="833" y="1104"/>
                  </a:lnTo>
                  <a:lnTo>
                    <a:pt x="849" y="1152"/>
                  </a:lnTo>
                  <a:lnTo>
                    <a:pt x="865" y="1206"/>
                  </a:lnTo>
                  <a:lnTo>
                    <a:pt x="881" y="1265"/>
                  </a:lnTo>
                  <a:lnTo>
                    <a:pt x="895" y="1332"/>
                  </a:lnTo>
                  <a:lnTo>
                    <a:pt x="911" y="1406"/>
                  </a:lnTo>
                  <a:lnTo>
                    <a:pt x="925" y="1488"/>
                  </a:lnTo>
                  <a:lnTo>
                    <a:pt x="939" y="157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rgbClr val="080808"/>
                </a:solidFill>
                <a:effectLst/>
                <a:uLnTx/>
                <a:uFillTx/>
                <a:cs typeface="+mn-ea"/>
                <a:sym typeface="+mn-lt"/>
              </a:endParaRPr>
            </a:p>
          </p:txBody>
        </p:sp>
        <p:sp>
          <p:nvSpPr>
            <p:cNvPr id="51" name="Freeform 22"/>
            <p:cNvSpPr/>
            <p:nvPr/>
          </p:nvSpPr>
          <p:spPr bwMode="auto">
            <a:xfrm>
              <a:off x="5984876" y="2466975"/>
              <a:ext cx="50800" cy="77788"/>
            </a:xfrm>
            <a:custGeom>
              <a:avLst/>
              <a:gdLst>
                <a:gd name="T0" fmla="*/ 0 w 256"/>
                <a:gd name="T1" fmla="*/ 0 h 390"/>
                <a:gd name="T2" fmla="*/ 18 w 256"/>
                <a:gd name="T3" fmla="*/ 27 h 390"/>
                <a:gd name="T4" fmla="*/ 36 w 256"/>
                <a:gd name="T5" fmla="*/ 54 h 390"/>
                <a:gd name="T6" fmla="*/ 55 w 256"/>
                <a:gd name="T7" fmla="*/ 83 h 390"/>
                <a:gd name="T8" fmla="*/ 72 w 256"/>
                <a:gd name="T9" fmla="*/ 110 h 390"/>
                <a:gd name="T10" fmla="*/ 89 w 256"/>
                <a:gd name="T11" fmla="*/ 138 h 390"/>
                <a:gd name="T12" fmla="*/ 105 w 256"/>
                <a:gd name="T13" fmla="*/ 168 h 390"/>
                <a:gd name="T14" fmla="*/ 119 w 256"/>
                <a:gd name="T15" fmla="*/ 196 h 390"/>
                <a:gd name="T16" fmla="*/ 135 w 256"/>
                <a:gd name="T17" fmla="*/ 226 h 390"/>
                <a:gd name="T18" fmla="*/ 152 w 256"/>
                <a:gd name="T19" fmla="*/ 243 h 390"/>
                <a:gd name="T20" fmla="*/ 169 w 256"/>
                <a:gd name="T21" fmla="*/ 261 h 390"/>
                <a:gd name="T22" fmla="*/ 185 w 256"/>
                <a:gd name="T23" fmla="*/ 280 h 390"/>
                <a:gd name="T24" fmla="*/ 200 w 256"/>
                <a:gd name="T25" fmla="*/ 300 h 390"/>
                <a:gd name="T26" fmla="*/ 215 w 256"/>
                <a:gd name="T27" fmla="*/ 321 h 390"/>
                <a:gd name="T28" fmla="*/ 228 w 256"/>
                <a:gd name="T29" fmla="*/ 343 h 390"/>
                <a:gd name="T30" fmla="*/ 243 w 256"/>
                <a:gd name="T31" fmla="*/ 366 h 390"/>
                <a:gd name="T32" fmla="*/ 256 w 256"/>
                <a:gd name="T33" fmla="*/ 390 h 390"/>
                <a:gd name="T34" fmla="*/ 245 w 256"/>
                <a:gd name="T35" fmla="*/ 363 h 390"/>
                <a:gd name="T36" fmla="*/ 233 w 256"/>
                <a:gd name="T37" fmla="*/ 337 h 390"/>
                <a:gd name="T38" fmla="*/ 219 w 256"/>
                <a:gd name="T39" fmla="*/ 312 h 390"/>
                <a:gd name="T40" fmla="*/ 205 w 256"/>
                <a:gd name="T41" fmla="*/ 286 h 390"/>
                <a:gd name="T42" fmla="*/ 192 w 256"/>
                <a:gd name="T43" fmla="*/ 261 h 390"/>
                <a:gd name="T44" fmla="*/ 177 w 256"/>
                <a:gd name="T45" fmla="*/ 235 h 390"/>
                <a:gd name="T46" fmla="*/ 161 w 256"/>
                <a:gd name="T47" fmla="*/ 211 h 390"/>
                <a:gd name="T48" fmla="*/ 145 w 256"/>
                <a:gd name="T49" fmla="*/ 186 h 390"/>
                <a:gd name="T50" fmla="*/ 128 w 256"/>
                <a:gd name="T51" fmla="*/ 162 h 390"/>
                <a:gd name="T52" fmla="*/ 111 w 256"/>
                <a:gd name="T53" fmla="*/ 137 h 390"/>
                <a:gd name="T54" fmla="*/ 94 w 256"/>
                <a:gd name="T55" fmla="*/ 114 h 390"/>
                <a:gd name="T56" fmla="*/ 76 w 256"/>
                <a:gd name="T57" fmla="*/ 91 h 390"/>
                <a:gd name="T58" fmla="*/ 39 w 256"/>
                <a:gd name="T59" fmla="*/ 44 h 390"/>
                <a:gd name="T60" fmla="*/ 0 w 256"/>
                <a:gd name="T61" fmla="*/ 0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56" h="390">
                  <a:moveTo>
                    <a:pt x="0" y="0"/>
                  </a:moveTo>
                  <a:lnTo>
                    <a:pt x="18" y="27"/>
                  </a:lnTo>
                  <a:lnTo>
                    <a:pt x="36" y="54"/>
                  </a:lnTo>
                  <a:lnTo>
                    <a:pt x="55" y="83"/>
                  </a:lnTo>
                  <a:lnTo>
                    <a:pt x="72" y="110"/>
                  </a:lnTo>
                  <a:lnTo>
                    <a:pt x="89" y="138"/>
                  </a:lnTo>
                  <a:lnTo>
                    <a:pt x="105" y="168"/>
                  </a:lnTo>
                  <a:lnTo>
                    <a:pt x="119" y="196"/>
                  </a:lnTo>
                  <a:lnTo>
                    <a:pt x="135" y="226"/>
                  </a:lnTo>
                  <a:lnTo>
                    <a:pt x="152" y="243"/>
                  </a:lnTo>
                  <a:lnTo>
                    <a:pt x="169" y="261"/>
                  </a:lnTo>
                  <a:lnTo>
                    <a:pt x="185" y="280"/>
                  </a:lnTo>
                  <a:lnTo>
                    <a:pt x="200" y="300"/>
                  </a:lnTo>
                  <a:lnTo>
                    <a:pt x="215" y="321"/>
                  </a:lnTo>
                  <a:lnTo>
                    <a:pt x="228" y="343"/>
                  </a:lnTo>
                  <a:lnTo>
                    <a:pt x="243" y="366"/>
                  </a:lnTo>
                  <a:lnTo>
                    <a:pt x="256" y="390"/>
                  </a:lnTo>
                  <a:lnTo>
                    <a:pt x="245" y="363"/>
                  </a:lnTo>
                  <a:lnTo>
                    <a:pt x="233" y="337"/>
                  </a:lnTo>
                  <a:lnTo>
                    <a:pt x="219" y="312"/>
                  </a:lnTo>
                  <a:lnTo>
                    <a:pt x="205" y="286"/>
                  </a:lnTo>
                  <a:lnTo>
                    <a:pt x="192" y="261"/>
                  </a:lnTo>
                  <a:lnTo>
                    <a:pt x="177" y="235"/>
                  </a:lnTo>
                  <a:lnTo>
                    <a:pt x="161" y="211"/>
                  </a:lnTo>
                  <a:lnTo>
                    <a:pt x="145" y="186"/>
                  </a:lnTo>
                  <a:lnTo>
                    <a:pt x="128" y="162"/>
                  </a:lnTo>
                  <a:lnTo>
                    <a:pt x="111" y="137"/>
                  </a:lnTo>
                  <a:lnTo>
                    <a:pt x="94" y="114"/>
                  </a:lnTo>
                  <a:lnTo>
                    <a:pt x="76" y="91"/>
                  </a:lnTo>
                  <a:lnTo>
                    <a:pt x="39" y="44"/>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rgbClr val="080808"/>
                </a:solidFill>
                <a:effectLst/>
                <a:uLnTx/>
                <a:uFillTx/>
                <a:cs typeface="+mn-ea"/>
                <a:sym typeface="+mn-lt"/>
              </a:endParaRPr>
            </a:p>
          </p:txBody>
        </p:sp>
        <p:sp>
          <p:nvSpPr>
            <p:cNvPr id="52" name="Freeform 23"/>
            <p:cNvSpPr/>
            <p:nvPr/>
          </p:nvSpPr>
          <p:spPr bwMode="auto">
            <a:xfrm>
              <a:off x="5897563" y="2311400"/>
              <a:ext cx="187325" cy="280988"/>
            </a:xfrm>
            <a:custGeom>
              <a:avLst/>
              <a:gdLst>
                <a:gd name="T0" fmla="*/ 912 w 948"/>
                <a:gd name="T1" fmla="*/ 1356 h 1420"/>
                <a:gd name="T2" fmla="*/ 940 w 948"/>
                <a:gd name="T3" fmla="*/ 1238 h 1420"/>
                <a:gd name="T4" fmla="*/ 948 w 948"/>
                <a:gd name="T5" fmla="*/ 1131 h 1420"/>
                <a:gd name="T6" fmla="*/ 938 w 948"/>
                <a:gd name="T7" fmla="*/ 1032 h 1420"/>
                <a:gd name="T8" fmla="*/ 911 w 948"/>
                <a:gd name="T9" fmla="*/ 941 h 1420"/>
                <a:gd name="T10" fmla="*/ 871 w 948"/>
                <a:gd name="T11" fmla="*/ 860 h 1420"/>
                <a:gd name="T12" fmla="*/ 819 w 948"/>
                <a:gd name="T13" fmla="*/ 786 h 1420"/>
                <a:gd name="T14" fmla="*/ 759 w 948"/>
                <a:gd name="T15" fmla="*/ 718 h 1420"/>
                <a:gd name="T16" fmla="*/ 691 w 948"/>
                <a:gd name="T17" fmla="*/ 658 h 1420"/>
                <a:gd name="T18" fmla="*/ 618 w 948"/>
                <a:gd name="T19" fmla="*/ 604 h 1420"/>
                <a:gd name="T20" fmla="*/ 544 w 948"/>
                <a:gd name="T21" fmla="*/ 556 h 1420"/>
                <a:gd name="T22" fmla="*/ 468 w 948"/>
                <a:gd name="T23" fmla="*/ 513 h 1420"/>
                <a:gd name="T24" fmla="*/ 359 w 948"/>
                <a:gd name="T25" fmla="*/ 456 h 1420"/>
                <a:gd name="T26" fmla="*/ 233 w 948"/>
                <a:gd name="T27" fmla="*/ 395 h 1420"/>
                <a:gd name="T28" fmla="*/ 222 w 948"/>
                <a:gd name="T29" fmla="*/ 379 h 1420"/>
                <a:gd name="T30" fmla="*/ 300 w 948"/>
                <a:gd name="T31" fmla="*/ 401 h 1420"/>
                <a:gd name="T32" fmla="*/ 415 w 948"/>
                <a:gd name="T33" fmla="*/ 438 h 1420"/>
                <a:gd name="T34" fmla="*/ 524 w 948"/>
                <a:gd name="T35" fmla="*/ 472 h 1420"/>
                <a:gd name="T36" fmla="*/ 589 w 948"/>
                <a:gd name="T37" fmla="*/ 490 h 1420"/>
                <a:gd name="T38" fmla="*/ 646 w 948"/>
                <a:gd name="T39" fmla="*/ 502 h 1420"/>
                <a:gd name="T40" fmla="*/ 690 w 948"/>
                <a:gd name="T41" fmla="*/ 508 h 1420"/>
                <a:gd name="T42" fmla="*/ 722 w 948"/>
                <a:gd name="T43" fmla="*/ 505 h 1420"/>
                <a:gd name="T44" fmla="*/ 737 w 948"/>
                <a:gd name="T45" fmla="*/ 490 h 1420"/>
                <a:gd name="T46" fmla="*/ 736 w 948"/>
                <a:gd name="T47" fmla="*/ 463 h 1420"/>
                <a:gd name="T48" fmla="*/ 715 w 948"/>
                <a:gd name="T49" fmla="*/ 421 h 1420"/>
                <a:gd name="T50" fmla="*/ 671 w 948"/>
                <a:gd name="T51" fmla="*/ 362 h 1420"/>
                <a:gd name="T52" fmla="*/ 603 w 948"/>
                <a:gd name="T53" fmla="*/ 285 h 1420"/>
                <a:gd name="T54" fmla="*/ 507 w 948"/>
                <a:gd name="T55" fmla="*/ 187 h 1420"/>
                <a:gd name="T56" fmla="*/ 384 w 948"/>
                <a:gd name="T57" fmla="*/ 68 h 1420"/>
                <a:gd name="T58" fmla="*/ 274 w 948"/>
                <a:gd name="T59" fmla="*/ 34 h 1420"/>
                <a:gd name="T60" fmla="*/ 199 w 948"/>
                <a:gd name="T61" fmla="*/ 104 h 1420"/>
                <a:gd name="T62" fmla="*/ 122 w 948"/>
                <a:gd name="T63" fmla="*/ 178 h 1420"/>
                <a:gd name="T64" fmla="*/ 41 w 948"/>
                <a:gd name="T65" fmla="*/ 255 h 1420"/>
                <a:gd name="T66" fmla="*/ 40 w 948"/>
                <a:gd name="T67" fmla="*/ 317 h 1420"/>
                <a:gd name="T68" fmla="*/ 117 w 948"/>
                <a:gd name="T69" fmla="*/ 365 h 1420"/>
                <a:gd name="T70" fmla="*/ 194 w 948"/>
                <a:gd name="T71" fmla="*/ 416 h 1420"/>
                <a:gd name="T72" fmla="*/ 269 w 948"/>
                <a:gd name="T73" fmla="*/ 472 h 1420"/>
                <a:gd name="T74" fmla="*/ 343 w 948"/>
                <a:gd name="T75" fmla="*/ 531 h 1420"/>
                <a:gd name="T76" fmla="*/ 413 w 948"/>
                <a:gd name="T77" fmla="*/ 593 h 1420"/>
                <a:gd name="T78" fmla="*/ 481 w 948"/>
                <a:gd name="T79" fmla="*/ 659 h 1420"/>
                <a:gd name="T80" fmla="*/ 546 w 948"/>
                <a:gd name="T81" fmla="*/ 728 h 1420"/>
                <a:gd name="T82" fmla="*/ 606 w 948"/>
                <a:gd name="T83" fmla="*/ 799 h 1420"/>
                <a:gd name="T84" fmla="*/ 663 w 948"/>
                <a:gd name="T85" fmla="*/ 874 h 1420"/>
                <a:gd name="T86" fmla="*/ 714 w 948"/>
                <a:gd name="T87" fmla="*/ 953 h 1420"/>
                <a:gd name="T88" fmla="*/ 760 w 948"/>
                <a:gd name="T89" fmla="*/ 1032 h 1420"/>
                <a:gd name="T90" fmla="*/ 801 w 948"/>
                <a:gd name="T91" fmla="*/ 1115 h 1420"/>
                <a:gd name="T92" fmla="*/ 835 w 948"/>
                <a:gd name="T93" fmla="*/ 1200 h 1420"/>
                <a:gd name="T94" fmla="*/ 862 w 948"/>
                <a:gd name="T95" fmla="*/ 1286 h 1420"/>
                <a:gd name="T96" fmla="*/ 883 w 948"/>
                <a:gd name="T97" fmla="*/ 1374 h 1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48" h="1420">
                  <a:moveTo>
                    <a:pt x="891" y="1420"/>
                  </a:moveTo>
                  <a:lnTo>
                    <a:pt x="912" y="1356"/>
                  </a:lnTo>
                  <a:lnTo>
                    <a:pt x="929" y="1296"/>
                  </a:lnTo>
                  <a:lnTo>
                    <a:pt x="940" y="1238"/>
                  </a:lnTo>
                  <a:lnTo>
                    <a:pt x="947" y="1184"/>
                  </a:lnTo>
                  <a:lnTo>
                    <a:pt x="948" y="1131"/>
                  </a:lnTo>
                  <a:lnTo>
                    <a:pt x="945" y="1081"/>
                  </a:lnTo>
                  <a:lnTo>
                    <a:pt x="938" y="1032"/>
                  </a:lnTo>
                  <a:lnTo>
                    <a:pt x="927" y="985"/>
                  </a:lnTo>
                  <a:lnTo>
                    <a:pt x="911" y="941"/>
                  </a:lnTo>
                  <a:lnTo>
                    <a:pt x="893" y="899"/>
                  </a:lnTo>
                  <a:lnTo>
                    <a:pt x="871" y="860"/>
                  </a:lnTo>
                  <a:lnTo>
                    <a:pt x="846" y="822"/>
                  </a:lnTo>
                  <a:lnTo>
                    <a:pt x="819" y="786"/>
                  </a:lnTo>
                  <a:lnTo>
                    <a:pt x="790" y="751"/>
                  </a:lnTo>
                  <a:lnTo>
                    <a:pt x="759" y="718"/>
                  </a:lnTo>
                  <a:lnTo>
                    <a:pt x="726" y="687"/>
                  </a:lnTo>
                  <a:lnTo>
                    <a:pt x="691" y="658"/>
                  </a:lnTo>
                  <a:lnTo>
                    <a:pt x="655" y="630"/>
                  </a:lnTo>
                  <a:lnTo>
                    <a:pt x="618" y="604"/>
                  </a:lnTo>
                  <a:lnTo>
                    <a:pt x="581" y="579"/>
                  </a:lnTo>
                  <a:lnTo>
                    <a:pt x="544" y="556"/>
                  </a:lnTo>
                  <a:lnTo>
                    <a:pt x="505" y="533"/>
                  </a:lnTo>
                  <a:lnTo>
                    <a:pt x="468" y="513"/>
                  </a:lnTo>
                  <a:lnTo>
                    <a:pt x="430" y="492"/>
                  </a:lnTo>
                  <a:lnTo>
                    <a:pt x="359" y="456"/>
                  </a:lnTo>
                  <a:lnTo>
                    <a:pt x="292" y="424"/>
                  </a:lnTo>
                  <a:lnTo>
                    <a:pt x="233" y="395"/>
                  </a:lnTo>
                  <a:lnTo>
                    <a:pt x="184" y="368"/>
                  </a:lnTo>
                  <a:lnTo>
                    <a:pt x="222" y="379"/>
                  </a:lnTo>
                  <a:lnTo>
                    <a:pt x="260" y="390"/>
                  </a:lnTo>
                  <a:lnTo>
                    <a:pt x="300" y="401"/>
                  </a:lnTo>
                  <a:lnTo>
                    <a:pt x="338" y="413"/>
                  </a:lnTo>
                  <a:lnTo>
                    <a:pt x="415" y="438"/>
                  </a:lnTo>
                  <a:lnTo>
                    <a:pt x="489" y="460"/>
                  </a:lnTo>
                  <a:lnTo>
                    <a:pt x="524" y="472"/>
                  </a:lnTo>
                  <a:lnTo>
                    <a:pt x="558" y="481"/>
                  </a:lnTo>
                  <a:lnTo>
                    <a:pt x="589" y="490"/>
                  </a:lnTo>
                  <a:lnTo>
                    <a:pt x="618" y="497"/>
                  </a:lnTo>
                  <a:lnTo>
                    <a:pt x="646" y="502"/>
                  </a:lnTo>
                  <a:lnTo>
                    <a:pt x="669" y="507"/>
                  </a:lnTo>
                  <a:lnTo>
                    <a:pt x="690" y="508"/>
                  </a:lnTo>
                  <a:lnTo>
                    <a:pt x="708" y="508"/>
                  </a:lnTo>
                  <a:lnTo>
                    <a:pt x="722" y="505"/>
                  </a:lnTo>
                  <a:lnTo>
                    <a:pt x="732" y="499"/>
                  </a:lnTo>
                  <a:lnTo>
                    <a:pt x="737" y="490"/>
                  </a:lnTo>
                  <a:lnTo>
                    <a:pt x="739" y="477"/>
                  </a:lnTo>
                  <a:lnTo>
                    <a:pt x="736" y="463"/>
                  </a:lnTo>
                  <a:lnTo>
                    <a:pt x="727" y="443"/>
                  </a:lnTo>
                  <a:lnTo>
                    <a:pt x="715" y="421"/>
                  </a:lnTo>
                  <a:lnTo>
                    <a:pt x="696" y="393"/>
                  </a:lnTo>
                  <a:lnTo>
                    <a:pt x="671" y="362"/>
                  </a:lnTo>
                  <a:lnTo>
                    <a:pt x="640" y="325"/>
                  </a:lnTo>
                  <a:lnTo>
                    <a:pt x="603" y="285"/>
                  </a:lnTo>
                  <a:lnTo>
                    <a:pt x="558" y="238"/>
                  </a:lnTo>
                  <a:lnTo>
                    <a:pt x="507" y="187"/>
                  </a:lnTo>
                  <a:lnTo>
                    <a:pt x="449" y="130"/>
                  </a:lnTo>
                  <a:lnTo>
                    <a:pt x="384" y="68"/>
                  </a:lnTo>
                  <a:lnTo>
                    <a:pt x="310" y="0"/>
                  </a:lnTo>
                  <a:lnTo>
                    <a:pt x="274" y="34"/>
                  </a:lnTo>
                  <a:lnTo>
                    <a:pt x="237" y="68"/>
                  </a:lnTo>
                  <a:lnTo>
                    <a:pt x="199" y="104"/>
                  </a:lnTo>
                  <a:lnTo>
                    <a:pt x="160" y="141"/>
                  </a:lnTo>
                  <a:lnTo>
                    <a:pt x="122" y="178"/>
                  </a:lnTo>
                  <a:lnTo>
                    <a:pt x="82" y="217"/>
                  </a:lnTo>
                  <a:lnTo>
                    <a:pt x="41" y="255"/>
                  </a:lnTo>
                  <a:lnTo>
                    <a:pt x="0" y="295"/>
                  </a:lnTo>
                  <a:lnTo>
                    <a:pt x="40" y="317"/>
                  </a:lnTo>
                  <a:lnTo>
                    <a:pt x="79" y="340"/>
                  </a:lnTo>
                  <a:lnTo>
                    <a:pt x="117" y="365"/>
                  </a:lnTo>
                  <a:lnTo>
                    <a:pt x="156" y="390"/>
                  </a:lnTo>
                  <a:lnTo>
                    <a:pt x="194" y="416"/>
                  </a:lnTo>
                  <a:lnTo>
                    <a:pt x="232" y="443"/>
                  </a:lnTo>
                  <a:lnTo>
                    <a:pt x="269" y="472"/>
                  </a:lnTo>
                  <a:lnTo>
                    <a:pt x="307" y="500"/>
                  </a:lnTo>
                  <a:lnTo>
                    <a:pt x="343" y="531"/>
                  </a:lnTo>
                  <a:lnTo>
                    <a:pt x="378" y="561"/>
                  </a:lnTo>
                  <a:lnTo>
                    <a:pt x="413" y="593"/>
                  </a:lnTo>
                  <a:lnTo>
                    <a:pt x="447" y="625"/>
                  </a:lnTo>
                  <a:lnTo>
                    <a:pt x="481" y="659"/>
                  </a:lnTo>
                  <a:lnTo>
                    <a:pt x="514" y="693"/>
                  </a:lnTo>
                  <a:lnTo>
                    <a:pt x="546" y="728"/>
                  </a:lnTo>
                  <a:lnTo>
                    <a:pt x="576" y="763"/>
                  </a:lnTo>
                  <a:lnTo>
                    <a:pt x="606" y="799"/>
                  </a:lnTo>
                  <a:lnTo>
                    <a:pt x="635" y="837"/>
                  </a:lnTo>
                  <a:lnTo>
                    <a:pt x="663" y="874"/>
                  </a:lnTo>
                  <a:lnTo>
                    <a:pt x="689" y="913"/>
                  </a:lnTo>
                  <a:lnTo>
                    <a:pt x="714" y="953"/>
                  </a:lnTo>
                  <a:lnTo>
                    <a:pt x="737" y="992"/>
                  </a:lnTo>
                  <a:lnTo>
                    <a:pt x="760" y="1032"/>
                  </a:lnTo>
                  <a:lnTo>
                    <a:pt x="782" y="1073"/>
                  </a:lnTo>
                  <a:lnTo>
                    <a:pt x="801" y="1115"/>
                  </a:lnTo>
                  <a:lnTo>
                    <a:pt x="819" y="1157"/>
                  </a:lnTo>
                  <a:lnTo>
                    <a:pt x="835" y="1200"/>
                  </a:lnTo>
                  <a:lnTo>
                    <a:pt x="850" y="1243"/>
                  </a:lnTo>
                  <a:lnTo>
                    <a:pt x="862" y="1286"/>
                  </a:lnTo>
                  <a:lnTo>
                    <a:pt x="874" y="1330"/>
                  </a:lnTo>
                  <a:lnTo>
                    <a:pt x="883" y="1374"/>
                  </a:lnTo>
                  <a:lnTo>
                    <a:pt x="891" y="14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rgbClr val="080808"/>
                </a:solidFill>
                <a:effectLst/>
                <a:uLnTx/>
                <a:uFillTx/>
                <a:cs typeface="+mn-ea"/>
                <a:sym typeface="+mn-lt"/>
              </a:endParaRPr>
            </a:p>
          </p:txBody>
        </p:sp>
        <p:sp>
          <p:nvSpPr>
            <p:cNvPr id="53" name="Freeform 24"/>
            <p:cNvSpPr/>
            <p:nvPr/>
          </p:nvSpPr>
          <p:spPr bwMode="auto">
            <a:xfrm>
              <a:off x="5784851" y="2470150"/>
              <a:ext cx="139700" cy="225425"/>
            </a:xfrm>
            <a:custGeom>
              <a:avLst/>
              <a:gdLst>
                <a:gd name="T0" fmla="*/ 39 w 700"/>
                <a:gd name="T1" fmla="*/ 14 h 1142"/>
                <a:gd name="T2" fmla="*/ 13 w 700"/>
                <a:gd name="T3" fmla="*/ 40 h 1142"/>
                <a:gd name="T4" fmla="*/ 30 w 700"/>
                <a:gd name="T5" fmla="*/ 90 h 1142"/>
                <a:gd name="T6" fmla="*/ 89 w 700"/>
                <a:gd name="T7" fmla="*/ 164 h 1142"/>
                <a:gd name="T8" fmla="*/ 145 w 700"/>
                <a:gd name="T9" fmla="*/ 240 h 1142"/>
                <a:gd name="T10" fmla="*/ 196 w 700"/>
                <a:gd name="T11" fmla="*/ 318 h 1142"/>
                <a:gd name="T12" fmla="*/ 245 w 700"/>
                <a:gd name="T13" fmla="*/ 397 h 1142"/>
                <a:gd name="T14" fmla="*/ 290 w 700"/>
                <a:gd name="T15" fmla="*/ 476 h 1142"/>
                <a:gd name="T16" fmla="*/ 332 w 700"/>
                <a:gd name="T17" fmla="*/ 558 h 1142"/>
                <a:gd name="T18" fmla="*/ 370 w 700"/>
                <a:gd name="T19" fmla="*/ 640 h 1142"/>
                <a:gd name="T20" fmla="*/ 410 w 700"/>
                <a:gd name="T21" fmla="*/ 699 h 1142"/>
                <a:gd name="T22" fmla="*/ 453 w 700"/>
                <a:gd name="T23" fmla="*/ 739 h 1142"/>
                <a:gd name="T24" fmla="*/ 495 w 700"/>
                <a:gd name="T25" fmla="*/ 788 h 1142"/>
                <a:gd name="T26" fmla="*/ 536 w 700"/>
                <a:gd name="T27" fmla="*/ 844 h 1142"/>
                <a:gd name="T28" fmla="*/ 576 w 700"/>
                <a:gd name="T29" fmla="*/ 904 h 1142"/>
                <a:gd name="T30" fmla="*/ 614 w 700"/>
                <a:gd name="T31" fmla="*/ 967 h 1142"/>
                <a:gd name="T32" fmla="*/ 651 w 700"/>
                <a:gd name="T33" fmla="*/ 1035 h 1142"/>
                <a:gd name="T34" fmla="*/ 685 w 700"/>
                <a:gd name="T35" fmla="*/ 1106 h 1142"/>
                <a:gd name="T36" fmla="*/ 690 w 700"/>
                <a:gd name="T37" fmla="*/ 1100 h 1142"/>
                <a:gd name="T38" fmla="*/ 670 w 700"/>
                <a:gd name="T39" fmla="*/ 1017 h 1142"/>
                <a:gd name="T40" fmla="*/ 646 w 700"/>
                <a:gd name="T41" fmla="*/ 935 h 1142"/>
                <a:gd name="T42" fmla="*/ 619 w 700"/>
                <a:gd name="T43" fmla="*/ 853 h 1142"/>
                <a:gd name="T44" fmla="*/ 589 w 700"/>
                <a:gd name="T45" fmla="*/ 772 h 1142"/>
                <a:gd name="T46" fmla="*/ 558 w 700"/>
                <a:gd name="T47" fmla="*/ 692 h 1142"/>
                <a:gd name="T48" fmla="*/ 522 w 700"/>
                <a:gd name="T49" fmla="*/ 615 h 1142"/>
                <a:gd name="T50" fmla="*/ 485 w 700"/>
                <a:gd name="T51" fmla="*/ 538 h 1142"/>
                <a:gd name="T52" fmla="*/ 445 w 700"/>
                <a:gd name="T53" fmla="*/ 464 h 1142"/>
                <a:gd name="T54" fmla="*/ 402 w 700"/>
                <a:gd name="T55" fmla="*/ 391 h 1142"/>
                <a:gd name="T56" fmla="*/ 356 w 700"/>
                <a:gd name="T57" fmla="*/ 322 h 1142"/>
                <a:gd name="T58" fmla="*/ 307 w 700"/>
                <a:gd name="T59" fmla="*/ 255 h 1142"/>
                <a:gd name="T60" fmla="*/ 256 w 700"/>
                <a:gd name="T61" fmla="*/ 193 h 1142"/>
                <a:gd name="T62" fmla="*/ 202 w 700"/>
                <a:gd name="T63" fmla="*/ 133 h 1142"/>
                <a:gd name="T64" fmla="*/ 145 w 700"/>
                <a:gd name="T65" fmla="*/ 77 h 1142"/>
                <a:gd name="T66" fmla="*/ 85 w 700"/>
                <a:gd name="T67" fmla="*/ 25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00" h="1142">
                  <a:moveTo>
                    <a:pt x="53" y="0"/>
                  </a:moveTo>
                  <a:lnTo>
                    <a:pt x="39" y="14"/>
                  </a:lnTo>
                  <a:lnTo>
                    <a:pt x="27" y="26"/>
                  </a:lnTo>
                  <a:lnTo>
                    <a:pt x="13" y="40"/>
                  </a:lnTo>
                  <a:lnTo>
                    <a:pt x="0" y="52"/>
                  </a:lnTo>
                  <a:lnTo>
                    <a:pt x="30" y="90"/>
                  </a:lnTo>
                  <a:lnTo>
                    <a:pt x="61" y="127"/>
                  </a:lnTo>
                  <a:lnTo>
                    <a:pt x="89" y="164"/>
                  </a:lnTo>
                  <a:lnTo>
                    <a:pt x="118" y="202"/>
                  </a:lnTo>
                  <a:lnTo>
                    <a:pt x="145" y="240"/>
                  </a:lnTo>
                  <a:lnTo>
                    <a:pt x="171" y="279"/>
                  </a:lnTo>
                  <a:lnTo>
                    <a:pt x="196" y="318"/>
                  </a:lnTo>
                  <a:lnTo>
                    <a:pt x="221" y="357"/>
                  </a:lnTo>
                  <a:lnTo>
                    <a:pt x="245" y="397"/>
                  </a:lnTo>
                  <a:lnTo>
                    <a:pt x="267" y="437"/>
                  </a:lnTo>
                  <a:lnTo>
                    <a:pt x="290" y="476"/>
                  </a:lnTo>
                  <a:lnTo>
                    <a:pt x="311" y="517"/>
                  </a:lnTo>
                  <a:lnTo>
                    <a:pt x="332" y="558"/>
                  </a:lnTo>
                  <a:lnTo>
                    <a:pt x="351" y="599"/>
                  </a:lnTo>
                  <a:lnTo>
                    <a:pt x="370" y="640"/>
                  </a:lnTo>
                  <a:lnTo>
                    <a:pt x="389" y="682"/>
                  </a:lnTo>
                  <a:lnTo>
                    <a:pt x="410" y="699"/>
                  </a:lnTo>
                  <a:lnTo>
                    <a:pt x="432" y="718"/>
                  </a:lnTo>
                  <a:lnTo>
                    <a:pt x="453" y="739"/>
                  </a:lnTo>
                  <a:lnTo>
                    <a:pt x="474" y="763"/>
                  </a:lnTo>
                  <a:lnTo>
                    <a:pt x="495" y="788"/>
                  </a:lnTo>
                  <a:lnTo>
                    <a:pt x="516" y="815"/>
                  </a:lnTo>
                  <a:lnTo>
                    <a:pt x="536" y="844"/>
                  </a:lnTo>
                  <a:lnTo>
                    <a:pt x="556" y="872"/>
                  </a:lnTo>
                  <a:lnTo>
                    <a:pt x="576" y="904"/>
                  </a:lnTo>
                  <a:lnTo>
                    <a:pt x="595" y="936"/>
                  </a:lnTo>
                  <a:lnTo>
                    <a:pt x="614" y="967"/>
                  </a:lnTo>
                  <a:lnTo>
                    <a:pt x="632" y="1001"/>
                  </a:lnTo>
                  <a:lnTo>
                    <a:pt x="651" y="1035"/>
                  </a:lnTo>
                  <a:lnTo>
                    <a:pt x="668" y="1071"/>
                  </a:lnTo>
                  <a:lnTo>
                    <a:pt x="685" y="1106"/>
                  </a:lnTo>
                  <a:lnTo>
                    <a:pt x="700" y="1142"/>
                  </a:lnTo>
                  <a:lnTo>
                    <a:pt x="690" y="1100"/>
                  </a:lnTo>
                  <a:lnTo>
                    <a:pt x="680" y="1059"/>
                  </a:lnTo>
                  <a:lnTo>
                    <a:pt x="670" y="1017"/>
                  </a:lnTo>
                  <a:lnTo>
                    <a:pt x="657" y="976"/>
                  </a:lnTo>
                  <a:lnTo>
                    <a:pt x="646" y="935"/>
                  </a:lnTo>
                  <a:lnTo>
                    <a:pt x="632" y="894"/>
                  </a:lnTo>
                  <a:lnTo>
                    <a:pt x="619" y="853"/>
                  </a:lnTo>
                  <a:lnTo>
                    <a:pt x="604" y="812"/>
                  </a:lnTo>
                  <a:lnTo>
                    <a:pt x="589" y="772"/>
                  </a:lnTo>
                  <a:lnTo>
                    <a:pt x="573" y="732"/>
                  </a:lnTo>
                  <a:lnTo>
                    <a:pt x="558" y="692"/>
                  </a:lnTo>
                  <a:lnTo>
                    <a:pt x="541" y="653"/>
                  </a:lnTo>
                  <a:lnTo>
                    <a:pt x="522" y="615"/>
                  </a:lnTo>
                  <a:lnTo>
                    <a:pt x="504" y="576"/>
                  </a:lnTo>
                  <a:lnTo>
                    <a:pt x="485" y="538"/>
                  </a:lnTo>
                  <a:lnTo>
                    <a:pt x="466" y="500"/>
                  </a:lnTo>
                  <a:lnTo>
                    <a:pt x="445" y="464"/>
                  </a:lnTo>
                  <a:lnTo>
                    <a:pt x="424" y="428"/>
                  </a:lnTo>
                  <a:lnTo>
                    <a:pt x="402" y="391"/>
                  </a:lnTo>
                  <a:lnTo>
                    <a:pt x="380" y="356"/>
                  </a:lnTo>
                  <a:lnTo>
                    <a:pt x="356" y="322"/>
                  </a:lnTo>
                  <a:lnTo>
                    <a:pt x="332" y="288"/>
                  </a:lnTo>
                  <a:lnTo>
                    <a:pt x="307" y="255"/>
                  </a:lnTo>
                  <a:lnTo>
                    <a:pt x="282" y="223"/>
                  </a:lnTo>
                  <a:lnTo>
                    <a:pt x="256" y="193"/>
                  </a:lnTo>
                  <a:lnTo>
                    <a:pt x="229" y="162"/>
                  </a:lnTo>
                  <a:lnTo>
                    <a:pt x="202" y="133"/>
                  </a:lnTo>
                  <a:lnTo>
                    <a:pt x="173" y="104"/>
                  </a:lnTo>
                  <a:lnTo>
                    <a:pt x="145" y="77"/>
                  </a:lnTo>
                  <a:lnTo>
                    <a:pt x="114" y="50"/>
                  </a:lnTo>
                  <a:lnTo>
                    <a:pt x="85" y="25"/>
                  </a:lnTo>
                  <a:lnTo>
                    <a:pt x="5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rgbClr val="080808"/>
                </a:solidFill>
                <a:effectLst/>
                <a:uLnTx/>
                <a:uFillTx/>
                <a:cs typeface="+mn-ea"/>
                <a:sym typeface="+mn-lt"/>
              </a:endParaRPr>
            </a:p>
          </p:txBody>
        </p:sp>
        <p:sp>
          <p:nvSpPr>
            <p:cNvPr id="54" name="Freeform 25"/>
            <p:cNvSpPr/>
            <p:nvPr/>
          </p:nvSpPr>
          <p:spPr bwMode="auto">
            <a:xfrm>
              <a:off x="4757738" y="3119438"/>
              <a:ext cx="257175" cy="533400"/>
            </a:xfrm>
            <a:custGeom>
              <a:avLst/>
              <a:gdLst>
                <a:gd name="T0" fmla="*/ 73 w 1293"/>
                <a:gd name="T1" fmla="*/ 2665 h 2691"/>
                <a:gd name="T2" fmla="*/ 217 w 1293"/>
                <a:gd name="T3" fmla="*/ 2612 h 2691"/>
                <a:gd name="T4" fmla="*/ 360 w 1293"/>
                <a:gd name="T5" fmla="*/ 2556 h 2691"/>
                <a:gd name="T6" fmla="*/ 501 w 1293"/>
                <a:gd name="T7" fmla="*/ 2501 h 2691"/>
                <a:gd name="T8" fmla="*/ 600 w 1293"/>
                <a:gd name="T9" fmla="*/ 2415 h 2691"/>
                <a:gd name="T10" fmla="*/ 657 w 1293"/>
                <a:gd name="T11" fmla="*/ 2301 h 2691"/>
                <a:gd name="T12" fmla="*/ 711 w 1293"/>
                <a:gd name="T13" fmla="*/ 2187 h 2691"/>
                <a:gd name="T14" fmla="*/ 763 w 1293"/>
                <a:gd name="T15" fmla="*/ 2070 h 2691"/>
                <a:gd name="T16" fmla="*/ 816 w 1293"/>
                <a:gd name="T17" fmla="*/ 1945 h 2691"/>
                <a:gd name="T18" fmla="*/ 869 w 1293"/>
                <a:gd name="T19" fmla="*/ 1811 h 2691"/>
                <a:gd name="T20" fmla="*/ 918 w 1293"/>
                <a:gd name="T21" fmla="*/ 1678 h 2691"/>
                <a:gd name="T22" fmla="*/ 964 w 1293"/>
                <a:gd name="T23" fmla="*/ 1541 h 2691"/>
                <a:gd name="T24" fmla="*/ 1009 w 1293"/>
                <a:gd name="T25" fmla="*/ 1405 h 2691"/>
                <a:gd name="T26" fmla="*/ 1051 w 1293"/>
                <a:gd name="T27" fmla="*/ 1268 h 2691"/>
                <a:gd name="T28" fmla="*/ 1092 w 1293"/>
                <a:gd name="T29" fmla="*/ 1131 h 2691"/>
                <a:gd name="T30" fmla="*/ 1133 w 1293"/>
                <a:gd name="T31" fmla="*/ 994 h 2691"/>
                <a:gd name="T32" fmla="*/ 1168 w 1293"/>
                <a:gd name="T33" fmla="*/ 868 h 2691"/>
                <a:gd name="T34" fmla="*/ 1199 w 1293"/>
                <a:gd name="T35" fmla="*/ 754 h 2691"/>
                <a:gd name="T36" fmla="*/ 1227 w 1293"/>
                <a:gd name="T37" fmla="*/ 640 h 2691"/>
                <a:gd name="T38" fmla="*/ 1252 w 1293"/>
                <a:gd name="T39" fmla="*/ 525 h 2691"/>
                <a:gd name="T40" fmla="*/ 1271 w 1293"/>
                <a:gd name="T41" fmla="*/ 409 h 2691"/>
                <a:gd name="T42" fmla="*/ 1286 w 1293"/>
                <a:gd name="T43" fmla="*/ 293 h 2691"/>
                <a:gd name="T44" fmla="*/ 1293 w 1293"/>
                <a:gd name="T45" fmla="*/ 176 h 2691"/>
                <a:gd name="T46" fmla="*/ 1293 w 1293"/>
                <a:gd name="T47" fmla="*/ 89 h 2691"/>
                <a:gd name="T48" fmla="*/ 1290 w 1293"/>
                <a:gd name="T49" fmla="*/ 30 h 2691"/>
                <a:gd name="T50" fmla="*/ 1257 w 1293"/>
                <a:gd name="T51" fmla="*/ 20 h 2691"/>
                <a:gd name="T52" fmla="*/ 1193 w 1293"/>
                <a:gd name="T53" fmla="*/ 58 h 2691"/>
                <a:gd name="T54" fmla="*/ 1147 w 1293"/>
                <a:gd name="T55" fmla="*/ 166 h 2691"/>
                <a:gd name="T56" fmla="*/ 1112 w 1293"/>
                <a:gd name="T57" fmla="*/ 342 h 2691"/>
                <a:gd name="T58" fmla="*/ 1070 w 1293"/>
                <a:gd name="T59" fmla="*/ 516 h 2691"/>
                <a:gd name="T60" fmla="*/ 1022 w 1293"/>
                <a:gd name="T61" fmla="*/ 690 h 2691"/>
                <a:gd name="T62" fmla="*/ 970 w 1293"/>
                <a:gd name="T63" fmla="*/ 862 h 2691"/>
                <a:gd name="T64" fmla="*/ 912 w 1293"/>
                <a:gd name="T65" fmla="*/ 1032 h 2691"/>
                <a:gd name="T66" fmla="*/ 847 w 1293"/>
                <a:gd name="T67" fmla="*/ 1201 h 2691"/>
                <a:gd name="T68" fmla="*/ 779 w 1293"/>
                <a:gd name="T69" fmla="*/ 1369 h 2691"/>
                <a:gd name="T70" fmla="*/ 704 w 1293"/>
                <a:gd name="T71" fmla="*/ 1534 h 2691"/>
                <a:gd name="T72" fmla="*/ 626 w 1293"/>
                <a:gd name="T73" fmla="*/ 1697 h 2691"/>
                <a:gd name="T74" fmla="*/ 542 w 1293"/>
                <a:gd name="T75" fmla="*/ 1857 h 2691"/>
                <a:gd name="T76" fmla="*/ 454 w 1293"/>
                <a:gd name="T77" fmla="*/ 2014 h 2691"/>
                <a:gd name="T78" fmla="*/ 361 w 1293"/>
                <a:gd name="T79" fmla="*/ 2170 h 2691"/>
                <a:gd name="T80" fmla="*/ 263 w 1293"/>
                <a:gd name="T81" fmla="*/ 2323 h 2691"/>
                <a:gd name="T82" fmla="*/ 161 w 1293"/>
                <a:gd name="T83" fmla="*/ 2473 h 2691"/>
                <a:gd name="T84" fmla="*/ 56 w 1293"/>
                <a:gd name="T85" fmla="*/ 2619 h 2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93" h="2691">
                  <a:moveTo>
                    <a:pt x="0" y="2691"/>
                  </a:moveTo>
                  <a:lnTo>
                    <a:pt x="73" y="2665"/>
                  </a:lnTo>
                  <a:lnTo>
                    <a:pt x="145" y="2638"/>
                  </a:lnTo>
                  <a:lnTo>
                    <a:pt x="217" y="2612"/>
                  </a:lnTo>
                  <a:lnTo>
                    <a:pt x="288" y="2585"/>
                  </a:lnTo>
                  <a:lnTo>
                    <a:pt x="360" y="2556"/>
                  </a:lnTo>
                  <a:lnTo>
                    <a:pt x="430" y="2529"/>
                  </a:lnTo>
                  <a:lnTo>
                    <a:pt x="501" y="2501"/>
                  </a:lnTo>
                  <a:lnTo>
                    <a:pt x="571" y="2471"/>
                  </a:lnTo>
                  <a:lnTo>
                    <a:pt x="600" y="2415"/>
                  </a:lnTo>
                  <a:lnTo>
                    <a:pt x="628" y="2358"/>
                  </a:lnTo>
                  <a:lnTo>
                    <a:pt x="657" y="2301"/>
                  </a:lnTo>
                  <a:lnTo>
                    <a:pt x="684" y="2245"/>
                  </a:lnTo>
                  <a:lnTo>
                    <a:pt x="711" y="2187"/>
                  </a:lnTo>
                  <a:lnTo>
                    <a:pt x="737" y="2129"/>
                  </a:lnTo>
                  <a:lnTo>
                    <a:pt x="763" y="2070"/>
                  </a:lnTo>
                  <a:lnTo>
                    <a:pt x="788" y="2012"/>
                  </a:lnTo>
                  <a:lnTo>
                    <a:pt x="816" y="1945"/>
                  </a:lnTo>
                  <a:lnTo>
                    <a:pt x="843" y="1878"/>
                  </a:lnTo>
                  <a:lnTo>
                    <a:pt x="869" y="1811"/>
                  </a:lnTo>
                  <a:lnTo>
                    <a:pt x="894" y="1744"/>
                  </a:lnTo>
                  <a:lnTo>
                    <a:pt x="918" y="1678"/>
                  </a:lnTo>
                  <a:lnTo>
                    <a:pt x="941" y="1610"/>
                  </a:lnTo>
                  <a:lnTo>
                    <a:pt x="964" y="1541"/>
                  </a:lnTo>
                  <a:lnTo>
                    <a:pt x="987" y="1473"/>
                  </a:lnTo>
                  <a:lnTo>
                    <a:pt x="1009" y="1405"/>
                  </a:lnTo>
                  <a:lnTo>
                    <a:pt x="1031" y="1337"/>
                  </a:lnTo>
                  <a:lnTo>
                    <a:pt x="1051" y="1268"/>
                  </a:lnTo>
                  <a:lnTo>
                    <a:pt x="1072" y="1200"/>
                  </a:lnTo>
                  <a:lnTo>
                    <a:pt x="1092" y="1131"/>
                  </a:lnTo>
                  <a:lnTo>
                    <a:pt x="1113" y="1062"/>
                  </a:lnTo>
                  <a:lnTo>
                    <a:pt x="1133" y="994"/>
                  </a:lnTo>
                  <a:lnTo>
                    <a:pt x="1152" y="925"/>
                  </a:lnTo>
                  <a:lnTo>
                    <a:pt x="1168" y="868"/>
                  </a:lnTo>
                  <a:lnTo>
                    <a:pt x="1184" y="811"/>
                  </a:lnTo>
                  <a:lnTo>
                    <a:pt x="1199" y="754"/>
                  </a:lnTo>
                  <a:lnTo>
                    <a:pt x="1214" y="698"/>
                  </a:lnTo>
                  <a:lnTo>
                    <a:pt x="1227" y="640"/>
                  </a:lnTo>
                  <a:lnTo>
                    <a:pt x="1240" y="582"/>
                  </a:lnTo>
                  <a:lnTo>
                    <a:pt x="1252" y="525"/>
                  </a:lnTo>
                  <a:lnTo>
                    <a:pt x="1262" y="468"/>
                  </a:lnTo>
                  <a:lnTo>
                    <a:pt x="1271" y="409"/>
                  </a:lnTo>
                  <a:lnTo>
                    <a:pt x="1279" y="351"/>
                  </a:lnTo>
                  <a:lnTo>
                    <a:pt x="1286" y="293"/>
                  </a:lnTo>
                  <a:lnTo>
                    <a:pt x="1291" y="235"/>
                  </a:lnTo>
                  <a:lnTo>
                    <a:pt x="1293" y="176"/>
                  </a:lnTo>
                  <a:lnTo>
                    <a:pt x="1293" y="117"/>
                  </a:lnTo>
                  <a:lnTo>
                    <a:pt x="1293" y="89"/>
                  </a:lnTo>
                  <a:lnTo>
                    <a:pt x="1292" y="59"/>
                  </a:lnTo>
                  <a:lnTo>
                    <a:pt x="1290" y="30"/>
                  </a:lnTo>
                  <a:lnTo>
                    <a:pt x="1287" y="0"/>
                  </a:lnTo>
                  <a:lnTo>
                    <a:pt x="1257" y="20"/>
                  </a:lnTo>
                  <a:lnTo>
                    <a:pt x="1225" y="39"/>
                  </a:lnTo>
                  <a:lnTo>
                    <a:pt x="1193" y="58"/>
                  </a:lnTo>
                  <a:lnTo>
                    <a:pt x="1163" y="77"/>
                  </a:lnTo>
                  <a:lnTo>
                    <a:pt x="1147" y="166"/>
                  </a:lnTo>
                  <a:lnTo>
                    <a:pt x="1130" y="254"/>
                  </a:lnTo>
                  <a:lnTo>
                    <a:pt x="1112" y="342"/>
                  </a:lnTo>
                  <a:lnTo>
                    <a:pt x="1091" y="429"/>
                  </a:lnTo>
                  <a:lnTo>
                    <a:pt x="1070" y="516"/>
                  </a:lnTo>
                  <a:lnTo>
                    <a:pt x="1047" y="604"/>
                  </a:lnTo>
                  <a:lnTo>
                    <a:pt x="1022" y="690"/>
                  </a:lnTo>
                  <a:lnTo>
                    <a:pt x="997" y="776"/>
                  </a:lnTo>
                  <a:lnTo>
                    <a:pt x="970" y="862"/>
                  </a:lnTo>
                  <a:lnTo>
                    <a:pt x="941" y="947"/>
                  </a:lnTo>
                  <a:lnTo>
                    <a:pt x="912" y="1032"/>
                  </a:lnTo>
                  <a:lnTo>
                    <a:pt x="880" y="1117"/>
                  </a:lnTo>
                  <a:lnTo>
                    <a:pt x="847" y="1201"/>
                  </a:lnTo>
                  <a:lnTo>
                    <a:pt x="814" y="1285"/>
                  </a:lnTo>
                  <a:lnTo>
                    <a:pt x="779" y="1369"/>
                  </a:lnTo>
                  <a:lnTo>
                    <a:pt x="743" y="1452"/>
                  </a:lnTo>
                  <a:lnTo>
                    <a:pt x="704" y="1534"/>
                  </a:lnTo>
                  <a:lnTo>
                    <a:pt x="666" y="1615"/>
                  </a:lnTo>
                  <a:lnTo>
                    <a:pt x="626" y="1697"/>
                  </a:lnTo>
                  <a:lnTo>
                    <a:pt x="584" y="1777"/>
                  </a:lnTo>
                  <a:lnTo>
                    <a:pt x="542" y="1857"/>
                  </a:lnTo>
                  <a:lnTo>
                    <a:pt x="498" y="1936"/>
                  </a:lnTo>
                  <a:lnTo>
                    <a:pt x="454" y="2014"/>
                  </a:lnTo>
                  <a:lnTo>
                    <a:pt x="407" y="2093"/>
                  </a:lnTo>
                  <a:lnTo>
                    <a:pt x="361" y="2170"/>
                  </a:lnTo>
                  <a:lnTo>
                    <a:pt x="312" y="2247"/>
                  </a:lnTo>
                  <a:lnTo>
                    <a:pt x="263" y="2323"/>
                  </a:lnTo>
                  <a:lnTo>
                    <a:pt x="212" y="2398"/>
                  </a:lnTo>
                  <a:lnTo>
                    <a:pt x="161" y="2473"/>
                  </a:lnTo>
                  <a:lnTo>
                    <a:pt x="109" y="2546"/>
                  </a:lnTo>
                  <a:lnTo>
                    <a:pt x="56" y="2619"/>
                  </a:lnTo>
                  <a:lnTo>
                    <a:pt x="0" y="269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rgbClr val="080808"/>
                </a:solidFill>
                <a:effectLst/>
                <a:uLnTx/>
                <a:uFillTx/>
                <a:cs typeface="+mn-ea"/>
                <a:sym typeface="+mn-lt"/>
              </a:endParaRPr>
            </a:p>
          </p:txBody>
        </p:sp>
        <p:sp>
          <p:nvSpPr>
            <p:cNvPr id="55" name="Freeform 26"/>
            <p:cNvSpPr/>
            <p:nvPr/>
          </p:nvSpPr>
          <p:spPr bwMode="auto">
            <a:xfrm>
              <a:off x="4168776" y="3149600"/>
              <a:ext cx="793750" cy="647700"/>
            </a:xfrm>
            <a:custGeom>
              <a:avLst/>
              <a:gdLst>
                <a:gd name="T0" fmla="*/ 3986 w 4004"/>
                <a:gd name="T1" fmla="*/ 88 h 3263"/>
                <a:gd name="T2" fmla="*/ 3948 w 4004"/>
                <a:gd name="T3" fmla="*/ 265 h 3263"/>
                <a:gd name="T4" fmla="*/ 3902 w 4004"/>
                <a:gd name="T5" fmla="*/ 440 h 3263"/>
                <a:gd name="T6" fmla="*/ 3851 w 4004"/>
                <a:gd name="T7" fmla="*/ 613 h 3263"/>
                <a:gd name="T8" fmla="*/ 3794 w 4004"/>
                <a:gd name="T9" fmla="*/ 786 h 3263"/>
                <a:gd name="T10" fmla="*/ 3732 w 4004"/>
                <a:gd name="T11" fmla="*/ 957 h 3263"/>
                <a:gd name="T12" fmla="*/ 3664 w 4004"/>
                <a:gd name="T13" fmla="*/ 1125 h 3263"/>
                <a:gd name="T14" fmla="*/ 3590 w 4004"/>
                <a:gd name="T15" fmla="*/ 1291 h 3263"/>
                <a:gd name="T16" fmla="*/ 3512 w 4004"/>
                <a:gd name="T17" fmla="*/ 1457 h 3263"/>
                <a:gd name="T18" fmla="*/ 3429 w 4004"/>
                <a:gd name="T19" fmla="*/ 1619 h 3263"/>
                <a:gd name="T20" fmla="*/ 3341 w 4004"/>
                <a:gd name="T21" fmla="*/ 1778 h 3263"/>
                <a:gd name="T22" fmla="*/ 3248 w 4004"/>
                <a:gd name="T23" fmla="*/ 1936 h 3263"/>
                <a:gd name="T24" fmla="*/ 3150 w 4004"/>
                <a:gd name="T25" fmla="*/ 2090 h 3263"/>
                <a:gd name="T26" fmla="*/ 3048 w 4004"/>
                <a:gd name="T27" fmla="*/ 2241 h 3263"/>
                <a:gd name="T28" fmla="*/ 2942 w 4004"/>
                <a:gd name="T29" fmla="*/ 2389 h 3263"/>
                <a:gd name="T30" fmla="*/ 2831 w 4004"/>
                <a:gd name="T31" fmla="*/ 2534 h 3263"/>
                <a:gd name="T32" fmla="*/ 2648 w 4004"/>
                <a:gd name="T33" fmla="*/ 2648 h 3263"/>
                <a:gd name="T34" fmla="*/ 2394 w 4004"/>
                <a:gd name="T35" fmla="*/ 2732 h 3263"/>
                <a:gd name="T36" fmla="*/ 2139 w 4004"/>
                <a:gd name="T37" fmla="*/ 2810 h 3263"/>
                <a:gd name="T38" fmla="*/ 1883 w 4004"/>
                <a:gd name="T39" fmla="*/ 2885 h 3263"/>
                <a:gd name="T40" fmla="*/ 1626 w 4004"/>
                <a:gd name="T41" fmla="*/ 2956 h 3263"/>
                <a:gd name="T42" fmla="*/ 1370 w 4004"/>
                <a:gd name="T43" fmla="*/ 3022 h 3263"/>
                <a:gd name="T44" fmla="*/ 1115 w 4004"/>
                <a:gd name="T45" fmla="*/ 3084 h 3263"/>
                <a:gd name="T46" fmla="*/ 861 w 4004"/>
                <a:gd name="T47" fmla="*/ 3141 h 3263"/>
                <a:gd name="T48" fmla="*/ 660 w 4004"/>
                <a:gd name="T49" fmla="*/ 3183 h 3263"/>
                <a:gd name="T50" fmla="*/ 495 w 4004"/>
                <a:gd name="T51" fmla="*/ 3210 h 3263"/>
                <a:gd name="T52" fmla="*/ 310 w 4004"/>
                <a:gd name="T53" fmla="*/ 3234 h 3263"/>
                <a:gd name="T54" fmla="*/ 108 w 4004"/>
                <a:gd name="T55" fmla="*/ 3255 h 3263"/>
                <a:gd name="T56" fmla="*/ 36 w 4004"/>
                <a:gd name="T57" fmla="*/ 3226 h 3263"/>
                <a:gd name="T58" fmla="*/ 106 w 4004"/>
                <a:gd name="T59" fmla="*/ 3151 h 3263"/>
                <a:gd name="T60" fmla="*/ 172 w 4004"/>
                <a:gd name="T61" fmla="*/ 3075 h 3263"/>
                <a:gd name="T62" fmla="*/ 237 w 4004"/>
                <a:gd name="T63" fmla="*/ 2999 h 3263"/>
                <a:gd name="T64" fmla="*/ 300 w 4004"/>
                <a:gd name="T65" fmla="*/ 2921 h 3263"/>
                <a:gd name="T66" fmla="*/ 360 w 4004"/>
                <a:gd name="T67" fmla="*/ 2842 h 3263"/>
                <a:gd name="T68" fmla="*/ 447 w 4004"/>
                <a:gd name="T69" fmla="*/ 2722 h 3263"/>
                <a:gd name="T70" fmla="*/ 558 w 4004"/>
                <a:gd name="T71" fmla="*/ 2556 h 3263"/>
                <a:gd name="T72" fmla="*/ 661 w 4004"/>
                <a:gd name="T73" fmla="*/ 2385 h 3263"/>
                <a:gd name="T74" fmla="*/ 759 w 4004"/>
                <a:gd name="T75" fmla="*/ 2208 h 3263"/>
                <a:gd name="T76" fmla="*/ 851 w 4004"/>
                <a:gd name="T77" fmla="*/ 2024 h 3263"/>
                <a:gd name="T78" fmla="*/ 1226 w 4004"/>
                <a:gd name="T79" fmla="*/ 1240 h 3263"/>
                <a:gd name="T80" fmla="*/ 1411 w 4004"/>
                <a:gd name="T81" fmla="*/ 1186 h 3263"/>
                <a:gd name="T82" fmla="*/ 1595 w 4004"/>
                <a:gd name="T83" fmla="*/ 1128 h 3263"/>
                <a:gd name="T84" fmla="*/ 1777 w 4004"/>
                <a:gd name="T85" fmla="*/ 1067 h 3263"/>
                <a:gd name="T86" fmla="*/ 1957 w 4004"/>
                <a:gd name="T87" fmla="*/ 1002 h 3263"/>
                <a:gd name="T88" fmla="*/ 2137 w 4004"/>
                <a:gd name="T89" fmla="*/ 933 h 3263"/>
                <a:gd name="T90" fmla="*/ 2315 w 4004"/>
                <a:gd name="T91" fmla="*/ 862 h 3263"/>
                <a:gd name="T92" fmla="*/ 2490 w 4004"/>
                <a:gd name="T93" fmla="*/ 788 h 3263"/>
                <a:gd name="T94" fmla="*/ 2665 w 4004"/>
                <a:gd name="T95" fmla="*/ 710 h 3263"/>
                <a:gd name="T96" fmla="*/ 2839 w 4004"/>
                <a:gd name="T97" fmla="*/ 630 h 3263"/>
                <a:gd name="T98" fmla="*/ 3010 w 4004"/>
                <a:gd name="T99" fmla="*/ 546 h 3263"/>
                <a:gd name="T100" fmla="*/ 3180 w 4004"/>
                <a:gd name="T101" fmla="*/ 461 h 3263"/>
                <a:gd name="T102" fmla="*/ 3348 w 4004"/>
                <a:gd name="T103" fmla="*/ 373 h 3263"/>
                <a:gd name="T104" fmla="*/ 3514 w 4004"/>
                <a:gd name="T105" fmla="*/ 283 h 3263"/>
                <a:gd name="T106" fmla="*/ 3679 w 4004"/>
                <a:gd name="T107" fmla="*/ 190 h 3263"/>
                <a:gd name="T108" fmla="*/ 3842 w 4004"/>
                <a:gd name="T109" fmla="*/ 96 h 3263"/>
                <a:gd name="T110" fmla="*/ 4004 w 4004"/>
                <a:gd name="T111" fmla="*/ 0 h 3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004" h="3263">
                  <a:moveTo>
                    <a:pt x="4004" y="0"/>
                  </a:moveTo>
                  <a:lnTo>
                    <a:pt x="3986" y="88"/>
                  </a:lnTo>
                  <a:lnTo>
                    <a:pt x="3968" y="177"/>
                  </a:lnTo>
                  <a:lnTo>
                    <a:pt x="3948" y="265"/>
                  </a:lnTo>
                  <a:lnTo>
                    <a:pt x="3926" y="352"/>
                  </a:lnTo>
                  <a:lnTo>
                    <a:pt x="3902" y="440"/>
                  </a:lnTo>
                  <a:lnTo>
                    <a:pt x="3877" y="527"/>
                  </a:lnTo>
                  <a:lnTo>
                    <a:pt x="3851" y="613"/>
                  </a:lnTo>
                  <a:lnTo>
                    <a:pt x="3823" y="699"/>
                  </a:lnTo>
                  <a:lnTo>
                    <a:pt x="3794" y="786"/>
                  </a:lnTo>
                  <a:lnTo>
                    <a:pt x="3764" y="872"/>
                  </a:lnTo>
                  <a:lnTo>
                    <a:pt x="3732" y="957"/>
                  </a:lnTo>
                  <a:lnTo>
                    <a:pt x="3698" y="1041"/>
                  </a:lnTo>
                  <a:lnTo>
                    <a:pt x="3664" y="1125"/>
                  </a:lnTo>
                  <a:lnTo>
                    <a:pt x="3628" y="1209"/>
                  </a:lnTo>
                  <a:lnTo>
                    <a:pt x="3590" y="1291"/>
                  </a:lnTo>
                  <a:lnTo>
                    <a:pt x="3552" y="1374"/>
                  </a:lnTo>
                  <a:lnTo>
                    <a:pt x="3512" y="1457"/>
                  </a:lnTo>
                  <a:lnTo>
                    <a:pt x="3471" y="1538"/>
                  </a:lnTo>
                  <a:lnTo>
                    <a:pt x="3429" y="1619"/>
                  </a:lnTo>
                  <a:lnTo>
                    <a:pt x="3385" y="1699"/>
                  </a:lnTo>
                  <a:lnTo>
                    <a:pt x="3341" y="1778"/>
                  </a:lnTo>
                  <a:lnTo>
                    <a:pt x="3294" y="1857"/>
                  </a:lnTo>
                  <a:lnTo>
                    <a:pt x="3248" y="1936"/>
                  </a:lnTo>
                  <a:lnTo>
                    <a:pt x="3199" y="2013"/>
                  </a:lnTo>
                  <a:lnTo>
                    <a:pt x="3150" y="2090"/>
                  </a:lnTo>
                  <a:lnTo>
                    <a:pt x="3099" y="2166"/>
                  </a:lnTo>
                  <a:lnTo>
                    <a:pt x="3048" y="2241"/>
                  </a:lnTo>
                  <a:lnTo>
                    <a:pt x="2995" y="2316"/>
                  </a:lnTo>
                  <a:lnTo>
                    <a:pt x="2942" y="2389"/>
                  </a:lnTo>
                  <a:lnTo>
                    <a:pt x="2886" y="2462"/>
                  </a:lnTo>
                  <a:lnTo>
                    <a:pt x="2831" y="2534"/>
                  </a:lnTo>
                  <a:lnTo>
                    <a:pt x="2774" y="2605"/>
                  </a:lnTo>
                  <a:lnTo>
                    <a:pt x="2648" y="2648"/>
                  </a:lnTo>
                  <a:lnTo>
                    <a:pt x="2521" y="2690"/>
                  </a:lnTo>
                  <a:lnTo>
                    <a:pt x="2394" y="2732"/>
                  </a:lnTo>
                  <a:lnTo>
                    <a:pt x="2267" y="2771"/>
                  </a:lnTo>
                  <a:lnTo>
                    <a:pt x="2139" y="2810"/>
                  </a:lnTo>
                  <a:lnTo>
                    <a:pt x="2011" y="2849"/>
                  </a:lnTo>
                  <a:lnTo>
                    <a:pt x="1883" y="2885"/>
                  </a:lnTo>
                  <a:lnTo>
                    <a:pt x="1754" y="2921"/>
                  </a:lnTo>
                  <a:lnTo>
                    <a:pt x="1626" y="2956"/>
                  </a:lnTo>
                  <a:lnTo>
                    <a:pt x="1498" y="2990"/>
                  </a:lnTo>
                  <a:lnTo>
                    <a:pt x="1370" y="3022"/>
                  </a:lnTo>
                  <a:lnTo>
                    <a:pt x="1242" y="3054"/>
                  </a:lnTo>
                  <a:lnTo>
                    <a:pt x="1115" y="3084"/>
                  </a:lnTo>
                  <a:lnTo>
                    <a:pt x="988" y="3114"/>
                  </a:lnTo>
                  <a:lnTo>
                    <a:pt x="861" y="3141"/>
                  </a:lnTo>
                  <a:lnTo>
                    <a:pt x="735" y="3168"/>
                  </a:lnTo>
                  <a:lnTo>
                    <a:pt x="660" y="3183"/>
                  </a:lnTo>
                  <a:lnTo>
                    <a:pt x="580" y="3197"/>
                  </a:lnTo>
                  <a:lnTo>
                    <a:pt x="495" y="3210"/>
                  </a:lnTo>
                  <a:lnTo>
                    <a:pt x="405" y="3223"/>
                  </a:lnTo>
                  <a:lnTo>
                    <a:pt x="310" y="3234"/>
                  </a:lnTo>
                  <a:lnTo>
                    <a:pt x="211" y="3244"/>
                  </a:lnTo>
                  <a:lnTo>
                    <a:pt x="108" y="3255"/>
                  </a:lnTo>
                  <a:lnTo>
                    <a:pt x="0" y="3263"/>
                  </a:lnTo>
                  <a:lnTo>
                    <a:pt x="36" y="3226"/>
                  </a:lnTo>
                  <a:lnTo>
                    <a:pt x="70" y="3189"/>
                  </a:lnTo>
                  <a:lnTo>
                    <a:pt x="106" y="3151"/>
                  </a:lnTo>
                  <a:lnTo>
                    <a:pt x="138" y="3114"/>
                  </a:lnTo>
                  <a:lnTo>
                    <a:pt x="172" y="3075"/>
                  </a:lnTo>
                  <a:lnTo>
                    <a:pt x="204" y="3038"/>
                  </a:lnTo>
                  <a:lnTo>
                    <a:pt x="237" y="2999"/>
                  </a:lnTo>
                  <a:lnTo>
                    <a:pt x="269" y="2960"/>
                  </a:lnTo>
                  <a:lnTo>
                    <a:pt x="300" y="2921"/>
                  </a:lnTo>
                  <a:lnTo>
                    <a:pt x="330" y="2881"/>
                  </a:lnTo>
                  <a:lnTo>
                    <a:pt x="360" y="2842"/>
                  </a:lnTo>
                  <a:lnTo>
                    <a:pt x="390" y="2802"/>
                  </a:lnTo>
                  <a:lnTo>
                    <a:pt x="447" y="2722"/>
                  </a:lnTo>
                  <a:lnTo>
                    <a:pt x="504" y="2639"/>
                  </a:lnTo>
                  <a:lnTo>
                    <a:pt x="558" y="2556"/>
                  </a:lnTo>
                  <a:lnTo>
                    <a:pt x="610" y="2471"/>
                  </a:lnTo>
                  <a:lnTo>
                    <a:pt x="661" y="2385"/>
                  </a:lnTo>
                  <a:lnTo>
                    <a:pt x="711" y="2296"/>
                  </a:lnTo>
                  <a:lnTo>
                    <a:pt x="759" y="2208"/>
                  </a:lnTo>
                  <a:lnTo>
                    <a:pt x="805" y="2117"/>
                  </a:lnTo>
                  <a:lnTo>
                    <a:pt x="851" y="2024"/>
                  </a:lnTo>
                  <a:lnTo>
                    <a:pt x="895" y="1930"/>
                  </a:lnTo>
                  <a:lnTo>
                    <a:pt x="1226" y="1240"/>
                  </a:lnTo>
                  <a:lnTo>
                    <a:pt x="1318" y="1214"/>
                  </a:lnTo>
                  <a:lnTo>
                    <a:pt x="1411" y="1186"/>
                  </a:lnTo>
                  <a:lnTo>
                    <a:pt x="1503" y="1158"/>
                  </a:lnTo>
                  <a:lnTo>
                    <a:pt x="1595" y="1128"/>
                  </a:lnTo>
                  <a:lnTo>
                    <a:pt x="1685" y="1098"/>
                  </a:lnTo>
                  <a:lnTo>
                    <a:pt x="1777" y="1067"/>
                  </a:lnTo>
                  <a:lnTo>
                    <a:pt x="1867" y="1035"/>
                  </a:lnTo>
                  <a:lnTo>
                    <a:pt x="1957" y="1002"/>
                  </a:lnTo>
                  <a:lnTo>
                    <a:pt x="2047" y="968"/>
                  </a:lnTo>
                  <a:lnTo>
                    <a:pt x="2137" y="933"/>
                  </a:lnTo>
                  <a:lnTo>
                    <a:pt x="2226" y="898"/>
                  </a:lnTo>
                  <a:lnTo>
                    <a:pt x="2315" y="862"/>
                  </a:lnTo>
                  <a:lnTo>
                    <a:pt x="2403" y="825"/>
                  </a:lnTo>
                  <a:lnTo>
                    <a:pt x="2490" y="788"/>
                  </a:lnTo>
                  <a:lnTo>
                    <a:pt x="2578" y="749"/>
                  </a:lnTo>
                  <a:lnTo>
                    <a:pt x="2665" y="710"/>
                  </a:lnTo>
                  <a:lnTo>
                    <a:pt x="2752" y="670"/>
                  </a:lnTo>
                  <a:lnTo>
                    <a:pt x="2839" y="630"/>
                  </a:lnTo>
                  <a:lnTo>
                    <a:pt x="2924" y="588"/>
                  </a:lnTo>
                  <a:lnTo>
                    <a:pt x="3010" y="546"/>
                  </a:lnTo>
                  <a:lnTo>
                    <a:pt x="3095" y="504"/>
                  </a:lnTo>
                  <a:lnTo>
                    <a:pt x="3180" y="461"/>
                  </a:lnTo>
                  <a:lnTo>
                    <a:pt x="3264" y="418"/>
                  </a:lnTo>
                  <a:lnTo>
                    <a:pt x="3348" y="373"/>
                  </a:lnTo>
                  <a:lnTo>
                    <a:pt x="3432" y="329"/>
                  </a:lnTo>
                  <a:lnTo>
                    <a:pt x="3514" y="283"/>
                  </a:lnTo>
                  <a:lnTo>
                    <a:pt x="3597" y="237"/>
                  </a:lnTo>
                  <a:lnTo>
                    <a:pt x="3679" y="190"/>
                  </a:lnTo>
                  <a:lnTo>
                    <a:pt x="3762" y="144"/>
                  </a:lnTo>
                  <a:lnTo>
                    <a:pt x="3842" y="96"/>
                  </a:lnTo>
                  <a:lnTo>
                    <a:pt x="3924" y="49"/>
                  </a:lnTo>
                  <a:lnTo>
                    <a:pt x="400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rgbClr val="080808"/>
                </a:solidFill>
                <a:effectLst/>
                <a:uLnTx/>
                <a:uFillTx/>
                <a:cs typeface="+mn-ea"/>
                <a:sym typeface="+mn-lt"/>
              </a:endParaRPr>
            </a:p>
          </p:txBody>
        </p:sp>
        <p:sp>
          <p:nvSpPr>
            <p:cNvPr id="56" name="Freeform 27"/>
            <p:cNvSpPr/>
            <p:nvPr/>
          </p:nvSpPr>
          <p:spPr bwMode="auto">
            <a:xfrm>
              <a:off x="3498851" y="3397250"/>
              <a:ext cx="912813" cy="406400"/>
            </a:xfrm>
            <a:custGeom>
              <a:avLst/>
              <a:gdLst>
                <a:gd name="T0" fmla="*/ 1473 w 4603"/>
                <a:gd name="T1" fmla="*/ 278 h 2052"/>
                <a:gd name="T2" fmla="*/ 1684 w 4603"/>
                <a:gd name="T3" fmla="*/ 299 h 2052"/>
                <a:gd name="T4" fmla="*/ 1895 w 4603"/>
                <a:gd name="T5" fmla="*/ 313 h 2052"/>
                <a:gd name="T6" fmla="*/ 2104 w 4603"/>
                <a:gd name="T7" fmla="*/ 323 h 2052"/>
                <a:gd name="T8" fmla="*/ 2311 w 4603"/>
                <a:gd name="T9" fmla="*/ 325 h 2052"/>
                <a:gd name="T10" fmla="*/ 2518 w 4603"/>
                <a:gd name="T11" fmla="*/ 323 h 2052"/>
                <a:gd name="T12" fmla="*/ 2723 w 4603"/>
                <a:gd name="T13" fmla="*/ 316 h 2052"/>
                <a:gd name="T14" fmla="*/ 2926 w 4603"/>
                <a:gd name="T15" fmla="*/ 302 h 2052"/>
                <a:gd name="T16" fmla="*/ 3129 w 4603"/>
                <a:gd name="T17" fmla="*/ 285 h 2052"/>
                <a:gd name="T18" fmla="*/ 3329 w 4603"/>
                <a:gd name="T19" fmla="*/ 261 h 2052"/>
                <a:gd name="T20" fmla="*/ 3529 w 4603"/>
                <a:gd name="T21" fmla="*/ 234 h 2052"/>
                <a:gd name="T22" fmla="*/ 3728 w 4603"/>
                <a:gd name="T23" fmla="*/ 201 h 2052"/>
                <a:gd name="T24" fmla="*/ 3925 w 4603"/>
                <a:gd name="T25" fmla="*/ 165 h 2052"/>
                <a:gd name="T26" fmla="*/ 4120 w 4603"/>
                <a:gd name="T27" fmla="*/ 123 h 2052"/>
                <a:gd name="T28" fmla="*/ 4314 w 4603"/>
                <a:gd name="T29" fmla="*/ 78 h 2052"/>
                <a:gd name="T30" fmla="*/ 4507 w 4603"/>
                <a:gd name="T31" fmla="*/ 28 h 2052"/>
                <a:gd name="T32" fmla="*/ 4272 w 4603"/>
                <a:gd name="T33" fmla="*/ 690 h 2052"/>
                <a:gd name="T34" fmla="*/ 4278 w 4603"/>
                <a:gd name="T35" fmla="*/ 670 h 2052"/>
                <a:gd name="T36" fmla="*/ 4274 w 4603"/>
                <a:gd name="T37" fmla="*/ 649 h 2052"/>
                <a:gd name="T38" fmla="*/ 4264 w 4603"/>
                <a:gd name="T39" fmla="*/ 633 h 2052"/>
                <a:gd name="T40" fmla="*/ 4249 w 4603"/>
                <a:gd name="T41" fmla="*/ 620 h 2052"/>
                <a:gd name="T42" fmla="*/ 4231 w 4603"/>
                <a:gd name="T43" fmla="*/ 612 h 2052"/>
                <a:gd name="T44" fmla="*/ 4212 w 4603"/>
                <a:gd name="T45" fmla="*/ 611 h 2052"/>
                <a:gd name="T46" fmla="*/ 4194 w 4603"/>
                <a:gd name="T47" fmla="*/ 616 h 2052"/>
                <a:gd name="T48" fmla="*/ 4177 w 4603"/>
                <a:gd name="T49" fmla="*/ 630 h 2052"/>
                <a:gd name="T50" fmla="*/ 4025 w 4603"/>
                <a:gd name="T51" fmla="*/ 825 h 2052"/>
                <a:gd name="T52" fmla="*/ 3868 w 4603"/>
                <a:gd name="T53" fmla="*/ 1015 h 2052"/>
                <a:gd name="T54" fmla="*/ 3707 w 4603"/>
                <a:gd name="T55" fmla="*/ 1201 h 2052"/>
                <a:gd name="T56" fmla="*/ 3542 w 4603"/>
                <a:gd name="T57" fmla="*/ 1382 h 2052"/>
                <a:gd name="T58" fmla="*/ 3371 w 4603"/>
                <a:gd name="T59" fmla="*/ 1558 h 2052"/>
                <a:gd name="T60" fmla="*/ 3197 w 4603"/>
                <a:gd name="T61" fmla="*/ 1728 h 2052"/>
                <a:gd name="T62" fmla="*/ 3015 w 4603"/>
                <a:gd name="T63" fmla="*/ 1891 h 2052"/>
                <a:gd name="T64" fmla="*/ 2921 w 4603"/>
                <a:gd name="T65" fmla="*/ 1970 h 2052"/>
                <a:gd name="T66" fmla="*/ 2827 w 4603"/>
                <a:gd name="T67" fmla="*/ 2049 h 2052"/>
                <a:gd name="T68" fmla="*/ 2507 w 4603"/>
                <a:gd name="T69" fmla="*/ 2052 h 2052"/>
                <a:gd name="T70" fmla="*/ 2172 w 4603"/>
                <a:gd name="T71" fmla="*/ 2047 h 2052"/>
                <a:gd name="T72" fmla="*/ 1825 w 4603"/>
                <a:gd name="T73" fmla="*/ 2033 h 2052"/>
                <a:gd name="T74" fmla="*/ 1647 w 4603"/>
                <a:gd name="T75" fmla="*/ 2023 h 2052"/>
                <a:gd name="T76" fmla="*/ 1467 w 4603"/>
                <a:gd name="T77" fmla="*/ 2010 h 2052"/>
                <a:gd name="T78" fmla="*/ 1286 w 4603"/>
                <a:gd name="T79" fmla="*/ 1994 h 2052"/>
                <a:gd name="T80" fmla="*/ 1103 w 4603"/>
                <a:gd name="T81" fmla="*/ 1976 h 2052"/>
                <a:gd name="T82" fmla="*/ 920 w 4603"/>
                <a:gd name="T83" fmla="*/ 1954 h 2052"/>
                <a:gd name="T84" fmla="*/ 735 w 4603"/>
                <a:gd name="T85" fmla="*/ 1931 h 2052"/>
                <a:gd name="T86" fmla="*/ 551 w 4603"/>
                <a:gd name="T87" fmla="*/ 1905 h 2052"/>
                <a:gd name="T88" fmla="*/ 366 w 4603"/>
                <a:gd name="T89" fmla="*/ 1875 h 2052"/>
                <a:gd name="T90" fmla="*/ 183 w 4603"/>
                <a:gd name="T91" fmla="*/ 1842 h 2052"/>
                <a:gd name="T92" fmla="*/ 0 w 4603"/>
                <a:gd name="T93" fmla="*/ 1806 h 2052"/>
                <a:gd name="T94" fmla="*/ 107 w 4603"/>
                <a:gd name="T95" fmla="*/ 1731 h 2052"/>
                <a:gd name="T96" fmla="*/ 211 w 4603"/>
                <a:gd name="T97" fmla="*/ 1654 h 2052"/>
                <a:gd name="T98" fmla="*/ 313 w 4603"/>
                <a:gd name="T99" fmla="*/ 1572 h 2052"/>
                <a:gd name="T100" fmla="*/ 413 w 4603"/>
                <a:gd name="T101" fmla="*/ 1488 h 2052"/>
                <a:gd name="T102" fmla="*/ 509 w 4603"/>
                <a:gd name="T103" fmla="*/ 1401 h 2052"/>
                <a:gd name="T104" fmla="*/ 603 w 4603"/>
                <a:gd name="T105" fmla="*/ 1310 h 2052"/>
                <a:gd name="T106" fmla="*/ 694 w 4603"/>
                <a:gd name="T107" fmla="*/ 1217 h 2052"/>
                <a:gd name="T108" fmla="*/ 783 w 4603"/>
                <a:gd name="T109" fmla="*/ 1122 h 2052"/>
                <a:gd name="T110" fmla="*/ 868 w 4603"/>
                <a:gd name="T111" fmla="*/ 1023 h 2052"/>
                <a:gd name="T112" fmla="*/ 949 w 4603"/>
                <a:gd name="T113" fmla="*/ 921 h 2052"/>
                <a:gd name="T114" fmla="*/ 1027 w 4603"/>
                <a:gd name="T115" fmla="*/ 818 h 2052"/>
                <a:gd name="T116" fmla="*/ 1102 w 4603"/>
                <a:gd name="T117" fmla="*/ 712 h 2052"/>
                <a:gd name="T118" fmla="*/ 1174 w 4603"/>
                <a:gd name="T119" fmla="*/ 604 h 2052"/>
                <a:gd name="T120" fmla="*/ 1242 w 4603"/>
                <a:gd name="T121" fmla="*/ 493 h 2052"/>
                <a:gd name="T122" fmla="*/ 1306 w 4603"/>
                <a:gd name="T123" fmla="*/ 380 h 2052"/>
                <a:gd name="T124" fmla="*/ 1367 w 4603"/>
                <a:gd name="T125" fmla="*/ 266 h 20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603" h="2052">
                  <a:moveTo>
                    <a:pt x="1367" y="266"/>
                  </a:moveTo>
                  <a:lnTo>
                    <a:pt x="1473" y="278"/>
                  </a:lnTo>
                  <a:lnTo>
                    <a:pt x="1579" y="289"/>
                  </a:lnTo>
                  <a:lnTo>
                    <a:pt x="1684" y="299"/>
                  </a:lnTo>
                  <a:lnTo>
                    <a:pt x="1790" y="307"/>
                  </a:lnTo>
                  <a:lnTo>
                    <a:pt x="1895" y="313"/>
                  </a:lnTo>
                  <a:lnTo>
                    <a:pt x="1999" y="318"/>
                  </a:lnTo>
                  <a:lnTo>
                    <a:pt x="2104" y="323"/>
                  </a:lnTo>
                  <a:lnTo>
                    <a:pt x="2207" y="325"/>
                  </a:lnTo>
                  <a:lnTo>
                    <a:pt x="2311" y="325"/>
                  </a:lnTo>
                  <a:lnTo>
                    <a:pt x="2414" y="325"/>
                  </a:lnTo>
                  <a:lnTo>
                    <a:pt x="2518" y="323"/>
                  </a:lnTo>
                  <a:lnTo>
                    <a:pt x="2620" y="320"/>
                  </a:lnTo>
                  <a:lnTo>
                    <a:pt x="2723" y="316"/>
                  </a:lnTo>
                  <a:lnTo>
                    <a:pt x="2825" y="310"/>
                  </a:lnTo>
                  <a:lnTo>
                    <a:pt x="2926" y="302"/>
                  </a:lnTo>
                  <a:lnTo>
                    <a:pt x="3028" y="294"/>
                  </a:lnTo>
                  <a:lnTo>
                    <a:pt x="3129" y="285"/>
                  </a:lnTo>
                  <a:lnTo>
                    <a:pt x="3230" y="274"/>
                  </a:lnTo>
                  <a:lnTo>
                    <a:pt x="3329" y="261"/>
                  </a:lnTo>
                  <a:lnTo>
                    <a:pt x="3430" y="249"/>
                  </a:lnTo>
                  <a:lnTo>
                    <a:pt x="3529" y="234"/>
                  </a:lnTo>
                  <a:lnTo>
                    <a:pt x="3629" y="218"/>
                  </a:lnTo>
                  <a:lnTo>
                    <a:pt x="3728" y="201"/>
                  </a:lnTo>
                  <a:lnTo>
                    <a:pt x="3826" y="183"/>
                  </a:lnTo>
                  <a:lnTo>
                    <a:pt x="3925" y="165"/>
                  </a:lnTo>
                  <a:lnTo>
                    <a:pt x="4022" y="144"/>
                  </a:lnTo>
                  <a:lnTo>
                    <a:pt x="4120" y="123"/>
                  </a:lnTo>
                  <a:lnTo>
                    <a:pt x="4217" y="100"/>
                  </a:lnTo>
                  <a:lnTo>
                    <a:pt x="4314" y="78"/>
                  </a:lnTo>
                  <a:lnTo>
                    <a:pt x="4410" y="53"/>
                  </a:lnTo>
                  <a:lnTo>
                    <a:pt x="4507" y="28"/>
                  </a:lnTo>
                  <a:lnTo>
                    <a:pt x="4603" y="0"/>
                  </a:lnTo>
                  <a:lnTo>
                    <a:pt x="4272" y="690"/>
                  </a:lnTo>
                  <a:lnTo>
                    <a:pt x="4275" y="680"/>
                  </a:lnTo>
                  <a:lnTo>
                    <a:pt x="4278" y="670"/>
                  </a:lnTo>
                  <a:lnTo>
                    <a:pt x="4276" y="659"/>
                  </a:lnTo>
                  <a:lnTo>
                    <a:pt x="4274" y="649"/>
                  </a:lnTo>
                  <a:lnTo>
                    <a:pt x="4270" y="641"/>
                  </a:lnTo>
                  <a:lnTo>
                    <a:pt x="4264" y="633"/>
                  </a:lnTo>
                  <a:lnTo>
                    <a:pt x="4257" y="625"/>
                  </a:lnTo>
                  <a:lnTo>
                    <a:pt x="4249" y="620"/>
                  </a:lnTo>
                  <a:lnTo>
                    <a:pt x="4240" y="615"/>
                  </a:lnTo>
                  <a:lnTo>
                    <a:pt x="4231" y="612"/>
                  </a:lnTo>
                  <a:lnTo>
                    <a:pt x="4222" y="611"/>
                  </a:lnTo>
                  <a:lnTo>
                    <a:pt x="4212" y="611"/>
                  </a:lnTo>
                  <a:lnTo>
                    <a:pt x="4203" y="612"/>
                  </a:lnTo>
                  <a:lnTo>
                    <a:pt x="4194" y="616"/>
                  </a:lnTo>
                  <a:lnTo>
                    <a:pt x="4185" y="622"/>
                  </a:lnTo>
                  <a:lnTo>
                    <a:pt x="4177" y="630"/>
                  </a:lnTo>
                  <a:lnTo>
                    <a:pt x="4101" y="727"/>
                  </a:lnTo>
                  <a:lnTo>
                    <a:pt x="4025" y="825"/>
                  </a:lnTo>
                  <a:lnTo>
                    <a:pt x="3946" y="920"/>
                  </a:lnTo>
                  <a:lnTo>
                    <a:pt x="3868" y="1015"/>
                  </a:lnTo>
                  <a:lnTo>
                    <a:pt x="3788" y="1108"/>
                  </a:lnTo>
                  <a:lnTo>
                    <a:pt x="3707" y="1201"/>
                  </a:lnTo>
                  <a:lnTo>
                    <a:pt x="3625" y="1292"/>
                  </a:lnTo>
                  <a:lnTo>
                    <a:pt x="3542" y="1382"/>
                  </a:lnTo>
                  <a:lnTo>
                    <a:pt x="3458" y="1470"/>
                  </a:lnTo>
                  <a:lnTo>
                    <a:pt x="3371" y="1558"/>
                  </a:lnTo>
                  <a:lnTo>
                    <a:pt x="3285" y="1644"/>
                  </a:lnTo>
                  <a:lnTo>
                    <a:pt x="3197" y="1728"/>
                  </a:lnTo>
                  <a:lnTo>
                    <a:pt x="3106" y="1810"/>
                  </a:lnTo>
                  <a:lnTo>
                    <a:pt x="3015" y="1891"/>
                  </a:lnTo>
                  <a:lnTo>
                    <a:pt x="2969" y="1932"/>
                  </a:lnTo>
                  <a:lnTo>
                    <a:pt x="2921" y="1970"/>
                  </a:lnTo>
                  <a:lnTo>
                    <a:pt x="2875" y="2010"/>
                  </a:lnTo>
                  <a:lnTo>
                    <a:pt x="2827" y="2049"/>
                  </a:lnTo>
                  <a:lnTo>
                    <a:pt x="2668" y="2051"/>
                  </a:lnTo>
                  <a:lnTo>
                    <a:pt x="2507" y="2052"/>
                  </a:lnTo>
                  <a:lnTo>
                    <a:pt x="2341" y="2051"/>
                  </a:lnTo>
                  <a:lnTo>
                    <a:pt x="2172" y="2047"/>
                  </a:lnTo>
                  <a:lnTo>
                    <a:pt x="1999" y="2042"/>
                  </a:lnTo>
                  <a:lnTo>
                    <a:pt x="1825" y="2033"/>
                  </a:lnTo>
                  <a:lnTo>
                    <a:pt x="1736" y="2028"/>
                  </a:lnTo>
                  <a:lnTo>
                    <a:pt x="1647" y="2023"/>
                  </a:lnTo>
                  <a:lnTo>
                    <a:pt x="1557" y="2017"/>
                  </a:lnTo>
                  <a:lnTo>
                    <a:pt x="1467" y="2010"/>
                  </a:lnTo>
                  <a:lnTo>
                    <a:pt x="1377" y="2002"/>
                  </a:lnTo>
                  <a:lnTo>
                    <a:pt x="1286" y="1994"/>
                  </a:lnTo>
                  <a:lnTo>
                    <a:pt x="1194" y="1985"/>
                  </a:lnTo>
                  <a:lnTo>
                    <a:pt x="1103" y="1976"/>
                  </a:lnTo>
                  <a:lnTo>
                    <a:pt x="1012" y="1966"/>
                  </a:lnTo>
                  <a:lnTo>
                    <a:pt x="920" y="1954"/>
                  </a:lnTo>
                  <a:lnTo>
                    <a:pt x="828" y="1943"/>
                  </a:lnTo>
                  <a:lnTo>
                    <a:pt x="735" y="1931"/>
                  </a:lnTo>
                  <a:lnTo>
                    <a:pt x="643" y="1918"/>
                  </a:lnTo>
                  <a:lnTo>
                    <a:pt x="551" y="1905"/>
                  </a:lnTo>
                  <a:lnTo>
                    <a:pt x="458" y="1890"/>
                  </a:lnTo>
                  <a:lnTo>
                    <a:pt x="366" y="1875"/>
                  </a:lnTo>
                  <a:lnTo>
                    <a:pt x="275" y="1859"/>
                  </a:lnTo>
                  <a:lnTo>
                    <a:pt x="183" y="1842"/>
                  </a:lnTo>
                  <a:lnTo>
                    <a:pt x="91" y="1824"/>
                  </a:lnTo>
                  <a:lnTo>
                    <a:pt x="0" y="1806"/>
                  </a:lnTo>
                  <a:lnTo>
                    <a:pt x="53" y="1770"/>
                  </a:lnTo>
                  <a:lnTo>
                    <a:pt x="107" y="1731"/>
                  </a:lnTo>
                  <a:lnTo>
                    <a:pt x="159" y="1692"/>
                  </a:lnTo>
                  <a:lnTo>
                    <a:pt x="211" y="1654"/>
                  </a:lnTo>
                  <a:lnTo>
                    <a:pt x="262" y="1613"/>
                  </a:lnTo>
                  <a:lnTo>
                    <a:pt x="313" y="1572"/>
                  </a:lnTo>
                  <a:lnTo>
                    <a:pt x="363" y="1531"/>
                  </a:lnTo>
                  <a:lnTo>
                    <a:pt x="413" y="1488"/>
                  </a:lnTo>
                  <a:lnTo>
                    <a:pt x="460" y="1445"/>
                  </a:lnTo>
                  <a:lnTo>
                    <a:pt x="509" y="1401"/>
                  </a:lnTo>
                  <a:lnTo>
                    <a:pt x="557" y="1357"/>
                  </a:lnTo>
                  <a:lnTo>
                    <a:pt x="603" y="1310"/>
                  </a:lnTo>
                  <a:lnTo>
                    <a:pt x="649" y="1265"/>
                  </a:lnTo>
                  <a:lnTo>
                    <a:pt x="694" y="1217"/>
                  </a:lnTo>
                  <a:lnTo>
                    <a:pt x="738" y="1170"/>
                  </a:lnTo>
                  <a:lnTo>
                    <a:pt x="783" y="1122"/>
                  </a:lnTo>
                  <a:lnTo>
                    <a:pt x="824" y="1073"/>
                  </a:lnTo>
                  <a:lnTo>
                    <a:pt x="868" y="1023"/>
                  </a:lnTo>
                  <a:lnTo>
                    <a:pt x="908" y="972"/>
                  </a:lnTo>
                  <a:lnTo>
                    <a:pt x="949" y="921"/>
                  </a:lnTo>
                  <a:lnTo>
                    <a:pt x="989" y="870"/>
                  </a:lnTo>
                  <a:lnTo>
                    <a:pt x="1027" y="818"/>
                  </a:lnTo>
                  <a:lnTo>
                    <a:pt x="1065" y="765"/>
                  </a:lnTo>
                  <a:lnTo>
                    <a:pt x="1102" y="712"/>
                  </a:lnTo>
                  <a:lnTo>
                    <a:pt x="1139" y="658"/>
                  </a:lnTo>
                  <a:lnTo>
                    <a:pt x="1174" y="604"/>
                  </a:lnTo>
                  <a:lnTo>
                    <a:pt x="1209" y="548"/>
                  </a:lnTo>
                  <a:lnTo>
                    <a:pt x="1242" y="493"/>
                  </a:lnTo>
                  <a:lnTo>
                    <a:pt x="1275" y="437"/>
                  </a:lnTo>
                  <a:lnTo>
                    <a:pt x="1306" y="380"/>
                  </a:lnTo>
                  <a:lnTo>
                    <a:pt x="1337" y="323"/>
                  </a:lnTo>
                  <a:lnTo>
                    <a:pt x="1367" y="26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rgbClr val="080808"/>
                </a:solidFill>
                <a:effectLst/>
                <a:uLnTx/>
                <a:uFillTx/>
                <a:cs typeface="+mn-ea"/>
                <a:sym typeface="+mn-lt"/>
              </a:endParaRPr>
            </a:p>
          </p:txBody>
        </p:sp>
        <p:sp>
          <p:nvSpPr>
            <p:cNvPr id="57" name="Freeform 28"/>
            <p:cNvSpPr/>
            <p:nvPr/>
          </p:nvSpPr>
          <p:spPr bwMode="auto">
            <a:xfrm>
              <a:off x="3375026" y="3443288"/>
              <a:ext cx="371475" cy="304800"/>
            </a:xfrm>
            <a:custGeom>
              <a:avLst/>
              <a:gdLst>
                <a:gd name="T0" fmla="*/ 520 w 1868"/>
                <a:gd name="T1" fmla="*/ 1498 h 1534"/>
                <a:gd name="T2" fmla="*/ 629 w 1868"/>
                <a:gd name="T3" fmla="*/ 1424 h 1534"/>
                <a:gd name="T4" fmla="*/ 734 w 1868"/>
                <a:gd name="T5" fmla="*/ 1347 h 1534"/>
                <a:gd name="T6" fmla="*/ 838 w 1868"/>
                <a:gd name="T7" fmla="*/ 1266 h 1534"/>
                <a:gd name="T8" fmla="*/ 939 w 1868"/>
                <a:gd name="T9" fmla="*/ 1182 h 1534"/>
                <a:gd name="T10" fmla="*/ 1036 w 1868"/>
                <a:gd name="T11" fmla="*/ 1095 h 1534"/>
                <a:gd name="T12" fmla="*/ 1131 w 1868"/>
                <a:gd name="T13" fmla="*/ 1004 h 1534"/>
                <a:gd name="T14" fmla="*/ 1223 w 1868"/>
                <a:gd name="T15" fmla="*/ 911 h 1534"/>
                <a:gd name="T16" fmla="*/ 1313 w 1868"/>
                <a:gd name="T17" fmla="*/ 815 h 1534"/>
                <a:gd name="T18" fmla="*/ 1398 w 1868"/>
                <a:gd name="T19" fmla="*/ 716 h 1534"/>
                <a:gd name="T20" fmla="*/ 1481 w 1868"/>
                <a:gd name="T21" fmla="*/ 614 h 1534"/>
                <a:gd name="T22" fmla="*/ 1560 w 1868"/>
                <a:gd name="T23" fmla="*/ 510 h 1534"/>
                <a:gd name="T24" fmla="*/ 1635 w 1868"/>
                <a:gd name="T25" fmla="*/ 402 h 1534"/>
                <a:gd name="T26" fmla="*/ 1706 w 1868"/>
                <a:gd name="T27" fmla="*/ 293 h 1534"/>
                <a:gd name="T28" fmla="*/ 1774 w 1868"/>
                <a:gd name="T29" fmla="*/ 181 h 1534"/>
                <a:gd name="T30" fmla="*/ 1838 w 1868"/>
                <a:gd name="T31" fmla="*/ 68 h 1534"/>
                <a:gd name="T32" fmla="*/ 1850 w 1868"/>
                <a:gd name="T33" fmla="*/ 8 h 1534"/>
                <a:gd name="T34" fmla="*/ 1813 w 1868"/>
                <a:gd name="T35" fmla="*/ 3 h 1534"/>
                <a:gd name="T36" fmla="*/ 1761 w 1868"/>
                <a:gd name="T37" fmla="*/ 65 h 1534"/>
                <a:gd name="T38" fmla="*/ 1687 w 1868"/>
                <a:gd name="T39" fmla="*/ 190 h 1534"/>
                <a:gd name="T40" fmla="*/ 1605 w 1868"/>
                <a:gd name="T41" fmla="*/ 309 h 1534"/>
                <a:gd name="T42" fmla="*/ 1518 w 1868"/>
                <a:gd name="T43" fmla="*/ 424 h 1534"/>
                <a:gd name="T44" fmla="*/ 1424 w 1868"/>
                <a:gd name="T45" fmla="*/ 531 h 1534"/>
                <a:gd name="T46" fmla="*/ 1323 w 1868"/>
                <a:gd name="T47" fmla="*/ 634 h 1534"/>
                <a:gd name="T48" fmla="*/ 1216 w 1868"/>
                <a:gd name="T49" fmla="*/ 731 h 1534"/>
                <a:gd name="T50" fmla="*/ 1105 w 1868"/>
                <a:gd name="T51" fmla="*/ 824 h 1534"/>
                <a:gd name="T52" fmla="*/ 988 w 1868"/>
                <a:gd name="T53" fmla="*/ 910 h 1534"/>
                <a:gd name="T54" fmla="*/ 868 w 1868"/>
                <a:gd name="T55" fmla="*/ 993 h 1534"/>
                <a:gd name="T56" fmla="*/ 744 w 1868"/>
                <a:gd name="T57" fmla="*/ 1070 h 1534"/>
                <a:gd name="T58" fmla="*/ 614 w 1868"/>
                <a:gd name="T59" fmla="*/ 1143 h 1534"/>
                <a:gd name="T60" fmla="*/ 483 w 1868"/>
                <a:gd name="T61" fmla="*/ 1211 h 1534"/>
                <a:gd name="T62" fmla="*/ 348 w 1868"/>
                <a:gd name="T63" fmla="*/ 1275 h 1534"/>
                <a:gd name="T64" fmla="*/ 209 w 1868"/>
                <a:gd name="T65" fmla="*/ 1336 h 1534"/>
                <a:gd name="T66" fmla="*/ 70 w 1868"/>
                <a:gd name="T67" fmla="*/ 1391 h 1534"/>
                <a:gd name="T68" fmla="*/ 57 w 1868"/>
                <a:gd name="T69" fmla="*/ 1433 h 1534"/>
                <a:gd name="T70" fmla="*/ 173 w 1868"/>
                <a:gd name="T71" fmla="*/ 1464 h 1534"/>
                <a:gd name="T72" fmla="*/ 289 w 1868"/>
                <a:gd name="T73" fmla="*/ 1492 h 1534"/>
                <a:gd name="T74" fmla="*/ 407 w 1868"/>
                <a:gd name="T75" fmla="*/ 1520 h 1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868" h="1534">
                  <a:moveTo>
                    <a:pt x="466" y="1534"/>
                  </a:moveTo>
                  <a:lnTo>
                    <a:pt x="520" y="1498"/>
                  </a:lnTo>
                  <a:lnTo>
                    <a:pt x="575" y="1461"/>
                  </a:lnTo>
                  <a:lnTo>
                    <a:pt x="629" y="1424"/>
                  </a:lnTo>
                  <a:lnTo>
                    <a:pt x="682" y="1387"/>
                  </a:lnTo>
                  <a:lnTo>
                    <a:pt x="734" y="1347"/>
                  </a:lnTo>
                  <a:lnTo>
                    <a:pt x="787" y="1307"/>
                  </a:lnTo>
                  <a:lnTo>
                    <a:pt x="838" y="1266"/>
                  </a:lnTo>
                  <a:lnTo>
                    <a:pt x="889" y="1224"/>
                  </a:lnTo>
                  <a:lnTo>
                    <a:pt x="939" y="1182"/>
                  </a:lnTo>
                  <a:lnTo>
                    <a:pt x="987" y="1139"/>
                  </a:lnTo>
                  <a:lnTo>
                    <a:pt x="1036" y="1095"/>
                  </a:lnTo>
                  <a:lnTo>
                    <a:pt x="1084" y="1050"/>
                  </a:lnTo>
                  <a:lnTo>
                    <a:pt x="1131" y="1004"/>
                  </a:lnTo>
                  <a:lnTo>
                    <a:pt x="1178" y="958"/>
                  </a:lnTo>
                  <a:lnTo>
                    <a:pt x="1223" y="911"/>
                  </a:lnTo>
                  <a:lnTo>
                    <a:pt x="1269" y="864"/>
                  </a:lnTo>
                  <a:lnTo>
                    <a:pt x="1313" y="815"/>
                  </a:lnTo>
                  <a:lnTo>
                    <a:pt x="1356" y="766"/>
                  </a:lnTo>
                  <a:lnTo>
                    <a:pt x="1398" y="716"/>
                  </a:lnTo>
                  <a:lnTo>
                    <a:pt x="1440" y="665"/>
                  </a:lnTo>
                  <a:lnTo>
                    <a:pt x="1481" y="614"/>
                  </a:lnTo>
                  <a:lnTo>
                    <a:pt x="1520" y="562"/>
                  </a:lnTo>
                  <a:lnTo>
                    <a:pt x="1560" y="510"/>
                  </a:lnTo>
                  <a:lnTo>
                    <a:pt x="1597" y="457"/>
                  </a:lnTo>
                  <a:lnTo>
                    <a:pt x="1635" y="402"/>
                  </a:lnTo>
                  <a:lnTo>
                    <a:pt x="1671" y="348"/>
                  </a:lnTo>
                  <a:lnTo>
                    <a:pt x="1706" y="293"/>
                  </a:lnTo>
                  <a:lnTo>
                    <a:pt x="1741" y="238"/>
                  </a:lnTo>
                  <a:lnTo>
                    <a:pt x="1774" y="181"/>
                  </a:lnTo>
                  <a:lnTo>
                    <a:pt x="1807" y="124"/>
                  </a:lnTo>
                  <a:lnTo>
                    <a:pt x="1838" y="68"/>
                  </a:lnTo>
                  <a:lnTo>
                    <a:pt x="1868" y="10"/>
                  </a:lnTo>
                  <a:lnTo>
                    <a:pt x="1850" y="8"/>
                  </a:lnTo>
                  <a:lnTo>
                    <a:pt x="1832" y="5"/>
                  </a:lnTo>
                  <a:lnTo>
                    <a:pt x="1813" y="3"/>
                  </a:lnTo>
                  <a:lnTo>
                    <a:pt x="1795" y="0"/>
                  </a:lnTo>
                  <a:lnTo>
                    <a:pt x="1761" y="65"/>
                  </a:lnTo>
                  <a:lnTo>
                    <a:pt x="1724" y="129"/>
                  </a:lnTo>
                  <a:lnTo>
                    <a:pt x="1687" y="190"/>
                  </a:lnTo>
                  <a:lnTo>
                    <a:pt x="1647" y="250"/>
                  </a:lnTo>
                  <a:lnTo>
                    <a:pt x="1605" y="309"/>
                  </a:lnTo>
                  <a:lnTo>
                    <a:pt x="1562" y="367"/>
                  </a:lnTo>
                  <a:lnTo>
                    <a:pt x="1518" y="424"/>
                  </a:lnTo>
                  <a:lnTo>
                    <a:pt x="1472" y="478"/>
                  </a:lnTo>
                  <a:lnTo>
                    <a:pt x="1424" y="531"/>
                  </a:lnTo>
                  <a:lnTo>
                    <a:pt x="1374" y="584"/>
                  </a:lnTo>
                  <a:lnTo>
                    <a:pt x="1323" y="634"/>
                  </a:lnTo>
                  <a:lnTo>
                    <a:pt x="1271" y="683"/>
                  </a:lnTo>
                  <a:lnTo>
                    <a:pt x="1216" y="731"/>
                  </a:lnTo>
                  <a:lnTo>
                    <a:pt x="1162" y="778"/>
                  </a:lnTo>
                  <a:lnTo>
                    <a:pt x="1105" y="824"/>
                  </a:lnTo>
                  <a:lnTo>
                    <a:pt x="1047" y="867"/>
                  </a:lnTo>
                  <a:lnTo>
                    <a:pt x="988" y="910"/>
                  </a:lnTo>
                  <a:lnTo>
                    <a:pt x="930" y="952"/>
                  </a:lnTo>
                  <a:lnTo>
                    <a:pt x="868" y="993"/>
                  </a:lnTo>
                  <a:lnTo>
                    <a:pt x="806" y="1032"/>
                  </a:lnTo>
                  <a:lnTo>
                    <a:pt x="744" y="1070"/>
                  </a:lnTo>
                  <a:lnTo>
                    <a:pt x="679" y="1108"/>
                  </a:lnTo>
                  <a:lnTo>
                    <a:pt x="614" y="1143"/>
                  </a:lnTo>
                  <a:lnTo>
                    <a:pt x="548" y="1178"/>
                  </a:lnTo>
                  <a:lnTo>
                    <a:pt x="483" y="1211"/>
                  </a:lnTo>
                  <a:lnTo>
                    <a:pt x="415" y="1244"/>
                  </a:lnTo>
                  <a:lnTo>
                    <a:pt x="348" y="1275"/>
                  </a:lnTo>
                  <a:lnTo>
                    <a:pt x="279" y="1306"/>
                  </a:lnTo>
                  <a:lnTo>
                    <a:pt x="209" y="1336"/>
                  </a:lnTo>
                  <a:lnTo>
                    <a:pt x="140" y="1363"/>
                  </a:lnTo>
                  <a:lnTo>
                    <a:pt x="70" y="1391"/>
                  </a:lnTo>
                  <a:lnTo>
                    <a:pt x="0" y="1417"/>
                  </a:lnTo>
                  <a:lnTo>
                    <a:pt x="57" y="1433"/>
                  </a:lnTo>
                  <a:lnTo>
                    <a:pt x="115" y="1448"/>
                  </a:lnTo>
                  <a:lnTo>
                    <a:pt x="173" y="1464"/>
                  </a:lnTo>
                  <a:lnTo>
                    <a:pt x="231" y="1478"/>
                  </a:lnTo>
                  <a:lnTo>
                    <a:pt x="289" y="1492"/>
                  </a:lnTo>
                  <a:lnTo>
                    <a:pt x="348" y="1507"/>
                  </a:lnTo>
                  <a:lnTo>
                    <a:pt x="407" y="1520"/>
                  </a:lnTo>
                  <a:lnTo>
                    <a:pt x="466" y="153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rgbClr val="080808"/>
                </a:solidFill>
                <a:effectLst/>
                <a:uLnTx/>
                <a:uFillTx/>
                <a:cs typeface="+mn-ea"/>
                <a:sym typeface="+mn-lt"/>
              </a:endParaRPr>
            </a:p>
          </p:txBody>
        </p:sp>
        <p:sp>
          <p:nvSpPr>
            <p:cNvPr id="58" name="Freeform 29"/>
            <p:cNvSpPr/>
            <p:nvPr/>
          </p:nvSpPr>
          <p:spPr bwMode="auto">
            <a:xfrm>
              <a:off x="5967413" y="1635125"/>
              <a:ext cx="476250" cy="647700"/>
            </a:xfrm>
            <a:custGeom>
              <a:avLst/>
              <a:gdLst>
                <a:gd name="T0" fmla="*/ 120 w 2397"/>
                <a:gd name="T1" fmla="*/ 3254 h 3260"/>
                <a:gd name="T2" fmla="*/ 198 w 2397"/>
                <a:gd name="T3" fmla="*/ 3202 h 3260"/>
                <a:gd name="T4" fmla="*/ 300 w 2397"/>
                <a:gd name="T5" fmla="*/ 3128 h 3260"/>
                <a:gd name="T6" fmla="*/ 385 w 2397"/>
                <a:gd name="T7" fmla="*/ 3063 h 3260"/>
                <a:gd name="T8" fmla="*/ 482 w 2397"/>
                <a:gd name="T9" fmla="*/ 2986 h 3260"/>
                <a:gd name="T10" fmla="*/ 588 w 2397"/>
                <a:gd name="T11" fmla="*/ 2896 h 3260"/>
                <a:gd name="T12" fmla="*/ 703 w 2397"/>
                <a:gd name="T13" fmla="*/ 2796 h 3260"/>
                <a:gd name="T14" fmla="*/ 824 w 2397"/>
                <a:gd name="T15" fmla="*/ 2683 h 3260"/>
                <a:gd name="T16" fmla="*/ 950 w 2397"/>
                <a:gd name="T17" fmla="*/ 2558 h 3260"/>
                <a:gd name="T18" fmla="*/ 1078 w 2397"/>
                <a:gd name="T19" fmla="*/ 2421 h 3260"/>
                <a:gd name="T20" fmla="*/ 1209 w 2397"/>
                <a:gd name="T21" fmla="*/ 2274 h 3260"/>
                <a:gd name="T22" fmla="*/ 1338 w 2397"/>
                <a:gd name="T23" fmla="*/ 2115 h 3260"/>
                <a:gd name="T24" fmla="*/ 1464 w 2397"/>
                <a:gd name="T25" fmla="*/ 1946 h 3260"/>
                <a:gd name="T26" fmla="*/ 1586 w 2397"/>
                <a:gd name="T27" fmla="*/ 1765 h 3260"/>
                <a:gd name="T28" fmla="*/ 1702 w 2397"/>
                <a:gd name="T29" fmla="*/ 1578 h 3260"/>
                <a:gd name="T30" fmla="*/ 1807 w 2397"/>
                <a:gd name="T31" fmla="*/ 1398 h 3260"/>
                <a:gd name="T32" fmla="*/ 1903 w 2397"/>
                <a:gd name="T33" fmla="*/ 1233 h 3260"/>
                <a:gd name="T34" fmla="*/ 1986 w 2397"/>
                <a:gd name="T35" fmla="*/ 1081 h 3260"/>
                <a:gd name="T36" fmla="*/ 2061 w 2397"/>
                <a:gd name="T37" fmla="*/ 940 h 3260"/>
                <a:gd name="T38" fmla="*/ 2127 w 2397"/>
                <a:gd name="T39" fmla="*/ 812 h 3260"/>
                <a:gd name="T40" fmla="*/ 2209 w 2397"/>
                <a:gd name="T41" fmla="*/ 643 h 3260"/>
                <a:gd name="T42" fmla="*/ 2293 w 2397"/>
                <a:gd name="T43" fmla="*/ 459 h 3260"/>
                <a:gd name="T44" fmla="*/ 2348 w 2397"/>
                <a:gd name="T45" fmla="*/ 323 h 3260"/>
                <a:gd name="T46" fmla="*/ 2381 w 2397"/>
                <a:gd name="T47" fmla="*/ 234 h 3260"/>
                <a:gd name="T48" fmla="*/ 2396 w 2397"/>
                <a:gd name="T49" fmla="*/ 189 h 3260"/>
                <a:gd name="T50" fmla="*/ 1786 w 2397"/>
                <a:gd name="T51" fmla="*/ 0 h 3260"/>
                <a:gd name="T52" fmla="*/ 1780 w 2397"/>
                <a:gd name="T53" fmla="*/ 49 h 3260"/>
                <a:gd name="T54" fmla="*/ 1762 w 2397"/>
                <a:gd name="T55" fmla="*/ 184 h 3260"/>
                <a:gd name="T56" fmla="*/ 1729 w 2397"/>
                <a:gd name="T57" fmla="*/ 386 h 3260"/>
                <a:gd name="T58" fmla="*/ 1708 w 2397"/>
                <a:gd name="T59" fmla="*/ 506 h 3260"/>
                <a:gd name="T60" fmla="*/ 1680 w 2397"/>
                <a:gd name="T61" fmla="*/ 636 h 3260"/>
                <a:gd name="T62" fmla="*/ 1650 w 2397"/>
                <a:gd name="T63" fmla="*/ 773 h 3260"/>
                <a:gd name="T64" fmla="*/ 1613 w 2397"/>
                <a:gd name="T65" fmla="*/ 916 h 3260"/>
                <a:gd name="T66" fmla="*/ 1573 w 2397"/>
                <a:gd name="T67" fmla="*/ 1063 h 3260"/>
                <a:gd name="T68" fmla="*/ 1526 w 2397"/>
                <a:gd name="T69" fmla="*/ 1209 h 3260"/>
                <a:gd name="T70" fmla="*/ 1475 w 2397"/>
                <a:gd name="T71" fmla="*/ 1354 h 3260"/>
                <a:gd name="T72" fmla="*/ 1417 w 2397"/>
                <a:gd name="T73" fmla="*/ 1495 h 3260"/>
                <a:gd name="T74" fmla="*/ 1354 w 2397"/>
                <a:gd name="T75" fmla="*/ 1630 h 3260"/>
                <a:gd name="T76" fmla="*/ 1285 w 2397"/>
                <a:gd name="T77" fmla="*/ 1756 h 3260"/>
                <a:gd name="T78" fmla="*/ 1175 w 2397"/>
                <a:gd name="T79" fmla="*/ 1931 h 3260"/>
                <a:gd name="T80" fmla="*/ 1061 w 2397"/>
                <a:gd name="T81" fmla="*/ 2095 h 3260"/>
                <a:gd name="T82" fmla="*/ 949 w 2397"/>
                <a:gd name="T83" fmla="*/ 2245 h 3260"/>
                <a:gd name="T84" fmla="*/ 838 w 2397"/>
                <a:gd name="T85" fmla="*/ 2383 h 3260"/>
                <a:gd name="T86" fmla="*/ 728 w 2397"/>
                <a:gd name="T87" fmla="*/ 2509 h 3260"/>
                <a:gd name="T88" fmla="*/ 621 w 2397"/>
                <a:gd name="T89" fmla="*/ 2622 h 3260"/>
                <a:gd name="T90" fmla="*/ 519 w 2397"/>
                <a:gd name="T91" fmla="*/ 2724 h 3260"/>
                <a:gd name="T92" fmla="*/ 423 w 2397"/>
                <a:gd name="T93" fmla="*/ 2814 h 3260"/>
                <a:gd name="T94" fmla="*/ 333 w 2397"/>
                <a:gd name="T95" fmla="*/ 2893 h 3260"/>
                <a:gd name="T96" fmla="*/ 253 w 2397"/>
                <a:gd name="T97" fmla="*/ 2960 h 3260"/>
                <a:gd name="T98" fmla="*/ 119 w 2397"/>
                <a:gd name="T99" fmla="*/ 3063 h 3260"/>
                <a:gd name="T100" fmla="*/ 31 w 2397"/>
                <a:gd name="T101" fmla="*/ 3123 h 3260"/>
                <a:gd name="T102" fmla="*/ 0 w 2397"/>
                <a:gd name="T103" fmla="*/ 3143 h 3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397" h="3260">
                  <a:moveTo>
                    <a:pt x="110" y="3260"/>
                  </a:moveTo>
                  <a:lnTo>
                    <a:pt x="120" y="3254"/>
                  </a:lnTo>
                  <a:lnTo>
                    <a:pt x="151" y="3233"/>
                  </a:lnTo>
                  <a:lnTo>
                    <a:pt x="198" y="3202"/>
                  </a:lnTo>
                  <a:lnTo>
                    <a:pt x="263" y="3155"/>
                  </a:lnTo>
                  <a:lnTo>
                    <a:pt x="300" y="3128"/>
                  </a:lnTo>
                  <a:lnTo>
                    <a:pt x="341" y="3097"/>
                  </a:lnTo>
                  <a:lnTo>
                    <a:pt x="385" y="3063"/>
                  </a:lnTo>
                  <a:lnTo>
                    <a:pt x="432" y="3026"/>
                  </a:lnTo>
                  <a:lnTo>
                    <a:pt x="482" y="2986"/>
                  </a:lnTo>
                  <a:lnTo>
                    <a:pt x="534" y="2943"/>
                  </a:lnTo>
                  <a:lnTo>
                    <a:pt x="588" y="2896"/>
                  </a:lnTo>
                  <a:lnTo>
                    <a:pt x="645" y="2848"/>
                  </a:lnTo>
                  <a:lnTo>
                    <a:pt x="703" y="2796"/>
                  </a:lnTo>
                  <a:lnTo>
                    <a:pt x="763" y="2741"/>
                  </a:lnTo>
                  <a:lnTo>
                    <a:pt x="824" y="2683"/>
                  </a:lnTo>
                  <a:lnTo>
                    <a:pt x="887" y="2622"/>
                  </a:lnTo>
                  <a:lnTo>
                    <a:pt x="950" y="2558"/>
                  </a:lnTo>
                  <a:lnTo>
                    <a:pt x="1014" y="2492"/>
                  </a:lnTo>
                  <a:lnTo>
                    <a:pt x="1078" y="2421"/>
                  </a:lnTo>
                  <a:lnTo>
                    <a:pt x="1144" y="2350"/>
                  </a:lnTo>
                  <a:lnTo>
                    <a:pt x="1209" y="2274"/>
                  </a:lnTo>
                  <a:lnTo>
                    <a:pt x="1273" y="2197"/>
                  </a:lnTo>
                  <a:lnTo>
                    <a:pt x="1338" y="2115"/>
                  </a:lnTo>
                  <a:lnTo>
                    <a:pt x="1401" y="2032"/>
                  </a:lnTo>
                  <a:lnTo>
                    <a:pt x="1464" y="1946"/>
                  </a:lnTo>
                  <a:lnTo>
                    <a:pt x="1526" y="1856"/>
                  </a:lnTo>
                  <a:lnTo>
                    <a:pt x="1586" y="1765"/>
                  </a:lnTo>
                  <a:lnTo>
                    <a:pt x="1645" y="1671"/>
                  </a:lnTo>
                  <a:lnTo>
                    <a:pt x="1702" y="1578"/>
                  </a:lnTo>
                  <a:lnTo>
                    <a:pt x="1756" y="1487"/>
                  </a:lnTo>
                  <a:lnTo>
                    <a:pt x="1807" y="1398"/>
                  </a:lnTo>
                  <a:lnTo>
                    <a:pt x="1856" y="1314"/>
                  </a:lnTo>
                  <a:lnTo>
                    <a:pt x="1903" y="1233"/>
                  </a:lnTo>
                  <a:lnTo>
                    <a:pt x="1946" y="1156"/>
                  </a:lnTo>
                  <a:lnTo>
                    <a:pt x="1986" y="1081"/>
                  </a:lnTo>
                  <a:lnTo>
                    <a:pt x="2025" y="1008"/>
                  </a:lnTo>
                  <a:lnTo>
                    <a:pt x="2061" y="940"/>
                  </a:lnTo>
                  <a:lnTo>
                    <a:pt x="2095" y="874"/>
                  </a:lnTo>
                  <a:lnTo>
                    <a:pt x="2127" y="812"/>
                  </a:lnTo>
                  <a:lnTo>
                    <a:pt x="2157" y="753"/>
                  </a:lnTo>
                  <a:lnTo>
                    <a:pt x="2209" y="643"/>
                  </a:lnTo>
                  <a:lnTo>
                    <a:pt x="2254" y="545"/>
                  </a:lnTo>
                  <a:lnTo>
                    <a:pt x="2293" y="459"/>
                  </a:lnTo>
                  <a:lnTo>
                    <a:pt x="2323" y="386"/>
                  </a:lnTo>
                  <a:lnTo>
                    <a:pt x="2348" y="323"/>
                  </a:lnTo>
                  <a:lnTo>
                    <a:pt x="2368" y="273"/>
                  </a:lnTo>
                  <a:lnTo>
                    <a:pt x="2381" y="234"/>
                  </a:lnTo>
                  <a:lnTo>
                    <a:pt x="2390" y="206"/>
                  </a:lnTo>
                  <a:lnTo>
                    <a:pt x="2396" y="189"/>
                  </a:lnTo>
                  <a:lnTo>
                    <a:pt x="2397" y="184"/>
                  </a:lnTo>
                  <a:lnTo>
                    <a:pt x="1786" y="0"/>
                  </a:lnTo>
                  <a:lnTo>
                    <a:pt x="1784" y="12"/>
                  </a:lnTo>
                  <a:lnTo>
                    <a:pt x="1780" y="49"/>
                  </a:lnTo>
                  <a:lnTo>
                    <a:pt x="1772" y="107"/>
                  </a:lnTo>
                  <a:lnTo>
                    <a:pt x="1762" y="184"/>
                  </a:lnTo>
                  <a:lnTo>
                    <a:pt x="1747" y="277"/>
                  </a:lnTo>
                  <a:lnTo>
                    <a:pt x="1729" y="386"/>
                  </a:lnTo>
                  <a:lnTo>
                    <a:pt x="1719" y="445"/>
                  </a:lnTo>
                  <a:lnTo>
                    <a:pt x="1708" y="506"/>
                  </a:lnTo>
                  <a:lnTo>
                    <a:pt x="1694" y="569"/>
                  </a:lnTo>
                  <a:lnTo>
                    <a:pt x="1680" y="636"/>
                  </a:lnTo>
                  <a:lnTo>
                    <a:pt x="1666" y="704"/>
                  </a:lnTo>
                  <a:lnTo>
                    <a:pt x="1650" y="773"/>
                  </a:lnTo>
                  <a:lnTo>
                    <a:pt x="1633" y="845"/>
                  </a:lnTo>
                  <a:lnTo>
                    <a:pt x="1613" y="916"/>
                  </a:lnTo>
                  <a:lnTo>
                    <a:pt x="1594" y="989"/>
                  </a:lnTo>
                  <a:lnTo>
                    <a:pt x="1573" y="1063"/>
                  </a:lnTo>
                  <a:lnTo>
                    <a:pt x="1550" y="1135"/>
                  </a:lnTo>
                  <a:lnTo>
                    <a:pt x="1526" y="1209"/>
                  </a:lnTo>
                  <a:lnTo>
                    <a:pt x="1501" y="1282"/>
                  </a:lnTo>
                  <a:lnTo>
                    <a:pt x="1475" y="1354"/>
                  </a:lnTo>
                  <a:lnTo>
                    <a:pt x="1447" y="1426"/>
                  </a:lnTo>
                  <a:lnTo>
                    <a:pt x="1417" y="1495"/>
                  </a:lnTo>
                  <a:lnTo>
                    <a:pt x="1387" y="1563"/>
                  </a:lnTo>
                  <a:lnTo>
                    <a:pt x="1354" y="1630"/>
                  </a:lnTo>
                  <a:lnTo>
                    <a:pt x="1320" y="1694"/>
                  </a:lnTo>
                  <a:lnTo>
                    <a:pt x="1285" y="1756"/>
                  </a:lnTo>
                  <a:lnTo>
                    <a:pt x="1230" y="1845"/>
                  </a:lnTo>
                  <a:lnTo>
                    <a:pt x="1175" y="1931"/>
                  </a:lnTo>
                  <a:lnTo>
                    <a:pt x="1118" y="2015"/>
                  </a:lnTo>
                  <a:lnTo>
                    <a:pt x="1061" y="2095"/>
                  </a:lnTo>
                  <a:lnTo>
                    <a:pt x="1006" y="2172"/>
                  </a:lnTo>
                  <a:lnTo>
                    <a:pt x="949" y="2245"/>
                  </a:lnTo>
                  <a:lnTo>
                    <a:pt x="893" y="2316"/>
                  </a:lnTo>
                  <a:lnTo>
                    <a:pt x="838" y="2383"/>
                  </a:lnTo>
                  <a:lnTo>
                    <a:pt x="782" y="2447"/>
                  </a:lnTo>
                  <a:lnTo>
                    <a:pt x="728" y="2509"/>
                  </a:lnTo>
                  <a:lnTo>
                    <a:pt x="674" y="2566"/>
                  </a:lnTo>
                  <a:lnTo>
                    <a:pt x="621" y="2622"/>
                  </a:lnTo>
                  <a:lnTo>
                    <a:pt x="570" y="2674"/>
                  </a:lnTo>
                  <a:lnTo>
                    <a:pt x="519" y="2724"/>
                  </a:lnTo>
                  <a:lnTo>
                    <a:pt x="470" y="2771"/>
                  </a:lnTo>
                  <a:lnTo>
                    <a:pt x="423" y="2814"/>
                  </a:lnTo>
                  <a:lnTo>
                    <a:pt x="377" y="2854"/>
                  </a:lnTo>
                  <a:lnTo>
                    <a:pt x="333" y="2893"/>
                  </a:lnTo>
                  <a:lnTo>
                    <a:pt x="292" y="2928"/>
                  </a:lnTo>
                  <a:lnTo>
                    <a:pt x="253" y="2960"/>
                  </a:lnTo>
                  <a:lnTo>
                    <a:pt x="180" y="3017"/>
                  </a:lnTo>
                  <a:lnTo>
                    <a:pt x="119" y="3063"/>
                  </a:lnTo>
                  <a:lnTo>
                    <a:pt x="68" y="3098"/>
                  </a:lnTo>
                  <a:lnTo>
                    <a:pt x="31" y="3123"/>
                  </a:lnTo>
                  <a:lnTo>
                    <a:pt x="8" y="3138"/>
                  </a:lnTo>
                  <a:lnTo>
                    <a:pt x="0" y="3143"/>
                  </a:lnTo>
                  <a:lnTo>
                    <a:pt x="110" y="326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rgbClr val="080808"/>
                </a:solidFill>
                <a:effectLst/>
                <a:uLnTx/>
                <a:uFillTx/>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2000" advClick="0" advTm="0">
        <p14:warp/>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decel="10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300" fill="hold"/>
                                        <p:tgtEl>
                                          <p:spTgt spid="4"/>
                                        </p:tgtEl>
                                        <p:attrNameLst>
                                          <p:attrName>ppt_x</p:attrName>
                                        </p:attrNameLst>
                                      </p:cBhvr>
                                      <p:tavLst>
                                        <p:tav tm="0">
                                          <p:val>
                                            <p:strVal val="#ppt_x"/>
                                          </p:val>
                                        </p:tav>
                                        <p:tav tm="100000">
                                          <p:val>
                                            <p:strVal val="#ppt_x"/>
                                          </p:val>
                                        </p:tav>
                                      </p:tavLst>
                                    </p:anim>
                                    <p:anim calcmode="lin" valueType="num">
                                      <p:cBhvr additive="base">
                                        <p:cTn id="8" dur="1300" fill="hold"/>
                                        <p:tgtEl>
                                          <p:spTgt spid="4"/>
                                        </p:tgtEl>
                                        <p:attrNameLst>
                                          <p:attrName>ppt_y</p:attrName>
                                        </p:attrNameLst>
                                      </p:cBhvr>
                                      <p:tavLst>
                                        <p:tav tm="0">
                                          <p:val>
                                            <p:strVal val="0-#ppt_h/2"/>
                                          </p:val>
                                        </p:tav>
                                        <p:tav tm="100000">
                                          <p:val>
                                            <p:strVal val="#ppt_y"/>
                                          </p:val>
                                        </p:tav>
                                      </p:tavLst>
                                    </p:anim>
                                  </p:childTnLst>
                                </p:cTn>
                              </p:par>
                            </p:childTnLst>
                          </p:cTn>
                        </p:par>
                        <p:par>
                          <p:cTn id="9" fill="hold">
                            <p:stCondLst>
                              <p:cond delay="1500"/>
                            </p:stCondLst>
                            <p:childTnLst>
                              <p:par>
                                <p:cTn id="10" presetID="12" presetClass="entr" presetSubtype="8"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 calcmode="lin" valueType="num">
                                      <p:cBhvr additive="base">
                                        <p:cTn id="12" dur="1200"/>
                                        <p:tgtEl>
                                          <p:spTgt spid="32"/>
                                        </p:tgtEl>
                                        <p:attrNameLst>
                                          <p:attrName>ppt_x</p:attrName>
                                        </p:attrNameLst>
                                      </p:cBhvr>
                                      <p:tavLst>
                                        <p:tav tm="0">
                                          <p:val>
                                            <p:strVal val="#ppt_x-#ppt_w*1.125000"/>
                                          </p:val>
                                        </p:tav>
                                        <p:tav tm="100000">
                                          <p:val>
                                            <p:strVal val="#ppt_x"/>
                                          </p:val>
                                        </p:tav>
                                      </p:tavLst>
                                    </p:anim>
                                    <p:animEffect transition="in" filter="wipe(right)">
                                      <p:cBhvr>
                                        <p:cTn id="13" dur="1200"/>
                                        <p:tgtEl>
                                          <p:spTgt spid="32"/>
                                        </p:tgtEl>
                                      </p:cBhvr>
                                    </p:animEffect>
                                  </p:childTnLst>
                                </p:cTn>
                              </p:par>
                            </p:childTnLst>
                          </p:cTn>
                        </p:par>
                      </p:childTnLst>
                    </p:cTn>
                  </p:par>
                  <p:par>
                    <p:cTn id="14" fill="hold">
                      <p:stCondLst>
                        <p:cond delay="indefinite"/>
                      </p:stCondLst>
                      <p:childTnLst>
                        <p:par>
                          <p:cTn id="15" fill="hold">
                            <p:stCondLst>
                              <p:cond delay="0"/>
                            </p:stCondLst>
                            <p:childTnLst>
                              <p:par>
                                <p:cTn id="16" presetID="31" presetClass="entr" presetSubtype="0"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1000" fill="hold"/>
                                        <p:tgtEl>
                                          <p:spTgt spid="6"/>
                                        </p:tgtEl>
                                        <p:attrNameLst>
                                          <p:attrName>ppt_w</p:attrName>
                                        </p:attrNameLst>
                                      </p:cBhvr>
                                      <p:tavLst>
                                        <p:tav tm="0">
                                          <p:val>
                                            <p:fltVal val="0"/>
                                          </p:val>
                                        </p:tav>
                                        <p:tav tm="100000">
                                          <p:val>
                                            <p:strVal val="#ppt_w"/>
                                          </p:val>
                                        </p:tav>
                                      </p:tavLst>
                                    </p:anim>
                                    <p:anim calcmode="lin" valueType="num">
                                      <p:cBhvr>
                                        <p:cTn id="19" dur="1000" fill="hold"/>
                                        <p:tgtEl>
                                          <p:spTgt spid="6"/>
                                        </p:tgtEl>
                                        <p:attrNameLst>
                                          <p:attrName>ppt_h</p:attrName>
                                        </p:attrNameLst>
                                      </p:cBhvr>
                                      <p:tavLst>
                                        <p:tav tm="0">
                                          <p:val>
                                            <p:fltVal val="0"/>
                                          </p:val>
                                        </p:tav>
                                        <p:tav tm="100000">
                                          <p:val>
                                            <p:strVal val="#ppt_h"/>
                                          </p:val>
                                        </p:tav>
                                      </p:tavLst>
                                    </p:anim>
                                    <p:anim calcmode="lin" valueType="num">
                                      <p:cBhvr>
                                        <p:cTn id="20" dur="1000" fill="hold"/>
                                        <p:tgtEl>
                                          <p:spTgt spid="6"/>
                                        </p:tgtEl>
                                        <p:attrNameLst>
                                          <p:attrName>style.rotation</p:attrName>
                                        </p:attrNameLst>
                                      </p:cBhvr>
                                      <p:tavLst>
                                        <p:tav tm="0">
                                          <p:val>
                                            <p:fltVal val="90"/>
                                          </p:val>
                                        </p:tav>
                                        <p:tav tm="100000">
                                          <p:val>
                                            <p:fltVal val="0"/>
                                          </p:val>
                                        </p:tav>
                                      </p:tavLst>
                                    </p:anim>
                                    <p:animEffect transition="in" filter="fade">
                                      <p:cBhvr>
                                        <p:cTn id="21" dur="1000"/>
                                        <p:tgtEl>
                                          <p:spTgt spid="6"/>
                                        </p:tgtEl>
                                      </p:cBhvr>
                                    </p:animEffect>
                                  </p:childTnLst>
                                </p:cTn>
                              </p:par>
                              <p:par>
                                <p:cTn id="22" presetID="31" presetClass="entr" presetSubtype="0" fill="hold" nodeType="withEffect">
                                  <p:stCondLst>
                                    <p:cond delay="0"/>
                                  </p:stCondLst>
                                  <p:childTnLst>
                                    <p:set>
                                      <p:cBhvr>
                                        <p:cTn id="23" dur="1" fill="hold">
                                          <p:stCondLst>
                                            <p:cond delay="0"/>
                                          </p:stCondLst>
                                        </p:cTn>
                                        <p:tgtEl>
                                          <p:spTgt spid="33"/>
                                        </p:tgtEl>
                                        <p:attrNameLst>
                                          <p:attrName>style.visibility</p:attrName>
                                        </p:attrNameLst>
                                      </p:cBhvr>
                                      <p:to>
                                        <p:strVal val="visible"/>
                                      </p:to>
                                    </p:set>
                                    <p:anim calcmode="lin" valueType="num">
                                      <p:cBhvr>
                                        <p:cTn id="24" dur="1000" fill="hold"/>
                                        <p:tgtEl>
                                          <p:spTgt spid="33"/>
                                        </p:tgtEl>
                                        <p:attrNameLst>
                                          <p:attrName>ppt_w</p:attrName>
                                        </p:attrNameLst>
                                      </p:cBhvr>
                                      <p:tavLst>
                                        <p:tav tm="0">
                                          <p:val>
                                            <p:fltVal val="0"/>
                                          </p:val>
                                        </p:tav>
                                        <p:tav tm="100000">
                                          <p:val>
                                            <p:strVal val="#ppt_w"/>
                                          </p:val>
                                        </p:tav>
                                      </p:tavLst>
                                    </p:anim>
                                    <p:anim calcmode="lin" valueType="num">
                                      <p:cBhvr>
                                        <p:cTn id="25" dur="1000" fill="hold"/>
                                        <p:tgtEl>
                                          <p:spTgt spid="33"/>
                                        </p:tgtEl>
                                        <p:attrNameLst>
                                          <p:attrName>ppt_h</p:attrName>
                                        </p:attrNameLst>
                                      </p:cBhvr>
                                      <p:tavLst>
                                        <p:tav tm="0">
                                          <p:val>
                                            <p:fltVal val="0"/>
                                          </p:val>
                                        </p:tav>
                                        <p:tav tm="100000">
                                          <p:val>
                                            <p:strVal val="#ppt_h"/>
                                          </p:val>
                                        </p:tav>
                                      </p:tavLst>
                                    </p:anim>
                                    <p:anim calcmode="lin" valueType="num">
                                      <p:cBhvr>
                                        <p:cTn id="26" dur="1000" fill="hold"/>
                                        <p:tgtEl>
                                          <p:spTgt spid="33"/>
                                        </p:tgtEl>
                                        <p:attrNameLst>
                                          <p:attrName>style.rotation</p:attrName>
                                        </p:attrNameLst>
                                      </p:cBhvr>
                                      <p:tavLst>
                                        <p:tav tm="0">
                                          <p:val>
                                            <p:fltVal val="90"/>
                                          </p:val>
                                        </p:tav>
                                        <p:tav tm="100000">
                                          <p:val>
                                            <p:fltVal val="0"/>
                                          </p:val>
                                        </p:tav>
                                      </p:tavLst>
                                    </p:anim>
                                    <p:animEffect transition="in" filter="fade">
                                      <p:cBhvr>
                                        <p:cTn id="27" dur="1000"/>
                                        <p:tgtEl>
                                          <p:spTgt spid="33"/>
                                        </p:tgtEl>
                                      </p:cBhvr>
                                    </p:animEffect>
                                  </p:childTnLst>
                                </p:cTn>
                              </p:par>
                            </p:childTnLst>
                          </p:cTn>
                        </p:par>
                        <p:par>
                          <p:cTn id="28" fill="hold">
                            <p:stCondLst>
                              <p:cond delay="1000"/>
                            </p:stCondLst>
                            <p:childTnLst>
                              <p:par>
                                <p:cTn id="29" presetID="18" presetClass="entr" presetSubtype="6"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strips(downRight)">
                                      <p:cBhvr>
                                        <p:cTn id="31" dur="2000"/>
                                        <p:tgtEl>
                                          <p:spTgt spid="5"/>
                                        </p:tgtEl>
                                      </p:cBhvr>
                                    </p:animEffect>
                                  </p:childTnLst>
                                </p:cTn>
                              </p:par>
                            </p:childTnLst>
                          </p:cTn>
                        </p:par>
                        <p:par>
                          <p:cTn id="32" fill="hold">
                            <p:stCondLst>
                              <p:cond delay="3000"/>
                            </p:stCondLst>
                            <p:childTnLst>
                              <p:par>
                                <p:cTn id="33" presetID="50" presetClass="exit" presetSubtype="0" accel="100000" fill="hold" nodeType="afterEffect">
                                  <p:stCondLst>
                                    <p:cond delay="0"/>
                                  </p:stCondLst>
                                  <p:childTnLst>
                                    <p:anim calcmode="lin" valueType="num">
                                      <p:cBhvr>
                                        <p:cTn id="34" dur="1000"/>
                                        <p:tgtEl>
                                          <p:spTgt spid="6"/>
                                        </p:tgtEl>
                                        <p:attrNameLst>
                                          <p:attrName>ppt_w</p:attrName>
                                        </p:attrNameLst>
                                      </p:cBhvr>
                                      <p:tavLst>
                                        <p:tav tm="0">
                                          <p:val>
                                            <p:strVal val="ppt_w"/>
                                          </p:val>
                                        </p:tav>
                                        <p:tav tm="100000">
                                          <p:val>
                                            <p:strVal val="ppt_w+.3"/>
                                          </p:val>
                                        </p:tav>
                                      </p:tavLst>
                                    </p:anim>
                                    <p:anim calcmode="lin" valueType="num">
                                      <p:cBhvr>
                                        <p:cTn id="35" dur="1000"/>
                                        <p:tgtEl>
                                          <p:spTgt spid="6"/>
                                        </p:tgtEl>
                                        <p:attrNameLst>
                                          <p:attrName>ppt_h</p:attrName>
                                        </p:attrNameLst>
                                      </p:cBhvr>
                                      <p:tavLst>
                                        <p:tav tm="0">
                                          <p:val>
                                            <p:strVal val="ppt_h"/>
                                          </p:val>
                                        </p:tav>
                                        <p:tav tm="100000">
                                          <p:val>
                                            <p:strVal val="ppt_h"/>
                                          </p:val>
                                        </p:tav>
                                      </p:tavLst>
                                    </p:anim>
                                    <p:animEffect transition="out" filter="fade">
                                      <p:cBhvr>
                                        <p:cTn id="36" dur="1000"/>
                                        <p:tgtEl>
                                          <p:spTgt spid="6"/>
                                        </p:tgtEl>
                                      </p:cBhvr>
                                    </p:animEffect>
                                    <p:set>
                                      <p:cBhvr>
                                        <p:cTn id="37" dur="1" fill="hold">
                                          <p:stCondLst>
                                            <p:cond delay="999"/>
                                          </p:stCondLst>
                                        </p:cTn>
                                        <p:tgtEl>
                                          <p:spTgt spid="6"/>
                                        </p:tgtEl>
                                        <p:attrNameLst>
                                          <p:attrName>style.visibility</p:attrName>
                                        </p:attrNameLst>
                                      </p:cBhvr>
                                      <p:to>
                                        <p:strVal val="hidden"/>
                                      </p:to>
                                    </p:set>
                                  </p:childTnLst>
                                </p:cTn>
                              </p:par>
                              <p:par>
                                <p:cTn id="38" presetID="50" presetClass="exit" presetSubtype="0" accel="100000" fill="hold" nodeType="withEffect">
                                  <p:stCondLst>
                                    <p:cond delay="500"/>
                                  </p:stCondLst>
                                  <p:childTnLst>
                                    <p:anim calcmode="lin" valueType="num">
                                      <p:cBhvr>
                                        <p:cTn id="39" dur="1000"/>
                                        <p:tgtEl>
                                          <p:spTgt spid="33"/>
                                        </p:tgtEl>
                                        <p:attrNameLst>
                                          <p:attrName>ppt_w</p:attrName>
                                        </p:attrNameLst>
                                      </p:cBhvr>
                                      <p:tavLst>
                                        <p:tav tm="0">
                                          <p:val>
                                            <p:strVal val="ppt_w"/>
                                          </p:val>
                                        </p:tav>
                                        <p:tav tm="100000">
                                          <p:val>
                                            <p:strVal val="ppt_w+.3"/>
                                          </p:val>
                                        </p:tav>
                                      </p:tavLst>
                                    </p:anim>
                                    <p:anim calcmode="lin" valueType="num">
                                      <p:cBhvr>
                                        <p:cTn id="40" dur="1000"/>
                                        <p:tgtEl>
                                          <p:spTgt spid="33"/>
                                        </p:tgtEl>
                                        <p:attrNameLst>
                                          <p:attrName>ppt_h</p:attrName>
                                        </p:attrNameLst>
                                      </p:cBhvr>
                                      <p:tavLst>
                                        <p:tav tm="0">
                                          <p:val>
                                            <p:strVal val="ppt_h"/>
                                          </p:val>
                                        </p:tav>
                                        <p:tav tm="100000">
                                          <p:val>
                                            <p:strVal val="ppt_h"/>
                                          </p:val>
                                        </p:tav>
                                      </p:tavLst>
                                    </p:anim>
                                    <p:animEffect transition="out" filter="fade">
                                      <p:cBhvr>
                                        <p:cTn id="41" dur="1000"/>
                                        <p:tgtEl>
                                          <p:spTgt spid="33"/>
                                        </p:tgtEl>
                                      </p:cBhvr>
                                    </p:animEffect>
                                    <p:set>
                                      <p:cBhvr>
                                        <p:cTn id="42" dur="1" fill="hold">
                                          <p:stCondLst>
                                            <p:cond delay="999"/>
                                          </p:stCondLst>
                                        </p:cTn>
                                        <p:tgtEl>
                                          <p:spTgt spid="3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0"/>
          <p:cNvSpPr txBox="1"/>
          <p:nvPr/>
        </p:nvSpPr>
        <p:spPr>
          <a:xfrm>
            <a:off x="368739" y="226993"/>
            <a:ext cx="2082388" cy="523220"/>
          </a:xfrm>
          <a:prstGeom prst="rect">
            <a:avLst/>
          </a:prstGeom>
          <a:noFill/>
        </p:spPr>
        <p:txBody>
          <a:bodyPr wrap="square" rtlCol="0">
            <a:spAutoFit/>
          </a:bodyPr>
          <a:lstStyle/>
          <a:p>
            <a:pPr algn="ctr" defTabSz="914400"/>
            <a:r>
              <a:rPr lang="zh-CN" altLang="en-US" sz="2800" b="1" spc="300" dirty="0">
                <a:solidFill>
                  <a:schemeClr val="bg1"/>
                </a:solidFill>
                <a:cs typeface="+mn-ea"/>
                <a:sym typeface="+mn-lt"/>
              </a:rPr>
              <a:t>个人履历</a:t>
            </a:r>
          </a:p>
        </p:txBody>
      </p:sp>
      <p:grpSp>
        <p:nvGrpSpPr>
          <p:cNvPr id="8" name="Group 35"/>
          <p:cNvGrpSpPr/>
          <p:nvPr/>
        </p:nvGrpSpPr>
        <p:grpSpPr>
          <a:xfrm>
            <a:off x="840883" y="3033650"/>
            <a:ext cx="1613466" cy="345642"/>
            <a:chOff x="769938" y="2456536"/>
            <a:chExt cx="1613466" cy="345642"/>
          </a:xfrm>
        </p:grpSpPr>
        <p:sp>
          <p:nvSpPr>
            <p:cNvPr id="9" name="Notched Right Arrow 32"/>
            <p:cNvSpPr/>
            <p:nvPr/>
          </p:nvSpPr>
          <p:spPr>
            <a:xfrm>
              <a:off x="769938" y="2456536"/>
              <a:ext cx="1613466" cy="345642"/>
            </a:xfrm>
            <a:prstGeom prst="notchedRightArrow">
              <a:avLst>
                <a:gd name="adj1" fmla="val 100000"/>
                <a:gd name="adj2" fmla="val 91021"/>
              </a:avLst>
            </a:prstGeom>
            <a:solidFill>
              <a:srgbClr val="EA4345"/>
            </a:solidFill>
            <a:ln w="25400" cap="flat" cmpd="sng" algn="ctr">
              <a:noFill/>
              <a:prstDash val="solid"/>
            </a:ln>
            <a:effectLst/>
          </p:spPr>
          <p:txBody>
            <a:bodyPr rtlCol="0" anchor="ctr"/>
            <a:lstStyle/>
            <a:p>
              <a:pPr algn="ctr" defTabSz="914400">
                <a:defRPr/>
              </a:pPr>
              <a:endParaRPr lang="en-US" sz="2000" kern="0" dirty="0">
                <a:gradFill>
                  <a:gsLst>
                    <a:gs pos="0">
                      <a:sysClr val="windowText" lastClr="000000">
                        <a:lumMod val="75000"/>
                        <a:lumOff val="25000"/>
                      </a:sysClr>
                    </a:gs>
                    <a:gs pos="100000">
                      <a:sysClr val="windowText" lastClr="000000">
                        <a:lumMod val="85000"/>
                        <a:lumOff val="15000"/>
                      </a:sysClr>
                    </a:gs>
                  </a:gsLst>
                  <a:lin ang="5400000" scaled="0"/>
                </a:gradFill>
                <a:cs typeface="+mn-ea"/>
                <a:sym typeface="+mn-lt"/>
              </a:endParaRPr>
            </a:p>
          </p:txBody>
        </p:sp>
        <p:sp>
          <p:nvSpPr>
            <p:cNvPr id="10" name="Oval 34"/>
            <p:cNvSpPr>
              <a:spLocks noChangeAspect="1"/>
            </p:cNvSpPr>
            <p:nvPr/>
          </p:nvSpPr>
          <p:spPr>
            <a:xfrm>
              <a:off x="1482001" y="2534688"/>
              <a:ext cx="189341" cy="189339"/>
            </a:xfrm>
            <a:prstGeom prst="ellipse">
              <a:avLst/>
            </a:prstGeom>
            <a:solidFill>
              <a:srgbClr val="FFFFFF"/>
            </a:solidFill>
            <a:ln w="28575" cap="flat" cmpd="sng" algn="ctr">
              <a:noFill/>
              <a:prstDash val="solid"/>
            </a:ln>
            <a:effectLst/>
          </p:spPr>
          <p:txBody>
            <a:bodyPr rtlCol="0" anchor="ctr"/>
            <a:lstStyle/>
            <a:p>
              <a:pPr algn="ctr" defTabSz="914400">
                <a:defRPr/>
              </a:pPr>
              <a:endParaRPr lang="en-US" sz="2000" b="1" kern="0" dirty="0">
                <a:gradFill>
                  <a:gsLst>
                    <a:gs pos="0">
                      <a:sysClr val="windowText" lastClr="000000">
                        <a:lumMod val="75000"/>
                        <a:lumOff val="25000"/>
                      </a:sysClr>
                    </a:gs>
                    <a:gs pos="100000">
                      <a:sysClr val="windowText" lastClr="000000">
                        <a:lumMod val="85000"/>
                        <a:lumOff val="15000"/>
                      </a:sysClr>
                    </a:gs>
                  </a:gsLst>
                  <a:lin ang="5400000" scaled="0"/>
                </a:gradFill>
                <a:cs typeface="+mn-ea"/>
                <a:sym typeface="+mn-lt"/>
              </a:endParaRPr>
            </a:p>
          </p:txBody>
        </p:sp>
      </p:grpSp>
      <p:grpSp>
        <p:nvGrpSpPr>
          <p:cNvPr id="11" name="Group 36"/>
          <p:cNvGrpSpPr/>
          <p:nvPr/>
        </p:nvGrpSpPr>
        <p:grpSpPr>
          <a:xfrm>
            <a:off x="2331852" y="3033650"/>
            <a:ext cx="1613466" cy="345642"/>
            <a:chOff x="769938" y="2456536"/>
            <a:chExt cx="1613466" cy="345642"/>
          </a:xfrm>
        </p:grpSpPr>
        <p:sp>
          <p:nvSpPr>
            <p:cNvPr id="12" name="Notched Right Arrow 37"/>
            <p:cNvSpPr/>
            <p:nvPr/>
          </p:nvSpPr>
          <p:spPr>
            <a:xfrm>
              <a:off x="769938" y="2456536"/>
              <a:ext cx="1613466" cy="345642"/>
            </a:xfrm>
            <a:prstGeom prst="notchedRightArrow">
              <a:avLst>
                <a:gd name="adj1" fmla="val 100000"/>
                <a:gd name="adj2" fmla="val 91021"/>
              </a:avLst>
            </a:prstGeom>
            <a:solidFill>
              <a:srgbClr val="029489"/>
            </a:solidFill>
            <a:ln w="25400" cap="flat" cmpd="sng" algn="ctr">
              <a:noFill/>
              <a:prstDash val="solid"/>
            </a:ln>
            <a:effectLst/>
          </p:spPr>
          <p:txBody>
            <a:bodyPr rtlCol="0" anchor="ctr"/>
            <a:lstStyle/>
            <a:p>
              <a:pPr algn="ctr" defTabSz="914400">
                <a:defRPr/>
              </a:pPr>
              <a:endParaRPr lang="en-US" sz="2000" kern="0" dirty="0">
                <a:gradFill>
                  <a:gsLst>
                    <a:gs pos="0">
                      <a:sysClr val="windowText" lastClr="000000">
                        <a:lumMod val="75000"/>
                        <a:lumOff val="25000"/>
                      </a:sysClr>
                    </a:gs>
                    <a:gs pos="100000">
                      <a:sysClr val="windowText" lastClr="000000">
                        <a:lumMod val="85000"/>
                        <a:lumOff val="15000"/>
                      </a:sysClr>
                    </a:gs>
                  </a:gsLst>
                  <a:lin ang="5400000" scaled="0"/>
                </a:gradFill>
                <a:cs typeface="+mn-ea"/>
                <a:sym typeface="+mn-lt"/>
              </a:endParaRPr>
            </a:p>
          </p:txBody>
        </p:sp>
        <p:sp>
          <p:nvSpPr>
            <p:cNvPr id="13" name="Oval 39"/>
            <p:cNvSpPr>
              <a:spLocks noChangeAspect="1"/>
            </p:cNvSpPr>
            <p:nvPr/>
          </p:nvSpPr>
          <p:spPr>
            <a:xfrm>
              <a:off x="1482001" y="2534688"/>
              <a:ext cx="189341" cy="189339"/>
            </a:xfrm>
            <a:prstGeom prst="ellipse">
              <a:avLst/>
            </a:prstGeom>
            <a:solidFill>
              <a:srgbClr val="FFFFFF"/>
            </a:solidFill>
            <a:ln w="28575" cap="flat" cmpd="sng" algn="ctr">
              <a:noFill/>
              <a:prstDash val="solid"/>
            </a:ln>
            <a:effectLst/>
          </p:spPr>
          <p:txBody>
            <a:bodyPr rtlCol="0" anchor="ctr"/>
            <a:lstStyle/>
            <a:p>
              <a:pPr algn="ctr" defTabSz="914400">
                <a:defRPr/>
              </a:pPr>
              <a:endParaRPr lang="en-US" sz="2000" b="1" kern="0" dirty="0">
                <a:gradFill>
                  <a:gsLst>
                    <a:gs pos="0">
                      <a:sysClr val="windowText" lastClr="000000">
                        <a:lumMod val="75000"/>
                        <a:lumOff val="25000"/>
                      </a:sysClr>
                    </a:gs>
                    <a:gs pos="100000">
                      <a:sysClr val="windowText" lastClr="000000">
                        <a:lumMod val="85000"/>
                        <a:lumOff val="15000"/>
                      </a:sysClr>
                    </a:gs>
                  </a:gsLst>
                  <a:lin ang="5400000" scaled="0"/>
                </a:gradFill>
                <a:cs typeface="+mn-ea"/>
                <a:sym typeface="+mn-lt"/>
              </a:endParaRPr>
            </a:p>
          </p:txBody>
        </p:sp>
      </p:grpSp>
      <p:grpSp>
        <p:nvGrpSpPr>
          <p:cNvPr id="14" name="Group 40"/>
          <p:cNvGrpSpPr/>
          <p:nvPr/>
        </p:nvGrpSpPr>
        <p:grpSpPr>
          <a:xfrm>
            <a:off x="3822820" y="3033650"/>
            <a:ext cx="1613466" cy="345642"/>
            <a:chOff x="769938" y="2456536"/>
            <a:chExt cx="1613466" cy="345642"/>
          </a:xfrm>
        </p:grpSpPr>
        <p:sp>
          <p:nvSpPr>
            <p:cNvPr id="15" name="Notched Right Arrow 41"/>
            <p:cNvSpPr/>
            <p:nvPr/>
          </p:nvSpPr>
          <p:spPr>
            <a:xfrm>
              <a:off x="769938" y="2456536"/>
              <a:ext cx="1613466" cy="345642"/>
            </a:xfrm>
            <a:prstGeom prst="notchedRightArrow">
              <a:avLst>
                <a:gd name="adj1" fmla="val 100000"/>
                <a:gd name="adj2" fmla="val 91021"/>
              </a:avLst>
            </a:prstGeom>
            <a:solidFill>
              <a:srgbClr val="F37743"/>
            </a:solidFill>
            <a:ln w="25400" cap="flat" cmpd="sng" algn="ctr">
              <a:noFill/>
              <a:prstDash val="solid"/>
            </a:ln>
            <a:effectLst/>
          </p:spPr>
          <p:txBody>
            <a:bodyPr rtlCol="0" anchor="ctr"/>
            <a:lstStyle/>
            <a:p>
              <a:pPr algn="ctr" defTabSz="914400">
                <a:defRPr/>
              </a:pPr>
              <a:endParaRPr lang="en-US" sz="2000" kern="0" dirty="0">
                <a:gradFill>
                  <a:gsLst>
                    <a:gs pos="0">
                      <a:sysClr val="windowText" lastClr="000000">
                        <a:lumMod val="75000"/>
                        <a:lumOff val="25000"/>
                      </a:sysClr>
                    </a:gs>
                    <a:gs pos="100000">
                      <a:sysClr val="windowText" lastClr="000000">
                        <a:lumMod val="85000"/>
                        <a:lumOff val="15000"/>
                      </a:sysClr>
                    </a:gs>
                  </a:gsLst>
                  <a:lin ang="5400000" scaled="0"/>
                </a:gradFill>
                <a:cs typeface="+mn-ea"/>
                <a:sym typeface="+mn-lt"/>
              </a:endParaRPr>
            </a:p>
          </p:txBody>
        </p:sp>
        <p:sp>
          <p:nvSpPr>
            <p:cNvPr id="16" name="Oval 42"/>
            <p:cNvSpPr>
              <a:spLocks noChangeAspect="1"/>
            </p:cNvSpPr>
            <p:nvPr/>
          </p:nvSpPr>
          <p:spPr>
            <a:xfrm>
              <a:off x="1482001" y="2534688"/>
              <a:ext cx="189341" cy="189339"/>
            </a:xfrm>
            <a:prstGeom prst="ellipse">
              <a:avLst/>
            </a:prstGeom>
            <a:solidFill>
              <a:srgbClr val="FFFFFF"/>
            </a:solidFill>
            <a:ln w="28575" cap="flat" cmpd="sng" algn="ctr">
              <a:noFill/>
              <a:prstDash val="solid"/>
            </a:ln>
            <a:effectLst/>
          </p:spPr>
          <p:txBody>
            <a:bodyPr rtlCol="0" anchor="ctr"/>
            <a:lstStyle/>
            <a:p>
              <a:pPr algn="ctr" defTabSz="914400">
                <a:defRPr/>
              </a:pPr>
              <a:endParaRPr lang="en-US" sz="2000" b="1" kern="0" dirty="0">
                <a:gradFill>
                  <a:gsLst>
                    <a:gs pos="0">
                      <a:sysClr val="windowText" lastClr="000000">
                        <a:lumMod val="75000"/>
                        <a:lumOff val="25000"/>
                      </a:sysClr>
                    </a:gs>
                    <a:gs pos="100000">
                      <a:sysClr val="windowText" lastClr="000000">
                        <a:lumMod val="85000"/>
                        <a:lumOff val="15000"/>
                      </a:sysClr>
                    </a:gs>
                  </a:gsLst>
                  <a:lin ang="5400000" scaled="0"/>
                </a:gradFill>
                <a:cs typeface="+mn-ea"/>
                <a:sym typeface="+mn-lt"/>
              </a:endParaRPr>
            </a:p>
          </p:txBody>
        </p:sp>
      </p:grpSp>
      <p:grpSp>
        <p:nvGrpSpPr>
          <p:cNvPr id="17" name="Group 43"/>
          <p:cNvGrpSpPr/>
          <p:nvPr/>
        </p:nvGrpSpPr>
        <p:grpSpPr>
          <a:xfrm>
            <a:off x="5313788" y="3033650"/>
            <a:ext cx="1613466" cy="345642"/>
            <a:chOff x="769938" y="2456536"/>
            <a:chExt cx="1613466" cy="345642"/>
          </a:xfrm>
        </p:grpSpPr>
        <p:sp>
          <p:nvSpPr>
            <p:cNvPr id="18" name="Notched Right Arrow 44"/>
            <p:cNvSpPr/>
            <p:nvPr/>
          </p:nvSpPr>
          <p:spPr>
            <a:xfrm>
              <a:off x="769938" y="2456536"/>
              <a:ext cx="1613466" cy="345642"/>
            </a:xfrm>
            <a:prstGeom prst="notchedRightArrow">
              <a:avLst>
                <a:gd name="adj1" fmla="val 100000"/>
                <a:gd name="adj2" fmla="val 91021"/>
              </a:avLst>
            </a:prstGeom>
            <a:solidFill>
              <a:srgbClr val="004960"/>
            </a:solidFill>
            <a:ln w="25400" cap="flat" cmpd="sng" algn="ctr">
              <a:noFill/>
              <a:prstDash val="solid"/>
            </a:ln>
            <a:effectLst/>
          </p:spPr>
          <p:txBody>
            <a:bodyPr rtlCol="0" anchor="ctr"/>
            <a:lstStyle/>
            <a:p>
              <a:pPr algn="ctr" defTabSz="914400">
                <a:defRPr/>
              </a:pPr>
              <a:endParaRPr lang="en-US" sz="2000" kern="0" dirty="0">
                <a:gradFill>
                  <a:gsLst>
                    <a:gs pos="0">
                      <a:sysClr val="windowText" lastClr="000000">
                        <a:lumMod val="75000"/>
                        <a:lumOff val="25000"/>
                      </a:sysClr>
                    </a:gs>
                    <a:gs pos="100000">
                      <a:sysClr val="windowText" lastClr="000000">
                        <a:lumMod val="85000"/>
                        <a:lumOff val="15000"/>
                      </a:sysClr>
                    </a:gs>
                  </a:gsLst>
                  <a:lin ang="5400000" scaled="0"/>
                </a:gradFill>
                <a:cs typeface="+mn-ea"/>
                <a:sym typeface="+mn-lt"/>
              </a:endParaRPr>
            </a:p>
          </p:txBody>
        </p:sp>
        <p:sp>
          <p:nvSpPr>
            <p:cNvPr id="19" name="Oval 45"/>
            <p:cNvSpPr>
              <a:spLocks noChangeAspect="1"/>
            </p:cNvSpPr>
            <p:nvPr/>
          </p:nvSpPr>
          <p:spPr>
            <a:xfrm>
              <a:off x="1482001" y="2534688"/>
              <a:ext cx="189341" cy="189339"/>
            </a:xfrm>
            <a:prstGeom prst="ellipse">
              <a:avLst/>
            </a:prstGeom>
            <a:solidFill>
              <a:srgbClr val="FFFFFF"/>
            </a:solidFill>
            <a:ln w="28575" cap="flat" cmpd="sng" algn="ctr">
              <a:noFill/>
              <a:prstDash val="solid"/>
            </a:ln>
            <a:effectLst/>
          </p:spPr>
          <p:txBody>
            <a:bodyPr rtlCol="0" anchor="ctr"/>
            <a:lstStyle/>
            <a:p>
              <a:pPr algn="ctr" defTabSz="914400">
                <a:defRPr/>
              </a:pPr>
              <a:endParaRPr lang="en-US" sz="2000" b="1" kern="0" dirty="0">
                <a:gradFill>
                  <a:gsLst>
                    <a:gs pos="0">
                      <a:sysClr val="windowText" lastClr="000000">
                        <a:lumMod val="75000"/>
                        <a:lumOff val="25000"/>
                      </a:sysClr>
                    </a:gs>
                    <a:gs pos="100000">
                      <a:sysClr val="windowText" lastClr="000000">
                        <a:lumMod val="85000"/>
                        <a:lumOff val="15000"/>
                      </a:sysClr>
                    </a:gs>
                  </a:gsLst>
                  <a:lin ang="5400000" scaled="0"/>
                </a:gradFill>
                <a:cs typeface="+mn-ea"/>
                <a:sym typeface="+mn-lt"/>
              </a:endParaRPr>
            </a:p>
          </p:txBody>
        </p:sp>
      </p:grpSp>
      <p:grpSp>
        <p:nvGrpSpPr>
          <p:cNvPr id="20" name="Group 49"/>
          <p:cNvGrpSpPr/>
          <p:nvPr/>
        </p:nvGrpSpPr>
        <p:grpSpPr>
          <a:xfrm>
            <a:off x="6804756" y="3033650"/>
            <a:ext cx="1613466" cy="345642"/>
            <a:chOff x="769938" y="2456536"/>
            <a:chExt cx="1613466" cy="345642"/>
          </a:xfrm>
        </p:grpSpPr>
        <p:sp>
          <p:nvSpPr>
            <p:cNvPr id="21" name="Notched Right Arrow 51"/>
            <p:cNvSpPr/>
            <p:nvPr/>
          </p:nvSpPr>
          <p:spPr>
            <a:xfrm>
              <a:off x="769938" y="2456536"/>
              <a:ext cx="1613466" cy="345642"/>
            </a:xfrm>
            <a:prstGeom prst="notchedRightArrow">
              <a:avLst>
                <a:gd name="adj1" fmla="val 100000"/>
                <a:gd name="adj2" fmla="val 91021"/>
              </a:avLst>
            </a:prstGeom>
            <a:solidFill>
              <a:srgbClr val="2F5898"/>
            </a:solidFill>
            <a:ln w="25400" cap="flat" cmpd="sng" algn="ctr">
              <a:noFill/>
              <a:prstDash val="solid"/>
            </a:ln>
            <a:effectLst/>
          </p:spPr>
          <p:txBody>
            <a:bodyPr rtlCol="0" anchor="ctr"/>
            <a:lstStyle/>
            <a:p>
              <a:pPr algn="ctr" defTabSz="914400">
                <a:defRPr/>
              </a:pPr>
              <a:endParaRPr lang="en-US" sz="2000" kern="0" dirty="0">
                <a:gradFill>
                  <a:gsLst>
                    <a:gs pos="0">
                      <a:sysClr val="windowText" lastClr="000000">
                        <a:lumMod val="75000"/>
                        <a:lumOff val="25000"/>
                      </a:sysClr>
                    </a:gs>
                    <a:gs pos="100000">
                      <a:sysClr val="windowText" lastClr="000000">
                        <a:lumMod val="85000"/>
                        <a:lumOff val="15000"/>
                      </a:sysClr>
                    </a:gs>
                  </a:gsLst>
                  <a:lin ang="5400000" scaled="0"/>
                </a:gradFill>
                <a:cs typeface="+mn-ea"/>
                <a:sym typeface="+mn-lt"/>
              </a:endParaRPr>
            </a:p>
          </p:txBody>
        </p:sp>
        <p:sp>
          <p:nvSpPr>
            <p:cNvPr id="22" name="Oval 63"/>
            <p:cNvSpPr>
              <a:spLocks noChangeAspect="1"/>
            </p:cNvSpPr>
            <p:nvPr/>
          </p:nvSpPr>
          <p:spPr>
            <a:xfrm>
              <a:off x="1482001" y="2534688"/>
              <a:ext cx="189341" cy="189339"/>
            </a:xfrm>
            <a:prstGeom prst="ellipse">
              <a:avLst/>
            </a:prstGeom>
            <a:solidFill>
              <a:srgbClr val="FFFFFF"/>
            </a:solidFill>
            <a:ln w="28575" cap="flat" cmpd="sng" algn="ctr">
              <a:noFill/>
              <a:prstDash val="solid"/>
            </a:ln>
            <a:effectLst/>
          </p:spPr>
          <p:txBody>
            <a:bodyPr rtlCol="0" anchor="ctr"/>
            <a:lstStyle/>
            <a:p>
              <a:pPr algn="ctr" defTabSz="914400">
                <a:defRPr/>
              </a:pPr>
              <a:endParaRPr lang="en-US" sz="2000" b="1" kern="0" dirty="0">
                <a:gradFill>
                  <a:gsLst>
                    <a:gs pos="0">
                      <a:sysClr val="windowText" lastClr="000000">
                        <a:lumMod val="75000"/>
                        <a:lumOff val="25000"/>
                      </a:sysClr>
                    </a:gs>
                    <a:gs pos="100000">
                      <a:sysClr val="windowText" lastClr="000000">
                        <a:lumMod val="85000"/>
                        <a:lumOff val="15000"/>
                      </a:sysClr>
                    </a:gs>
                  </a:gsLst>
                  <a:lin ang="5400000" scaled="0"/>
                </a:gradFill>
                <a:cs typeface="+mn-ea"/>
                <a:sym typeface="+mn-lt"/>
              </a:endParaRPr>
            </a:p>
          </p:txBody>
        </p:sp>
      </p:grpSp>
      <p:cxnSp>
        <p:nvCxnSpPr>
          <p:cNvPr id="23" name="Straight Connector 74"/>
          <p:cNvCxnSpPr>
            <a:stCxn id="43" idx="7"/>
          </p:cNvCxnSpPr>
          <p:nvPr/>
        </p:nvCxnSpPr>
        <p:spPr>
          <a:xfrm flipH="1">
            <a:off x="1645411" y="2590848"/>
            <a:ext cx="1" cy="614898"/>
          </a:xfrm>
          <a:prstGeom prst="line">
            <a:avLst/>
          </a:prstGeom>
          <a:noFill/>
          <a:ln w="19050" cap="flat" cmpd="sng" algn="ctr">
            <a:solidFill>
              <a:srgbClr val="EA4345"/>
            </a:solidFill>
            <a:prstDash val="solid"/>
            <a:headEnd type="oval"/>
            <a:tailEnd type="oval"/>
          </a:ln>
          <a:effectLst/>
        </p:spPr>
      </p:cxnSp>
      <p:cxnSp>
        <p:nvCxnSpPr>
          <p:cNvPr id="24" name="Straight Connector 85"/>
          <p:cNvCxnSpPr>
            <a:stCxn id="44" idx="7"/>
          </p:cNvCxnSpPr>
          <p:nvPr/>
        </p:nvCxnSpPr>
        <p:spPr>
          <a:xfrm flipH="1">
            <a:off x="4630039" y="2586085"/>
            <a:ext cx="1" cy="614898"/>
          </a:xfrm>
          <a:prstGeom prst="line">
            <a:avLst/>
          </a:prstGeom>
          <a:noFill/>
          <a:ln w="19050" cap="flat" cmpd="sng" algn="ctr">
            <a:solidFill>
              <a:srgbClr val="F37743"/>
            </a:solidFill>
            <a:prstDash val="solid"/>
            <a:headEnd type="oval"/>
            <a:tailEnd type="oval"/>
          </a:ln>
          <a:effectLst/>
        </p:spPr>
      </p:cxnSp>
      <p:cxnSp>
        <p:nvCxnSpPr>
          <p:cNvPr id="25" name="Straight Connector 90"/>
          <p:cNvCxnSpPr>
            <a:stCxn id="45" idx="7"/>
          </p:cNvCxnSpPr>
          <p:nvPr/>
        </p:nvCxnSpPr>
        <p:spPr>
          <a:xfrm flipH="1">
            <a:off x="7609381" y="2586085"/>
            <a:ext cx="1" cy="614898"/>
          </a:xfrm>
          <a:prstGeom prst="line">
            <a:avLst/>
          </a:prstGeom>
          <a:noFill/>
          <a:ln w="19050" cap="flat" cmpd="sng" algn="ctr">
            <a:solidFill>
              <a:srgbClr val="2F5898"/>
            </a:solidFill>
            <a:prstDash val="solid"/>
            <a:headEnd type="oval"/>
            <a:tailEnd type="oval"/>
          </a:ln>
          <a:effectLst/>
        </p:spPr>
      </p:cxnSp>
      <p:cxnSp>
        <p:nvCxnSpPr>
          <p:cNvPr id="26" name="Straight Connector 95"/>
          <p:cNvCxnSpPr>
            <a:stCxn id="47" idx="7"/>
          </p:cNvCxnSpPr>
          <p:nvPr/>
        </p:nvCxnSpPr>
        <p:spPr>
          <a:xfrm flipV="1">
            <a:off x="3137131" y="3210508"/>
            <a:ext cx="0" cy="614898"/>
          </a:xfrm>
          <a:prstGeom prst="line">
            <a:avLst/>
          </a:prstGeom>
          <a:noFill/>
          <a:ln w="19050" cap="flat" cmpd="sng" algn="ctr">
            <a:solidFill>
              <a:srgbClr val="029489"/>
            </a:solidFill>
            <a:prstDash val="solid"/>
            <a:headEnd type="oval"/>
            <a:tailEnd type="oval"/>
          </a:ln>
          <a:effectLst/>
        </p:spPr>
      </p:cxnSp>
      <p:cxnSp>
        <p:nvCxnSpPr>
          <p:cNvPr id="27" name="Straight Connector 100"/>
          <p:cNvCxnSpPr>
            <a:stCxn id="46" idx="7"/>
          </p:cNvCxnSpPr>
          <p:nvPr/>
        </p:nvCxnSpPr>
        <p:spPr>
          <a:xfrm rot="10800000" flipH="1">
            <a:off x="6119306" y="3210508"/>
            <a:ext cx="1" cy="614898"/>
          </a:xfrm>
          <a:prstGeom prst="line">
            <a:avLst/>
          </a:prstGeom>
          <a:noFill/>
          <a:ln w="19050" cap="flat" cmpd="sng" algn="ctr">
            <a:solidFill>
              <a:srgbClr val="004960"/>
            </a:solidFill>
            <a:prstDash val="solid"/>
            <a:headEnd type="oval"/>
            <a:tailEnd type="oval"/>
          </a:ln>
          <a:effectLst/>
        </p:spPr>
      </p:cxnSp>
      <p:grpSp>
        <p:nvGrpSpPr>
          <p:cNvPr id="28" name="Group 88"/>
          <p:cNvGrpSpPr/>
          <p:nvPr/>
        </p:nvGrpSpPr>
        <p:grpSpPr>
          <a:xfrm>
            <a:off x="689344" y="3529596"/>
            <a:ext cx="1721354" cy="680145"/>
            <a:chOff x="657849" y="646376"/>
            <a:chExt cx="1470132" cy="369634"/>
          </a:xfrm>
        </p:grpSpPr>
        <p:sp>
          <p:nvSpPr>
            <p:cNvPr id="29" name="TextBox 27"/>
            <p:cNvSpPr txBox="1"/>
            <p:nvPr/>
          </p:nvSpPr>
          <p:spPr>
            <a:xfrm>
              <a:off x="984068" y="646376"/>
              <a:ext cx="827846" cy="301078"/>
            </a:xfrm>
            <a:prstGeom prst="rect">
              <a:avLst/>
            </a:prstGeom>
            <a:noFill/>
          </p:spPr>
          <p:txBody>
            <a:bodyPr wrap="square" lIns="0" tIns="0" rIns="0" bIns="0" rtlCol="0" anchor="t">
              <a:spAutoFit/>
            </a:bodyPr>
            <a:lstStyle/>
            <a:p>
              <a:pPr algn="ctr" defTabSz="914400">
                <a:defRPr/>
              </a:pPr>
              <a:r>
                <a:rPr lang="en-US" altLang="zh-CN" sz="1800" b="1" kern="0" dirty="0" smtClean="0">
                  <a:gradFill>
                    <a:gsLst>
                      <a:gs pos="0">
                        <a:sysClr val="windowText" lastClr="000000">
                          <a:lumMod val="75000"/>
                          <a:lumOff val="25000"/>
                        </a:sysClr>
                      </a:gs>
                      <a:gs pos="100000">
                        <a:sysClr val="windowText" lastClr="000000">
                          <a:lumMod val="85000"/>
                          <a:lumOff val="15000"/>
                        </a:sysClr>
                      </a:gs>
                    </a:gsLst>
                    <a:lin ang="5400000" scaled="0"/>
                  </a:gradFill>
                  <a:cs typeface="+mn-ea"/>
                  <a:sym typeface="+mn-lt"/>
                </a:rPr>
                <a:t>2008-2009</a:t>
              </a:r>
              <a:endParaRPr lang="en-US" sz="1800" b="1" kern="0" dirty="0">
                <a:gradFill>
                  <a:gsLst>
                    <a:gs pos="0">
                      <a:sysClr val="windowText" lastClr="000000">
                        <a:lumMod val="75000"/>
                        <a:lumOff val="25000"/>
                      </a:sysClr>
                    </a:gs>
                    <a:gs pos="100000">
                      <a:sysClr val="windowText" lastClr="000000">
                        <a:lumMod val="85000"/>
                        <a:lumOff val="15000"/>
                      </a:sysClr>
                    </a:gs>
                  </a:gsLst>
                  <a:lin ang="5400000" scaled="0"/>
                </a:gradFill>
                <a:cs typeface="+mn-ea"/>
                <a:sym typeface="+mn-lt"/>
              </a:endParaRPr>
            </a:p>
          </p:txBody>
        </p:sp>
        <p:sp>
          <p:nvSpPr>
            <p:cNvPr id="30" name="TextBox 28"/>
            <p:cNvSpPr txBox="1"/>
            <p:nvPr/>
          </p:nvSpPr>
          <p:spPr>
            <a:xfrm>
              <a:off x="657849" y="779887"/>
              <a:ext cx="1470132" cy="236123"/>
            </a:xfrm>
            <a:prstGeom prst="rect">
              <a:avLst/>
            </a:prstGeom>
            <a:noFill/>
          </p:spPr>
          <p:txBody>
            <a:bodyPr wrap="square" lIns="0" tIns="0" rIns="0" bIns="0" rtlCol="0" anchor="t">
              <a:spAutoFit/>
            </a:bodyPr>
            <a:lstStyle/>
            <a:p>
              <a:pPr algn="ctr" defTabSz="914400">
                <a:lnSpc>
                  <a:spcPct val="150000"/>
                </a:lnSpc>
                <a:defRPr/>
              </a:pPr>
              <a:r>
                <a:rPr lang="zh-CN" altLang="en-US" sz="1000" kern="0" dirty="0">
                  <a:solidFill>
                    <a:prstClr val="black">
                      <a:lumMod val="50000"/>
                      <a:lumOff val="50000"/>
                    </a:prstClr>
                  </a:solidFill>
                  <a:cs typeface="+mn-ea"/>
                  <a:sym typeface="+mn-lt"/>
                </a:rPr>
                <a:t>北京大学</a:t>
              </a:r>
            </a:p>
            <a:p>
              <a:pPr algn="ctr" defTabSz="914400">
                <a:lnSpc>
                  <a:spcPct val="150000"/>
                </a:lnSpc>
                <a:defRPr/>
              </a:pPr>
              <a:r>
                <a:rPr lang="zh-CN" altLang="en-US" sz="1000" kern="0" dirty="0">
                  <a:solidFill>
                    <a:prstClr val="black">
                      <a:lumMod val="50000"/>
                      <a:lumOff val="50000"/>
                    </a:prstClr>
                  </a:solidFill>
                  <a:cs typeface="+mn-ea"/>
                  <a:sym typeface="+mn-lt"/>
                </a:rPr>
                <a:t>工商管理专业，学士</a:t>
              </a:r>
              <a:r>
                <a:rPr lang="zh-CN" altLang="en-US" sz="1000" kern="0" dirty="0" smtClean="0">
                  <a:solidFill>
                    <a:prstClr val="black">
                      <a:lumMod val="50000"/>
                      <a:lumOff val="50000"/>
                    </a:prstClr>
                  </a:solidFill>
                  <a:cs typeface="+mn-ea"/>
                  <a:sym typeface="+mn-lt"/>
                </a:rPr>
                <a:t>学位</a:t>
              </a:r>
              <a:endParaRPr lang="zh-CN" altLang="en-US" sz="1000" kern="0" dirty="0">
                <a:solidFill>
                  <a:prstClr val="black">
                    <a:lumMod val="50000"/>
                    <a:lumOff val="50000"/>
                  </a:prstClr>
                </a:solidFill>
                <a:cs typeface="+mn-ea"/>
                <a:sym typeface="+mn-lt"/>
              </a:endParaRPr>
            </a:p>
          </p:txBody>
        </p:sp>
      </p:grpSp>
      <p:grpSp>
        <p:nvGrpSpPr>
          <p:cNvPr id="31" name="Group 88"/>
          <p:cNvGrpSpPr/>
          <p:nvPr/>
        </p:nvGrpSpPr>
        <p:grpSpPr>
          <a:xfrm>
            <a:off x="3863563" y="3529596"/>
            <a:ext cx="1572790" cy="666733"/>
            <a:chOff x="556869" y="661615"/>
            <a:chExt cx="1534816" cy="362344"/>
          </a:xfrm>
        </p:grpSpPr>
        <p:sp>
          <p:nvSpPr>
            <p:cNvPr id="32" name="TextBox 30"/>
            <p:cNvSpPr txBox="1"/>
            <p:nvPr/>
          </p:nvSpPr>
          <p:spPr>
            <a:xfrm>
              <a:off x="708756" y="661615"/>
              <a:ext cx="1212333" cy="150538"/>
            </a:xfrm>
            <a:prstGeom prst="rect">
              <a:avLst/>
            </a:prstGeom>
            <a:noFill/>
          </p:spPr>
          <p:txBody>
            <a:bodyPr wrap="none" lIns="0" tIns="0" rIns="0" bIns="0" rtlCol="0" anchor="t">
              <a:spAutoFit/>
            </a:bodyPr>
            <a:lstStyle/>
            <a:p>
              <a:pPr lvl="0" algn="ctr" defTabSz="914400">
                <a:defRPr/>
              </a:pPr>
              <a:r>
                <a:rPr lang="en-US" altLang="zh-CN" sz="1800" b="1" kern="0" dirty="0" smtClean="0">
                  <a:gradFill>
                    <a:gsLst>
                      <a:gs pos="0">
                        <a:sysClr val="windowText" lastClr="000000">
                          <a:lumMod val="75000"/>
                          <a:lumOff val="25000"/>
                        </a:sysClr>
                      </a:gs>
                      <a:gs pos="100000">
                        <a:sysClr val="windowText" lastClr="000000">
                          <a:lumMod val="85000"/>
                          <a:lumOff val="15000"/>
                        </a:sysClr>
                      </a:gs>
                    </a:gsLst>
                    <a:lin ang="5400000" scaled="0"/>
                  </a:gradFill>
                  <a:cs typeface="+mn-ea"/>
                  <a:sym typeface="+mn-lt"/>
                </a:rPr>
                <a:t>2011-2013</a:t>
              </a:r>
              <a:endParaRPr lang="en-US" altLang="zh-CN" sz="1800" b="1" kern="0" dirty="0">
                <a:gradFill>
                  <a:gsLst>
                    <a:gs pos="0">
                      <a:sysClr val="windowText" lastClr="000000">
                        <a:lumMod val="75000"/>
                        <a:lumOff val="25000"/>
                      </a:sysClr>
                    </a:gs>
                    <a:gs pos="100000">
                      <a:sysClr val="windowText" lastClr="000000">
                        <a:lumMod val="85000"/>
                        <a:lumOff val="15000"/>
                      </a:sysClr>
                    </a:gs>
                  </a:gsLst>
                  <a:lin ang="5400000" scaled="0"/>
                </a:gradFill>
                <a:cs typeface="+mn-ea"/>
                <a:sym typeface="+mn-lt"/>
              </a:endParaRPr>
            </a:p>
          </p:txBody>
        </p:sp>
        <p:sp>
          <p:nvSpPr>
            <p:cNvPr id="33" name="TextBox 31"/>
            <p:cNvSpPr txBox="1"/>
            <p:nvPr/>
          </p:nvSpPr>
          <p:spPr>
            <a:xfrm>
              <a:off x="556869" y="787837"/>
              <a:ext cx="1534816" cy="236122"/>
            </a:xfrm>
            <a:prstGeom prst="rect">
              <a:avLst/>
            </a:prstGeom>
            <a:noFill/>
          </p:spPr>
          <p:txBody>
            <a:bodyPr wrap="square" lIns="0" tIns="0" rIns="0" bIns="0" rtlCol="0" anchor="t">
              <a:spAutoFit/>
            </a:bodyPr>
            <a:lstStyle/>
            <a:p>
              <a:pPr algn="ctr" defTabSz="914400">
                <a:lnSpc>
                  <a:spcPct val="150000"/>
                </a:lnSpc>
                <a:defRPr/>
              </a:pPr>
              <a:r>
                <a:rPr lang="en-US" altLang="zh-CN" sz="1000" kern="0" dirty="0">
                  <a:solidFill>
                    <a:prstClr val="black">
                      <a:lumMod val="50000"/>
                      <a:lumOff val="50000"/>
                    </a:prstClr>
                  </a:solidFill>
                  <a:cs typeface="+mn-ea"/>
                  <a:sym typeface="+mn-lt"/>
                </a:rPr>
                <a:t>XX</a:t>
              </a:r>
              <a:r>
                <a:rPr lang="zh-CN" altLang="en-US" sz="1000" kern="0" dirty="0">
                  <a:solidFill>
                    <a:prstClr val="black">
                      <a:lumMod val="50000"/>
                      <a:lumOff val="50000"/>
                    </a:prstClr>
                  </a:solidFill>
                  <a:cs typeface="+mn-ea"/>
                  <a:sym typeface="+mn-lt"/>
                </a:rPr>
                <a:t>市</a:t>
              </a:r>
              <a:r>
                <a:rPr lang="en-US" altLang="zh-CN" sz="1000" kern="0" dirty="0">
                  <a:solidFill>
                    <a:prstClr val="black">
                      <a:lumMod val="50000"/>
                      <a:lumOff val="50000"/>
                    </a:prstClr>
                  </a:solidFill>
                  <a:cs typeface="+mn-ea"/>
                  <a:sym typeface="+mn-lt"/>
                </a:rPr>
                <a:t>XX</a:t>
              </a:r>
              <a:r>
                <a:rPr lang="zh-CN" altLang="en-US" sz="1000" kern="0" dirty="0">
                  <a:solidFill>
                    <a:prstClr val="black">
                      <a:lumMod val="50000"/>
                      <a:lumOff val="50000"/>
                    </a:prstClr>
                  </a:solidFill>
                  <a:cs typeface="+mn-ea"/>
                  <a:sym typeface="+mn-lt"/>
                </a:rPr>
                <a:t>公司</a:t>
              </a:r>
            </a:p>
            <a:p>
              <a:pPr algn="ctr" defTabSz="914400">
                <a:lnSpc>
                  <a:spcPct val="150000"/>
                </a:lnSpc>
                <a:defRPr/>
              </a:pPr>
              <a:r>
                <a:rPr lang="zh-CN" altLang="en-US" sz="1000" kern="0" dirty="0">
                  <a:solidFill>
                    <a:prstClr val="black">
                      <a:lumMod val="50000"/>
                      <a:lumOff val="50000"/>
                    </a:prstClr>
                  </a:solidFill>
                  <a:cs typeface="+mn-ea"/>
                  <a:sym typeface="+mn-lt"/>
                </a:rPr>
                <a:t>中层管理</a:t>
              </a:r>
            </a:p>
          </p:txBody>
        </p:sp>
      </p:grpSp>
      <p:grpSp>
        <p:nvGrpSpPr>
          <p:cNvPr id="34" name="Group 88"/>
          <p:cNvGrpSpPr/>
          <p:nvPr/>
        </p:nvGrpSpPr>
        <p:grpSpPr>
          <a:xfrm>
            <a:off x="6873652" y="3529596"/>
            <a:ext cx="1557277" cy="683432"/>
            <a:chOff x="571042" y="661615"/>
            <a:chExt cx="1519677" cy="371419"/>
          </a:xfrm>
        </p:grpSpPr>
        <p:sp>
          <p:nvSpPr>
            <p:cNvPr id="35" name="TextBox 33"/>
            <p:cNvSpPr txBox="1"/>
            <p:nvPr/>
          </p:nvSpPr>
          <p:spPr>
            <a:xfrm>
              <a:off x="661758" y="661615"/>
              <a:ext cx="1249875" cy="150538"/>
            </a:xfrm>
            <a:prstGeom prst="rect">
              <a:avLst/>
            </a:prstGeom>
            <a:noFill/>
          </p:spPr>
          <p:txBody>
            <a:bodyPr wrap="none" lIns="0" tIns="0" rIns="0" bIns="0" rtlCol="0" anchor="t">
              <a:spAutoFit/>
            </a:bodyPr>
            <a:lstStyle/>
            <a:p>
              <a:pPr lvl="0" algn="ctr" defTabSz="914400">
                <a:defRPr/>
              </a:pPr>
              <a:r>
                <a:rPr lang="en-US" altLang="zh-CN" sz="1800" b="1" kern="0" dirty="0" smtClean="0">
                  <a:gradFill>
                    <a:gsLst>
                      <a:gs pos="0">
                        <a:sysClr val="windowText" lastClr="000000">
                          <a:lumMod val="75000"/>
                          <a:lumOff val="25000"/>
                        </a:sysClr>
                      </a:gs>
                      <a:gs pos="100000">
                        <a:sysClr val="windowText" lastClr="000000">
                          <a:lumMod val="85000"/>
                          <a:lumOff val="15000"/>
                        </a:sysClr>
                      </a:gs>
                    </a:gsLst>
                    <a:lin ang="5400000" scaled="0"/>
                  </a:gradFill>
                  <a:cs typeface="+mn-ea"/>
                  <a:sym typeface="+mn-lt"/>
                </a:rPr>
                <a:t>2017-20XX</a:t>
              </a:r>
              <a:endParaRPr lang="en-US" altLang="zh-CN" sz="1800" b="1" kern="0" dirty="0">
                <a:gradFill>
                  <a:gsLst>
                    <a:gs pos="0">
                      <a:sysClr val="windowText" lastClr="000000">
                        <a:lumMod val="75000"/>
                        <a:lumOff val="25000"/>
                      </a:sysClr>
                    </a:gs>
                    <a:gs pos="100000">
                      <a:sysClr val="windowText" lastClr="000000">
                        <a:lumMod val="85000"/>
                        <a:lumOff val="15000"/>
                      </a:sysClr>
                    </a:gs>
                  </a:gsLst>
                  <a:lin ang="5400000" scaled="0"/>
                </a:gradFill>
                <a:cs typeface="+mn-ea"/>
                <a:sym typeface="+mn-lt"/>
              </a:endParaRPr>
            </a:p>
          </p:txBody>
        </p:sp>
        <p:sp>
          <p:nvSpPr>
            <p:cNvPr id="36" name="TextBox 34"/>
            <p:cNvSpPr txBox="1"/>
            <p:nvPr/>
          </p:nvSpPr>
          <p:spPr>
            <a:xfrm>
              <a:off x="571042" y="796912"/>
              <a:ext cx="1519677" cy="236122"/>
            </a:xfrm>
            <a:prstGeom prst="rect">
              <a:avLst/>
            </a:prstGeom>
            <a:noFill/>
          </p:spPr>
          <p:txBody>
            <a:bodyPr wrap="square" lIns="0" tIns="0" rIns="0" bIns="0" rtlCol="0" anchor="t">
              <a:spAutoFit/>
            </a:bodyPr>
            <a:lstStyle/>
            <a:p>
              <a:pPr algn="ctr" defTabSz="914400">
                <a:lnSpc>
                  <a:spcPct val="150000"/>
                </a:lnSpc>
                <a:defRPr/>
              </a:pPr>
              <a:r>
                <a:rPr lang="en-US" altLang="zh-CN" sz="1000" kern="0" dirty="0">
                  <a:solidFill>
                    <a:prstClr val="black">
                      <a:lumMod val="50000"/>
                      <a:lumOff val="50000"/>
                    </a:prstClr>
                  </a:solidFill>
                  <a:cs typeface="+mn-ea"/>
                  <a:sym typeface="+mn-lt"/>
                </a:rPr>
                <a:t>XX</a:t>
              </a:r>
              <a:r>
                <a:rPr lang="zh-CN" altLang="en-US" sz="1000" kern="0" dirty="0">
                  <a:solidFill>
                    <a:prstClr val="black">
                      <a:lumMod val="50000"/>
                      <a:lumOff val="50000"/>
                    </a:prstClr>
                  </a:solidFill>
                  <a:cs typeface="+mn-ea"/>
                  <a:sym typeface="+mn-lt"/>
                </a:rPr>
                <a:t>市</a:t>
              </a:r>
              <a:r>
                <a:rPr lang="en-US" altLang="zh-CN" sz="1000" kern="0" dirty="0">
                  <a:solidFill>
                    <a:prstClr val="black">
                      <a:lumMod val="50000"/>
                      <a:lumOff val="50000"/>
                    </a:prstClr>
                  </a:solidFill>
                  <a:cs typeface="+mn-ea"/>
                  <a:sym typeface="+mn-lt"/>
                </a:rPr>
                <a:t>XX</a:t>
              </a:r>
              <a:r>
                <a:rPr lang="zh-CN" altLang="en-US" sz="1000" kern="0" dirty="0">
                  <a:solidFill>
                    <a:prstClr val="black">
                      <a:lumMod val="50000"/>
                      <a:lumOff val="50000"/>
                    </a:prstClr>
                  </a:solidFill>
                  <a:cs typeface="+mn-ea"/>
                  <a:sym typeface="+mn-lt"/>
                </a:rPr>
                <a:t>公司</a:t>
              </a:r>
            </a:p>
            <a:p>
              <a:pPr algn="ctr" defTabSz="914400">
                <a:lnSpc>
                  <a:spcPct val="150000"/>
                </a:lnSpc>
                <a:defRPr/>
              </a:pPr>
              <a:r>
                <a:rPr lang="zh-CN" altLang="en-US" sz="1000" kern="0" dirty="0">
                  <a:solidFill>
                    <a:prstClr val="black">
                      <a:lumMod val="50000"/>
                      <a:lumOff val="50000"/>
                    </a:prstClr>
                  </a:solidFill>
                  <a:cs typeface="+mn-ea"/>
                  <a:sym typeface="+mn-lt"/>
                </a:rPr>
                <a:t>执行总裁</a:t>
              </a:r>
            </a:p>
          </p:txBody>
        </p:sp>
      </p:grpSp>
      <p:grpSp>
        <p:nvGrpSpPr>
          <p:cNvPr id="37" name="Group 88"/>
          <p:cNvGrpSpPr/>
          <p:nvPr/>
        </p:nvGrpSpPr>
        <p:grpSpPr>
          <a:xfrm>
            <a:off x="2194673" y="2200371"/>
            <a:ext cx="1764740" cy="666734"/>
            <a:chOff x="607512" y="661615"/>
            <a:chExt cx="1453130" cy="362345"/>
          </a:xfrm>
        </p:grpSpPr>
        <p:sp>
          <p:nvSpPr>
            <p:cNvPr id="38" name="TextBox 36"/>
            <p:cNvSpPr txBox="1"/>
            <p:nvPr/>
          </p:nvSpPr>
          <p:spPr>
            <a:xfrm>
              <a:off x="864131" y="661615"/>
              <a:ext cx="1022963" cy="150539"/>
            </a:xfrm>
            <a:prstGeom prst="rect">
              <a:avLst/>
            </a:prstGeom>
            <a:noFill/>
          </p:spPr>
          <p:txBody>
            <a:bodyPr wrap="none" lIns="0" tIns="0" rIns="0" bIns="0" rtlCol="0" anchor="t">
              <a:spAutoFit/>
            </a:bodyPr>
            <a:lstStyle/>
            <a:p>
              <a:pPr lvl="0" algn="ctr" defTabSz="914400">
                <a:defRPr/>
              </a:pPr>
              <a:r>
                <a:rPr lang="en-US" altLang="zh-CN" sz="1800" b="1" kern="0" dirty="0" smtClean="0">
                  <a:gradFill>
                    <a:gsLst>
                      <a:gs pos="0">
                        <a:sysClr val="windowText" lastClr="000000">
                          <a:lumMod val="75000"/>
                          <a:lumOff val="25000"/>
                        </a:sysClr>
                      </a:gs>
                      <a:gs pos="100000">
                        <a:sysClr val="windowText" lastClr="000000">
                          <a:lumMod val="85000"/>
                          <a:lumOff val="15000"/>
                        </a:sysClr>
                      </a:gs>
                    </a:gsLst>
                    <a:lin ang="5400000" scaled="0"/>
                  </a:gradFill>
                  <a:cs typeface="+mn-ea"/>
                  <a:sym typeface="+mn-lt"/>
                </a:rPr>
                <a:t>2010-2011</a:t>
              </a:r>
              <a:endParaRPr lang="en-US" altLang="zh-CN" sz="1800" b="1" kern="0" dirty="0">
                <a:gradFill>
                  <a:gsLst>
                    <a:gs pos="0">
                      <a:sysClr val="windowText" lastClr="000000">
                        <a:lumMod val="75000"/>
                        <a:lumOff val="25000"/>
                      </a:sysClr>
                    </a:gs>
                    <a:gs pos="100000">
                      <a:sysClr val="windowText" lastClr="000000">
                        <a:lumMod val="85000"/>
                        <a:lumOff val="15000"/>
                      </a:sysClr>
                    </a:gs>
                  </a:gsLst>
                  <a:lin ang="5400000" scaled="0"/>
                </a:gradFill>
                <a:cs typeface="+mn-ea"/>
                <a:sym typeface="+mn-lt"/>
              </a:endParaRPr>
            </a:p>
          </p:txBody>
        </p:sp>
        <p:sp>
          <p:nvSpPr>
            <p:cNvPr id="39" name="TextBox 37"/>
            <p:cNvSpPr txBox="1"/>
            <p:nvPr/>
          </p:nvSpPr>
          <p:spPr>
            <a:xfrm>
              <a:off x="607512" y="787838"/>
              <a:ext cx="1453130" cy="236122"/>
            </a:xfrm>
            <a:prstGeom prst="rect">
              <a:avLst/>
            </a:prstGeom>
            <a:noFill/>
          </p:spPr>
          <p:txBody>
            <a:bodyPr wrap="square" lIns="0" tIns="0" rIns="0" bIns="0" rtlCol="0" anchor="t">
              <a:spAutoFit/>
            </a:bodyPr>
            <a:lstStyle/>
            <a:p>
              <a:pPr algn="ctr" defTabSz="914400">
                <a:lnSpc>
                  <a:spcPct val="150000"/>
                </a:lnSpc>
                <a:defRPr/>
              </a:pPr>
              <a:r>
                <a:rPr lang="zh-CN" altLang="en-US" sz="1000" kern="0" dirty="0">
                  <a:solidFill>
                    <a:prstClr val="black">
                      <a:lumMod val="50000"/>
                      <a:lumOff val="50000"/>
                    </a:prstClr>
                  </a:solidFill>
                  <a:cs typeface="+mn-ea"/>
                  <a:sym typeface="+mn-lt"/>
                </a:rPr>
                <a:t>芝加哥大学</a:t>
              </a:r>
            </a:p>
            <a:p>
              <a:pPr algn="ctr" defTabSz="914400">
                <a:lnSpc>
                  <a:spcPct val="150000"/>
                </a:lnSpc>
                <a:defRPr/>
              </a:pPr>
              <a:r>
                <a:rPr lang="zh-CN" altLang="en-US" sz="1000" kern="0" dirty="0">
                  <a:solidFill>
                    <a:prstClr val="black">
                      <a:lumMod val="50000"/>
                      <a:lumOff val="50000"/>
                    </a:prstClr>
                  </a:solidFill>
                  <a:cs typeface="+mn-ea"/>
                  <a:sym typeface="+mn-lt"/>
                </a:rPr>
                <a:t>工商管理</a:t>
              </a:r>
              <a:r>
                <a:rPr lang="en-US" altLang="zh-CN" sz="1000" kern="0" dirty="0">
                  <a:solidFill>
                    <a:prstClr val="black">
                      <a:lumMod val="50000"/>
                      <a:lumOff val="50000"/>
                    </a:prstClr>
                  </a:solidFill>
                  <a:cs typeface="+mn-ea"/>
                  <a:sym typeface="+mn-lt"/>
                </a:rPr>
                <a:t>MBA</a:t>
              </a:r>
            </a:p>
          </p:txBody>
        </p:sp>
      </p:grpSp>
      <p:grpSp>
        <p:nvGrpSpPr>
          <p:cNvPr id="40" name="Group 88"/>
          <p:cNvGrpSpPr/>
          <p:nvPr/>
        </p:nvGrpSpPr>
        <p:grpSpPr>
          <a:xfrm>
            <a:off x="5201194" y="2159721"/>
            <a:ext cx="1726060" cy="694491"/>
            <a:chOff x="605669" y="657640"/>
            <a:chExt cx="1454970" cy="377430"/>
          </a:xfrm>
        </p:grpSpPr>
        <p:sp>
          <p:nvSpPr>
            <p:cNvPr id="41" name="TextBox 39"/>
            <p:cNvSpPr txBox="1"/>
            <p:nvPr/>
          </p:nvSpPr>
          <p:spPr>
            <a:xfrm>
              <a:off x="809549" y="657640"/>
              <a:ext cx="1047212" cy="150539"/>
            </a:xfrm>
            <a:prstGeom prst="rect">
              <a:avLst/>
            </a:prstGeom>
            <a:noFill/>
          </p:spPr>
          <p:txBody>
            <a:bodyPr wrap="none" lIns="0" tIns="0" rIns="0" bIns="0" rtlCol="0" anchor="t">
              <a:spAutoFit/>
            </a:bodyPr>
            <a:lstStyle/>
            <a:p>
              <a:pPr lvl="0" algn="ctr" defTabSz="914400">
                <a:defRPr/>
              </a:pPr>
              <a:r>
                <a:rPr lang="en-US" altLang="zh-CN" sz="1800" b="1" kern="0" dirty="0" smtClean="0">
                  <a:gradFill>
                    <a:gsLst>
                      <a:gs pos="0">
                        <a:sysClr val="windowText" lastClr="000000">
                          <a:lumMod val="75000"/>
                          <a:lumOff val="25000"/>
                        </a:sysClr>
                      </a:gs>
                      <a:gs pos="100000">
                        <a:sysClr val="windowText" lastClr="000000">
                          <a:lumMod val="85000"/>
                          <a:lumOff val="15000"/>
                        </a:sysClr>
                      </a:gs>
                    </a:gsLst>
                    <a:lin ang="5400000" scaled="0"/>
                  </a:gradFill>
                  <a:cs typeface="+mn-ea"/>
                  <a:sym typeface="+mn-lt"/>
                </a:rPr>
                <a:t>2014-2016</a:t>
              </a:r>
              <a:endParaRPr lang="en-US" altLang="zh-CN" sz="1800" b="1" kern="0" dirty="0">
                <a:gradFill>
                  <a:gsLst>
                    <a:gs pos="0">
                      <a:sysClr val="windowText" lastClr="000000">
                        <a:lumMod val="75000"/>
                        <a:lumOff val="25000"/>
                      </a:sysClr>
                    </a:gs>
                    <a:gs pos="100000">
                      <a:sysClr val="windowText" lastClr="000000">
                        <a:lumMod val="85000"/>
                        <a:lumOff val="15000"/>
                      </a:sysClr>
                    </a:gs>
                  </a:gsLst>
                  <a:lin ang="5400000" scaled="0"/>
                </a:gradFill>
                <a:cs typeface="+mn-ea"/>
                <a:sym typeface="+mn-lt"/>
              </a:endParaRPr>
            </a:p>
          </p:txBody>
        </p:sp>
        <p:sp>
          <p:nvSpPr>
            <p:cNvPr id="42" name="TextBox 40"/>
            <p:cNvSpPr txBox="1"/>
            <p:nvPr/>
          </p:nvSpPr>
          <p:spPr>
            <a:xfrm>
              <a:off x="605669" y="798948"/>
              <a:ext cx="1454970" cy="236122"/>
            </a:xfrm>
            <a:prstGeom prst="rect">
              <a:avLst/>
            </a:prstGeom>
            <a:noFill/>
          </p:spPr>
          <p:txBody>
            <a:bodyPr wrap="square" lIns="0" tIns="0" rIns="0" bIns="0" rtlCol="0" anchor="t">
              <a:spAutoFit/>
            </a:bodyPr>
            <a:lstStyle/>
            <a:p>
              <a:pPr algn="ctr" defTabSz="914400">
                <a:lnSpc>
                  <a:spcPct val="150000"/>
                </a:lnSpc>
                <a:defRPr/>
              </a:pPr>
              <a:r>
                <a:rPr lang="en-US" altLang="zh-CN" sz="1000" kern="0" dirty="0">
                  <a:solidFill>
                    <a:prstClr val="black">
                      <a:lumMod val="50000"/>
                      <a:lumOff val="50000"/>
                    </a:prstClr>
                  </a:solidFill>
                  <a:cs typeface="+mn-ea"/>
                  <a:sym typeface="+mn-lt"/>
                </a:rPr>
                <a:t>XX</a:t>
              </a:r>
              <a:r>
                <a:rPr lang="zh-CN" altLang="en-US" sz="1000" kern="0" dirty="0">
                  <a:solidFill>
                    <a:prstClr val="black">
                      <a:lumMod val="50000"/>
                      <a:lumOff val="50000"/>
                    </a:prstClr>
                  </a:solidFill>
                  <a:cs typeface="+mn-ea"/>
                  <a:sym typeface="+mn-lt"/>
                </a:rPr>
                <a:t>市</a:t>
              </a:r>
              <a:r>
                <a:rPr lang="en-US" altLang="zh-CN" sz="1000" kern="0" dirty="0">
                  <a:solidFill>
                    <a:prstClr val="black">
                      <a:lumMod val="50000"/>
                      <a:lumOff val="50000"/>
                    </a:prstClr>
                  </a:solidFill>
                  <a:cs typeface="+mn-ea"/>
                  <a:sym typeface="+mn-lt"/>
                </a:rPr>
                <a:t>XX</a:t>
              </a:r>
              <a:r>
                <a:rPr lang="zh-CN" altLang="en-US" sz="1000" kern="0" dirty="0">
                  <a:solidFill>
                    <a:prstClr val="black">
                      <a:lumMod val="50000"/>
                      <a:lumOff val="50000"/>
                    </a:prstClr>
                  </a:solidFill>
                  <a:cs typeface="+mn-ea"/>
                  <a:sym typeface="+mn-lt"/>
                </a:rPr>
                <a:t>公司</a:t>
              </a:r>
            </a:p>
            <a:p>
              <a:pPr algn="ctr" defTabSz="914400">
                <a:lnSpc>
                  <a:spcPct val="150000"/>
                </a:lnSpc>
                <a:defRPr/>
              </a:pPr>
              <a:r>
                <a:rPr lang="zh-CN" altLang="en-US" sz="1000" kern="0" dirty="0">
                  <a:solidFill>
                    <a:prstClr val="black">
                      <a:lumMod val="50000"/>
                      <a:lumOff val="50000"/>
                    </a:prstClr>
                  </a:solidFill>
                  <a:cs typeface="+mn-ea"/>
                  <a:sym typeface="+mn-lt"/>
                </a:rPr>
                <a:t>出任</a:t>
              </a:r>
              <a:r>
                <a:rPr lang="en-US" altLang="zh-CN" sz="1000" kern="0" dirty="0">
                  <a:solidFill>
                    <a:prstClr val="black">
                      <a:lumMod val="50000"/>
                      <a:lumOff val="50000"/>
                    </a:prstClr>
                  </a:solidFill>
                  <a:cs typeface="+mn-ea"/>
                  <a:sym typeface="+mn-lt"/>
                </a:rPr>
                <a:t>COO</a:t>
              </a:r>
            </a:p>
          </p:txBody>
        </p:sp>
      </p:grpSp>
      <p:sp>
        <p:nvSpPr>
          <p:cNvPr id="43" name="Teardrop 64"/>
          <p:cNvSpPr/>
          <p:nvPr/>
        </p:nvSpPr>
        <p:spPr>
          <a:xfrm rot="8100000">
            <a:off x="1365955" y="1916183"/>
            <a:ext cx="558911" cy="558911"/>
          </a:xfrm>
          <a:prstGeom prst="teardrop">
            <a:avLst/>
          </a:prstGeom>
          <a:solidFill>
            <a:srgbClr val="EA4345"/>
          </a:solidFill>
          <a:ln w="25400" cap="flat" cmpd="sng" algn="ctr">
            <a:noFill/>
            <a:prstDash val="solid"/>
          </a:ln>
          <a:effectLst/>
        </p:spPr>
        <p:txBody>
          <a:bodyPr rtlCol="0" anchor="ctr"/>
          <a:lstStyle/>
          <a:p>
            <a:pPr algn="ctr" defTabSz="914400">
              <a:defRPr/>
            </a:pPr>
            <a:endParaRPr lang="en-US" sz="3600" kern="0" dirty="0">
              <a:solidFill>
                <a:srgbClr val="FFFFFF"/>
              </a:solidFill>
              <a:cs typeface="+mn-ea"/>
              <a:sym typeface="+mn-lt"/>
            </a:endParaRPr>
          </a:p>
        </p:txBody>
      </p:sp>
      <p:sp>
        <p:nvSpPr>
          <p:cNvPr id="44" name="Teardrop 87"/>
          <p:cNvSpPr/>
          <p:nvPr/>
        </p:nvSpPr>
        <p:spPr>
          <a:xfrm rot="8100000">
            <a:off x="4350584" y="1911420"/>
            <a:ext cx="558911" cy="558911"/>
          </a:xfrm>
          <a:prstGeom prst="teardrop">
            <a:avLst/>
          </a:prstGeom>
          <a:solidFill>
            <a:srgbClr val="F37743"/>
          </a:solidFill>
          <a:ln w="25400" cap="flat" cmpd="sng" algn="ctr">
            <a:noFill/>
            <a:prstDash val="solid"/>
          </a:ln>
          <a:effectLst/>
        </p:spPr>
        <p:txBody>
          <a:bodyPr rtlCol="0" anchor="ctr"/>
          <a:lstStyle/>
          <a:p>
            <a:pPr algn="ctr" defTabSz="914400">
              <a:defRPr/>
            </a:pPr>
            <a:endParaRPr lang="en-US" sz="1800" kern="0" dirty="0">
              <a:solidFill>
                <a:srgbClr val="FFFFFF"/>
              </a:solidFill>
              <a:cs typeface="+mn-ea"/>
              <a:sym typeface="+mn-lt"/>
            </a:endParaRPr>
          </a:p>
        </p:txBody>
      </p:sp>
      <p:sp>
        <p:nvSpPr>
          <p:cNvPr id="45" name="Teardrop 92"/>
          <p:cNvSpPr/>
          <p:nvPr/>
        </p:nvSpPr>
        <p:spPr>
          <a:xfrm rot="8100000">
            <a:off x="7329925" y="1911420"/>
            <a:ext cx="558911" cy="558911"/>
          </a:xfrm>
          <a:prstGeom prst="teardrop">
            <a:avLst/>
          </a:prstGeom>
          <a:solidFill>
            <a:srgbClr val="2F5898"/>
          </a:solidFill>
          <a:ln w="25400" cap="flat" cmpd="sng" algn="ctr">
            <a:noFill/>
            <a:prstDash val="solid"/>
          </a:ln>
          <a:effectLst/>
        </p:spPr>
        <p:txBody>
          <a:bodyPr rtlCol="0" anchor="ctr"/>
          <a:lstStyle/>
          <a:p>
            <a:pPr algn="ctr" defTabSz="914400">
              <a:defRPr/>
            </a:pPr>
            <a:endParaRPr lang="en-US" sz="1800" kern="0" dirty="0">
              <a:solidFill>
                <a:srgbClr val="FFFFFF"/>
              </a:solidFill>
              <a:cs typeface="+mn-ea"/>
              <a:sym typeface="+mn-lt"/>
            </a:endParaRPr>
          </a:p>
        </p:txBody>
      </p:sp>
      <p:sp>
        <p:nvSpPr>
          <p:cNvPr id="46" name="Teardrop 102"/>
          <p:cNvSpPr/>
          <p:nvPr/>
        </p:nvSpPr>
        <p:spPr>
          <a:xfrm rot="18900000">
            <a:off x="5839851" y="3941160"/>
            <a:ext cx="558911" cy="558911"/>
          </a:xfrm>
          <a:prstGeom prst="teardrop">
            <a:avLst/>
          </a:prstGeom>
          <a:solidFill>
            <a:srgbClr val="004960"/>
          </a:solidFill>
          <a:ln w="25400" cap="flat" cmpd="sng" algn="ctr">
            <a:noFill/>
            <a:prstDash val="solid"/>
          </a:ln>
          <a:effectLst/>
        </p:spPr>
        <p:txBody>
          <a:bodyPr rtlCol="0" anchor="ctr"/>
          <a:lstStyle/>
          <a:p>
            <a:pPr algn="ctr" defTabSz="914400">
              <a:defRPr/>
            </a:pPr>
            <a:endParaRPr lang="en-US" sz="1800" kern="0" dirty="0">
              <a:solidFill>
                <a:srgbClr val="FFFFFF"/>
              </a:solidFill>
              <a:cs typeface="+mn-ea"/>
              <a:sym typeface="+mn-lt"/>
            </a:endParaRPr>
          </a:p>
        </p:txBody>
      </p:sp>
      <p:sp>
        <p:nvSpPr>
          <p:cNvPr id="47" name="Teardrop 97"/>
          <p:cNvSpPr/>
          <p:nvPr/>
        </p:nvSpPr>
        <p:spPr>
          <a:xfrm rot="18900000">
            <a:off x="2857675" y="3941160"/>
            <a:ext cx="558911" cy="558911"/>
          </a:xfrm>
          <a:prstGeom prst="teardrop">
            <a:avLst/>
          </a:prstGeom>
          <a:solidFill>
            <a:srgbClr val="029489"/>
          </a:solidFill>
          <a:ln w="25400" cap="flat" cmpd="sng" algn="ctr">
            <a:noFill/>
            <a:prstDash val="solid"/>
          </a:ln>
          <a:effectLst/>
        </p:spPr>
        <p:txBody>
          <a:bodyPr rtlCol="0" anchor="ctr"/>
          <a:lstStyle/>
          <a:p>
            <a:pPr algn="ctr" defTabSz="914400">
              <a:defRPr/>
            </a:pPr>
            <a:endParaRPr lang="en-US" sz="3600" kern="0" dirty="0">
              <a:solidFill>
                <a:srgbClr val="FFFFFF"/>
              </a:solidFill>
              <a:cs typeface="+mn-ea"/>
              <a:sym typeface="+mn-lt"/>
            </a:endParaRPr>
          </a:p>
        </p:txBody>
      </p:sp>
      <p:sp>
        <p:nvSpPr>
          <p:cNvPr id="48" name="TextBox 17"/>
          <p:cNvSpPr txBox="1"/>
          <p:nvPr/>
        </p:nvSpPr>
        <p:spPr>
          <a:xfrm>
            <a:off x="1502668" y="1931538"/>
            <a:ext cx="270908" cy="553998"/>
          </a:xfrm>
          <a:prstGeom prst="rect">
            <a:avLst/>
          </a:prstGeom>
          <a:noFill/>
        </p:spPr>
        <p:txBody>
          <a:bodyPr wrap="none" lIns="0" tIns="0" rIns="0" bIns="0" rtlCol="0" anchor="ctr">
            <a:spAutoFit/>
          </a:bodyPr>
          <a:lstStyle/>
          <a:p>
            <a:pPr algn="ctr" defTabSz="914400">
              <a:spcBef>
                <a:spcPct val="20000"/>
              </a:spcBef>
              <a:defRPr/>
            </a:pPr>
            <a:r>
              <a:rPr lang="en-US" sz="3600" kern="0" dirty="0" smtClean="0">
                <a:solidFill>
                  <a:schemeClr val="bg1"/>
                </a:solidFill>
                <a:cs typeface="+mn-ea"/>
                <a:sym typeface="+mn-lt"/>
              </a:rPr>
              <a:t>1</a:t>
            </a:r>
            <a:endParaRPr lang="en-US" sz="3600" kern="0" dirty="0">
              <a:solidFill>
                <a:schemeClr val="bg1"/>
              </a:solidFill>
              <a:cs typeface="+mn-ea"/>
              <a:sym typeface="+mn-lt"/>
            </a:endParaRPr>
          </a:p>
        </p:txBody>
      </p:sp>
      <p:sp>
        <p:nvSpPr>
          <p:cNvPr id="49" name="TextBox 19"/>
          <p:cNvSpPr txBox="1"/>
          <p:nvPr/>
        </p:nvSpPr>
        <p:spPr>
          <a:xfrm>
            <a:off x="4507621" y="1931538"/>
            <a:ext cx="270908" cy="553998"/>
          </a:xfrm>
          <a:prstGeom prst="rect">
            <a:avLst/>
          </a:prstGeom>
          <a:noFill/>
        </p:spPr>
        <p:txBody>
          <a:bodyPr wrap="none" lIns="0" tIns="0" rIns="0" bIns="0" rtlCol="0" anchor="ctr">
            <a:spAutoFit/>
          </a:bodyPr>
          <a:lstStyle/>
          <a:p>
            <a:pPr algn="ctr" defTabSz="914400">
              <a:spcBef>
                <a:spcPct val="20000"/>
              </a:spcBef>
              <a:defRPr/>
            </a:pPr>
            <a:r>
              <a:rPr lang="en-US" sz="3600" kern="0" dirty="0" smtClean="0">
                <a:solidFill>
                  <a:schemeClr val="bg1"/>
                </a:solidFill>
                <a:cs typeface="+mn-ea"/>
                <a:sym typeface="+mn-lt"/>
              </a:rPr>
              <a:t>3</a:t>
            </a:r>
            <a:endParaRPr lang="en-US" sz="3600" kern="0" dirty="0">
              <a:solidFill>
                <a:schemeClr val="bg1"/>
              </a:solidFill>
              <a:cs typeface="+mn-ea"/>
              <a:sym typeface="+mn-lt"/>
            </a:endParaRPr>
          </a:p>
        </p:txBody>
      </p:sp>
      <p:sp>
        <p:nvSpPr>
          <p:cNvPr id="50" name="TextBox 20"/>
          <p:cNvSpPr txBox="1"/>
          <p:nvPr/>
        </p:nvSpPr>
        <p:spPr>
          <a:xfrm>
            <a:off x="7494604" y="1931538"/>
            <a:ext cx="270908" cy="553998"/>
          </a:xfrm>
          <a:prstGeom prst="rect">
            <a:avLst/>
          </a:prstGeom>
          <a:noFill/>
          <a:ln>
            <a:noFill/>
          </a:ln>
        </p:spPr>
        <p:txBody>
          <a:bodyPr wrap="none" lIns="0" tIns="0" rIns="0" bIns="0" rtlCol="0" anchor="ctr">
            <a:spAutoFit/>
          </a:bodyPr>
          <a:lstStyle/>
          <a:p>
            <a:pPr algn="ctr" defTabSz="914400">
              <a:spcBef>
                <a:spcPct val="20000"/>
              </a:spcBef>
              <a:defRPr/>
            </a:pPr>
            <a:r>
              <a:rPr lang="en-US" sz="3600" kern="0" dirty="0" smtClean="0">
                <a:solidFill>
                  <a:schemeClr val="bg1"/>
                </a:solidFill>
                <a:cs typeface="+mn-ea"/>
                <a:sym typeface="+mn-lt"/>
              </a:rPr>
              <a:t>5</a:t>
            </a:r>
            <a:endParaRPr lang="en-US" sz="3600" kern="0" dirty="0">
              <a:solidFill>
                <a:schemeClr val="bg1"/>
              </a:solidFill>
              <a:cs typeface="+mn-ea"/>
              <a:sym typeface="+mn-lt"/>
            </a:endParaRPr>
          </a:p>
        </p:txBody>
      </p:sp>
      <p:sp>
        <p:nvSpPr>
          <p:cNvPr id="51" name="TextBox 18"/>
          <p:cNvSpPr txBox="1"/>
          <p:nvPr/>
        </p:nvSpPr>
        <p:spPr>
          <a:xfrm>
            <a:off x="2983237" y="3937997"/>
            <a:ext cx="270908" cy="553998"/>
          </a:xfrm>
          <a:prstGeom prst="rect">
            <a:avLst/>
          </a:prstGeom>
          <a:noFill/>
        </p:spPr>
        <p:txBody>
          <a:bodyPr wrap="none" lIns="0" tIns="0" rIns="0" bIns="0" rtlCol="0" anchor="ctr">
            <a:spAutoFit/>
          </a:bodyPr>
          <a:lstStyle/>
          <a:p>
            <a:pPr algn="ctr" defTabSz="914400">
              <a:spcBef>
                <a:spcPct val="20000"/>
              </a:spcBef>
              <a:defRPr/>
            </a:pPr>
            <a:r>
              <a:rPr lang="en-US" sz="3600" kern="0" dirty="0" smtClean="0">
                <a:solidFill>
                  <a:schemeClr val="bg1"/>
                </a:solidFill>
                <a:cs typeface="+mn-ea"/>
                <a:sym typeface="+mn-lt"/>
              </a:rPr>
              <a:t>2</a:t>
            </a:r>
            <a:endParaRPr lang="en-US" sz="3600" kern="0" dirty="0">
              <a:solidFill>
                <a:schemeClr val="bg1"/>
              </a:solidFill>
              <a:cs typeface="+mn-ea"/>
              <a:sym typeface="+mn-lt"/>
            </a:endParaRPr>
          </a:p>
        </p:txBody>
      </p:sp>
      <p:sp>
        <p:nvSpPr>
          <p:cNvPr id="52" name="TextBox 57"/>
          <p:cNvSpPr txBox="1"/>
          <p:nvPr/>
        </p:nvSpPr>
        <p:spPr>
          <a:xfrm>
            <a:off x="5975187" y="3937997"/>
            <a:ext cx="270908" cy="553998"/>
          </a:xfrm>
          <a:prstGeom prst="rect">
            <a:avLst/>
          </a:prstGeom>
          <a:noFill/>
        </p:spPr>
        <p:txBody>
          <a:bodyPr wrap="none" lIns="0" tIns="0" rIns="0" bIns="0" rtlCol="0" anchor="ctr">
            <a:spAutoFit/>
          </a:bodyPr>
          <a:lstStyle/>
          <a:p>
            <a:pPr algn="ctr" defTabSz="914400">
              <a:spcBef>
                <a:spcPct val="20000"/>
              </a:spcBef>
              <a:defRPr/>
            </a:pPr>
            <a:r>
              <a:rPr lang="en-US" sz="3600" kern="0" dirty="0" smtClean="0">
                <a:solidFill>
                  <a:schemeClr val="bg1"/>
                </a:solidFill>
                <a:cs typeface="+mn-ea"/>
                <a:sym typeface="+mn-lt"/>
              </a:rPr>
              <a:t>4</a:t>
            </a:r>
            <a:endParaRPr lang="en-US" sz="3600" kern="0" dirty="0">
              <a:solidFill>
                <a:schemeClr val="bg1"/>
              </a:solidFill>
              <a:cs typeface="+mn-ea"/>
              <a:sym typeface="+mn-lt"/>
            </a:endParaRPr>
          </a:p>
        </p:txBody>
      </p:sp>
      <p:sp>
        <p:nvSpPr>
          <p:cNvPr id="53" name="TextBox 6"/>
          <p:cNvSpPr txBox="1"/>
          <p:nvPr/>
        </p:nvSpPr>
        <p:spPr>
          <a:xfrm>
            <a:off x="1150282" y="-523042"/>
            <a:ext cx="595035" cy="338554"/>
          </a:xfrm>
          <a:prstGeom prst="rect">
            <a:avLst/>
          </a:prstGeom>
          <a:noFill/>
        </p:spPr>
        <p:txBody>
          <a:bodyPr wrap="none" rtlCol="0">
            <a:spAutoFit/>
          </a:bodyPr>
          <a:lstStyle/>
          <a:p>
            <a:r>
              <a:rPr lang="zh-CN" altLang="en-US" dirty="0">
                <a:cs typeface="+mn-ea"/>
                <a:sym typeface="+mn-lt"/>
              </a:rPr>
              <a:t>延时</a:t>
            </a:r>
          </a:p>
        </p:txBody>
      </p:sp>
    </p:spTree>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ppt_x</p:attrName>
                                        </p:attrNameLst>
                                      </p:cBhvr>
                                      <p:tavLst>
                                        <p:tav tm="0">
                                          <p:val>
                                            <p:strVal val="#ppt_x-#ppt_w*1.125000"/>
                                          </p:val>
                                        </p:tav>
                                        <p:tav tm="100000">
                                          <p:val>
                                            <p:strVal val="#ppt_x"/>
                                          </p:val>
                                        </p:tav>
                                      </p:tavLst>
                                    </p:anim>
                                    <p:animEffect transition="in" filter="wipe(right)">
                                      <p:cBhvr>
                                        <p:cTn id="8" dur="500"/>
                                        <p:tgtEl>
                                          <p:spTgt spid="2"/>
                                        </p:tgtEl>
                                      </p:cBhvr>
                                    </p:animEffect>
                                  </p:childTnLst>
                                </p:cTn>
                              </p:par>
                            </p:childTnLst>
                          </p:cTn>
                        </p:par>
                        <p:par>
                          <p:cTn id="9" fill="hold">
                            <p:stCondLst>
                              <p:cond delay="500"/>
                            </p:stCondLst>
                            <p:childTnLst>
                              <p:par>
                                <p:cTn id="10" presetID="2" presetClass="entr" presetSubtype="8" accel="50000" decel="50000"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0-#ppt_w/2"/>
                                          </p:val>
                                        </p:tav>
                                        <p:tav tm="100000">
                                          <p:val>
                                            <p:strVal val="#ppt_x"/>
                                          </p:val>
                                        </p:tav>
                                      </p:tavLst>
                                    </p:anim>
                                    <p:anim calcmode="lin" valueType="num">
                                      <p:cBhvr additive="base">
                                        <p:cTn id="13" dur="500" fill="hold"/>
                                        <p:tgtEl>
                                          <p:spTgt spid="8"/>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8" presetClass="entr" presetSubtype="3"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strips(upRight)">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43"/>
                                        </p:tgtEl>
                                        <p:attrNameLst>
                                          <p:attrName>style.visibility</p:attrName>
                                        </p:attrNameLst>
                                      </p:cBhvr>
                                      <p:to>
                                        <p:strVal val="visible"/>
                                      </p:to>
                                    </p:set>
                                    <p:anim calcmode="lin" valueType="num">
                                      <p:cBhvr>
                                        <p:cTn id="22" dur="500" fill="hold"/>
                                        <p:tgtEl>
                                          <p:spTgt spid="43"/>
                                        </p:tgtEl>
                                        <p:attrNameLst>
                                          <p:attrName>ppt_w</p:attrName>
                                        </p:attrNameLst>
                                      </p:cBhvr>
                                      <p:tavLst>
                                        <p:tav tm="0">
                                          <p:val>
                                            <p:fltVal val="0"/>
                                          </p:val>
                                        </p:tav>
                                        <p:tav tm="100000">
                                          <p:val>
                                            <p:strVal val="#ppt_w"/>
                                          </p:val>
                                        </p:tav>
                                      </p:tavLst>
                                    </p:anim>
                                    <p:anim calcmode="lin" valueType="num">
                                      <p:cBhvr>
                                        <p:cTn id="23" dur="500" fill="hold"/>
                                        <p:tgtEl>
                                          <p:spTgt spid="43"/>
                                        </p:tgtEl>
                                        <p:attrNameLst>
                                          <p:attrName>ppt_h</p:attrName>
                                        </p:attrNameLst>
                                      </p:cBhvr>
                                      <p:tavLst>
                                        <p:tav tm="0">
                                          <p:val>
                                            <p:fltVal val="0"/>
                                          </p:val>
                                        </p:tav>
                                        <p:tav tm="100000">
                                          <p:val>
                                            <p:strVal val="#ppt_h"/>
                                          </p:val>
                                        </p:tav>
                                      </p:tavLst>
                                    </p:anim>
                                    <p:animEffect transition="in" filter="fade">
                                      <p:cBhvr>
                                        <p:cTn id="24" dur="500"/>
                                        <p:tgtEl>
                                          <p:spTgt spid="43"/>
                                        </p:tgtEl>
                                      </p:cBhvr>
                                    </p:animEffect>
                                  </p:childTnLst>
                                </p:cTn>
                              </p:par>
                            </p:childTnLst>
                          </p:cTn>
                        </p:par>
                        <p:par>
                          <p:cTn id="25" fill="hold">
                            <p:stCondLst>
                              <p:cond delay="500"/>
                            </p:stCondLst>
                            <p:childTnLst>
                              <p:par>
                                <p:cTn id="26" presetID="2" presetClass="entr" presetSubtype="4" accel="50000" decel="50000" fill="hold" grpId="0" nodeType="afterEffect">
                                  <p:stCondLst>
                                    <p:cond delay="0"/>
                                  </p:stCondLst>
                                  <p:childTnLst>
                                    <p:set>
                                      <p:cBhvr>
                                        <p:cTn id="27" dur="1" fill="hold">
                                          <p:stCondLst>
                                            <p:cond delay="0"/>
                                          </p:stCondLst>
                                        </p:cTn>
                                        <p:tgtEl>
                                          <p:spTgt spid="48"/>
                                        </p:tgtEl>
                                        <p:attrNameLst>
                                          <p:attrName>style.visibility</p:attrName>
                                        </p:attrNameLst>
                                      </p:cBhvr>
                                      <p:to>
                                        <p:strVal val="visible"/>
                                      </p:to>
                                    </p:set>
                                    <p:anim calcmode="lin" valueType="num">
                                      <p:cBhvr additive="base">
                                        <p:cTn id="28" dur="500" fill="hold"/>
                                        <p:tgtEl>
                                          <p:spTgt spid="48"/>
                                        </p:tgtEl>
                                        <p:attrNameLst>
                                          <p:attrName>ppt_x</p:attrName>
                                        </p:attrNameLst>
                                      </p:cBhvr>
                                      <p:tavLst>
                                        <p:tav tm="0">
                                          <p:val>
                                            <p:strVal val="#ppt_x"/>
                                          </p:val>
                                        </p:tav>
                                        <p:tav tm="100000">
                                          <p:val>
                                            <p:strVal val="#ppt_x"/>
                                          </p:val>
                                        </p:tav>
                                      </p:tavLst>
                                    </p:anim>
                                    <p:anim calcmode="lin" valueType="num">
                                      <p:cBhvr additive="base">
                                        <p:cTn id="29" dur="500" fill="hold"/>
                                        <p:tgtEl>
                                          <p:spTgt spid="48"/>
                                        </p:tgtEl>
                                        <p:attrNameLst>
                                          <p:attrName>ppt_y</p:attrName>
                                        </p:attrNameLst>
                                      </p:cBhvr>
                                      <p:tavLst>
                                        <p:tav tm="0">
                                          <p:val>
                                            <p:strVal val="1+#ppt_h/2"/>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fade">
                                      <p:cBhvr>
                                        <p:cTn id="32" dur="500"/>
                                        <p:tgtEl>
                                          <p:spTgt spid="28"/>
                                        </p:tgtEl>
                                      </p:cBhvr>
                                    </p:animEffect>
                                    <p:anim calcmode="lin" valueType="num">
                                      <p:cBhvr>
                                        <p:cTn id="33" dur="500" fill="hold"/>
                                        <p:tgtEl>
                                          <p:spTgt spid="28"/>
                                        </p:tgtEl>
                                        <p:attrNameLst>
                                          <p:attrName>ppt_x</p:attrName>
                                        </p:attrNameLst>
                                      </p:cBhvr>
                                      <p:tavLst>
                                        <p:tav tm="0">
                                          <p:val>
                                            <p:strVal val="#ppt_x"/>
                                          </p:val>
                                        </p:tav>
                                        <p:tav tm="100000">
                                          <p:val>
                                            <p:strVal val="#ppt_x"/>
                                          </p:val>
                                        </p:tav>
                                      </p:tavLst>
                                    </p:anim>
                                    <p:anim calcmode="lin" valueType="num">
                                      <p:cBhvr>
                                        <p:cTn id="34" dur="500" fill="hold"/>
                                        <p:tgtEl>
                                          <p:spTgt spid="28"/>
                                        </p:tgtEl>
                                        <p:attrNameLst>
                                          <p:attrName>ppt_y</p:attrName>
                                        </p:attrNameLst>
                                      </p:cBhvr>
                                      <p:tavLst>
                                        <p:tav tm="0">
                                          <p:val>
                                            <p:strVal val="#ppt_y+.1"/>
                                          </p:val>
                                        </p:tav>
                                        <p:tav tm="100000">
                                          <p:val>
                                            <p:strVal val="#ppt_y"/>
                                          </p:val>
                                        </p:tav>
                                      </p:tavLst>
                                    </p:anim>
                                  </p:childTnLst>
                                </p:cTn>
                              </p:par>
                            </p:childTnLst>
                          </p:cTn>
                        </p:par>
                        <p:par>
                          <p:cTn id="35" fill="hold">
                            <p:stCondLst>
                              <p:cond delay="1000"/>
                            </p:stCondLst>
                            <p:childTnLst>
                              <p:par>
                                <p:cTn id="36" presetID="2" presetClass="entr" presetSubtype="8" accel="50000" decel="50000" fill="hold"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0-#ppt_w/2"/>
                                          </p:val>
                                        </p:tav>
                                        <p:tav tm="100000">
                                          <p:val>
                                            <p:strVal val="#ppt_x"/>
                                          </p:val>
                                        </p:tav>
                                      </p:tavLst>
                                    </p:anim>
                                    <p:anim calcmode="lin" valueType="num">
                                      <p:cBhvr additive="base">
                                        <p:cTn id="39" dur="500" fill="hold"/>
                                        <p:tgtEl>
                                          <p:spTgt spid="11"/>
                                        </p:tgtEl>
                                        <p:attrNameLst>
                                          <p:attrName>ppt_y</p:attrName>
                                        </p:attrNameLst>
                                      </p:cBhvr>
                                      <p:tavLst>
                                        <p:tav tm="0">
                                          <p:val>
                                            <p:strVal val="#ppt_y"/>
                                          </p:val>
                                        </p:tav>
                                        <p:tav tm="100000">
                                          <p:val>
                                            <p:strVal val="#ppt_y"/>
                                          </p:val>
                                        </p:tav>
                                      </p:tavLst>
                                    </p:anim>
                                  </p:childTnLst>
                                </p:cTn>
                              </p:par>
                            </p:childTnLst>
                          </p:cTn>
                        </p:par>
                        <p:par>
                          <p:cTn id="40" fill="hold">
                            <p:stCondLst>
                              <p:cond delay="1500"/>
                            </p:stCondLst>
                            <p:childTnLst>
                              <p:par>
                                <p:cTn id="41" presetID="18" presetClass="entr" presetSubtype="3" fill="hold"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strips(upRight)">
                                      <p:cBhvr>
                                        <p:cTn id="43" dur="500"/>
                                        <p:tgtEl>
                                          <p:spTgt spid="26"/>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47"/>
                                        </p:tgtEl>
                                        <p:attrNameLst>
                                          <p:attrName>style.visibility</p:attrName>
                                        </p:attrNameLst>
                                      </p:cBhvr>
                                      <p:to>
                                        <p:strVal val="visible"/>
                                      </p:to>
                                    </p:set>
                                    <p:anim calcmode="lin" valueType="num">
                                      <p:cBhvr>
                                        <p:cTn id="46" dur="500" fill="hold"/>
                                        <p:tgtEl>
                                          <p:spTgt spid="47"/>
                                        </p:tgtEl>
                                        <p:attrNameLst>
                                          <p:attrName>ppt_w</p:attrName>
                                        </p:attrNameLst>
                                      </p:cBhvr>
                                      <p:tavLst>
                                        <p:tav tm="0">
                                          <p:val>
                                            <p:fltVal val="0"/>
                                          </p:val>
                                        </p:tav>
                                        <p:tav tm="100000">
                                          <p:val>
                                            <p:strVal val="#ppt_w"/>
                                          </p:val>
                                        </p:tav>
                                      </p:tavLst>
                                    </p:anim>
                                    <p:anim calcmode="lin" valueType="num">
                                      <p:cBhvr>
                                        <p:cTn id="47" dur="500" fill="hold"/>
                                        <p:tgtEl>
                                          <p:spTgt spid="47"/>
                                        </p:tgtEl>
                                        <p:attrNameLst>
                                          <p:attrName>ppt_h</p:attrName>
                                        </p:attrNameLst>
                                      </p:cBhvr>
                                      <p:tavLst>
                                        <p:tav tm="0">
                                          <p:val>
                                            <p:fltVal val="0"/>
                                          </p:val>
                                        </p:tav>
                                        <p:tav tm="100000">
                                          <p:val>
                                            <p:strVal val="#ppt_h"/>
                                          </p:val>
                                        </p:tav>
                                      </p:tavLst>
                                    </p:anim>
                                    <p:animEffect transition="in" filter="fade">
                                      <p:cBhvr>
                                        <p:cTn id="48" dur="500"/>
                                        <p:tgtEl>
                                          <p:spTgt spid="47"/>
                                        </p:tgtEl>
                                      </p:cBhvr>
                                    </p:animEffect>
                                  </p:childTnLst>
                                </p:cTn>
                              </p:par>
                            </p:childTnLst>
                          </p:cTn>
                        </p:par>
                        <p:par>
                          <p:cTn id="49" fill="hold">
                            <p:stCondLst>
                              <p:cond delay="2000"/>
                            </p:stCondLst>
                            <p:childTnLst>
                              <p:par>
                                <p:cTn id="50" presetID="2" presetClass="entr" presetSubtype="1" accel="50000" decel="50000" fill="hold" grpId="0" nodeType="afterEffect">
                                  <p:stCondLst>
                                    <p:cond delay="0"/>
                                  </p:stCondLst>
                                  <p:childTnLst>
                                    <p:set>
                                      <p:cBhvr>
                                        <p:cTn id="51" dur="1" fill="hold">
                                          <p:stCondLst>
                                            <p:cond delay="0"/>
                                          </p:stCondLst>
                                        </p:cTn>
                                        <p:tgtEl>
                                          <p:spTgt spid="51"/>
                                        </p:tgtEl>
                                        <p:attrNameLst>
                                          <p:attrName>style.visibility</p:attrName>
                                        </p:attrNameLst>
                                      </p:cBhvr>
                                      <p:to>
                                        <p:strVal val="visible"/>
                                      </p:to>
                                    </p:set>
                                    <p:anim calcmode="lin" valueType="num">
                                      <p:cBhvr additive="base">
                                        <p:cTn id="52" dur="500" fill="hold"/>
                                        <p:tgtEl>
                                          <p:spTgt spid="51"/>
                                        </p:tgtEl>
                                        <p:attrNameLst>
                                          <p:attrName>ppt_x</p:attrName>
                                        </p:attrNameLst>
                                      </p:cBhvr>
                                      <p:tavLst>
                                        <p:tav tm="0">
                                          <p:val>
                                            <p:strVal val="#ppt_x"/>
                                          </p:val>
                                        </p:tav>
                                        <p:tav tm="100000">
                                          <p:val>
                                            <p:strVal val="#ppt_x"/>
                                          </p:val>
                                        </p:tav>
                                      </p:tavLst>
                                    </p:anim>
                                    <p:anim calcmode="lin" valueType="num">
                                      <p:cBhvr additive="base">
                                        <p:cTn id="53" dur="500" fill="hold"/>
                                        <p:tgtEl>
                                          <p:spTgt spid="51"/>
                                        </p:tgtEl>
                                        <p:attrNameLst>
                                          <p:attrName>ppt_y</p:attrName>
                                        </p:attrNameLst>
                                      </p:cBhvr>
                                      <p:tavLst>
                                        <p:tav tm="0">
                                          <p:val>
                                            <p:strVal val="0-#ppt_h/2"/>
                                          </p:val>
                                        </p:tav>
                                        <p:tav tm="100000">
                                          <p:val>
                                            <p:strVal val="#ppt_y"/>
                                          </p:val>
                                        </p:tav>
                                      </p:tavLst>
                                    </p:anim>
                                  </p:childTnLst>
                                </p:cTn>
                              </p:par>
                              <p:par>
                                <p:cTn id="54" presetID="47" presetClass="entr" presetSubtype="0" fill="hold" nodeType="withEffect">
                                  <p:stCondLst>
                                    <p:cond delay="0"/>
                                  </p:stCondLst>
                                  <p:childTnLst>
                                    <p:set>
                                      <p:cBhvr>
                                        <p:cTn id="55" dur="1" fill="hold">
                                          <p:stCondLst>
                                            <p:cond delay="0"/>
                                          </p:stCondLst>
                                        </p:cTn>
                                        <p:tgtEl>
                                          <p:spTgt spid="37"/>
                                        </p:tgtEl>
                                        <p:attrNameLst>
                                          <p:attrName>style.visibility</p:attrName>
                                        </p:attrNameLst>
                                      </p:cBhvr>
                                      <p:to>
                                        <p:strVal val="visible"/>
                                      </p:to>
                                    </p:set>
                                    <p:animEffect transition="in" filter="fade">
                                      <p:cBhvr>
                                        <p:cTn id="56" dur="500"/>
                                        <p:tgtEl>
                                          <p:spTgt spid="37"/>
                                        </p:tgtEl>
                                      </p:cBhvr>
                                    </p:animEffect>
                                    <p:anim calcmode="lin" valueType="num">
                                      <p:cBhvr>
                                        <p:cTn id="57" dur="500" fill="hold"/>
                                        <p:tgtEl>
                                          <p:spTgt spid="37"/>
                                        </p:tgtEl>
                                        <p:attrNameLst>
                                          <p:attrName>ppt_x</p:attrName>
                                        </p:attrNameLst>
                                      </p:cBhvr>
                                      <p:tavLst>
                                        <p:tav tm="0">
                                          <p:val>
                                            <p:strVal val="#ppt_x"/>
                                          </p:val>
                                        </p:tav>
                                        <p:tav tm="100000">
                                          <p:val>
                                            <p:strVal val="#ppt_x"/>
                                          </p:val>
                                        </p:tav>
                                      </p:tavLst>
                                    </p:anim>
                                    <p:anim calcmode="lin" valueType="num">
                                      <p:cBhvr>
                                        <p:cTn id="58" dur="500" fill="hold"/>
                                        <p:tgtEl>
                                          <p:spTgt spid="37"/>
                                        </p:tgtEl>
                                        <p:attrNameLst>
                                          <p:attrName>ppt_y</p:attrName>
                                        </p:attrNameLst>
                                      </p:cBhvr>
                                      <p:tavLst>
                                        <p:tav tm="0">
                                          <p:val>
                                            <p:strVal val="#ppt_y-.1"/>
                                          </p:val>
                                        </p:tav>
                                        <p:tav tm="100000">
                                          <p:val>
                                            <p:strVal val="#ppt_y"/>
                                          </p:val>
                                        </p:tav>
                                      </p:tavLst>
                                    </p:anim>
                                  </p:childTnLst>
                                </p:cTn>
                              </p:par>
                            </p:childTnLst>
                          </p:cTn>
                        </p:par>
                        <p:par>
                          <p:cTn id="59" fill="hold">
                            <p:stCondLst>
                              <p:cond delay="2500"/>
                            </p:stCondLst>
                            <p:childTnLst>
                              <p:par>
                                <p:cTn id="60" presetID="2" presetClass="entr" presetSubtype="8" accel="50000" decel="50000" fill="hold"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0-#ppt_w/2"/>
                                          </p:val>
                                        </p:tav>
                                        <p:tav tm="100000">
                                          <p:val>
                                            <p:strVal val="#ppt_x"/>
                                          </p:val>
                                        </p:tav>
                                      </p:tavLst>
                                    </p:anim>
                                    <p:anim calcmode="lin" valueType="num">
                                      <p:cBhvr additive="base">
                                        <p:cTn id="63" dur="500" fill="hold"/>
                                        <p:tgtEl>
                                          <p:spTgt spid="14"/>
                                        </p:tgtEl>
                                        <p:attrNameLst>
                                          <p:attrName>ppt_y</p:attrName>
                                        </p:attrNameLst>
                                      </p:cBhvr>
                                      <p:tavLst>
                                        <p:tav tm="0">
                                          <p:val>
                                            <p:strVal val="#ppt_y"/>
                                          </p:val>
                                        </p:tav>
                                        <p:tav tm="100000">
                                          <p:val>
                                            <p:strVal val="#ppt_y"/>
                                          </p:val>
                                        </p:tav>
                                      </p:tavLst>
                                    </p:anim>
                                  </p:childTnLst>
                                </p:cTn>
                              </p:par>
                            </p:childTnLst>
                          </p:cTn>
                        </p:par>
                        <p:par>
                          <p:cTn id="64" fill="hold">
                            <p:stCondLst>
                              <p:cond delay="3000"/>
                            </p:stCondLst>
                            <p:childTnLst>
                              <p:par>
                                <p:cTn id="65" presetID="18" presetClass="entr" presetSubtype="12" fill="hold" nodeType="after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strips(downLeft)">
                                      <p:cBhvr>
                                        <p:cTn id="67" dur="500"/>
                                        <p:tgtEl>
                                          <p:spTgt spid="24"/>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3500"/>
                            </p:stCondLst>
                            <p:childTnLst>
                              <p:par>
                                <p:cTn id="74" presetID="2" presetClass="entr" presetSubtype="4" accel="50000" decel="50000"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500" fill="hold"/>
                                        <p:tgtEl>
                                          <p:spTgt spid="49"/>
                                        </p:tgtEl>
                                        <p:attrNameLst>
                                          <p:attrName>ppt_x</p:attrName>
                                        </p:attrNameLst>
                                      </p:cBhvr>
                                      <p:tavLst>
                                        <p:tav tm="0">
                                          <p:val>
                                            <p:strVal val="#ppt_x"/>
                                          </p:val>
                                        </p:tav>
                                        <p:tav tm="100000">
                                          <p:val>
                                            <p:strVal val="#ppt_x"/>
                                          </p:val>
                                        </p:tav>
                                      </p:tavLst>
                                    </p:anim>
                                    <p:anim calcmode="lin" valueType="num">
                                      <p:cBhvr additive="base">
                                        <p:cTn id="77" dur="500" fill="hold"/>
                                        <p:tgtEl>
                                          <p:spTgt spid="49"/>
                                        </p:tgtEl>
                                        <p:attrNameLst>
                                          <p:attrName>ppt_y</p:attrName>
                                        </p:attrNameLst>
                                      </p:cBhvr>
                                      <p:tavLst>
                                        <p:tav tm="0">
                                          <p:val>
                                            <p:strVal val="1+#ppt_h/2"/>
                                          </p:val>
                                        </p:tav>
                                        <p:tav tm="100000">
                                          <p:val>
                                            <p:strVal val="#ppt_y"/>
                                          </p:val>
                                        </p:tav>
                                      </p:tavLst>
                                    </p:anim>
                                  </p:childTnLst>
                                </p:cTn>
                              </p:par>
                              <p:par>
                                <p:cTn id="78" presetID="42" presetClass="entr" presetSubtype="0" fill="hold" nodeType="withEffect">
                                  <p:stCondLst>
                                    <p:cond delay="0"/>
                                  </p:stCondLst>
                                  <p:childTnLst>
                                    <p:set>
                                      <p:cBhvr>
                                        <p:cTn id="79" dur="1" fill="hold">
                                          <p:stCondLst>
                                            <p:cond delay="0"/>
                                          </p:stCondLst>
                                        </p:cTn>
                                        <p:tgtEl>
                                          <p:spTgt spid="31"/>
                                        </p:tgtEl>
                                        <p:attrNameLst>
                                          <p:attrName>style.visibility</p:attrName>
                                        </p:attrNameLst>
                                      </p:cBhvr>
                                      <p:to>
                                        <p:strVal val="visible"/>
                                      </p:to>
                                    </p:set>
                                    <p:animEffect transition="in" filter="fade">
                                      <p:cBhvr>
                                        <p:cTn id="80" dur="500"/>
                                        <p:tgtEl>
                                          <p:spTgt spid="31"/>
                                        </p:tgtEl>
                                      </p:cBhvr>
                                    </p:animEffect>
                                    <p:anim calcmode="lin" valueType="num">
                                      <p:cBhvr>
                                        <p:cTn id="81" dur="500" fill="hold"/>
                                        <p:tgtEl>
                                          <p:spTgt spid="31"/>
                                        </p:tgtEl>
                                        <p:attrNameLst>
                                          <p:attrName>ppt_x</p:attrName>
                                        </p:attrNameLst>
                                      </p:cBhvr>
                                      <p:tavLst>
                                        <p:tav tm="0">
                                          <p:val>
                                            <p:strVal val="#ppt_x"/>
                                          </p:val>
                                        </p:tav>
                                        <p:tav tm="100000">
                                          <p:val>
                                            <p:strVal val="#ppt_x"/>
                                          </p:val>
                                        </p:tav>
                                      </p:tavLst>
                                    </p:anim>
                                    <p:anim calcmode="lin" valueType="num">
                                      <p:cBhvr>
                                        <p:cTn id="82" dur="500" fill="hold"/>
                                        <p:tgtEl>
                                          <p:spTgt spid="31"/>
                                        </p:tgtEl>
                                        <p:attrNameLst>
                                          <p:attrName>ppt_y</p:attrName>
                                        </p:attrNameLst>
                                      </p:cBhvr>
                                      <p:tavLst>
                                        <p:tav tm="0">
                                          <p:val>
                                            <p:strVal val="#ppt_y+.1"/>
                                          </p:val>
                                        </p:tav>
                                        <p:tav tm="100000">
                                          <p:val>
                                            <p:strVal val="#ppt_y"/>
                                          </p:val>
                                        </p:tav>
                                      </p:tavLst>
                                    </p:anim>
                                  </p:childTnLst>
                                </p:cTn>
                              </p:par>
                            </p:childTnLst>
                          </p:cTn>
                        </p:par>
                        <p:par>
                          <p:cTn id="83" fill="hold">
                            <p:stCondLst>
                              <p:cond delay="4000"/>
                            </p:stCondLst>
                            <p:childTnLst>
                              <p:par>
                                <p:cTn id="84" presetID="2" presetClass="entr" presetSubtype="8" accel="50000" decel="50000"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0-#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4500"/>
                            </p:stCondLst>
                            <p:childTnLst>
                              <p:par>
                                <p:cTn id="89" presetID="18" presetClass="entr" presetSubtype="3" fill="hold" nodeType="afterEffect">
                                  <p:stCondLst>
                                    <p:cond delay="0"/>
                                  </p:stCondLst>
                                  <p:childTnLst>
                                    <p:set>
                                      <p:cBhvr>
                                        <p:cTn id="90" dur="1" fill="hold">
                                          <p:stCondLst>
                                            <p:cond delay="0"/>
                                          </p:stCondLst>
                                        </p:cTn>
                                        <p:tgtEl>
                                          <p:spTgt spid="27"/>
                                        </p:tgtEl>
                                        <p:attrNameLst>
                                          <p:attrName>style.visibility</p:attrName>
                                        </p:attrNameLst>
                                      </p:cBhvr>
                                      <p:to>
                                        <p:strVal val="visible"/>
                                      </p:to>
                                    </p:set>
                                    <p:animEffect transition="in" filter="strips(upRight)">
                                      <p:cBhvr>
                                        <p:cTn id="91" dur="500"/>
                                        <p:tgtEl>
                                          <p:spTgt spid="27"/>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46"/>
                                        </p:tgtEl>
                                        <p:attrNameLst>
                                          <p:attrName>style.visibility</p:attrName>
                                        </p:attrNameLst>
                                      </p:cBhvr>
                                      <p:to>
                                        <p:strVal val="visible"/>
                                      </p:to>
                                    </p:set>
                                    <p:anim calcmode="lin" valueType="num">
                                      <p:cBhvr>
                                        <p:cTn id="94" dur="500" fill="hold"/>
                                        <p:tgtEl>
                                          <p:spTgt spid="46"/>
                                        </p:tgtEl>
                                        <p:attrNameLst>
                                          <p:attrName>ppt_w</p:attrName>
                                        </p:attrNameLst>
                                      </p:cBhvr>
                                      <p:tavLst>
                                        <p:tav tm="0">
                                          <p:val>
                                            <p:fltVal val="0"/>
                                          </p:val>
                                        </p:tav>
                                        <p:tav tm="100000">
                                          <p:val>
                                            <p:strVal val="#ppt_w"/>
                                          </p:val>
                                        </p:tav>
                                      </p:tavLst>
                                    </p:anim>
                                    <p:anim calcmode="lin" valueType="num">
                                      <p:cBhvr>
                                        <p:cTn id="95" dur="500" fill="hold"/>
                                        <p:tgtEl>
                                          <p:spTgt spid="46"/>
                                        </p:tgtEl>
                                        <p:attrNameLst>
                                          <p:attrName>ppt_h</p:attrName>
                                        </p:attrNameLst>
                                      </p:cBhvr>
                                      <p:tavLst>
                                        <p:tav tm="0">
                                          <p:val>
                                            <p:fltVal val="0"/>
                                          </p:val>
                                        </p:tav>
                                        <p:tav tm="100000">
                                          <p:val>
                                            <p:strVal val="#ppt_h"/>
                                          </p:val>
                                        </p:tav>
                                      </p:tavLst>
                                    </p:anim>
                                    <p:animEffect transition="in" filter="fade">
                                      <p:cBhvr>
                                        <p:cTn id="96" dur="500"/>
                                        <p:tgtEl>
                                          <p:spTgt spid="46"/>
                                        </p:tgtEl>
                                      </p:cBhvr>
                                    </p:animEffect>
                                  </p:childTnLst>
                                </p:cTn>
                              </p:par>
                            </p:childTnLst>
                          </p:cTn>
                        </p:par>
                        <p:par>
                          <p:cTn id="97" fill="hold">
                            <p:stCondLst>
                              <p:cond delay="5000"/>
                            </p:stCondLst>
                            <p:childTnLst>
                              <p:par>
                                <p:cTn id="98" presetID="2" presetClass="entr" presetSubtype="1" accel="50000" decel="5000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 calcmode="lin" valueType="num">
                                      <p:cBhvr additive="base">
                                        <p:cTn id="100" dur="500" fill="hold"/>
                                        <p:tgtEl>
                                          <p:spTgt spid="52"/>
                                        </p:tgtEl>
                                        <p:attrNameLst>
                                          <p:attrName>ppt_x</p:attrName>
                                        </p:attrNameLst>
                                      </p:cBhvr>
                                      <p:tavLst>
                                        <p:tav tm="0">
                                          <p:val>
                                            <p:strVal val="#ppt_x"/>
                                          </p:val>
                                        </p:tav>
                                        <p:tav tm="100000">
                                          <p:val>
                                            <p:strVal val="#ppt_x"/>
                                          </p:val>
                                        </p:tav>
                                      </p:tavLst>
                                    </p:anim>
                                    <p:anim calcmode="lin" valueType="num">
                                      <p:cBhvr additive="base">
                                        <p:cTn id="101" dur="500" fill="hold"/>
                                        <p:tgtEl>
                                          <p:spTgt spid="52"/>
                                        </p:tgtEl>
                                        <p:attrNameLst>
                                          <p:attrName>ppt_y</p:attrName>
                                        </p:attrNameLst>
                                      </p:cBhvr>
                                      <p:tavLst>
                                        <p:tav tm="0">
                                          <p:val>
                                            <p:strVal val="0-#ppt_h/2"/>
                                          </p:val>
                                        </p:tav>
                                        <p:tav tm="100000">
                                          <p:val>
                                            <p:strVal val="#ppt_y"/>
                                          </p:val>
                                        </p:tav>
                                      </p:tavLst>
                                    </p:anim>
                                  </p:childTnLst>
                                </p:cTn>
                              </p:par>
                              <p:par>
                                <p:cTn id="102" presetID="47" presetClass="entr" presetSubtype="0" fill="hold" nodeType="with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fade">
                                      <p:cBhvr>
                                        <p:cTn id="104" dur="500"/>
                                        <p:tgtEl>
                                          <p:spTgt spid="40"/>
                                        </p:tgtEl>
                                      </p:cBhvr>
                                    </p:animEffect>
                                    <p:anim calcmode="lin" valueType="num">
                                      <p:cBhvr>
                                        <p:cTn id="105" dur="500" fill="hold"/>
                                        <p:tgtEl>
                                          <p:spTgt spid="40"/>
                                        </p:tgtEl>
                                        <p:attrNameLst>
                                          <p:attrName>ppt_x</p:attrName>
                                        </p:attrNameLst>
                                      </p:cBhvr>
                                      <p:tavLst>
                                        <p:tav tm="0">
                                          <p:val>
                                            <p:strVal val="#ppt_x"/>
                                          </p:val>
                                        </p:tav>
                                        <p:tav tm="100000">
                                          <p:val>
                                            <p:strVal val="#ppt_x"/>
                                          </p:val>
                                        </p:tav>
                                      </p:tavLst>
                                    </p:anim>
                                    <p:anim calcmode="lin" valueType="num">
                                      <p:cBhvr>
                                        <p:cTn id="106" dur="500" fill="hold"/>
                                        <p:tgtEl>
                                          <p:spTgt spid="40"/>
                                        </p:tgtEl>
                                        <p:attrNameLst>
                                          <p:attrName>ppt_y</p:attrName>
                                        </p:attrNameLst>
                                      </p:cBhvr>
                                      <p:tavLst>
                                        <p:tav tm="0">
                                          <p:val>
                                            <p:strVal val="#ppt_y-.1"/>
                                          </p:val>
                                        </p:tav>
                                        <p:tav tm="100000">
                                          <p:val>
                                            <p:strVal val="#ppt_y"/>
                                          </p:val>
                                        </p:tav>
                                      </p:tavLst>
                                    </p:anim>
                                  </p:childTnLst>
                                </p:cTn>
                              </p:par>
                            </p:childTnLst>
                          </p:cTn>
                        </p:par>
                        <p:par>
                          <p:cTn id="107" fill="hold">
                            <p:stCondLst>
                              <p:cond delay="5500"/>
                            </p:stCondLst>
                            <p:childTnLst>
                              <p:par>
                                <p:cTn id="108" presetID="2" presetClass="entr" presetSubtype="8" accel="50000" decel="50000" fill="hold"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additive="base">
                                        <p:cTn id="110" dur="500" fill="hold"/>
                                        <p:tgtEl>
                                          <p:spTgt spid="20"/>
                                        </p:tgtEl>
                                        <p:attrNameLst>
                                          <p:attrName>ppt_x</p:attrName>
                                        </p:attrNameLst>
                                      </p:cBhvr>
                                      <p:tavLst>
                                        <p:tav tm="0">
                                          <p:val>
                                            <p:strVal val="0-#ppt_w/2"/>
                                          </p:val>
                                        </p:tav>
                                        <p:tav tm="100000">
                                          <p:val>
                                            <p:strVal val="#ppt_x"/>
                                          </p:val>
                                        </p:tav>
                                      </p:tavLst>
                                    </p:anim>
                                    <p:anim calcmode="lin" valueType="num">
                                      <p:cBhvr additive="base">
                                        <p:cTn id="111" dur="500" fill="hold"/>
                                        <p:tgtEl>
                                          <p:spTgt spid="20"/>
                                        </p:tgtEl>
                                        <p:attrNameLst>
                                          <p:attrName>ppt_y</p:attrName>
                                        </p:attrNameLst>
                                      </p:cBhvr>
                                      <p:tavLst>
                                        <p:tav tm="0">
                                          <p:val>
                                            <p:strVal val="#ppt_y"/>
                                          </p:val>
                                        </p:tav>
                                        <p:tav tm="100000">
                                          <p:val>
                                            <p:strVal val="#ppt_y"/>
                                          </p:val>
                                        </p:tav>
                                      </p:tavLst>
                                    </p:anim>
                                  </p:childTnLst>
                                </p:cTn>
                              </p:par>
                            </p:childTnLst>
                          </p:cTn>
                        </p:par>
                        <p:par>
                          <p:cTn id="112" fill="hold">
                            <p:stCondLst>
                              <p:cond delay="6000"/>
                            </p:stCondLst>
                            <p:childTnLst>
                              <p:par>
                                <p:cTn id="113" presetID="18" presetClass="entr" presetSubtype="12" fill="hold" nodeType="afterEffect">
                                  <p:stCondLst>
                                    <p:cond delay="0"/>
                                  </p:stCondLst>
                                  <p:childTnLst>
                                    <p:set>
                                      <p:cBhvr>
                                        <p:cTn id="114" dur="1" fill="hold">
                                          <p:stCondLst>
                                            <p:cond delay="0"/>
                                          </p:stCondLst>
                                        </p:cTn>
                                        <p:tgtEl>
                                          <p:spTgt spid="25"/>
                                        </p:tgtEl>
                                        <p:attrNameLst>
                                          <p:attrName>style.visibility</p:attrName>
                                        </p:attrNameLst>
                                      </p:cBhvr>
                                      <p:to>
                                        <p:strVal val="visible"/>
                                      </p:to>
                                    </p:set>
                                    <p:animEffect transition="in" filter="strips(downLeft)">
                                      <p:cBhvr>
                                        <p:cTn id="115" dur="500"/>
                                        <p:tgtEl>
                                          <p:spTgt spid="25"/>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45"/>
                                        </p:tgtEl>
                                        <p:attrNameLst>
                                          <p:attrName>style.visibility</p:attrName>
                                        </p:attrNameLst>
                                      </p:cBhvr>
                                      <p:to>
                                        <p:strVal val="visible"/>
                                      </p:to>
                                    </p:set>
                                    <p:anim calcmode="lin" valueType="num">
                                      <p:cBhvr>
                                        <p:cTn id="118" dur="500" fill="hold"/>
                                        <p:tgtEl>
                                          <p:spTgt spid="45"/>
                                        </p:tgtEl>
                                        <p:attrNameLst>
                                          <p:attrName>ppt_w</p:attrName>
                                        </p:attrNameLst>
                                      </p:cBhvr>
                                      <p:tavLst>
                                        <p:tav tm="0">
                                          <p:val>
                                            <p:fltVal val="0"/>
                                          </p:val>
                                        </p:tav>
                                        <p:tav tm="100000">
                                          <p:val>
                                            <p:strVal val="#ppt_w"/>
                                          </p:val>
                                        </p:tav>
                                      </p:tavLst>
                                    </p:anim>
                                    <p:anim calcmode="lin" valueType="num">
                                      <p:cBhvr>
                                        <p:cTn id="119" dur="500" fill="hold"/>
                                        <p:tgtEl>
                                          <p:spTgt spid="45"/>
                                        </p:tgtEl>
                                        <p:attrNameLst>
                                          <p:attrName>ppt_h</p:attrName>
                                        </p:attrNameLst>
                                      </p:cBhvr>
                                      <p:tavLst>
                                        <p:tav tm="0">
                                          <p:val>
                                            <p:fltVal val="0"/>
                                          </p:val>
                                        </p:tav>
                                        <p:tav tm="100000">
                                          <p:val>
                                            <p:strVal val="#ppt_h"/>
                                          </p:val>
                                        </p:tav>
                                      </p:tavLst>
                                    </p:anim>
                                    <p:animEffect transition="in" filter="fade">
                                      <p:cBhvr>
                                        <p:cTn id="120" dur="500"/>
                                        <p:tgtEl>
                                          <p:spTgt spid="45"/>
                                        </p:tgtEl>
                                      </p:cBhvr>
                                    </p:animEffect>
                                  </p:childTnLst>
                                </p:cTn>
                              </p:par>
                            </p:childTnLst>
                          </p:cTn>
                        </p:par>
                        <p:par>
                          <p:cTn id="121" fill="hold">
                            <p:stCondLst>
                              <p:cond delay="6500"/>
                            </p:stCondLst>
                            <p:childTnLst>
                              <p:par>
                                <p:cTn id="122" presetID="2" presetClass="entr" presetSubtype="4" accel="50000" decel="50000" fill="hold" grpId="0" nodeType="afterEffect">
                                  <p:stCondLst>
                                    <p:cond delay="0"/>
                                  </p:stCondLst>
                                  <p:childTnLst>
                                    <p:set>
                                      <p:cBhvr>
                                        <p:cTn id="123" dur="1" fill="hold">
                                          <p:stCondLst>
                                            <p:cond delay="0"/>
                                          </p:stCondLst>
                                        </p:cTn>
                                        <p:tgtEl>
                                          <p:spTgt spid="50"/>
                                        </p:tgtEl>
                                        <p:attrNameLst>
                                          <p:attrName>style.visibility</p:attrName>
                                        </p:attrNameLst>
                                      </p:cBhvr>
                                      <p:to>
                                        <p:strVal val="visible"/>
                                      </p:to>
                                    </p:set>
                                    <p:anim calcmode="lin" valueType="num">
                                      <p:cBhvr additive="base">
                                        <p:cTn id="124" dur="500" fill="hold"/>
                                        <p:tgtEl>
                                          <p:spTgt spid="50"/>
                                        </p:tgtEl>
                                        <p:attrNameLst>
                                          <p:attrName>ppt_x</p:attrName>
                                        </p:attrNameLst>
                                      </p:cBhvr>
                                      <p:tavLst>
                                        <p:tav tm="0">
                                          <p:val>
                                            <p:strVal val="#ppt_x"/>
                                          </p:val>
                                        </p:tav>
                                        <p:tav tm="100000">
                                          <p:val>
                                            <p:strVal val="#ppt_x"/>
                                          </p:val>
                                        </p:tav>
                                      </p:tavLst>
                                    </p:anim>
                                    <p:anim calcmode="lin" valueType="num">
                                      <p:cBhvr additive="base">
                                        <p:cTn id="125" dur="500" fill="hold"/>
                                        <p:tgtEl>
                                          <p:spTgt spid="50"/>
                                        </p:tgtEl>
                                        <p:attrNameLst>
                                          <p:attrName>ppt_y</p:attrName>
                                        </p:attrNameLst>
                                      </p:cBhvr>
                                      <p:tavLst>
                                        <p:tav tm="0">
                                          <p:val>
                                            <p:strVal val="1+#ppt_h/2"/>
                                          </p:val>
                                        </p:tav>
                                        <p:tav tm="100000">
                                          <p:val>
                                            <p:strVal val="#ppt_y"/>
                                          </p:val>
                                        </p:tav>
                                      </p:tavLst>
                                    </p:anim>
                                  </p:childTnLst>
                                </p:cTn>
                              </p:par>
                              <p:par>
                                <p:cTn id="126" presetID="42" presetClass="entr" presetSubtype="0" fill="hold" nodeType="withEffect">
                                  <p:stCondLst>
                                    <p:cond delay="0"/>
                                  </p:stCondLst>
                                  <p:childTnLst>
                                    <p:set>
                                      <p:cBhvr>
                                        <p:cTn id="127" dur="1" fill="hold">
                                          <p:stCondLst>
                                            <p:cond delay="0"/>
                                          </p:stCondLst>
                                        </p:cTn>
                                        <p:tgtEl>
                                          <p:spTgt spid="34"/>
                                        </p:tgtEl>
                                        <p:attrNameLst>
                                          <p:attrName>style.visibility</p:attrName>
                                        </p:attrNameLst>
                                      </p:cBhvr>
                                      <p:to>
                                        <p:strVal val="visible"/>
                                      </p:to>
                                    </p:set>
                                    <p:animEffect transition="in" filter="fade">
                                      <p:cBhvr>
                                        <p:cTn id="128" dur="500"/>
                                        <p:tgtEl>
                                          <p:spTgt spid="34"/>
                                        </p:tgtEl>
                                      </p:cBhvr>
                                    </p:animEffect>
                                    <p:anim calcmode="lin" valueType="num">
                                      <p:cBhvr>
                                        <p:cTn id="129" dur="500" fill="hold"/>
                                        <p:tgtEl>
                                          <p:spTgt spid="34"/>
                                        </p:tgtEl>
                                        <p:attrNameLst>
                                          <p:attrName>ppt_x</p:attrName>
                                        </p:attrNameLst>
                                      </p:cBhvr>
                                      <p:tavLst>
                                        <p:tav tm="0">
                                          <p:val>
                                            <p:strVal val="#ppt_x"/>
                                          </p:val>
                                        </p:tav>
                                        <p:tav tm="100000">
                                          <p:val>
                                            <p:strVal val="#ppt_x"/>
                                          </p:val>
                                        </p:tav>
                                      </p:tavLst>
                                    </p:anim>
                                    <p:anim calcmode="lin" valueType="num">
                                      <p:cBhvr>
                                        <p:cTn id="130" dur="500" fill="hold"/>
                                        <p:tgtEl>
                                          <p:spTgt spid="34"/>
                                        </p:tgtEl>
                                        <p:attrNameLst>
                                          <p:attrName>ppt_y</p:attrName>
                                        </p:attrNameLst>
                                      </p:cBhvr>
                                      <p:tavLst>
                                        <p:tav tm="0">
                                          <p:val>
                                            <p:strVal val="#ppt_y+.1"/>
                                          </p:val>
                                        </p:tav>
                                        <p:tav tm="100000">
                                          <p:val>
                                            <p:strVal val="#ppt_y"/>
                                          </p:val>
                                        </p:tav>
                                      </p:tavLst>
                                    </p:anim>
                                  </p:childTnLst>
                                </p:cTn>
                              </p:par>
                            </p:childTnLst>
                          </p:cTn>
                        </p:par>
                        <p:par>
                          <p:cTn id="131" fill="hold">
                            <p:stCondLst>
                              <p:cond delay="7000"/>
                            </p:stCondLst>
                            <p:childTnLst>
                              <p:par>
                                <p:cTn id="132" presetID="10" presetClass="entr" presetSubtype="0" fill="hold" grpId="0" nodeType="afterEffect">
                                  <p:stCondLst>
                                    <p:cond delay="0"/>
                                  </p:stCondLst>
                                  <p:childTnLst>
                                    <p:set>
                                      <p:cBhvr>
                                        <p:cTn id="133" dur="1" fill="hold">
                                          <p:stCondLst>
                                            <p:cond delay="0"/>
                                          </p:stCondLst>
                                        </p:cTn>
                                        <p:tgtEl>
                                          <p:spTgt spid="53"/>
                                        </p:tgtEl>
                                        <p:attrNameLst>
                                          <p:attrName>style.visibility</p:attrName>
                                        </p:attrNameLst>
                                      </p:cBhvr>
                                      <p:to>
                                        <p:strVal val="visible"/>
                                      </p:to>
                                    </p:set>
                                    <p:animEffect transition="in" filter="fade">
                                      <p:cBhvr>
                                        <p:cTn id="134"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3" grpId="0" animBg="1"/>
      <p:bldP spid="44" grpId="0" animBg="1"/>
      <p:bldP spid="45" grpId="0" animBg="1"/>
      <p:bldP spid="46" grpId="0" animBg="1"/>
      <p:bldP spid="47" grpId="0" animBg="1"/>
      <p:bldP spid="48" grpId="0"/>
      <p:bldP spid="49" grpId="0"/>
      <p:bldP spid="50" grpId="0"/>
      <p:bldP spid="51" grpId="0"/>
      <p:bldP spid="52" grpId="0"/>
      <p:bldP spid="5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0"/>
          <p:cNvSpPr txBox="1"/>
          <p:nvPr/>
        </p:nvSpPr>
        <p:spPr>
          <a:xfrm>
            <a:off x="368739" y="226993"/>
            <a:ext cx="2082388" cy="523220"/>
          </a:xfrm>
          <a:prstGeom prst="rect">
            <a:avLst/>
          </a:prstGeom>
          <a:noFill/>
        </p:spPr>
        <p:txBody>
          <a:bodyPr wrap="square" rtlCol="0">
            <a:spAutoFit/>
          </a:bodyPr>
          <a:lstStyle/>
          <a:p>
            <a:pPr algn="ctr" defTabSz="914400"/>
            <a:r>
              <a:rPr lang="zh-CN" altLang="en-US" sz="2800" b="1" spc="300" dirty="0" smtClean="0">
                <a:solidFill>
                  <a:schemeClr val="bg1"/>
                </a:solidFill>
                <a:cs typeface="+mn-ea"/>
                <a:sym typeface="+mn-lt"/>
              </a:rPr>
              <a:t>荣誉奖项</a:t>
            </a:r>
            <a:endParaRPr lang="zh-CN" altLang="en-US" sz="2800" b="1" spc="300" dirty="0">
              <a:solidFill>
                <a:schemeClr val="bg1"/>
              </a:solidFill>
              <a:cs typeface="+mn-ea"/>
              <a:sym typeface="+mn-lt"/>
            </a:endParaRPr>
          </a:p>
        </p:txBody>
      </p:sp>
      <p:grpSp>
        <p:nvGrpSpPr>
          <p:cNvPr id="15" name="组合 14"/>
          <p:cNvGrpSpPr/>
          <p:nvPr/>
        </p:nvGrpSpPr>
        <p:grpSpPr>
          <a:xfrm>
            <a:off x="1818412" y="3815567"/>
            <a:ext cx="1205220" cy="425412"/>
            <a:chOff x="1009661" y="3867894"/>
            <a:chExt cx="1205220" cy="425412"/>
          </a:xfrm>
        </p:grpSpPr>
        <p:sp>
          <p:nvSpPr>
            <p:cNvPr id="16" name="矩形 15"/>
            <p:cNvSpPr/>
            <p:nvPr/>
          </p:nvSpPr>
          <p:spPr>
            <a:xfrm>
              <a:off x="1009661" y="3867894"/>
              <a:ext cx="1205220" cy="280479"/>
            </a:xfrm>
            <a:prstGeom prst="rect">
              <a:avLst/>
            </a:prstGeom>
            <a:solidFill>
              <a:srgbClr val="EA4345"/>
            </a:solidFill>
            <a:ln w="25400" cap="flat" cmpd="sng" algn="ctr">
              <a:noFill/>
              <a:prstDash val="solid"/>
            </a:ln>
            <a:effectLst/>
          </p:spPr>
          <p:txBody>
            <a:bodyPr rtlCol="0" anchor="ctr"/>
            <a:lstStyle/>
            <a:p>
              <a:pPr algn="ctr" defTabSz="914400">
                <a:defRPr/>
              </a:pPr>
              <a:r>
                <a:rPr lang="zh-CN" altLang="en-US" sz="1200" b="1" kern="0" dirty="0" smtClean="0">
                  <a:solidFill>
                    <a:prstClr val="white"/>
                  </a:solidFill>
                  <a:cs typeface="+mn-ea"/>
                  <a:sym typeface="+mn-lt"/>
                </a:rPr>
                <a:t>最佳杰出人才</a:t>
              </a:r>
            </a:p>
          </p:txBody>
        </p:sp>
        <p:sp>
          <p:nvSpPr>
            <p:cNvPr id="17" name="等腰三角形 16"/>
            <p:cNvSpPr/>
            <p:nvPr/>
          </p:nvSpPr>
          <p:spPr>
            <a:xfrm flipV="1">
              <a:off x="1462097" y="4148372"/>
              <a:ext cx="257169" cy="144934"/>
            </a:xfrm>
            <a:prstGeom prst="triangle">
              <a:avLst/>
            </a:prstGeom>
            <a:solidFill>
              <a:srgbClr val="EA4345"/>
            </a:solidFill>
            <a:ln w="25400" cap="flat" cmpd="sng" algn="ctr">
              <a:noFill/>
              <a:prstDash val="solid"/>
            </a:ln>
            <a:effectLst/>
          </p:spPr>
          <p:txBody>
            <a:bodyPr rtlCol="0" anchor="ctr"/>
            <a:lstStyle/>
            <a:p>
              <a:pPr algn="ctr" defTabSz="914400">
                <a:defRPr/>
              </a:pPr>
              <a:endParaRPr lang="zh-CN" altLang="en-US" sz="1800" b="1" kern="0" smtClean="0">
                <a:solidFill>
                  <a:prstClr val="white"/>
                </a:solidFill>
                <a:cs typeface="+mn-ea"/>
                <a:sym typeface="+mn-lt"/>
              </a:endParaRPr>
            </a:p>
          </p:txBody>
        </p:sp>
      </p:grpSp>
      <p:grpSp>
        <p:nvGrpSpPr>
          <p:cNvPr id="18" name="组合 17"/>
          <p:cNvGrpSpPr/>
          <p:nvPr/>
        </p:nvGrpSpPr>
        <p:grpSpPr>
          <a:xfrm>
            <a:off x="4037768" y="3909225"/>
            <a:ext cx="1205220" cy="425412"/>
            <a:chOff x="1009661" y="3867894"/>
            <a:chExt cx="1205220" cy="425412"/>
          </a:xfrm>
        </p:grpSpPr>
        <p:sp>
          <p:nvSpPr>
            <p:cNvPr id="19" name="矩形 18"/>
            <p:cNvSpPr/>
            <p:nvPr/>
          </p:nvSpPr>
          <p:spPr>
            <a:xfrm>
              <a:off x="1009661" y="3867894"/>
              <a:ext cx="1205220" cy="280479"/>
            </a:xfrm>
            <a:prstGeom prst="rect">
              <a:avLst/>
            </a:prstGeom>
            <a:solidFill>
              <a:srgbClr val="029489"/>
            </a:solidFill>
            <a:ln w="25400" cap="flat" cmpd="sng" algn="ctr">
              <a:noFill/>
              <a:prstDash val="solid"/>
            </a:ln>
            <a:effectLst/>
          </p:spPr>
          <p:txBody>
            <a:bodyPr rtlCol="0" anchor="ctr"/>
            <a:lstStyle/>
            <a:p>
              <a:pPr algn="ctr" defTabSz="914400">
                <a:defRPr/>
              </a:pPr>
              <a:r>
                <a:rPr lang="zh-CN" altLang="en-US" sz="1200" b="1" kern="0" dirty="0" smtClean="0">
                  <a:solidFill>
                    <a:prstClr val="white"/>
                  </a:solidFill>
                  <a:cs typeface="+mn-ea"/>
                  <a:sym typeface="+mn-lt"/>
                </a:rPr>
                <a:t>最佳销售冠军</a:t>
              </a:r>
            </a:p>
          </p:txBody>
        </p:sp>
        <p:sp>
          <p:nvSpPr>
            <p:cNvPr id="20" name="等腰三角形 19"/>
            <p:cNvSpPr/>
            <p:nvPr/>
          </p:nvSpPr>
          <p:spPr>
            <a:xfrm flipV="1">
              <a:off x="1462097" y="4148372"/>
              <a:ext cx="257169" cy="144934"/>
            </a:xfrm>
            <a:prstGeom prst="triangle">
              <a:avLst/>
            </a:prstGeom>
            <a:solidFill>
              <a:srgbClr val="029489"/>
            </a:solidFill>
            <a:ln w="25400" cap="flat" cmpd="sng" algn="ctr">
              <a:noFill/>
              <a:prstDash val="solid"/>
            </a:ln>
            <a:effectLst/>
          </p:spPr>
          <p:txBody>
            <a:bodyPr rtlCol="0" anchor="ctr"/>
            <a:lstStyle/>
            <a:p>
              <a:pPr algn="ctr" defTabSz="914400">
                <a:defRPr/>
              </a:pPr>
              <a:endParaRPr lang="zh-CN" altLang="en-US" sz="1800" b="1" kern="0" smtClean="0">
                <a:solidFill>
                  <a:prstClr val="white"/>
                </a:solidFill>
                <a:cs typeface="+mn-ea"/>
                <a:sym typeface="+mn-lt"/>
              </a:endParaRPr>
            </a:p>
          </p:txBody>
        </p:sp>
      </p:grpSp>
      <p:grpSp>
        <p:nvGrpSpPr>
          <p:cNvPr id="21" name="组合 20"/>
          <p:cNvGrpSpPr/>
          <p:nvPr/>
        </p:nvGrpSpPr>
        <p:grpSpPr>
          <a:xfrm>
            <a:off x="6241833" y="3785400"/>
            <a:ext cx="1205220" cy="425412"/>
            <a:chOff x="1009661" y="3867894"/>
            <a:chExt cx="1205220" cy="425412"/>
          </a:xfrm>
        </p:grpSpPr>
        <p:sp>
          <p:nvSpPr>
            <p:cNvPr id="22" name="矩形 21"/>
            <p:cNvSpPr/>
            <p:nvPr/>
          </p:nvSpPr>
          <p:spPr>
            <a:xfrm>
              <a:off x="1009661" y="3867894"/>
              <a:ext cx="1205220" cy="280479"/>
            </a:xfrm>
            <a:prstGeom prst="rect">
              <a:avLst/>
            </a:prstGeom>
            <a:solidFill>
              <a:srgbClr val="F37743"/>
            </a:solidFill>
            <a:ln w="25400" cap="flat" cmpd="sng" algn="ctr">
              <a:noFill/>
              <a:prstDash val="solid"/>
            </a:ln>
            <a:effectLst/>
          </p:spPr>
          <p:txBody>
            <a:bodyPr rtlCol="0" anchor="ctr"/>
            <a:lstStyle/>
            <a:p>
              <a:pPr algn="ctr" defTabSz="914400">
                <a:defRPr/>
              </a:pPr>
              <a:r>
                <a:rPr lang="zh-CN" altLang="en-US" sz="1200" b="1" kern="0" dirty="0" smtClean="0">
                  <a:solidFill>
                    <a:prstClr val="white"/>
                  </a:solidFill>
                  <a:cs typeface="+mn-ea"/>
                  <a:sym typeface="+mn-lt"/>
                </a:rPr>
                <a:t>年度风云人物</a:t>
              </a:r>
            </a:p>
          </p:txBody>
        </p:sp>
        <p:sp>
          <p:nvSpPr>
            <p:cNvPr id="23" name="等腰三角形 22"/>
            <p:cNvSpPr/>
            <p:nvPr/>
          </p:nvSpPr>
          <p:spPr>
            <a:xfrm flipV="1">
              <a:off x="1462097" y="4148372"/>
              <a:ext cx="257169" cy="144934"/>
            </a:xfrm>
            <a:prstGeom prst="triangle">
              <a:avLst/>
            </a:prstGeom>
            <a:solidFill>
              <a:srgbClr val="F37743"/>
            </a:solidFill>
            <a:ln w="25400" cap="flat" cmpd="sng" algn="ctr">
              <a:noFill/>
              <a:prstDash val="solid"/>
            </a:ln>
            <a:effectLst/>
          </p:spPr>
          <p:txBody>
            <a:bodyPr rtlCol="0" anchor="ctr"/>
            <a:lstStyle/>
            <a:p>
              <a:pPr algn="ctr" defTabSz="914400">
                <a:defRPr/>
              </a:pPr>
              <a:endParaRPr lang="zh-CN" altLang="en-US" sz="1800" b="1" kern="0" smtClean="0">
                <a:solidFill>
                  <a:prstClr val="white"/>
                </a:solidFill>
                <a:cs typeface="+mn-ea"/>
                <a:sym typeface="+mn-lt"/>
              </a:endParaRPr>
            </a:p>
          </p:txBody>
        </p:sp>
      </p:grpSp>
      <p:sp>
        <p:nvSpPr>
          <p:cNvPr id="24" name="矩形 23"/>
          <p:cNvSpPr/>
          <p:nvPr/>
        </p:nvSpPr>
        <p:spPr>
          <a:xfrm>
            <a:off x="1480484" y="4263064"/>
            <a:ext cx="2095065" cy="613694"/>
          </a:xfrm>
          <a:prstGeom prst="rect">
            <a:avLst/>
          </a:prstGeom>
        </p:spPr>
        <p:txBody>
          <a:bodyPr wrap="square">
            <a:spAutoFit/>
          </a:bodyPr>
          <a:lstStyle/>
          <a:p>
            <a:pPr algn="ctr" defTabSz="914400">
              <a:lnSpc>
                <a:spcPct val="150000"/>
              </a:lnSpc>
            </a:pPr>
            <a:r>
              <a:rPr lang="zh-CN" altLang="en-US" sz="1200" dirty="0">
                <a:solidFill>
                  <a:prstClr val="black">
                    <a:lumMod val="75000"/>
                    <a:lumOff val="25000"/>
                  </a:prstClr>
                </a:solidFill>
                <a:cs typeface="+mn-ea"/>
                <a:sym typeface="+mn-lt"/>
              </a:rPr>
              <a:t>全年销售业绩第一，获得公司最杰出新人称号。</a:t>
            </a:r>
          </a:p>
        </p:txBody>
      </p:sp>
      <p:sp>
        <p:nvSpPr>
          <p:cNvPr id="25" name="矩形 24"/>
          <p:cNvSpPr/>
          <p:nvPr/>
        </p:nvSpPr>
        <p:spPr>
          <a:xfrm>
            <a:off x="3577919" y="4356722"/>
            <a:ext cx="2095065" cy="613694"/>
          </a:xfrm>
          <a:prstGeom prst="rect">
            <a:avLst/>
          </a:prstGeom>
        </p:spPr>
        <p:txBody>
          <a:bodyPr wrap="square">
            <a:spAutoFit/>
          </a:bodyPr>
          <a:lstStyle/>
          <a:p>
            <a:pPr algn="ctr" defTabSz="914400">
              <a:lnSpc>
                <a:spcPct val="150000"/>
              </a:lnSpc>
            </a:pPr>
            <a:r>
              <a:rPr lang="zh-CN" altLang="en-US" sz="1200" dirty="0">
                <a:solidFill>
                  <a:prstClr val="black">
                    <a:lumMod val="75000"/>
                    <a:lumOff val="25000"/>
                  </a:prstClr>
                </a:solidFill>
                <a:cs typeface="+mn-ea"/>
                <a:sym typeface="+mn-lt"/>
              </a:rPr>
              <a:t>带领的区域销售团队夺得年度销售总冠军。</a:t>
            </a:r>
          </a:p>
        </p:txBody>
      </p:sp>
      <p:sp>
        <p:nvSpPr>
          <p:cNvPr id="26" name="矩形 25"/>
          <p:cNvSpPr/>
          <p:nvPr/>
        </p:nvSpPr>
        <p:spPr>
          <a:xfrm>
            <a:off x="5812389" y="4232897"/>
            <a:ext cx="1966105" cy="613694"/>
          </a:xfrm>
          <a:prstGeom prst="rect">
            <a:avLst/>
          </a:prstGeom>
        </p:spPr>
        <p:txBody>
          <a:bodyPr wrap="square">
            <a:spAutoFit/>
          </a:bodyPr>
          <a:lstStyle/>
          <a:p>
            <a:pPr algn="ctr" defTabSz="914400">
              <a:lnSpc>
                <a:spcPct val="150000"/>
              </a:lnSpc>
            </a:pPr>
            <a:r>
              <a:rPr lang="zh-CN" altLang="en-US" sz="1200" dirty="0">
                <a:solidFill>
                  <a:prstClr val="black">
                    <a:lumMod val="75000"/>
                    <a:lumOff val="25000"/>
                  </a:prstClr>
                </a:solidFill>
                <a:cs typeface="+mn-ea"/>
                <a:sym typeface="+mn-lt"/>
              </a:rPr>
              <a:t>升任公司副总裁，被评为公司年度风云人物 。</a:t>
            </a:r>
          </a:p>
        </p:txBody>
      </p:sp>
      <p:grpSp>
        <p:nvGrpSpPr>
          <p:cNvPr id="27" name="组合 26"/>
          <p:cNvGrpSpPr/>
          <p:nvPr/>
        </p:nvGrpSpPr>
        <p:grpSpPr>
          <a:xfrm>
            <a:off x="4042860" y="1543912"/>
            <a:ext cx="1200128" cy="2093903"/>
            <a:chOff x="3851919" y="1591543"/>
            <a:chExt cx="1385318" cy="2492375"/>
          </a:xfrm>
          <a:solidFill>
            <a:srgbClr val="029489"/>
          </a:solidFill>
        </p:grpSpPr>
        <p:sp>
          <p:nvSpPr>
            <p:cNvPr id="28" name="矩形 27"/>
            <p:cNvSpPr/>
            <p:nvPr/>
          </p:nvSpPr>
          <p:spPr>
            <a:xfrm flipH="1">
              <a:off x="4067944" y="1591543"/>
              <a:ext cx="689223" cy="1027832"/>
            </a:xfrm>
            <a:custGeom>
              <a:avLst/>
              <a:gdLst/>
              <a:ahLst/>
              <a:cxnLst/>
              <a:rect l="l" t="t" r="r" b="b"/>
              <a:pathLst>
                <a:path w="689223" h="1027832">
                  <a:moveTo>
                    <a:pt x="439813" y="108968"/>
                  </a:moveTo>
                  <a:cubicBezTo>
                    <a:pt x="399126" y="108968"/>
                    <a:pt x="366143" y="141951"/>
                    <a:pt x="366143" y="182638"/>
                  </a:cubicBezTo>
                  <a:cubicBezTo>
                    <a:pt x="366143" y="223325"/>
                    <a:pt x="399126" y="256308"/>
                    <a:pt x="439813" y="256308"/>
                  </a:cubicBezTo>
                  <a:cubicBezTo>
                    <a:pt x="480500" y="256308"/>
                    <a:pt x="513483" y="223325"/>
                    <a:pt x="513483" y="182638"/>
                  </a:cubicBezTo>
                  <a:cubicBezTo>
                    <a:pt x="513483" y="141951"/>
                    <a:pt x="480500" y="108968"/>
                    <a:pt x="439813" y="108968"/>
                  </a:cubicBezTo>
                  <a:close/>
                  <a:moveTo>
                    <a:pt x="311944" y="0"/>
                  </a:moveTo>
                  <a:lnTo>
                    <a:pt x="689223" y="0"/>
                  </a:lnTo>
                  <a:lnTo>
                    <a:pt x="372517" y="1025450"/>
                  </a:lnTo>
                  <a:lnTo>
                    <a:pt x="0" y="1027832"/>
                  </a:lnTo>
                  <a:close/>
                </a:path>
              </a:pathLst>
            </a:custGeom>
            <a:grpFill/>
            <a:ln w="1079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29" name="椭圆 22"/>
            <p:cNvSpPr/>
            <p:nvPr/>
          </p:nvSpPr>
          <p:spPr>
            <a:xfrm>
              <a:off x="3851919" y="2447355"/>
              <a:ext cx="1385318" cy="1636563"/>
            </a:xfrm>
            <a:custGeom>
              <a:avLst/>
              <a:gdLst/>
              <a:ahLst/>
              <a:cxnLst/>
              <a:rect l="l" t="t" r="r" b="b"/>
              <a:pathLst>
                <a:path w="1385318" h="1636563">
                  <a:moveTo>
                    <a:pt x="692658" y="409189"/>
                  </a:moveTo>
                  <a:cubicBezTo>
                    <a:pt x="987972" y="409189"/>
                    <a:pt x="1227372" y="648589"/>
                    <a:pt x="1227372" y="943903"/>
                  </a:cubicBezTo>
                  <a:cubicBezTo>
                    <a:pt x="1227372" y="1239217"/>
                    <a:pt x="987972" y="1478617"/>
                    <a:pt x="692658" y="1478617"/>
                  </a:cubicBezTo>
                  <a:cubicBezTo>
                    <a:pt x="397344" y="1478617"/>
                    <a:pt x="157944" y="1239217"/>
                    <a:pt x="157944" y="943903"/>
                  </a:cubicBezTo>
                  <a:cubicBezTo>
                    <a:pt x="157944" y="648589"/>
                    <a:pt x="397344" y="409189"/>
                    <a:pt x="692658" y="409189"/>
                  </a:cubicBezTo>
                  <a:close/>
                  <a:moveTo>
                    <a:pt x="692658" y="367839"/>
                  </a:moveTo>
                  <a:cubicBezTo>
                    <a:pt x="374507" y="367839"/>
                    <a:pt x="116594" y="625752"/>
                    <a:pt x="116594" y="943903"/>
                  </a:cubicBezTo>
                  <a:cubicBezTo>
                    <a:pt x="116594" y="1262054"/>
                    <a:pt x="374507" y="1519967"/>
                    <a:pt x="692658" y="1519967"/>
                  </a:cubicBezTo>
                  <a:cubicBezTo>
                    <a:pt x="1010809" y="1519967"/>
                    <a:pt x="1268722" y="1262054"/>
                    <a:pt x="1268722" y="943903"/>
                  </a:cubicBezTo>
                  <a:cubicBezTo>
                    <a:pt x="1268722" y="625752"/>
                    <a:pt x="1010809" y="367839"/>
                    <a:pt x="692658" y="367839"/>
                  </a:cubicBezTo>
                  <a:close/>
                  <a:moveTo>
                    <a:pt x="453480" y="72008"/>
                  </a:moveTo>
                  <a:lnTo>
                    <a:pt x="453480" y="296230"/>
                  </a:lnTo>
                  <a:cubicBezTo>
                    <a:pt x="527423" y="266333"/>
                    <a:pt x="608279" y="251245"/>
                    <a:pt x="692659" y="251245"/>
                  </a:cubicBezTo>
                  <a:cubicBezTo>
                    <a:pt x="786546" y="251245"/>
                    <a:pt x="876070" y="269925"/>
                    <a:pt x="957536" y="304207"/>
                  </a:cubicBezTo>
                  <a:lnTo>
                    <a:pt x="957536" y="72008"/>
                  </a:lnTo>
                  <a:close/>
                  <a:moveTo>
                    <a:pt x="381472" y="0"/>
                  </a:moveTo>
                  <a:lnTo>
                    <a:pt x="1029544" y="0"/>
                  </a:lnTo>
                  <a:lnTo>
                    <a:pt x="1029544" y="72008"/>
                  </a:lnTo>
                  <a:lnTo>
                    <a:pt x="1029544" y="342191"/>
                  </a:lnTo>
                  <a:cubicBezTo>
                    <a:pt x="1242479" y="458018"/>
                    <a:pt x="1385318" y="684280"/>
                    <a:pt x="1385318" y="943904"/>
                  </a:cubicBezTo>
                  <a:cubicBezTo>
                    <a:pt x="1385318" y="1326449"/>
                    <a:pt x="1075204" y="1636563"/>
                    <a:pt x="692659" y="1636563"/>
                  </a:cubicBezTo>
                  <a:cubicBezTo>
                    <a:pt x="310114" y="1636563"/>
                    <a:pt x="0" y="1326449"/>
                    <a:pt x="0" y="943904"/>
                  </a:cubicBezTo>
                  <a:cubicBezTo>
                    <a:pt x="0" y="673806"/>
                    <a:pt x="154597" y="439816"/>
                    <a:pt x="381472" y="328243"/>
                  </a:cubicBezTo>
                  <a:lnTo>
                    <a:pt x="381472" y="72008"/>
                  </a:lnTo>
                  <a:close/>
                </a:path>
              </a:pathLst>
            </a:custGeom>
            <a:grpFill/>
            <a:ln w="1079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30" name="矩形 27"/>
            <p:cNvSpPr/>
            <p:nvPr/>
          </p:nvSpPr>
          <p:spPr>
            <a:xfrm>
              <a:off x="4393306" y="1591543"/>
              <a:ext cx="689223" cy="1027832"/>
            </a:xfrm>
            <a:custGeom>
              <a:avLst/>
              <a:gdLst/>
              <a:ahLst/>
              <a:cxnLst/>
              <a:rect l="l" t="t" r="r" b="b"/>
              <a:pathLst>
                <a:path w="689223" h="1027832">
                  <a:moveTo>
                    <a:pt x="439813" y="108968"/>
                  </a:moveTo>
                  <a:cubicBezTo>
                    <a:pt x="399126" y="108968"/>
                    <a:pt x="366143" y="141951"/>
                    <a:pt x="366143" y="182638"/>
                  </a:cubicBezTo>
                  <a:cubicBezTo>
                    <a:pt x="366143" y="223325"/>
                    <a:pt x="399126" y="256308"/>
                    <a:pt x="439813" y="256308"/>
                  </a:cubicBezTo>
                  <a:cubicBezTo>
                    <a:pt x="480500" y="256308"/>
                    <a:pt x="513483" y="223325"/>
                    <a:pt x="513483" y="182638"/>
                  </a:cubicBezTo>
                  <a:cubicBezTo>
                    <a:pt x="513483" y="141951"/>
                    <a:pt x="480500" y="108968"/>
                    <a:pt x="439813" y="108968"/>
                  </a:cubicBezTo>
                  <a:close/>
                  <a:moveTo>
                    <a:pt x="311944" y="0"/>
                  </a:moveTo>
                  <a:lnTo>
                    <a:pt x="689223" y="0"/>
                  </a:lnTo>
                  <a:lnTo>
                    <a:pt x="372517" y="1025450"/>
                  </a:lnTo>
                  <a:lnTo>
                    <a:pt x="0" y="1027832"/>
                  </a:lnTo>
                  <a:close/>
                </a:path>
              </a:pathLst>
            </a:custGeom>
            <a:grpFill/>
            <a:ln w="1079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grpSp>
      <p:grpSp>
        <p:nvGrpSpPr>
          <p:cNvPr id="31" name="组合 30"/>
          <p:cNvGrpSpPr/>
          <p:nvPr/>
        </p:nvGrpSpPr>
        <p:grpSpPr>
          <a:xfrm>
            <a:off x="1980409" y="1543913"/>
            <a:ext cx="1061435" cy="1851920"/>
            <a:chOff x="3851919" y="1591543"/>
            <a:chExt cx="1385318" cy="2492375"/>
          </a:xfrm>
          <a:solidFill>
            <a:srgbClr val="EA4345"/>
          </a:solidFill>
        </p:grpSpPr>
        <p:sp>
          <p:nvSpPr>
            <p:cNvPr id="32" name="矩形 27"/>
            <p:cNvSpPr/>
            <p:nvPr/>
          </p:nvSpPr>
          <p:spPr>
            <a:xfrm flipH="1">
              <a:off x="4067944" y="1591543"/>
              <a:ext cx="689223" cy="1027832"/>
            </a:xfrm>
            <a:custGeom>
              <a:avLst/>
              <a:gdLst/>
              <a:ahLst/>
              <a:cxnLst/>
              <a:rect l="l" t="t" r="r" b="b"/>
              <a:pathLst>
                <a:path w="689223" h="1027832">
                  <a:moveTo>
                    <a:pt x="439813" y="108968"/>
                  </a:moveTo>
                  <a:cubicBezTo>
                    <a:pt x="399126" y="108968"/>
                    <a:pt x="366143" y="141951"/>
                    <a:pt x="366143" y="182638"/>
                  </a:cubicBezTo>
                  <a:cubicBezTo>
                    <a:pt x="366143" y="223325"/>
                    <a:pt x="399126" y="256308"/>
                    <a:pt x="439813" y="256308"/>
                  </a:cubicBezTo>
                  <a:cubicBezTo>
                    <a:pt x="480500" y="256308"/>
                    <a:pt x="513483" y="223325"/>
                    <a:pt x="513483" y="182638"/>
                  </a:cubicBezTo>
                  <a:cubicBezTo>
                    <a:pt x="513483" y="141951"/>
                    <a:pt x="480500" y="108968"/>
                    <a:pt x="439813" y="108968"/>
                  </a:cubicBezTo>
                  <a:close/>
                  <a:moveTo>
                    <a:pt x="311944" y="0"/>
                  </a:moveTo>
                  <a:lnTo>
                    <a:pt x="689223" y="0"/>
                  </a:lnTo>
                  <a:lnTo>
                    <a:pt x="372517" y="1025450"/>
                  </a:lnTo>
                  <a:lnTo>
                    <a:pt x="0" y="1027832"/>
                  </a:lnTo>
                  <a:close/>
                </a:path>
              </a:pathLst>
            </a:custGeom>
            <a:grpFill/>
            <a:ln w="1079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33" name="椭圆 22"/>
            <p:cNvSpPr/>
            <p:nvPr/>
          </p:nvSpPr>
          <p:spPr>
            <a:xfrm>
              <a:off x="3851919" y="2447355"/>
              <a:ext cx="1385318" cy="1636563"/>
            </a:xfrm>
            <a:custGeom>
              <a:avLst/>
              <a:gdLst/>
              <a:ahLst/>
              <a:cxnLst/>
              <a:rect l="l" t="t" r="r" b="b"/>
              <a:pathLst>
                <a:path w="1385318" h="1636563">
                  <a:moveTo>
                    <a:pt x="692658" y="409189"/>
                  </a:moveTo>
                  <a:cubicBezTo>
                    <a:pt x="987972" y="409189"/>
                    <a:pt x="1227372" y="648589"/>
                    <a:pt x="1227372" y="943903"/>
                  </a:cubicBezTo>
                  <a:cubicBezTo>
                    <a:pt x="1227372" y="1239217"/>
                    <a:pt x="987972" y="1478617"/>
                    <a:pt x="692658" y="1478617"/>
                  </a:cubicBezTo>
                  <a:cubicBezTo>
                    <a:pt x="397344" y="1478617"/>
                    <a:pt x="157944" y="1239217"/>
                    <a:pt x="157944" y="943903"/>
                  </a:cubicBezTo>
                  <a:cubicBezTo>
                    <a:pt x="157944" y="648589"/>
                    <a:pt x="397344" y="409189"/>
                    <a:pt x="692658" y="409189"/>
                  </a:cubicBezTo>
                  <a:close/>
                  <a:moveTo>
                    <a:pt x="692658" y="367839"/>
                  </a:moveTo>
                  <a:cubicBezTo>
                    <a:pt x="374507" y="367839"/>
                    <a:pt x="116594" y="625752"/>
                    <a:pt x="116594" y="943903"/>
                  </a:cubicBezTo>
                  <a:cubicBezTo>
                    <a:pt x="116594" y="1262054"/>
                    <a:pt x="374507" y="1519967"/>
                    <a:pt x="692658" y="1519967"/>
                  </a:cubicBezTo>
                  <a:cubicBezTo>
                    <a:pt x="1010809" y="1519967"/>
                    <a:pt x="1268722" y="1262054"/>
                    <a:pt x="1268722" y="943903"/>
                  </a:cubicBezTo>
                  <a:cubicBezTo>
                    <a:pt x="1268722" y="625752"/>
                    <a:pt x="1010809" y="367839"/>
                    <a:pt x="692658" y="367839"/>
                  </a:cubicBezTo>
                  <a:close/>
                  <a:moveTo>
                    <a:pt x="453480" y="72008"/>
                  </a:moveTo>
                  <a:lnTo>
                    <a:pt x="453480" y="296230"/>
                  </a:lnTo>
                  <a:cubicBezTo>
                    <a:pt x="527423" y="266333"/>
                    <a:pt x="608279" y="251245"/>
                    <a:pt x="692659" y="251245"/>
                  </a:cubicBezTo>
                  <a:cubicBezTo>
                    <a:pt x="786546" y="251245"/>
                    <a:pt x="876070" y="269925"/>
                    <a:pt x="957536" y="304207"/>
                  </a:cubicBezTo>
                  <a:lnTo>
                    <a:pt x="957536" y="72008"/>
                  </a:lnTo>
                  <a:close/>
                  <a:moveTo>
                    <a:pt x="381472" y="0"/>
                  </a:moveTo>
                  <a:lnTo>
                    <a:pt x="1029544" y="0"/>
                  </a:lnTo>
                  <a:lnTo>
                    <a:pt x="1029544" y="72008"/>
                  </a:lnTo>
                  <a:lnTo>
                    <a:pt x="1029544" y="342191"/>
                  </a:lnTo>
                  <a:cubicBezTo>
                    <a:pt x="1242479" y="458018"/>
                    <a:pt x="1385318" y="684280"/>
                    <a:pt x="1385318" y="943904"/>
                  </a:cubicBezTo>
                  <a:cubicBezTo>
                    <a:pt x="1385318" y="1326449"/>
                    <a:pt x="1075204" y="1636563"/>
                    <a:pt x="692659" y="1636563"/>
                  </a:cubicBezTo>
                  <a:cubicBezTo>
                    <a:pt x="310114" y="1636563"/>
                    <a:pt x="0" y="1326449"/>
                    <a:pt x="0" y="943904"/>
                  </a:cubicBezTo>
                  <a:cubicBezTo>
                    <a:pt x="0" y="673806"/>
                    <a:pt x="154597" y="439816"/>
                    <a:pt x="381472" y="328243"/>
                  </a:cubicBezTo>
                  <a:lnTo>
                    <a:pt x="381472" y="72008"/>
                  </a:lnTo>
                  <a:close/>
                </a:path>
              </a:pathLst>
            </a:custGeom>
            <a:grpFill/>
            <a:ln w="1079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34" name="矩形 27"/>
            <p:cNvSpPr/>
            <p:nvPr/>
          </p:nvSpPr>
          <p:spPr>
            <a:xfrm>
              <a:off x="4393306" y="1591543"/>
              <a:ext cx="689223" cy="1027832"/>
            </a:xfrm>
            <a:custGeom>
              <a:avLst/>
              <a:gdLst/>
              <a:ahLst/>
              <a:cxnLst/>
              <a:rect l="l" t="t" r="r" b="b"/>
              <a:pathLst>
                <a:path w="689223" h="1027832">
                  <a:moveTo>
                    <a:pt x="439813" y="108968"/>
                  </a:moveTo>
                  <a:cubicBezTo>
                    <a:pt x="399126" y="108968"/>
                    <a:pt x="366143" y="141951"/>
                    <a:pt x="366143" y="182638"/>
                  </a:cubicBezTo>
                  <a:cubicBezTo>
                    <a:pt x="366143" y="223325"/>
                    <a:pt x="399126" y="256308"/>
                    <a:pt x="439813" y="256308"/>
                  </a:cubicBezTo>
                  <a:cubicBezTo>
                    <a:pt x="480500" y="256308"/>
                    <a:pt x="513483" y="223325"/>
                    <a:pt x="513483" y="182638"/>
                  </a:cubicBezTo>
                  <a:cubicBezTo>
                    <a:pt x="513483" y="141951"/>
                    <a:pt x="480500" y="108968"/>
                    <a:pt x="439813" y="108968"/>
                  </a:cubicBezTo>
                  <a:close/>
                  <a:moveTo>
                    <a:pt x="311944" y="0"/>
                  </a:moveTo>
                  <a:lnTo>
                    <a:pt x="689223" y="0"/>
                  </a:lnTo>
                  <a:lnTo>
                    <a:pt x="372517" y="1025450"/>
                  </a:lnTo>
                  <a:lnTo>
                    <a:pt x="0" y="1027832"/>
                  </a:lnTo>
                  <a:close/>
                </a:path>
              </a:pathLst>
            </a:custGeom>
            <a:grpFill/>
            <a:ln w="1079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grpSp>
      <p:grpSp>
        <p:nvGrpSpPr>
          <p:cNvPr id="35" name="组合 34"/>
          <p:cNvGrpSpPr/>
          <p:nvPr/>
        </p:nvGrpSpPr>
        <p:grpSpPr>
          <a:xfrm>
            <a:off x="6244006" y="1543913"/>
            <a:ext cx="1061435" cy="1851920"/>
            <a:chOff x="3851919" y="1591543"/>
            <a:chExt cx="1385318" cy="2492375"/>
          </a:xfrm>
          <a:solidFill>
            <a:srgbClr val="F37743"/>
          </a:solidFill>
        </p:grpSpPr>
        <p:sp>
          <p:nvSpPr>
            <p:cNvPr id="36" name="矩形 27"/>
            <p:cNvSpPr/>
            <p:nvPr/>
          </p:nvSpPr>
          <p:spPr>
            <a:xfrm flipH="1">
              <a:off x="4067944" y="1591543"/>
              <a:ext cx="689223" cy="1027832"/>
            </a:xfrm>
            <a:custGeom>
              <a:avLst/>
              <a:gdLst/>
              <a:ahLst/>
              <a:cxnLst/>
              <a:rect l="l" t="t" r="r" b="b"/>
              <a:pathLst>
                <a:path w="689223" h="1027832">
                  <a:moveTo>
                    <a:pt x="439813" y="108968"/>
                  </a:moveTo>
                  <a:cubicBezTo>
                    <a:pt x="399126" y="108968"/>
                    <a:pt x="366143" y="141951"/>
                    <a:pt x="366143" y="182638"/>
                  </a:cubicBezTo>
                  <a:cubicBezTo>
                    <a:pt x="366143" y="223325"/>
                    <a:pt x="399126" y="256308"/>
                    <a:pt x="439813" y="256308"/>
                  </a:cubicBezTo>
                  <a:cubicBezTo>
                    <a:pt x="480500" y="256308"/>
                    <a:pt x="513483" y="223325"/>
                    <a:pt x="513483" y="182638"/>
                  </a:cubicBezTo>
                  <a:cubicBezTo>
                    <a:pt x="513483" y="141951"/>
                    <a:pt x="480500" y="108968"/>
                    <a:pt x="439813" y="108968"/>
                  </a:cubicBezTo>
                  <a:close/>
                  <a:moveTo>
                    <a:pt x="311944" y="0"/>
                  </a:moveTo>
                  <a:lnTo>
                    <a:pt x="689223" y="0"/>
                  </a:lnTo>
                  <a:lnTo>
                    <a:pt x="372517" y="1025450"/>
                  </a:lnTo>
                  <a:lnTo>
                    <a:pt x="0" y="1027832"/>
                  </a:lnTo>
                  <a:close/>
                </a:path>
              </a:pathLst>
            </a:custGeom>
            <a:grpFill/>
            <a:ln w="1079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37" name="椭圆 22"/>
            <p:cNvSpPr/>
            <p:nvPr/>
          </p:nvSpPr>
          <p:spPr>
            <a:xfrm>
              <a:off x="3851919" y="2447355"/>
              <a:ext cx="1385318" cy="1636563"/>
            </a:xfrm>
            <a:custGeom>
              <a:avLst/>
              <a:gdLst/>
              <a:ahLst/>
              <a:cxnLst/>
              <a:rect l="l" t="t" r="r" b="b"/>
              <a:pathLst>
                <a:path w="1385318" h="1636563">
                  <a:moveTo>
                    <a:pt x="692658" y="409189"/>
                  </a:moveTo>
                  <a:cubicBezTo>
                    <a:pt x="987972" y="409189"/>
                    <a:pt x="1227372" y="648589"/>
                    <a:pt x="1227372" y="943903"/>
                  </a:cubicBezTo>
                  <a:cubicBezTo>
                    <a:pt x="1227372" y="1239217"/>
                    <a:pt x="987972" y="1478617"/>
                    <a:pt x="692658" y="1478617"/>
                  </a:cubicBezTo>
                  <a:cubicBezTo>
                    <a:pt x="397344" y="1478617"/>
                    <a:pt x="157944" y="1239217"/>
                    <a:pt x="157944" y="943903"/>
                  </a:cubicBezTo>
                  <a:cubicBezTo>
                    <a:pt x="157944" y="648589"/>
                    <a:pt x="397344" y="409189"/>
                    <a:pt x="692658" y="409189"/>
                  </a:cubicBezTo>
                  <a:close/>
                  <a:moveTo>
                    <a:pt x="692658" y="367839"/>
                  </a:moveTo>
                  <a:cubicBezTo>
                    <a:pt x="374507" y="367839"/>
                    <a:pt x="116594" y="625752"/>
                    <a:pt x="116594" y="943903"/>
                  </a:cubicBezTo>
                  <a:cubicBezTo>
                    <a:pt x="116594" y="1262054"/>
                    <a:pt x="374507" y="1519967"/>
                    <a:pt x="692658" y="1519967"/>
                  </a:cubicBezTo>
                  <a:cubicBezTo>
                    <a:pt x="1010809" y="1519967"/>
                    <a:pt x="1268722" y="1262054"/>
                    <a:pt x="1268722" y="943903"/>
                  </a:cubicBezTo>
                  <a:cubicBezTo>
                    <a:pt x="1268722" y="625752"/>
                    <a:pt x="1010809" y="367839"/>
                    <a:pt x="692658" y="367839"/>
                  </a:cubicBezTo>
                  <a:close/>
                  <a:moveTo>
                    <a:pt x="453480" y="72008"/>
                  </a:moveTo>
                  <a:lnTo>
                    <a:pt x="453480" y="296230"/>
                  </a:lnTo>
                  <a:cubicBezTo>
                    <a:pt x="527423" y="266333"/>
                    <a:pt x="608279" y="251245"/>
                    <a:pt x="692659" y="251245"/>
                  </a:cubicBezTo>
                  <a:cubicBezTo>
                    <a:pt x="786546" y="251245"/>
                    <a:pt x="876070" y="269925"/>
                    <a:pt x="957536" y="304207"/>
                  </a:cubicBezTo>
                  <a:lnTo>
                    <a:pt x="957536" y="72008"/>
                  </a:lnTo>
                  <a:close/>
                  <a:moveTo>
                    <a:pt x="381472" y="0"/>
                  </a:moveTo>
                  <a:lnTo>
                    <a:pt x="1029544" y="0"/>
                  </a:lnTo>
                  <a:lnTo>
                    <a:pt x="1029544" y="72008"/>
                  </a:lnTo>
                  <a:lnTo>
                    <a:pt x="1029544" y="342191"/>
                  </a:lnTo>
                  <a:cubicBezTo>
                    <a:pt x="1242479" y="458018"/>
                    <a:pt x="1385318" y="684280"/>
                    <a:pt x="1385318" y="943904"/>
                  </a:cubicBezTo>
                  <a:cubicBezTo>
                    <a:pt x="1385318" y="1326449"/>
                    <a:pt x="1075204" y="1636563"/>
                    <a:pt x="692659" y="1636563"/>
                  </a:cubicBezTo>
                  <a:cubicBezTo>
                    <a:pt x="310114" y="1636563"/>
                    <a:pt x="0" y="1326449"/>
                    <a:pt x="0" y="943904"/>
                  </a:cubicBezTo>
                  <a:cubicBezTo>
                    <a:pt x="0" y="673806"/>
                    <a:pt x="154597" y="439816"/>
                    <a:pt x="381472" y="328243"/>
                  </a:cubicBezTo>
                  <a:lnTo>
                    <a:pt x="381472" y="72008"/>
                  </a:lnTo>
                  <a:close/>
                </a:path>
              </a:pathLst>
            </a:custGeom>
            <a:grpFill/>
            <a:ln w="1079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38" name="矩形 27"/>
            <p:cNvSpPr/>
            <p:nvPr/>
          </p:nvSpPr>
          <p:spPr>
            <a:xfrm>
              <a:off x="4393306" y="1591543"/>
              <a:ext cx="689223" cy="1027832"/>
            </a:xfrm>
            <a:custGeom>
              <a:avLst/>
              <a:gdLst/>
              <a:ahLst/>
              <a:cxnLst/>
              <a:rect l="l" t="t" r="r" b="b"/>
              <a:pathLst>
                <a:path w="689223" h="1027832">
                  <a:moveTo>
                    <a:pt x="439813" y="108968"/>
                  </a:moveTo>
                  <a:cubicBezTo>
                    <a:pt x="399126" y="108968"/>
                    <a:pt x="366143" y="141951"/>
                    <a:pt x="366143" y="182638"/>
                  </a:cubicBezTo>
                  <a:cubicBezTo>
                    <a:pt x="366143" y="223325"/>
                    <a:pt x="399126" y="256308"/>
                    <a:pt x="439813" y="256308"/>
                  </a:cubicBezTo>
                  <a:cubicBezTo>
                    <a:pt x="480500" y="256308"/>
                    <a:pt x="513483" y="223325"/>
                    <a:pt x="513483" y="182638"/>
                  </a:cubicBezTo>
                  <a:cubicBezTo>
                    <a:pt x="513483" y="141951"/>
                    <a:pt x="480500" y="108968"/>
                    <a:pt x="439813" y="108968"/>
                  </a:cubicBezTo>
                  <a:close/>
                  <a:moveTo>
                    <a:pt x="311944" y="0"/>
                  </a:moveTo>
                  <a:lnTo>
                    <a:pt x="689223" y="0"/>
                  </a:lnTo>
                  <a:lnTo>
                    <a:pt x="372517" y="1025450"/>
                  </a:lnTo>
                  <a:lnTo>
                    <a:pt x="0" y="1027832"/>
                  </a:lnTo>
                  <a:close/>
                </a:path>
              </a:pathLst>
            </a:custGeom>
            <a:grpFill/>
            <a:ln w="1079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grpSp>
      <p:sp>
        <p:nvSpPr>
          <p:cNvPr id="39" name="Freeform 138"/>
          <p:cNvSpPr>
            <a:spLocks noEditPoints="1"/>
          </p:cNvSpPr>
          <p:nvPr/>
        </p:nvSpPr>
        <p:spPr bwMode="auto">
          <a:xfrm>
            <a:off x="6559597" y="2587332"/>
            <a:ext cx="463578" cy="582446"/>
          </a:xfrm>
          <a:custGeom>
            <a:avLst/>
            <a:gdLst>
              <a:gd name="T0" fmla="*/ 253 w 471"/>
              <a:gd name="T1" fmla="*/ 372 h 586"/>
              <a:gd name="T2" fmla="*/ 229 w 471"/>
              <a:gd name="T3" fmla="*/ 373 h 586"/>
              <a:gd name="T4" fmla="*/ 171 w 471"/>
              <a:gd name="T5" fmla="*/ 378 h 586"/>
              <a:gd name="T6" fmla="*/ 114 w 471"/>
              <a:gd name="T7" fmla="*/ 362 h 586"/>
              <a:gd name="T8" fmla="*/ 54 w 471"/>
              <a:gd name="T9" fmla="*/ 360 h 586"/>
              <a:gd name="T10" fmla="*/ 84 w 471"/>
              <a:gd name="T11" fmla="*/ 225 h 586"/>
              <a:gd name="T12" fmla="*/ 93 w 471"/>
              <a:gd name="T13" fmla="*/ 103 h 586"/>
              <a:gd name="T14" fmla="*/ 108 w 471"/>
              <a:gd name="T15" fmla="*/ 56 h 586"/>
              <a:gd name="T16" fmla="*/ 154 w 471"/>
              <a:gd name="T17" fmla="*/ 27 h 586"/>
              <a:gd name="T18" fmla="*/ 233 w 471"/>
              <a:gd name="T19" fmla="*/ 2 h 586"/>
              <a:gd name="T20" fmla="*/ 303 w 471"/>
              <a:gd name="T21" fmla="*/ 6 h 586"/>
              <a:gd name="T22" fmla="*/ 357 w 471"/>
              <a:gd name="T23" fmla="*/ 40 h 586"/>
              <a:gd name="T24" fmla="*/ 384 w 471"/>
              <a:gd name="T25" fmla="*/ 100 h 586"/>
              <a:gd name="T26" fmla="*/ 395 w 471"/>
              <a:gd name="T27" fmla="*/ 251 h 586"/>
              <a:gd name="T28" fmla="*/ 412 w 471"/>
              <a:gd name="T29" fmla="*/ 333 h 586"/>
              <a:gd name="T30" fmla="*/ 445 w 471"/>
              <a:gd name="T31" fmla="*/ 399 h 586"/>
              <a:gd name="T32" fmla="*/ 357 w 471"/>
              <a:gd name="T33" fmla="*/ 362 h 586"/>
              <a:gd name="T34" fmla="*/ 296 w 471"/>
              <a:gd name="T35" fmla="*/ 376 h 586"/>
              <a:gd name="T36" fmla="*/ 243 w 471"/>
              <a:gd name="T37" fmla="*/ 258 h 586"/>
              <a:gd name="T38" fmla="*/ 225 w 471"/>
              <a:gd name="T39" fmla="*/ 248 h 586"/>
              <a:gd name="T40" fmla="*/ 200 w 471"/>
              <a:gd name="T41" fmla="*/ 189 h 586"/>
              <a:gd name="T42" fmla="*/ 220 w 471"/>
              <a:gd name="T43" fmla="*/ 207 h 586"/>
              <a:gd name="T44" fmla="*/ 193 w 471"/>
              <a:gd name="T45" fmla="*/ 197 h 586"/>
              <a:gd name="T46" fmla="*/ 212 w 471"/>
              <a:gd name="T47" fmla="*/ 209 h 586"/>
              <a:gd name="T48" fmla="*/ 211 w 471"/>
              <a:gd name="T49" fmla="*/ 225 h 586"/>
              <a:gd name="T50" fmla="*/ 198 w 471"/>
              <a:gd name="T51" fmla="*/ 231 h 586"/>
              <a:gd name="T52" fmla="*/ 185 w 471"/>
              <a:gd name="T53" fmla="*/ 225 h 586"/>
              <a:gd name="T54" fmla="*/ 184 w 471"/>
              <a:gd name="T55" fmla="*/ 209 h 586"/>
              <a:gd name="T56" fmla="*/ 288 w 471"/>
              <a:gd name="T57" fmla="*/ 197 h 586"/>
              <a:gd name="T58" fmla="*/ 261 w 471"/>
              <a:gd name="T59" fmla="*/ 207 h 586"/>
              <a:gd name="T60" fmla="*/ 281 w 471"/>
              <a:gd name="T61" fmla="*/ 189 h 586"/>
              <a:gd name="T62" fmla="*/ 308 w 471"/>
              <a:gd name="T63" fmla="*/ 201 h 586"/>
              <a:gd name="T64" fmla="*/ 299 w 471"/>
              <a:gd name="T65" fmla="*/ 219 h 586"/>
              <a:gd name="T66" fmla="*/ 289 w 471"/>
              <a:gd name="T67" fmla="*/ 230 h 586"/>
              <a:gd name="T68" fmla="*/ 275 w 471"/>
              <a:gd name="T69" fmla="*/ 229 h 586"/>
              <a:gd name="T70" fmla="*/ 268 w 471"/>
              <a:gd name="T71" fmla="*/ 216 h 586"/>
              <a:gd name="T72" fmla="*/ 222 w 471"/>
              <a:gd name="T73" fmla="*/ 298 h 586"/>
              <a:gd name="T74" fmla="*/ 252 w 471"/>
              <a:gd name="T75" fmla="*/ 300 h 586"/>
              <a:gd name="T76" fmla="*/ 255 w 471"/>
              <a:gd name="T77" fmla="*/ 309 h 586"/>
              <a:gd name="T78" fmla="*/ 218 w 471"/>
              <a:gd name="T79" fmla="*/ 305 h 586"/>
              <a:gd name="T80" fmla="*/ 134 w 471"/>
              <a:gd name="T81" fmla="*/ 410 h 586"/>
              <a:gd name="T82" fmla="*/ 188 w 471"/>
              <a:gd name="T83" fmla="*/ 450 h 586"/>
              <a:gd name="T84" fmla="*/ 268 w 471"/>
              <a:gd name="T85" fmla="*/ 455 h 586"/>
              <a:gd name="T86" fmla="*/ 331 w 471"/>
              <a:gd name="T87" fmla="*/ 417 h 586"/>
              <a:gd name="T88" fmla="*/ 378 w 471"/>
              <a:gd name="T89" fmla="*/ 405 h 586"/>
              <a:gd name="T90" fmla="*/ 450 w 471"/>
              <a:gd name="T91" fmla="*/ 444 h 586"/>
              <a:gd name="T92" fmla="*/ 471 w 471"/>
              <a:gd name="T93" fmla="*/ 547 h 586"/>
              <a:gd name="T94" fmla="*/ 331 w 471"/>
              <a:gd name="T95" fmla="*/ 581 h 586"/>
              <a:gd name="T96" fmla="*/ 175 w 471"/>
              <a:gd name="T97" fmla="*/ 583 h 586"/>
              <a:gd name="T98" fmla="*/ 27 w 471"/>
              <a:gd name="T99" fmla="*/ 556 h 586"/>
              <a:gd name="T100" fmla="*/ 9 w 471"/>
              <a:gd name="T101" fmla="*/ 453 h 586"/>
              <a:gd name="T102" fmla="*/ 78 w 471"/>
              <a:gd name="T103" fmla="*/ 412 h 586"/>
              <a:gd name="T104" fmla="*/ 133 w 471"/>
              <a:gd name="T105" fmla="*/ 190 h 586"/>
              <a:gd name="T106" fmla="*/ 159 w 471"/>
              <a:gd name="T107" fmla="*/ 277 h 586"/>
              <a:gd name="T108" fmla="*/ 194 w 471"/>
              <a:gd name="T109" fmla="*/ 325 h 586"/>
              <a:gd name="T110" fmla="*/ 238 w 471"/>
              <a:gd name="T111" fmla="*/ 347 h 586"/>
              <a:gd name="T112" fmla="*/ 255 w 471"/>
              <a:gd name="T113" fmla="*/ 344 h 586"/>
              <a:gd name="T114" fmla="*/ 297 w 471"/>
              <a:gd name="T115" fmla="*/ 310 h 586"/>
              <a:gd name="T116" fmla="*/ 323 w 471"/>
              <a:gd name="T117" fmla="*/ 263 h 586"/>
              <a:gd name="T118" fmla="*/ 315 w 471"/>
              <a:gd name="T119" fmla="*/ 167 h 586"/>
              <a:gd name="T120" fmla="*/ 220 w 471"/>
              <a:gd name="T121" fmla="*/ 169 h 586"/>
              <a:gd name="T122" fmla="*/ 158 w 471"/>
              <a:gd name="T123" fmla="*/ 149 h 586"/>
              <a:gd name="T124" fmla="*/ 133 w 471"/>
              <a:gd name="T125" fmla="*/ 190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71" h="586">
                <a:moveTo>
                  <a:pt x="293" y="351"/>
                </a:moveTo>
                <a:lnTo>
                  <a:pt x="284" y="357"/>
                </a:lnTo>
                <a:lnTo>
                  <a:pt x="274" y="363"/>
                </a:lnTo>
                <a:lnTo>
                  <a:pt x="263" y="367"/>
                </a:lnTo>
                <a:lnTo>
                  <a:pt x="253" y="372"/>
                </a:lnTo>
                <a:lnTo>
                  <a:pt x="253" y="372"/>
                </a:lnTo>
                <a:lnTo>
                  <a:pt x="248" y="373"/>
                </a:lnTo>
                <a:lnTo>
                  <a:pt x="241" y="373"/>
                </a:lnTo>
                <a:lnTo>
                  <a:pt x="234" y="373"/>
                </a:lnTo>
                <a:lnTo>
                  <a:pt x="229" y="373"/>
                </a:lnTo>
                <a:lnTo>
                  <a:pt x="215" y="369"/>
                </a:lnTo>
                <a:lnTo>
                  <a:pt x="203" y="363"/>
                </a:lnTo>
                <a:lnTo>
                  <a:pt x="192" y="356"/>
                </a:lnTo>
                <a:lnTo>
                  <a:pt x="181" y="347"/>
                </a:lnTo>
                <a:lnTo>
                  <a:pt x="171" y="378"/>
                </a:lnTo>
                <a:lnTo>
                  <a:pt x="158" y="383"/>
                </a:lnTo>
                <a:lnTo>
                  <a:pt x="155" y="379"/>
                </a:lnTo>
                <a:lnTo>
                  <a:pt x="154" y="377"/>
                </a:lnTo>
                <a:lnTo>
                  <a:pt x="140" y="353"/>
                </a:lnTo>
                <a:lnTo>
                  <a:pt x="114" y="362"/>
                </a:lnTo>
                <a:lnTo>
                  <a:pt x="95" y="367"/>
                </a:lnTo>
                <a:lnTo>
                  <a:pt x="78" y="374"/>
                </a:lnTo>
                <a:lnTo>
                  <a:pt x="61" y="381"/>
                </a:lnTo>
                <a:lnTo>
                  <a:pt x="44" y="390"/>
                </a:lnTo>
                <a:lnTo>
                  <a:pt x="54" y="360"/>
                </a:lnTo>
                <a:lnTo>
                  <a:pt x="64" y="332"/>
                </a:lnTo>
                <a:lnTo>
                  <a:pt x="71" y="306"/>
                </a:lnTo>
                <a:lnTo>
                  <a:pt x="76" y="281"/>
                </a:lnTo>
                <a:lnTo>
                  <a:pt x="80" y="254"/>
                </a:lnTo>
                <a:lnTo>
                  <a:pt x="84" y="225"/>
                </a:lnTo>
                <a:lnTo>
                  <a:pt x="87" y="195"/>
                </a:lnTo>
                <a:lnTo>
                  <a:pt x="90" y="161"/>
                </a:lnTo>
                <a:lnTo>
                  <a:pt x="91" y="137"/>
                </a:lnTo>
                <a:lnTo>
                  <a:pt x="92" y="114"/>
                </a:lnTo>
                <a:lnTo>
                  <a:pt x="93" y="103"/>
                </a:lnTo>
                <a:lnTo>
                  <a:pt x="94" y="93"/>
                </a:lnTo>
                <a:lnTo>
                  <a:pt x="97" y="83"/>
                </a:lnTo>
                <a:lnTo>
                  <a:pt x="99" y="74"/>
                </a:lnTo>
                <a:lnTo>
                  <a:pt x="103" y="65"/>
                </a:lnTo>
                <a:lnTo>
                  <a:pt x="108" y="56"/>
                </a:lnTo>
                <a:lnTo>
                  <a:pt x="114" y="49"/>
                </a:lnTo>
                <a:lnTo>
                  <a:pt x="121" y="42"/>
                </a:lnTo>
                <a:lnTo>
                  <a:pt x="131" y="36"/>
                </a:lnTo>
                <a:lnTo>
                  <a:pt x="141" y="32"/>
                </a:lnTo>
                <a:lnTo>
                  <a:pt x="154" y="27"/>
                </a:lnTo>
                <a:lnTo>
                  <a:pt x="169" y="23"/>
                </a:lnTo>
                <a:lnTo>
                  <a:pt x="186" y="16"/>
                </a:lnTo>
                <a:lnTo>
                  <a:pt x="201" y="9"/>
                </a:lnTo>
                <a:lnTo>
                  <a:pt x="216" y="5"/>
                </a:lnTo>
                <a:lnTo>
                  <a:pt x="233" y="2"/>
                </a:lnTo>
                <a:lnTo>
                  <a:pt x="247" y="0"/>
                </a:lnTo>
                <a:lnTo>
                  <a:pt x="262" y="0"/>
                </a:lnTo>
                <a:lnTo>
                  <a:pt x="276" y="0"/>
                </a:lnTo>
                <a:lnTo>
                  <a:pt x="290" y="2"/>
                </a:lnTo>
                <a:lnTo>
                  <a:pt x="303" y="6"/>
                </a:lnTo>
                <a:lnTo>
                  <a:pt x="316" y="11"/>
                </a:lnTo>
                <a:lnTo>
                  <a:pt x="328" y="16"/>
                </a:lnTo>
                <a:lnTo>
                  <a:pt x="338" y="22"/>
                </a:lnTo>
                <a:lnTo>
                  <a:pt x="348" y="31"/>
                </a:lnTo>
                <a:lnTo>
                  <a:pt x="357" y="40"/>
                </a:lnTo>
                <a:lnTo>
                  <a:pt x="364" y="49"/>
                </a:lnTo>
                <a:lnTo>
                  <a:pt x="371" y="61"/>
                </a:lnTo>
                <a:lnTo>
                  <a:pt x="376" y="73"/>
                </a:lnTo>
                <a:lnTo>
                  <a:pt x="381" y="86"/>
                </a:lnTo>
                <a:lnTo>
                  <a:pt x="384" y="100"/>
                </a:lnTo>
                <a:lnTo>
                  <a:pt x="387" y="114"/>
                </a:lnTo>
                <a:lnTo>
                  <a:pt x="389" y="147"/>
                </a:lnTo>
                <a:lnTo>
                  <a:pt x="391" y="181"/>
                </a:lnTo>
                <a:lnTo>
                  <a:pt x="392" y="216"/>
                </a:lnTo>
                <a:lnTo>
                  <a:pt x="395" y="251"/>
                </a:lnTo>
                <a:lnTo>
                  <a:pt x="397" y="268"/>
                </a:lnTo>
                <a:lnTo>
                  <a:pt x="399" y="284"/>
                </a:lnTo>
                <a:lnTo>
                  <a:pt x="402" y="300"/>
                </a:lnTo>
                <a:lnTo>
                  <a:pt x="407" y="316"/>
                </a:lnTo>
                <a:lnTo>
                  <a:pt x="412" y="333"/>
                </a:lnTo>
                <a:lnTo>
                  <a:pt x="419" y="350"/>
                </a:lnTo>
                <a:lnTo>
                  <a:pt x="425" y="364"/>
                </a:lnTo>
                <a:lnTo>
                  <a:pt x="432" y="377"/>
                </a:lnTo>
                <a:lnTo>
                  <a:pt x="442" y="393"/>
                </a:lnTo>
                <a:lnTo>
                  <a:pt x="445" y="399"/>
                </a:lnTo>
                <a:lnTo>
                  <a:pt x="445" y="399"/>
                </a:lnTo>
                <a:lnTo>
                  <a:pt x="424" y="387"/>
                </a:lnTo>
                <a:lnTo>
                  <a:pt x="403" y="378"/>
                </a:lnTo>
                <a:lnTo>
                  <a:pt x="381" y="369"/>
                </a:lnTo>
                <a:lnTo>
                  <a:pt x="357" y="362"/>
                </a:lnTo>
                <a:lnTo>
                  <a:pt x="331" y="353"/>
                </a:lnTo>
                <a:lnTo>
                  <a:pt x="317" y="377"/>
                </a:lnTo>
                <a:lnTo>
                  <a:pt x="317" y="378"/>
                </a:lnTo>
                <a:lnTo>
                  <a:pt x="316" y="379"/>
                </a:lnTo>
                <a:lnTo>
                  <a:pt x="296" y="376"/>
                </a:lnTo>
                <a:lnTo>
                  <a:pt x="293" y="351"/>
                </a:lnTo>
                <a:close/>
                <a:moveTo>
                  <a:pt x="225" y="248"/>
                </a:moveTo>
                <a:lnTo>
                  <a:pt x="257" y="248"/>
                </a:lnTo>
                <a:lnTo>
                  <a:pt x="253" y="252"/>
                </a:lnTo>
                <a:lnTo>
                  <a:pt x="243" y="258"/>
                </a:lnTo>
                <a:lnTo>
                  <a:pt x="238" y="257"/>
                </a:lnTo>
                <a:lnTo>
                  <a:pt x="232" y="254"/>
                </a:lnTo>
                <a:lnTo>
                  <a:pt x="227" y="250"/>
                </a:lnTo>
                <a:lnTo>
                  <a:pt x="225" y="248"/>
                </a:lnTo>
                <a:lnTo>
                  <a:pt x="225" y="248"/>
                </a:lnTo>
                <a:close/>
                <a:moveTo>
                  <a:pt x="171" y="192"/>
                </a:moveTo>
                <a:lnTo>
                  <a:pt x="178" y="190"/>
                </a:lnTo>
                <a:lnTo>
                  <a:pt x="186" y="189"/>
                </a:lnTo>
                <a:lnTo>
                  <a:pt x="193" y="189"/>
                </a:lnTo>
                <a:lnTo>
                  <a:pt x="200" y="189"/>
                </a:lnTo>
                <a:lnTo>
                  <a:pt x="207" y="190"/>
                </a:lnTo>
                <a:lnTo>
                  <a:pt x="214" y="192"/>
                </a:lnTo>
                <a:lnTo>
                  <a:pt x="220" y="196"/>
                </a:lnTo>
                <a:lnTo>
                  <a:pt x="226" y="200"/>
                </a:lnTo>
                <a:lnTo>
                  <a:pt x="220" y="207"/>
                </a:lnTo>
                <a:lnTo>
                  <a:pt x="215" y="203"/>
                </a:lnTo>
                <a:lnTo>
                  <a:pt x="211" y="201"/>
                </a:lnTo>
                <a:lnTo>
                  <a:pt x="205" y="198"/>
                </a:lnTo>
                <a:lnTo>
                  <a:pt x="199" y="197"/>
                </a:lnTo>
                <a:lnTo>
                  <a:pt x="193" y="197"/>
                </a:lnTo>
                <a:lnTo>
                  <a:pt x="187" y="198"/>
                </a:lnTo>
                <a:lnTo>
                  <a:pt x="180" y="200"/>
                </a:lnTo>
                <a:lnTo>
                  <a:pt x="173" y="201"/>
                </a:lnTo>
                <a:lnTo>
                  <a:pt x="171" y="192"/>
                </a:lnTo>
                <a:close/>
                <a:moveTo>
                  <a:pt x="212" y="209"/>
                </a:moveTo>
                <a:lnTo>
                  <a:pt x="213" y="212"/>
                </a:lnTo>
                <a:lnTo>
                  <a:pt x="213" y="216"/>
                </a:lnTo>
                <a:lnTo>
                  <a:pt x="213" y="219"/>
                </a:lnTo>
                <a:lnTo>
                  <a:pt x="212" y="222"/>
                </a:lnTo>
                <a:lnTo>
                  <a:pt x="211" y="225"/>
                </a:lnTo>
                <a:lnTo>
                  <a:pt x="208" y="228"/>
                </a:lnTo>
                <a:lnTo>
                  <a:pt x="206" y="229"/>
                </a:lnTo>
                <a:lnTo>
                  <a:pt x="203" y="230"/>
                </a:lnTo>
                <a:lnTo>
                  <a:pt x="200" y="231"/>
                </a:lnTo>
                <a:lnTo>
                  <a:pt x="198" y="231"/>
                </a:lnTo>
                <a:lnTo>
                  <a:pt x="194" y="231"/>
                </a:lnTo>
                <a:lnTo>
                  <a:pt x="192" y="230"/>
                </a:lnTo>
                <a:lnTo>
                  <a:pt x="188" y="229"/>
                </a:lnTo>
                <a:lnTo>
                  <a:pt x="186" y="228"/>
                </a:lnTo>
                <a:lnTo>
                  <a:pt x="185" y="225"/>
                </a:lnTo>
                <a:lnTo>
                  <a:pt x="184" y="222"/>
                </a:lnTo>
                <a:lnTo>
                  <a:pt x="182" y="219"/>
                </a:lnTo>
                <a:lnTo>
                  <a:pt x="182" y="216"/>
                </a:lnTo>
                <a:lnTo>
                  <a:pt x="182" y="212"/>
                </a:lnTo>
                <a:lnTo>
                  <a:pt x="184" y="209"/>
                </a:lnTo>
                <a:lnTo>
                  <a:pt x="212" y="209"/>
                </a:lnTo>
                <a:close/>
                <a:moveTo>
                  <a:pt x="308" y="201"/>
                </a:moveTo>
                <a:lnTo>
                  <a:pt x="301" y="200"/>
                </a:lnTo>
                <a:lnTo>
                  <a:pt x="294" y="198"/>
                </a:lnTo>
                <a:lnTo>
                  <a:pt x="288" y="197"/>
                </a:lnTo>
                <a:lnTo>
                  <a:pt x="282" y="197"/>
                </a:lnTo>
                <a:lnTo>
                  <a:pt x="276" y="198"/>
                </a:lnTo>
                <a:lnTo>
                  <a:pt x="270" y="201"/>
                </a:lnTo>
                <a:lnTo>
                  <a:pt x="266" y="203"/>
                </a:lnTo>
                <a:lnTo>
                  <a:pt x="261" y="207"/>
                </a:lnTo>
                <a:lnTo>
                  <a:pt x="255" y="200"/>
                </a:lnTo>
                <a:lnTo>
                  <a:pt x="261" y="196"/>
                </a:lnTo>
                <a:lnTo>
                  <a:pt x="267" y="192"/>
                </a:lnTo>
                <a:lnTo>
                  <a:pt x="274" y="190"/>
                </a:lnTo>
                <a:lnTo>
                  <a:pt x="281" y="189"/>
                </a:lnTo>
                <a:lnTo>
                  <a:pt x="288" y="189"/>
                </a:lnTo>
                <a:lnTo>
                  <a:pt x="295" y="189"/>
                </a:lnTo>
                <a:lnTo>
                  <a:pt x="303" y="190"/>
                </a:lnTo>
                <a:lnTo>
                  <a:pt x="310" y="192"/>
                </a:lnTo>
                <a:lnTo>
                  <a:pt x="308" y="201"/>
                </a:lnTo>
                <a:close/>
                <a:moveTo>
                  <a:pt x="269" y="209"/>
                </a:moveTo>
                <a:lnTo>
                  <a:pt x="297" y="209"/>
                </a:lnTo>
                <a:lnTo>
                  <a:pt x="299" y="212"/>
                </a:lnTo>
                <a:lnTo>
                  <a:pt x="300" y="216"/>
                </a:lnTo>
                <a:lnTo>
                  <a:pt x="299" y="219"/>
                </a:lnTo>
                <a:lnTo>
                  <a:pt x="297" y="222"/>
                </a:lnTo>
                <a:lnTo>
                  <a:pt x="296" y="225"/>
                </a:lnTo>
                <a:lnTo>
                  <a:pt x="295" y="228"/>
                </a:lnTo>
                <a:lnTo>
                  <a:pt x="293" y="229"/>
                </a:lnTo>
                <a:lnTo>
                  <a:pt x="289" y="230"/>
                </a:lnTo>
                <a:lnTo>
                  <a:pt x="287" y="231"/>
                </a:lnTo>
                <a:lnTo>
                  <a:pt x="283" y="231"/>
                </a:lnTo>
                <a:lnTo>
                  <a:pt x="281" y="231"/>
                </a:lnTo>
                <a:lnTo>
                  <a:pt x="277" y="230"/>
                </a:lnTo>
                <a:lnTo>
                  <a:pt x="275" y="229"/>
                </a:lnTo>
                <a:lnTo>
                  <a:pt x="273" y="228"/>
                </a:lnTo>
                <a:lnTo>
                  <a:pt x="270" y="225"/>
                </a:lnTo>
                <a:lnTo>
                  <a:pt x="269" y="222"/>
                </a:lnTo>
                <a:lnTo>
                  <a:pt x="268" y="219"/>
                </a:lnTo>
                <a:lnTo>
                  <a:pt x="268" y="216"/>
                </a:lnTo>
                <a:lnTo>
                  <a:pt x="268" y="212"/>
                </a:lnTo>
                <a:lnTo>
                  <a:pt x="269" y="209"/>
                </a:lnTo>
                <a:lnTo>
                  <a:pt x="269" y="209"/>
                </a:lnTo>
                <a:close/>
                <a:moveTo>
                  <a:pt x="216" y="293"/>
                </a:moveTo>
                <a:lnTo>
                  <a:pt x="222" y="298"/>
                </a:lnTo>
                <a:lnTo>
                  <a:pt x="228" y="300"/>
                </a:lnTo>
                <a:lnTo>
                  <a:pt x="234" y="303"/>
                </a:lnTo>
                <a:lnTo>
                  <a:pt x="240" y="304"/>
                </a:lnTo>
                <a:lnTo>
                  <a:pt x="246" y="303"/>
                </a:lnTo>
                <a:lnTo>
                  <a:pt x="252" y="300"/>
                </a:lnTo>
                <a:lnTo>
                  <a:pt x="259" y="298"/>
                </a:lnTo>
                <a:lnTo>
                  <a:pt x="265" y="293"/>
                </a:lnTo>
                <a:lnTo>
                  <a:pt x="270" y="300"/>
                </a:lnTo>
                <a:lnTo>
                  <a:pt x="262" y="305"/>
                </a:lnTo>
                <a:lnTo>
                  <a:pt x="255" y="309"/>
                </a:lnTo>
                <a:lnTo>
                  <a:pt x="248" y="311"/>
                </a:lnTo>
                <a:lnTo>
                  <a:pt x="240" y="312"/>
                </a:lnTo>
                <a:lnTo>
                  <a:pt x="233" y="311"/>
                </a:lnTo>
                <a:lnTo>
                  <a:pt x="226" y="309"/>
                </a:lnTo>
                <a:lnTo>
                  <a:pt x="218" y="305"/>
                </a:lnTo>
                <a:lnTo>
                  <a:pt x="211" y="299"/>
                </a:lnTo>
                <a:lnTo>
                  <a:pt x="216" y="293"/>
                </a:lnTo>
                <a:close/>
                <a:moveTo>
                  <a:pt x="124" y="394"/>
                </a:moveTo>
                <a:lnTo>
                  <a:pt x="130" y="403"/>
                </a:lnTo>
                <a:lnTo>
                  <a:pt x="134" y="410"/>
                </a:lnTo>
                <a:lnTo>
                  <a:pt x="140" y="417"/>
                </a:lnTo>
                <a:lnTo>
                  <a:pt x="146" y="423"/>
                </a:lnTo>
                <a:lnTo>
                  <a:pt x="159" y="433"/>
                </a:lnTo>
                <a:lnTo>
                  <a:pt x="173" y="443"/>
                </a:lnTo>
                <a:lnTo>
                  <a:pt x="188" y="450"/>
                </a:lnTo>
                <a:lnTo>
                  <a:pt x="203" y="455"/>
                </a:lnTo>
                <a:lnTo>
                  <a:pt x="220" y="458"/>
                </a:lnTo>
                <a:lnTo>
                  <a:pt x="235" y="459"/>
                </a:lnTo>
                <a:lnTo>
                  <a:pt x="252" y="458"/>
                </a:lnTo>
                <a:lnTo>
                  <a:pt x="268" y="455"/>
                </a:lnTo>
                <a:lnTo>
                  <a:pt x="283" y="450"/>
                </a:lnTo>
                <a:lnTo>
                  <a:pt x="299" y="443"/>
                </a:lnTo>
                <a:lnTo>
                  <a:pt x="313" y="434"/>
                </a:lnTo>
                <a:lnTo>
                  <a:pt x="326" y="423"/>
                </a:lnTo>
                <a:lnTo>
                  <a:pt x="331" y="417"/>
                </a:lnTo>
                <a:lnTo>
                  <a:pt x="337" y="410"/>
                </a:lnTo>
                <a:lnTo>
                  <a:pt x="342" y="403"/>
                </a:lnTo>
                <a:lnTo>
                  <a:pt x="348" y="394"/>
                </a:lnTo>
                <a:lnTo>
                  <a:pt x="363" y="399"/>
                </a:lnTo>
                <a:lnTo>
                  <a:pt x="378" y="405"/>
                </a:lnTo>
                <a:lnTo>
                  <a:pt x="394" y="412"/>
                </a:lnTo>
                <a:lnTo>
                  <a:pt x="409" y="419"/>
                </a:lnTo>
                <a:lnTo>
                  <a:pt x="423" y="426"/>
                </a:lnTo>
                <a:lnTo>
                  <a:pt x="437" y="434"/>
                </a:lnTo>
                <a:lnTo>
                  <a:pt x="450" y="444"/>
                </a:lnTo>
                <a:lnTo>
                  <a:pt x="463" y="453"/>
                </a:lnTo>
                <a:lnTo>
                  <a:pt x="466" y="475"/>
                </a:lnTo>
                <a:lnTo>
                  <a:pt x="470" y="499"/>
                </a:lnTo>
                <a:lnTo>
                  <a:pt x="471" y="522"/>
                </a:lnTo>
                <a:lnTo>
                  <a:pt x="471" y="547"/>
                </a:lnTo>
                <a:lnTo>
                  <a:pt x="445" y="556"/>
                </a:lnTo>
                <a:lnTo>
                  <a:pt x="418" y="565"/>
                </a:lnTo>
                <a:lnTo>
                  <a:pt x="390" y="570"/>
                </a:lnTo>
                <a:lnTo>
                  <a:pt x="361" y="576"/>
                </a:lnTo>
                <a:lnTo>
                  <a:pt x="331" y="581"/>
                </a:lnTo>
                <a:lnTo>
                  <a:pt x="301" y="583"/>
                </a:lnTo>
                <a:lnTo>
                  <a:pt x="269" y="586"/>
                </a:lnTo>
                <a:lnTo>
                  <a:pt x="239" y="586"/>
                </a:lnTo>
                <a:lnTo>
                  <a:pt x="207" y="586"/>
                </a:lnTo>
                <a:lnTo>
                  <a:pt x="175" y="583"/>
                </a:lnTo>
                <a:lnTo>
                  <a:pt x="145" y="581"/>
                </a:lnTo>
                <a:lnTo>
                  <a:pt x="114" y="576"/>
                </a:lnTo>
                <a:lnTo>
                  <a:pt x="85" y="570"/>
                </a:lnTo>
                <a:lnTo>
                  <a:pt x="56" y="565"/>
                </a:lnTo>
                <a:lnTo>
                  <a:pt x="27" y="556"/>
                </a:lnTo>
                <a:lnTo>
                  <a:pt x="0" y="547"/>
                </a:lnTo>
                <a:lnTo>
                  <a:pt x="0" y="522"/>
                </a:lnTo>
                <a:lnTo>
                  <a:pt x="2" y="499"/>
                </a:lnTo>
                <a:lnTo>
                  <a:pt x="4" y="475"/>
                </a:lnTo>
                <a:lnTo>
                  <a:pt x="9" y="453"/>
                </a:lnTo>
                <a:lnTo>
                  <a:pt x="22" y="444"/>
                </a:lnTo>
                <a:lnTo>
                  <a:pt x="34" y="434"/>
                </a:lnTo>
                <a:lnTo>
                  <a:pt x="49" y="426"/>
                </a:lnTo>
                <a:lnTo>
                  <a:pt x="63" y="419"/>
                </a:lnTo>
                <a:lnTo>
                  <a:pt x="78" y="412"/>
                </a:lnTo>
                <a:lnTo>
                  <a:pt x="92" y="405"/>
                </a:lnTo>
                <a:lnTo>
                  <a:pt x="108" y="399"/>
                </a:lnTo>
                <a:lnTo>
                  <a:pt x="124" y="394"/>
                </a:lnTo>
                <a:lnTo>
                  <a:pt x="124" y="394"/>
                </a:lnTo>
                <a:close/>
                <a:moveTo>
                  <a:pt x="133" y="190"/>
                </a:moveTo>
                <a:lnTo>
                  <a:pt x="138" y="216"/>
                </a:lnTo>
                <a:lnTo>
                  <a:pt x="145" y="242"/>
                </a:lnTo>
                <a:lnTo>
                  <a:pt x="149" y="254"/>
                </a:lnTo>
                <a:lnTo>
                  <a:pt x="154" y="265"/>
                </a:lnTo>
                <a:lnTo>
                  <a:pt x="159" y="277"/>
                </a:lnTo>
                <a:lnTo>
                  <a:pt x="165" y="288"/>
                </a:lnTo>
                <a:lnTo>
                  <a:pt x="171" y="298"/>
                </a:lnTo>
                <a:lnTo>
                  <a:pt x="178" y="308"/>
                </a:lnTo>
                <a:lnTo>
                  <a:pt x="186" y="317"/>
                </a:lnTo>
                <a:lnTo>
                  <a:pt x="194" y="325"/>
                </a:lnTo>
                <a:lnTo>
                  <a:pt x="203" y="332"/>
                </a:lnTo>
                <a:lnTo>
                  <a:pt x="213" y="338"/>
                </a:lnTo>
                <a:lnTo>
                  <a:pt x="225" y="344"/>
                </a:lnTo>
                <a:lnTo>
                  <a:pt x="236" y="347"/>
                </a:lnTo>
                <a:lnTo>
                  <a:pt x="238" y="347"/>
                </a:lnTo>
                <a:lnTo>
                  <a:pt x="241" y="347"/>
                </a:lnTo>
                <a:lnTo>
                  <a:pt x="243" y="347"/>
                </a:lnTo>
                <a:lnTo>
                  <a:pt x="243" y="349"/>
                </a:lnTo>
                <a:lnTo>
                  <a:pt x="243" y="349"/>
                </a:lnTo>
                <a:lnTo>
                  <a:pt x="255" y="344"/>
                </a:lnTo>
                <a:lnTo>
                  <a:pt x="265" y="338"/>
                </a:lnTo>
                <a:lnTo>
                  <a:pt x="274" y="332"/>
                </a:lnTo>
                <a:lnTo>
                  <a:pt x="282" y="325"/>
                </a:lnTo>
                <a:lnTo>
                  <a:pt x="290" y="318"/>
                </a:lnTo>
                <a:lnTo>
                  <a:pt x="297" y="310"/>
                </a:lnTo>
                <a:lnTo>
                  <a:pt x="303" y="302"/>
                </a:lnTo>
                <a:lnTo>
                  <a:pt x="309" y="292"/>
                </a:lnTo>
                <a:lnTo>
                  <a:pt x="315" y="283"/>
                </a:lnTo>
                <a:lnTo>
                  <a:pt x="320" y="273"/>
                </a:lnTo>
                <a:lnTo>
                  <a:pt x="323" y="263"/>
                </a:lnTo>
                <a:lnTo>
                  <a:pt x="328" y="252"/>
                </a:lnTo>
                <a:lnTo>
                  <a:pt x="334" y="230"/>
                </a:lnTo>
                <a:lnTo>
                  <a:pt x="338" y="207"/>
                </a:lnTo>
                <a:lnTo>
                  <a:pt x="328" y="164"/>
                </a:lnTo>
                <a:lnTo>
                  <a:pt x="315" y="167"/>
                </a:lnTo>
                <a:lnTo>
                  <a:pt x="296" y="169"/>
                </a:lnTo>
                <a:lnTo>
                  <a:pt x="273" y="170"/>
                </a:lnTo>
                <a:lnTo>
                  <a:pt x="247" y="171"/>
                </a:lnTo>
                <a:lnTo>
                  <a:pt x="233" y="170"/>
                </a:lnTo>
                <a:lnTo>
                  <a:pt x="220" y="169"/>
                </a:lnTo>
                <a:lnTo>
                  <a:pt x="206" y="168"/>
                </a:lnTo>
                <a:lnTo>
                  <a:pt x="193" y="164"/>
                </a:lnTo>
                <a:lnTo>
                  <a:pt x="180" y="161"/>
                </a:lnTo>
                <a:lnTo>
                  <a:pt x="168" y="156"/>
                </a:lnTo>
                <a:lnTo>
                  <a:pt x="158" y="149"/>
                </a:lnTo>
                <a:lnTo>
                  <a:pt x="147" y="142"/>
                </a:lnTo>
                <a:lnTo>
                  <a:pt x="142" y="153"/>
                </a:lnTo>
                <a:lnTo>
                  <a:pt x="139" y="164"/>
                </a:lnTo>
                <a:lnTo>
                  <a:pt x="135" y="177"/>
                </a:lnTo>
                <a:lnTo>
                  <a:pt x="133" y="190"/>
                </a:lnTo>
                <a:lnTo>
                  <a:pt x="133" y="190"/>
                </a:lnTo>
                <a:close/>
              </a:path>
            </a:pathLst>
          </a:custGeom>
          <a:solidFill>
            <a:sysClr val="window" lastClr="FFFFFF"/>
          </a:solidFill>
          <a:ln>
            <a:noFill/>
          </a:ln>
        </p:spPr>
        <p:txBody>
          <a:bodyPr vert="horz" wrap="square" lIns="91440" tIns="45720" rIns="91440" bIns="45720" numCol="1" anchor="t" anchorCtr="0" compatLnSpc="1"/>
          <a:lstStyle/>
          <a:p>
            <a:pPr marL="0" marR="0" lvl="0" indent="0" defTabSz="6858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smtClean="0">
              <a:ln>
                <a:noFill/>
              </a:ln>
              <a:solidFill>
                <a:prstClr val="black"/>
              </a:solidFill>
              <a:effectLst/>
              <a:uLnTx/>
              <a:uFillTx/>
              <a:cs typeface="+mn-ea"/>
              <a:sym typeface="+mn-lt"/>
            </a:endParaRPr>
          </a:p>
        </p:txBody>
      </p:sp>
      <p:sp>
        <p:nvSpPr>
          <p:cNvPr id="40" name="Freeform 95"/>
          <p:cNvSpPr>
            <a:spLocks noEditPoints="1"/>
          </p:cNvSpPr>
          <p:nvPr/>
        </p:nvSpPr>
        <p:spPr bwMode="auto">
          <a:xfrm>
            <a:off x="2212692" y="2616424"/>
            <a:ext cx="614339" cy="509901"/>
          </a:xfrm>
          <a:custGeom>
            <a:avLst/>
            <a:gdLst>
              <a:gd name="T0" fmla="*/ 581 w 602"/>
              <a:gd name="T1" fmla="*/ 221 h 499"/>
              <a:gd name="T2" fmla="*/ 602 w 602"/>
              <a:gd name="T3" fmla="*/ 304 h 499"/>
              <a:gd name="T4" fmla="*/ 580 w 602"/>
              <a:gd name="T5" fmla="*/ 330 h 499"/>
              <a:gd name="T6" fmla="*/ 472 w 602"/>
              <a:gd name="T7" fmla="*/ 343 h 499"/>
              <a:gd name="T8" fmla="*/ 425 w 602"/>
              <a:gd name="T9" fmla="*/ 295 h 499"/>
              <a:gd name="T10" fmla="*/ 380 w 602"/>
              <a:gd name="T11" fmla="*/ 245 h 499"/>
              <a:gd name="T12" fmla="*/ 320 w 602"/>
              <a:gd name="T13" fmla="*/ 245 h 499"/>
              <a:gd name="T14" fmla="*/ 345 w 602"/>
              <a:gd name="T15" fmla="*/ 205 h 499"/>
              <a:gd name="T16" fmla="*/ 383 w 602"/>
              <a:gd name="T17" fmla="*/ 191 h 499"/>
              <a:gd name="T18" fmla="*/ 404 w 602"/>
              <a:gd name="T19" fmla="*/ 176 h 499"/>
              <a:gd name="T20" fmla="*/ 394 w 602"/>
              <a:gd name="T21" fmla="*/ 139 h 499"/>
              <a:gd name="T22" fmla="*/ 381 w 602"/>
              <a:gd name="T23" fmla="*/ 117 h 499"/>
              <a:gd name="T24" fmla="*/ 383 w 602"/>
              <a:gd name="T25" fmla="*/ 89 h 499"/>
              <a:gd name="T26" fmla="*/ 385 w 602"/>
              <a:gd name="T27" fmla="*/ 42 h 499"/>
              <a:gd name="T28" fmla="*/ 410 w 602"/>
              <a:gd name="T29" fmla="*/ 11 h 499"/>
              <a:gd name="T30" fmla="*/ 457 w 602"/>
              <a:gd name="T31" fmla="*/ 0 h 499"/>
              <a:gd name="T32" fmla="*/ 503 w 602"/>
              <a:gd name="T33" fmla="*/ 13 h 499"/>
              <a:gd name="T34" fmla="*/ 526 w 602"/>
              <a:gd name="T35" fmla="*/ 44 h 499"/>
              <a:gd name="T36" fmla="*/ 526 w 602"/>
              <a:gd name="T37" fmla="*/ 89 h 499"/>
              <a:gd name="T38" fmla="*/ 529 w 602"/>
              <a:gd name="T39" fmla="*/ 108 h 499"/>
              <a:gd name="T40" fmla="*/ 519 w 602"/>
              <a:gd name="T41" fmla="*/ 128 h 499"/>
              <a:gd name="T42" fmla="*/ 498 w 602"/>
              <a:gd name="T43" fmla="*/ 162 h 499"/>
              <a:gd name="T44" fmla="*/ 511 w 602"/>
              <a:gd name="T45" fmla="*/ 189 h 499"/>
              <a:gd name="T46" fmla="*/ 560 w 602"/>
              <a:gd name="T47" fmla="*/ 193 h 499"/>
              <a:gd name="T48" fmla="*/ 320 w 602"/>
              <a:gd name="T49" fmla="*/ 284 h 499"/>
              <a:gd name="T50" fmla="*/ 284 w 602"/>
              <a:gd name="T51" fmla="*/ 267 h 499"/>
              <a:gd name="T52" fmla="*/ 291 w 602"/>
              <a:gd name="T53" fmla="*/ 218 h 499"/>
              <a:gd name="T54" fmla="*/ 315 w 602"/>
              <a:gd name="T55" fmla="*/ 182 h 499"/>
              <a:gd name="T56" fmla="*/ 322 w 602"/>
              <a:gd name="T57" fmla="*/ 142 h 499"/>
              <a:gd name="T58" fmla="*/ 319 w 602"/>
              <a:gd name="T59" fmla="*/ 114 h 499"/>
              <a:gd name="T60" fmla="*/ 309 w 602"/>
              <a:gd name="T61" fmla="*/ 47 h 499"/>
              <a:gd name="T62" fmla="*/ 268 w 602"/>
              <a:gd name="T63" fmla="*/ 15 h 499"/>
              <a:gd name="T64" fmla="*/ 217 w 602"/>
              <a:gd name="T65" fmla="*/ 6 h 499"/>
              <a:gd name="T66" fmla="*/ 167 w 602"/>
              <a:gd name="T67" fmla="*/ 14 h 499"/>
              <a:gd name="T68" fmla="*/ 124 w 602"/>
              <a:gd name="T69" fmla="*/ 45 h 499"/>
              <a:gd name="T70" fmla="*/ 110 w 602"/>
              <a:gd name="T71" fmla="*/ 114 h 499"/>
              <a:gd name="T72" fmla="*/ 104 w 602"/>
              <a:gd name="T73" fmla="*/ 142 h 499"/>
              <a:gd name="T74" fmla="*/ 113 w 602"/>
              <a:gd name="T75" fmla="*/ 181 h 499"/>
              <a:gd name="T76" fmla="*/ 134 w 602"/>
              <a:gd name="T77" fmla="*/ 216 h 499"/>
              <a:gd name="T78" fmla="*/ 136 w 602"/>
              <a:gd name="T79" fmla="*/ 270 h 499"/>
              <a:gd name="T80" fmla="*/ 102 w 602"/>
              <a:gd name="T81" fmla="*/ 282 h 499"/>
              <a:gd name="T82" fmla="*/ 52 w 602"/>
              <a:gd name="T83" fmla="*/ 289 h 499"/>
              <a:gd name="T84" fmla="*/ 21 w 602"/>
              <a:gd name="T85" fmla="*/ 340 h 499"/>
              <a:gd name="T86" fmla="*/ 0 w 602"/>
              <a:gd name="T87" fmla="*/ 430 h 499"/>
              <a:gd name="T88" fmla="*/ 15 w 602"/>
              <a:gd name="T89" fmla="*/ 472 h 499"/>
              <a:gd name="T90" fmla="*/ 119 w 602"/>
              <a:gd name="T91" fmla="*/ 494 h 499"/>
              <a:gd name="T92" fmla="*/ 288 w 602"/>
              <a:gd name="T93" fmla="*/ 498 h 499"/>
              <a:gd name="T94" fmla="*/ 406 w 602"/>
              <a:gd name="T95" fmla="*/ 477 h 499"/>
              <a:gd name="T96" fmla="*/ 424 w 602"/>
              <a:gd name="T97" fmla="*/ 421 h 499"/>
              <a:gd name="T98" fmla="*/ 403 w 602"/>
              <a:gd name="T99" fmla="*/ 335 h 499"/>
              <a:gd name="T100" fmla="*/ 366 w 602"/>
              <a:gd name="T101" fmla="*/ 284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02" h="499">
                <a:moveTo>
                  <a:pt x="560" y="193"/>
                </a:moveTo>
                <a:lnTo>
                  <a:pt x="567" y="200"/>
                </a:lnTo>
                <a:lnTo>
                  <a:pt x="572" y="205"/>
                </a:lnTo>
                <a:lnTo>
                  <a:pt x="577" y="213"/>
                </a:lnTo>
                <a:lnTo>
                  <a:pt x="581" y="221"/>
                </a:lnTo>
                <a:lnTo>
                  <a:pt x="589" y="237"/>
                </a:lnTo>
                <a:lnTo>
                  <a:pt x="594" y="254"/>
                </a:lnTo>
                <a:lnTo>
                  <a:pt x="597" y="271"/>
                </a:lnTo>
                <a:lnTo>
                  <a:pt x="601" y="289"/>
                </a:lnTo>
                <a:lnTo>
                  <a:pt x="602" y="304"/>
                </a:lnTo>
                <a:lnTo>
                  <a:pt x="602" y="318"/>
                </a:lnTo>
                <a:lnTo>
                  <a:pt x="599" y="322"/>
                </a:lnTo>
                <a:lnTo>
                  <a:pt x="593" y="325"/>
                </a:lnTo>
                <a:lnTo>
                  <a:pt x="587" y="328"/>
                </a:lnTo>
                <a:lnTo>
                  <a:pt x="580" y="330"/>
                </a:lnTo>
                <a:lnTo>
                  <a:pt x="563" y="335"/>
                </a:lnTo>
                <a:lnTo>
                  <a:pt x="543" y="338"/>
                </a:lnTo>
                <a:lnTo>
                  <a:pt x="521" y="340"/>
                </a:lnTo>
                <a:lnTo>
                  <a:pt x="496" y="342"/>
                </a:lnTo>
                <a:lnTo>
                  <a:pt x="472" y="343"/>
                </a:lnTo>
                <a:lnTo>
                  <a:pt x="446" y="343"/>
                </a:lnTo>
                <a:lnTo>
                  <a:pt x="441" y="330"/>
                </a:lnTo>
                <a:lnTo>
                  <a:pt x="437" y="318"/>
                </a:lnTo>
                <a:lnTo>
                  <a:pt x="431" y="306"/>
                </a:lnTo>
                <a:lnTo>
                  <a:pt x="425" y="295"/>
                </a:lnTo>
                <a:lnTo>
                  <a:pt x="418" y="284"/>
                </a:lnTo>
                <a:lnTo>
                  <a:pt x="410" y="274"/>
                </a:lnTo>
                <a:lnTo>
                  <a:pt x="401" y="264"/>
                </a:lnTo>
                <a:lnTo>
                  <a:pt x="392" y="255"/>
                </a:lnTo>
                <a:lnTo>
                  <a:pt x="380" y="245"/>
                </a:lnTo>
                <a:lnTo>
                  <a:pt x="366" y="245"/>
                </a:lnTo>
                <a:lnTo>
                  <a:pt x="354" y="245"/>
                </a:lnTo>
                <a:lnTo>
                  <a:pt x="343" y="245"/>
                </a:lnTo>
                <a:lnTo>
                  <a:pt x="332" y="245"/>
                </a:lnTo>
                <a:lnTo>
                  <a:pt x="320" y="245"/>
                </a:lnTo>
                <a:lnTo>
                  <a:pt x="319" y="245"/>
                </a:lnTo>
                <a:lnTo>
                  <a:pt x="327" y="231"/>
                </a:lnTo>
                <a:lnTo>
                  <a:pt x="334" y="217"/>
                </a:lnTo>
                <a:lnTo>
                  <a:pt x="340" y="211"/>
                </a:lnTo>
                <a:lnTo>
                  <a:pt x="345" y="205"/>
                </a:lnTo>
                <a:lnTo>
                  <a:pt x="349" y="198"/>
                </a:lnTo>
                <a:lnTo>
                  <a:pt x="352" y="191"/>
                </a:lnTo>
                <a:lnTo>
                  <a:pt x="365" y="191"/>
                </a:lnTo>
                <a:lnTo>
                  <a:pt x="377" y="191"/>
                </a:lnTo>
                <a:lnTo>
                  <a:pt x="383" y="191"/>
                </a:lnTo>
                <a:lnTo>
                  <a:pt x="387" y="191"/>
                </a:lnTo>
                <a:lnTo>
                  <a:pt x="392" y="190"/>
                </a:lnTo>
                <a:lnTo>
                  <a:pt x="397" y="189"/>
                </a:lnTo>
                <a:lnTo>
                  <a:pt x="400" y="183"/>
                </a:lnTo>
                <a:lnTo>
                  <a:pt x="404" y="176"/>
                </a:lnTo>
                <a:lnTo>
                  <a:pt x="406" y="169"/>
                </a:lnTo>
                <a:lnTo>
                  <a:pt x="408" y="160"/>
                </a:lnTo>
                <a:lnTo>
                  <a:pt x="404" y="153"/>
                </a:lnTo>
                <a:lnTo>
                  <a:pt x="399" y="146"/>
                </a:lnTo>
                <a:lnTo>
                  <a:pt x="394" y="139"/>
                </a:lnTo>
                <a:lnTo>
                  <a:pt x="392" y="129"/>
                </a:lnTo>
                <a:lnTo>
                  <a:pt x="388" y="128"/>
                </a:lnTo>
                <a:lnTo>
                  <a:pt x="386" y="124"/>
                </a:lnTo>
                <a:lnTo>
                  <a:pt x="384" y="121"/>
                </a:lnTo>
                <a:lnTo>
                  <a:pt x="381" y="117"/>
                </a:lnTo>
                <a:lnTo>
                  <a:pt x="379" y="107"/>
                </a:lnTo>
                <a:lnTo>
                  <a:pt x="378" y="94"/>
                </a:lnTo>
                <a:lnTo>
                  <a:pt x="378" y="92"/>
                </a:lnTo>
                <a:lnTo>
                  <a:pt x="380" y="90"/>
                </a:lnTo>
                <a:lnTo>
                  <a:pt x="383" y="89"/>
                </a:lnTo>
                <a:lnTo>
                  <a:pt x="384" y="88"/>
                </a:lnTo>
                <a:lnTo>
                  <a:pt x="383" y="75"/>
                </a:lnTo>
                <a:lnTo>
                  <a:pt x="383" y="63"/>
                </a:lnTo>
                <a:lnTo>
                  <a:pt x="383" y="53"/>
                </a:lnTo>
                <a:lnTo>
                  <a:pt x="385" y="42"/>
                </a:lnTo>
                <a:lnTo>
                  <a:pt x="388" y="34"/>
                </a:lnTo>
                <a:lnTo>
                  <a:pt x="392" y="27"/>
                </a:lnTo>
                <a:lnTo>
                  <a:pt x="398" y="20"/>
                </a:lnTo>
                <a:lnTo>
                  <a:pt x="404" y="14"/>
                </a:lnTo>
                <a:lnTo>
                  <a:pt x="410" y="11"/>
                </a:lnTo>
                <a:lnTo>
                  <a:pt x="415" y="8"/>
                </a:lnTo>
                <a:lnTo>
                  <a:pt x="421" y="5"/>
                </a:lnTo>
                <a:lnTo>
                  <a:pt x="428" y="4"/>
                </a:lnTo>
                <a:lnTo>
                  <a:pt x="442" y="0"/>
                </a:lnTo>
                <a:lnTo>
                  <a:pt x="457" y="0"/>
                </a:lnTo>
                <a:lnTo>
                  <a:pt x="471" y="1"/>
                </a:lnTo>
                <a:lnTo>
                  <a:pt x="485" y="4"/>
                </a:lnTo>
                <a:lnTo>
                  <a:pt x="492" y="6"/>
                </a:lnTo>
                <a:lnTo>
                  <a:pt x="498" y="9"/>
                </a:lnTo>
                <a:lnTo>
                  <a:pt x="503" y="13"/>
                </a:lnTo>
                <a:lnTo>
                  <a:pt x="509" y="17"/>
                </a:lnTo>
                <a:lnTo>
                  <a:pt x="515" y="22"/>
                </a:lnTo>
                <a:lnTo>
                  <a:pt x="520" y="28"/>
                </a:lnTo>
                <a:lnTo>
                  <a:pt x="523" y="35"/>
                </a:lnTo>
                <a:lnTo>
                  <a:pt x="526" y="44"/>
                </a:lnTo>
                <a:lnTo>
                  <a:pt x="527" y="53"/>
                </a:lnTo>
                <a:lnTo>
                  <a:pt x="528" y="63"/>
                </a:lnTo>
                <a:lnTo>
                  <a:pt x="527" y="75"/>
                </a:lnTo>
                <a:lnTo>
                  <a:pt x="526" y="89"/>
                </a:lnTo>
                <a:lnTo>
                  <a:pt x="526" y="89"/>
                </a:lnTo>
                <a:lnTo>
                  <a:pt x="527" y="90"/>
                </a:lnTo>
                <a:lnTo>
                  <a:pt x="529" y="92"/>
                </a:lnTo>
                <a:lnTo>
                  <a:pt x="529" y="94"/>
                </a:lnTo>
                <a:lnTo>
                  <a:pt x="529" y="101"/>
                </a:lnTo>
                <a:lnTo>
                  <a:pt x="529" y="108"/>
                </a:lnTo>
                <a:lnTo>
                  <a:pt x="528" y="113"/>
                </a:lnTo>
                <a:lnTo>
                  <a:pt x="526" y="117"/>
                </a:lnTo>
                <a:lnTo>
                  <a:pt x="525" y="122"/>
                </a:lnTo>
                <a:lnTo>
                  <a:pt x="521" y="126"/>
                </a:lnTo>
                <a:lnTo>
                  <a:pt x="519" y="128"/>
                </a:lnTo>
                <a:lnTo>
                  <a:pt x="515" y="130"/>
                </a:lnTo>
                <a:lnTo>
                  <a:pt x="512" y="139"/>
                </a:lnTo>
                <a:lnTo>
                  <a:pt x="508" y="147"/>
                </a:lnTo>
                <a:lnTo>
                  <a:pt x="503" y="155"/>
                </a:lnTo>
                <a:lnTo>
                  <a:pt x="498" y="162"/>
                </a:lnTo>
                <a:lnTo>
                  <a:pt x="499" y="169"/>
                </a:lnTo>
                <a:lnTo>
                  <a:pt x="501" y="175"/>
                </a:lnTo>
                <a:lnTo>
                  <a:pt x="503" y="181"/>
                </a:lnTo>
                <a:lnTo>
                  <a:pt x="506" y="186"/>
                </a:lnTo>
                <a:lnTo>
                  <a:pt x="511" y="189"/>
                </a:lnTo>
                <a:lnTo>
                  <a:pt x="515" y="191"/>
                </a:lnTo>
                <a:lnTo>
                  <a:pt x="521" y="193"/>
                </a:lnTo>
                <a:lnTo>
                  <a:pt x="528" y="193"/>
                </a:lnTo>
                <a:lnTo>
                  <a:pt x="543" y="193"/>
                </a:lnTo>
                <a:lnTo>
                  <a:pt x="560" y="193"/>
                </a:lnTo>
                <a:close/>
                <a:moveTo>
                  <a:pt x="366" y="284"/>
                </a:moveTo>
                <a:lnTo>
                  <a:pt x="354" y="284"/>
                </a:lnTo>
                <a:lnTo>
                  <a:pt x="343" y="284"/>
                </a:lnTo>
                <a:lnTo>
                  <a:pt x="331" y="284"/>
                </a:lnTo>
                <a:lnTo>
                  <a:pt x="320" y="284"/>
                </a:lnTo>
                <a:lnTo>
                  <a:pt x="310" y="284"/>
                </a:lnTo>
                <a:lnTo>
                  <a:pt x="302" y="282"/>
                </a:lnTo>
                <a:lnTo>
                  <a:pt x="295" y="278"/>
                </a:lnTo>
                <a:lnTo>
                  <a:pt x="289" y="274"/>
                </a:lnTo>
                <a:lnTo>
                  <a:pt x="284" y="267"/>
                </a:lnTo>
                <a:lnTo>
                  <a:pt x="280" y="258"/>
                </a:lnTo>
                <a:lnTo>
                  <a:pt x="278" y="249"/>
                </a:lnTo>
                <a:lnTo>
                  <a:pt x="276" y="238"/>
                </a:lnTo>
                <a:lnTo>
                  <a:pt x="284" y="229"/>
                </a:lnTo>
                <a:lnTo>
                  <a:pt x="291" y="218"/>
                </a:lnTo>
                <a:lnTo>
                  <a:pt x="297" y="205"/>
                </a:lnTo>
                <a:lnTo>
                  <a:pt x="302" y="193"/>
                </a:lnTo>
                <a:lnTo>
                  <a:pt x="306" y="190"/>
                </a:lnTo>
                <a:lnTo>
                  <a:pt x="311" y="187"/>
                </a:lnTo>
                <a:lnTo>
                  <a:pt x="315" y="182"/>
                </a:lnTo>
                <a:lnTo>
                  <a:pt x="317" y="176"/>
                </a:lnTo>
                <a:lnTo>
                  <a:pt x="319" y="169"/>
                </a:lnTo>
                <a:lnTo>
                  <a:pt x="322" y="161"/>
                </a:lnTo>
                <a:lnTo>
                  <a:pt x="322" y="151"/>
                </a:lnTo>
                <a:lnTo>
                  <a:pt x="322" y="142"/>
                </a:lnTo>
                <a:lnTo>
                  <a:pt x="322" y="139"/>
                </a:lnTo>
                <a:lnTo>
                  <a:pt x="318" y="135"/>
                </a:lnTo>
                <a:lnTo>
                  <a:pt x="318" y="135"/>
                </a:lnTo>
                <a:lnTo>
                  <a:pt x="317" y="134"/>
                </a:lnTo>
                <a:lnTo>
                  <a:pt x="319" y="114"/>
                </a:lnTo>
                <a:lnTo>
                  <a:pt x="319" y="96"/>
                </a:lnTo>
                <a:lnTo>
                  <a:pt x="319" y="81"/>
                </a:lnTo>
                <a:lnTo>
                  <a:pt x="317" y="68"/>
                </a:lnTo>
                <a:lnTo>
                  <a:pt x="313" y="58"/>
                </a:lnTo>
                <a:lnTo>
                  <a:pt x="309" y="47"/>
                </a:lnTo>
                <a:lnTo>
                  <a:pt x="302" y="38"/>
                </a:lnTo>
                <a:lnTo>
                  <a:pt x="292" y="31"/>
                </a:lnTo>
                <a:lnTo>
                  <a:pt x="285" y="25"/>
                </a:lnTo>
                <a:lnTo>
                  <a:pt x="277" y="20"/>
                </a:lnTo>
                <a:lnTo>
                  <a:pt x="268" y="15"/>
                </a:lnTo>
                <a:lnTo>
                  <a:pt x="258" y="12"/>
                </a:lnTo>
                <a:lnTo>
                  <a:pt x="249" y="9"/>
                </a:lnTo>
                <a:lnTo>
                  <a:pt x="238" y="7"/>
                </a:lnTo>
                <a:lnTo>
                  <a:pt x="228" y="6"/>
                </a:lnTo>
                <a:lnTo>
                  <a:pt x="217" y="6"/>
                </a:lnTo>
                <a:lnTo>
                  <a:pt x="207" y="6"/>
                </a:lnTo>
                <a:lnTo>
                  <a:pt x="196" y="7"/>
                </a:lnTo>
                <a:lnTo>
                  <a:pt x="187" y="8"/>
                </a:lnTo>
                <a:lnTo>
                  <a:pt x="176" y="11"/>
                </a:lnTo>
                <a:lnTo>
                  <a:pt x="167" y="14"/>
                </a:lnTo>
                <a:lnTo>
                  <a:pt x="157" y="18"/>
                </a:lnTo>
                <a:lnTo>
                  <a:pt x="149" y="22"/>
                </a:lnTo>
                <a:lnTo>
                  <a:pt x="141" y="27"/>
                </a:lnTo>
                <a:lnTo>
                  <a:pt x="133" y="35"/>
                </a:lnTo>
                <a:lnTo>
                  <a:pt x="124" y="45"/>
                </a:lnTo>
                <a:lnTo>
                  <a:pt x="119" y="55"/>
                </a:lnTo>
                <a:lnTo>
                  <a:pt x="114" y="68"/>
                </a:lnTo>
                <a:lnTo>
                  <a:pt x="111" y="82"/>
                </a:lnTo>
                <a:lnTo>
                  <a:pt x="110" y="97"/>
                </a:lnTo>
                <a:lnTo>
                  <a:pt x="110" y="114"/>
                </a:lnTo>
                <a:lnTo>
                  <a:pt x="113" y="133"/>
                </a:lnTo>
                <a:lnTo>
                  <a:pt x="110" y="134"/>
                </a:lnTo>
                <a:lnTo>
                  <a:pt x="108" y="135"/>
                </a:lnTo>
                <a:lnTo>
                  <a:pt x="104" y="139"/>
                </a:lnTo>
                <a:lnTo>
                  <a:pt x="104" y="142"/>
                </a:lnTo>
                <a:lnTo>
                  <a:pt x="104" y="151"/>
                </a:lnTo>
                <a:lnTo>
                  <a:pt x="106" y="161"/>
                </a:lnTo>
                <a:lnTo>
                  <a:pt x="107" y="168"/>
                </a:lnTo>
                <a:lnTo>
                  <a:pt x="109" y="175"/>
                </a:lnTo>
                <a:lnTo>
                  <a:pt x="113" y="181"/>
                </a:lnTo>
                <a:lnTo>
                  <a:pt x="115" y="186"/>
                </a:lnTo>
                <a:lnTo>
                  <a:pt x="120" y="190"/>
                </a:lnTo>
                <a:lnTo>
                  <a:pt x="123" y="193"/>
                </a:lnTo>
                <a:lnTo>
                  <a:pt x="128" y="204"/>
                </a:lnTo>
                <a:lnTo>
                  <a:pt x="134" y="216"/>
                </a:lnTo>
                <a:lnTo>
                  <a:pt x="141" y="227"/>
                </a:lnTo>
                <a:lnTo>
                  <a:pt x="148" y="236"/>
                </a:lnTo>
                <a:lnTo>
                  <a:pt x="146" y="249"/>
                </a:lnTo>
                <a:lnTo>
                  <a:pt x="141" y="261"/>
                </a:lnTo>
                <a:lnTo>
                  <a:pt x="136" y="270"/>
                </a:lnTo>
                <a:lnTo>
                  <a:pt x="130" y="278"/>
                </a:lnTo>
                <a:lnTo>
                  <a:pt x="124" y="281"/>
                </a:lnTo>
                <a:lnTo>
                  <a:pt x="117" y="282"/>
                </a:lnTo>
                <a:lnTo>
                  <a:pt x="110" y="282"/>
                </a:lnTo>
                <a:lnTo>
                  <a:pt x="102" y="282"/>
                </a:lnTo>
                <a:lnTo>
                  <a:pt x="92" y="282"/>
                </a:lnTo>
                <a:lnTo>
                  <a:pt x="81" y="282"/>
                </a:lnTo>
                <a:lnTo>
                  <a:pt x="70" y="282"/>
                </a:lnTo>
                <a:lnTo>
                  <a:pt x="59" y="282"/>
                </a:lnTo>
                <a:lnTo>
                  <a:pt x="52" y="289"/>
                </a:lnTo>
                <a:lnTo>
                  <a:pt x="45" y="298"/>
                </a:lnTo>
                <a:lnTo>
                  <a:pt x="39" y="308"/>
                </a:lnTo>
                <a:lnTo>
                  <a:pt x="33" y="318"/>
                </a:lnTo>
                <a:lnTo>
                  <a:pt x="27" y="329"/>
                </a:lnTo>
                <a:lnTo>
                  <a:pt x="21" y="340"/>
                </a:lnTo>
                <a:lnTo>
                  <a:pt x="16" y="353"/>
                </a:lnTo>
                <a:lnTo>
                  <a:pt x="13" y="365"/>
                </a:lnTo>
                <a:lnTo>
                  <a:pt x="6" y="391"/>
                </a:lnTo>
                <a:lnTo>
                  <a:pt x="1" y="417"/>
                </a:lnTo>
                <a:lnTo>
                  <a:pt x="0" y="430"/>
                </a:lnTo>
                <a:lnTo>
                  <a:pt x="0" y="441"/>
                </a:lnTo>
                <a:lnTo>
                  <a:pt x="0" y="453"/>
                </a:lnTo>
                <a:lnTo>
                  <a:pt x="0" y="465"/>
                </a:lnTo>
                <a:lnTo>
                  <a:pt x="7" y="468"/>
                </a:lnTo>
                <a:lnTo>
                  <a:pt x="15" y="472"/>
                </a:lnTo>
                <a:lnTo>
                  <a:pt x="25" y="475"/>
                </a:lnTo>
                <a:lnTo>
                  <a:pt x="35" y="479"/>
                </a:lnTo>
                <a:lnTo>
                  <a:pt x="60" y="485"/>
                </a:lnTo>
                <a:lnTo>
                  <a:pt x="88" y="490"/>
                </a:lnTo>
                <a:lnTo>
                  <a:pt x="119" y="494"/>
                </a:lnTo>
                <a:lnTo>
                  <a:pt x="151" y="497"/>
                </a:lnTo>
                <a:lnTo>
                  <a:pt x="185" y="499"/>
                </a:lnTo>
                <a:lnTo>
                  <a:pt x="219" y="499"/>
                </a:lnTo>
                <a:lnTo>
                  <a:pt x="253" y="499"/>
                </a:lnTo>
                <a:lnTo>
                  <a:pt x="288" y="498"/>
                </a:lnTo>
                <a:lnTo>
                  <a:pt x="319" y="494"/>
                </a:lnTo>
                <a:lnTo>
                  <a:pt x="349" y="491"/>
                </a:lnTo>
                <a:lnTo>
                  <a:pt x="374" y="486"/>
                </a:lnTo>
                <a:lnTo>
                  <a:pt x="397" y="480"/>
                </a:lnTo>
                <a:lnTo>
                  <a:pt x="406" y="477"/>
                </a:lnTo>
                <a:lnTo>
                  <a:pt x="414" y="473"/>
                </a:lnTo>
                <a:lnTo>
                  <a:pt x="421" y="468"/>
                </a:lnTo>
                <a:lnTo>
                  <a:pt x="427" y="465"/>
                </a:lnTo>
                <a:lnTo>
                  <a:pt x="426" y="444"/>
                </a:lnTo>
                <a:lnTo>
                  <a:pt x="424" y="421"/>
                </a:lnTo>
                <a:lnTo>
                  <a:pt x="420" y="397"/>
                </a:lnTo>
                <a:lnTo>
                  <a:pt x="415" y="372"/>
                </a:lnTo>
                <a:lnTo>
                  <a:pt x="412" y="359"/>
                </a:lnTo>
                <a:lnTo>
                  <a:pt x="407" y="348"/>
                </a:lnTo>
                <a:lnTo>
                  <a:pt x="403" y="335"/>
                </a:lnTo>
                <a:lnTo>
                  <a:pt x="397" y="324"/>
                </a:lnTo>
                <a:lnTo>
                  <a:pt x="391" y="312"/>
                </a:lnTo>
                <a:lnTo>
                  <a:pt x="384" y="302"/>
                </a:lnTo>
                <a:lnTo>
                  <a:pt x="376" y="292"/>
                </a:lnTo>
                <a:lnTo>
                  <a:pt x="366" y="284"/>
                </a:lnTo>
                <a:lnTo>
                  <a:pt x="366" y="284"/>
                </a:lnTo>
                <a:close/>
              </a:path>
            </a:pathLst>
          </a:custGeom>
          <a:solidFill>
            <a:sysClr val="window" lastClr="FFFFFF"/>
          </a:solidFill>
          <a:ln>
            <a:noFill/>
          </a:ln>
        </p:spPr>
        <p:txBody>
          <a:bodyPr vert="horz" wrap="square" lIns="91440" tIns="45720" rIns="91440" bIns="45720" numCol="1" anchor="t" anchorCtr="0" compatLnSpc="1"/>
          <a:lstStyle/>
          <a:p>
            <a:pPr marL="0" marR="0" lvl="0" indent="0" defTabSz="6858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smtClean="0">
              <a:ln>
                <a:noFill/>
              </a:ln>
              <a:solidFill>
                <a:prstClr val="black"/>
              </a:solidFill>
              <a:effectLst/>
              <a:uLnTx/>
              <a:uFillTx/>
              <a:cs typeface="+mn-ea"/>
              <a:sym typeface="+mn-lt"/>
            </a:endParaRPr>
          </a:p>
        </p:txBody>
      </p:sp>
      <p:sp>
        <p:nvSpPr>
          <p:cNvPr id="41" name="Freeform 175"/>
          <p:cNvSpPr>
            <a:spLocks noEditPoints="1"/>
          </p:cNvSpPr>
          <p:nvPr/>
        </p:nvSpPr>
        <p:spPr bwMode="auto">
          <a:xfrm>
            <a:off x="4405581" y="2771197"/>
            <a:ext cx="485006" cy="618630"/>
          </a:xfrm>
          <a:custGeom>
            <a:avLst/>
            <a:gdLst>
              <a:gd name="T0" fmla="*/ 84 w 138"/>
              <a:gd name="T1" fmla="*/ 71 h 176"/>
              <a:gd name="T2" fmla="*/ 69 w 138"/>
              <a:gd name="T3" fmla="*/ 69 h 176"/>
              <a:gd name="T4" fmla="*/ 54 w 138"/>
              <a:gd name="T5" fmla="*/ 71 h 176"/>
              <a:gd name="T6" fmla="*/ 54 w 138"/>
              <a:gd name="T7" fmla="*/ 26 h 176"/>
              <a:gd name="T8" fmla="*/ 15 w 138"/>
              <a:gd name="T9" fmla="*/ 26 h 176"/>
              <a:gd name="T10" fmla="*/ 15 w 138"/>
              <a:gd name="T11" fmla="*/ 48 h 176"/>
              <a:gd name="T12" fmla="*/ 34 w 138"/>
              <a:gd name="T13" fmla="*/ 82 h 176"/>
              <a:gd name="T14" fmla="*/ 16 w 138"/>
              <a:gd name="T15" fmla="*/ 122 h 176"/>
              <a:gd name="T16" fmla="*/ 69 w 138"/>
              <a:gd name="T17" fmla="*/ 176 h 176"/>
              <a:gd name="T18" fmla="*/ 122 w 138"/>
              <a:gd name="T19" fmla="*/ 122 h 176"/>
              <a:gd name="T20" fmla="*/ 101 w 138"/>
              <a:gd name="T21" fmla="*/ 80 h 176"/>
              <a:gd name="T22" fmla="*/ 123 w 138"/>
              <a:gd name="T23" fmla="*/ 49 h 176"/>
              <a:gd name="T24" fmla="*/ 123 w 138"/>
              <a:gd name="T25" fmla="*/ 26 h 176"/>
              <a:gd name="T26" fmla="*/ 84 w 138"/>
              <a:gd name="T27" fmla="*/ 26 h 176"/>
              <a:gd name="T28" fmla="*/ 84 w 138"/>
              <a:gd name="T29" fmla="*/ 71 h 176"/>
              <a:gd name="T30" fmla="*/ 103 w 138"/>
              <a:gd name="T31" fmla="*/ 122 h 176"/>
              <a:gd name="T32" fmla="*/ 69 w 138"/>
              <a:gd name="T33" fmla="*/ 157 h 176"/>
              <a:gd name="T34" fmla="*/ 35 w 138"/>
              <a:gd name="T35" fmla="*/ 122 h 176"/>
              <a:gd name="T36" fmla="*/ 69 w 138"/>
              <a:gd name="T37" fmla="*/ 88 h 176"/>
              <a:gd name="T38" fmla="*/ 103 w 138"/>
              <a:gd name="T39" fmla="*/ 122 h 176"/>
              <a:gd name="T40" fmla="*/ 0 w 138"/>
              <a:gd name="T41" fmla="*/ 0 h 176"/>
              <a:gd name="T42" fmla="*/ 0 w 138"/>
              <a:gd name="T43" fmla="*/ 16 h 176"/>
              <a:gd name="T44" fmla="*/ 138 w 138"/>
              <a:gd name="T45" fmla="*/ 16 h 176"/>
              <a:gd name="T46" fmla="*/ 138 w 138"/>
              <a:gd name="T47" fmla="*/ 0 h 176"/>
              <a:gd name="T48" fmla="*/ 0 w 138"/>
              <a:gd name="T49" fmla="*/ 0 h 176"/>
              <a:gd name="T50" fmla="*/ 68 w 138"/>
              <a:gd name="T51" fmla="*/ 91 h 176"/>
              <a:gd name="T52" fmla="*/ 61 w 138"/>
              <a:gd name="T53" fmla="*/ 111 h 176"/>
              <a:gd name="T54" fmla="*/ 39 w 138"/>
              <a:gd name="T55" fmla="*/ 111 h 176"/>
              <a:gd name="T56" fmla="*/ 38 w 138"/>
              <a:gd name="T57" fmla="*/ 112 h 176"/>
              <a:gd name="T58" fmla="*/ 38 w 138"/>
              <a:gd name="T59" fmla="*/ 114 h 176"/>
              <a:gd name="T60" fmla="*/ 56 w 138"/>
              <a:gd name="T61" fmla="*/ 127 h 176"/>
              <a:gd name="T62" fmla="*/ 49 w 138"/>
              <a:gd name="T63" fmla="*/ 148 h 176"/>
              <a:gd name="T64" fmla="*/ 50 w 138"/>
              <a:gd name="T65" fmla="*/ 149 h 176"/>
              <a:gd name="T66" fmla="*/ 51 w 138"/>
              <a:gd name="T67" fmla="*/ 149 h 176"/>
              <a:gd name="T68" fmla="*/ 69 w 138"/>
              <a:gd name="T69" fmla="*/ 136 h 176"/>
              <a:gd name="T70" fmla="*/ 87 w 138"/>
              <a:gd name="T71" fmla="*/ 149 h 176"/>
              <a:gd name="T72" fmla="*/ 88 w 138"/>
              <a:gd name="T73" fmla="*/ 149 h 176"/>
              <a:gd name="T74" fmla="*/ 88 w 138"/>
              <a:gd name="T75" fmla="*/ 149 h 176"/>
              <a:gd name="T76" fmla="*/ 89 w 138"/>
              <a:gd name="T77" fmla="*/ 148 h 176"/>
              <a:gd name="T78" fmla="*/ 82 w 138"/>
              <a:gd name="T79" fmla="*/ 127 h 176"/>
              <a:gd name="T80" fmla="*/ 100 w 138"/>
              <a:gd name="T81" fmla="*/ 114 h 176"/>
              <a:gd name="T82" fmla="*/ 100 w 138"/>
              <a:gd name="T83" fmla="*/ 112 h 176"/>
              <a:gd name="T84" fmla="*/ 99 w 138"/>
              <a:gd name="T85" fmla="*/ 111 h 176"/>
              <a:gd name="T86" fmla="*/ 77 w 138"/>
              <a:gd name="T87" fmla="*/ 111 h 176"/>
              <a:gd name="T88" fmla="*/ 70 w 138"/>
              <a:gd name="T89" fmla="*/ 91 h 176"/>
              <a:gd name="T90" fmla="*/ 69 w 138"/>
              <a:gd name="T91" fmla="*/ 90 h 176"/>
              <a:gd name="T92" fmla="*/ 68 w 138"/>
              <a:gd name="T93" fmla="*/ 91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38" h="176">
                <a:moveTo>
                  <a:pt x="84" y="71"/>
                </a:moveTo>
                <a:cubicBezTo>
                  <a:pt x="79" y="70"/>
                  <a:pt x="74" y="69"/>
                  <a:pt x="69" y="69"/>
                </a:cubicBezTo>
                <a:cubicBezTo>
                  <a:pt x="64" y="69"/>
                  <a:pt x="59" y="70"/>
                  <a:pt x="54" y="71"/>
                </a:cubicBezTo>
                <a:cubicBezTo>
                  <a:pt x="54" y="26"/>
                  <a:pt x="54" y="26"/>
                  <a:pt x="54" y="26"/>
                </a:cubicBezTo>
                <a:cubicBezTo>
                  <a:pt x="15" y="26"/>
                  <a:pt x="15" y="26"/>
                  <a:pt x="15" y="26"/>
                </a:cubicBezTo>
                <a:cubicBezTo>
                  <a:pt x="15" y="48"/>
                  <a:pt x="15" y="48"/>
                  <a:pt x="15" y="48"/>
                </a:cubicBezTo>
                <a:cubicBezTo>
                  <a:pt x="34" y="82"/>
                  <a:pt x="34" y="82"/>
                  <a:pt x="34" y="82"/>
                </a:cubicBezTo>
                <a:cubicBezTo>
                  <a:pt x="23" y="92"/>
                  <a:pt x="16" y="106"/>
                  <a:pt x="16" y="122"/>
                </a:cubicBezTo>
                <a:cubicBezTo>
                  <a:pt x="16" y="152"/>
                  <a:pt x="40" y="176"/>
                  <a:pt x="69" y="176"/>
                </a:cubicBezTo>
                <a:cubicBezTo>
                  <a:pt x="98" y="176"/>
                  <a:pt x="122" y="152"/>
                  <a:pt x="122" y="122"/>
                </a:cubicBezTo>
                <a:cubicBezTo>
                  <a:pt x="122" y="105"/>
                  <a:pt x="114" y="90"/>
                  <a:pt x="101" y="80"/>
                </a:cubicBezTo>
                <a:cubicBezTo>
                  <a:pt x="123" y="49"/>
                  <a:pt x="123" y="49"/>
                  <a:pt x="123" y="49"/>
                </a:cubicBezTo>
                <a:cubicBezTo>
                  <a:pt x="123" y="26"/>
                  <a:pt x="123" y="26"/>
                  <a:pt x="123" y="26"/>
                </a:cubicBezTo>
                <a:cubicBezTo>
                  <a:pt x="84" y="26"/>
                  <a:pt x="84" y="26"/>
                  <a:pt x="84" y="26"/>
                </a:cubicBezTo>
                <a:lnTo>
                  <a:pt x="84" y="71"/>
                </a:lnTo>
                <a:close/>
                <a:moveTo>
                  <a:pt x="103" y="122"/>
                </a:moveTo>
                <a:cubicBezTo>
                  <a:pt x="103" y="141"/>
                  <a:pt x="88" y="157"/>
                  <a:pt x="69" y="157"/>
                </a:cubicBezTo>
                <a:cubicBezTo>
                  <a:pt x="50" y="157"/>
                  <a:pt x="35" y="141"/>
                  <a:pt x="35" y="122"/>
                </a:cubicBezTo>
                <a:cubicBezTo>
                  <a:pt x="35" y="104"/>
                  <a:pt x="50" y="88"/>
                  <a:pt x="69" y="88"/>
                </a:cubicBezTo>
                <a:cubicBezTo>
                  <a:pt x="88" y="88"/>
                  <a:pt x="103" y="104"/>
                  <a:pt x="103" y="122"/>
                </a:cubicBezTo>
                <a:close/>
                <a:moveTo>
                  <a:pt x="0" y="0"/>
                </a:moveTo>
                <a:cubicBezTo>
                  <a:pt x="0" y="16"/>
                  <a:pt x="0" y="16"/>
                  <a:pt x="0" y="16"/>
                </a:cubicBezTo>
                <a:cubicBezTo>
                  <a:pt x="138" y="16"/>
                  <a:pt x="138" y="16"/>
                  <a:pt x="138" y="16"/>
                </a:cubicBezTo>
                <a:cubicBezTo>
                  <a:pt x="138" y="0"/>
                  <a:pt x="138" y="0"/>
                  <a:pt x="138" y="0"/>
                </a:cubicBezTo>
                <a:lnTo>
                  <a:pt x="0" y="0"/>
                </a:lnTo>
                <a:close/>
                <a:moveTo>
                  <a:pt x="68" y="91"/>
                </a:moveTo>
                <a:cubicBezTo>
                  <a:pt x="61" y="111"/>
                  <a:pt x="61" y="111"/>
                  <a:pt x="61" y="111"/>
                </a:cubicBezTo>
                <a:cubicBezTo>
                  <a:pt x="39" y="111"/>
                  <a:pt x="39" y="111"/>
                  <a:pt x="39" y="111"/>
                </a:cubicBezTo>
                <a:cubicBezTo>
                  <a:pt x="39" y="111"/>
                  <a:pt x="38" y="112"/>
                  <a:pt x="38" y="112"/>
                </a:cubicBezTo>
                <a:cubicBezTo>
                  <a:pt x="38" y="113"/>
                  <a:pt x="38" y="113"/>
                  <a:pt x="38" y="114"/>
                </a:cubicBezTo>
                <a:cubicBezTo>
                  <a:pt x="56" y="127"/>
                  <a:pt x="56" y="127"/>
                  <a:pt x="56" y="127"/>
                </a:cubicBezTo>
                <a:cubicBezTo>
                  <a:pt x="49" y="148"/>
                  <a:pt x="49" y="148"/>
                  <a:pt x="49" y="148"/>
                </a:cubicBezTo>
                <a:cubicBezTo>
                  <a:pt x="49" y="148"/>
                  <a:pt x="49" y="149"/>
                  <a:pt x="50" y="149"/>
                </a:cubicBezTo>
                <a:cubicBezTo>
                  <a:pt x="50" y="149"/>
                  <a:pt x="51" y="149"/>
                  <a:pt x="51" y="149"/>
                </a:cubicBezTo>
                <a:cubicBezTo>
                  <a:pt x="69" y="136"/>
                  <a:pt x="69" y="136"/>
                  <a:pt x="69" y="136"/>
                </a:cubicBezTo>
                <a:cubicBezTo>
                  <a:pt x="87" y="149"/>
                  <a:pt x="87" y="149"/>
                  <a:pt x="87" y="149"/>
                </a:cubicBezTo>
                <a:cubicBezTo>
                  <a:pt x="87" y="149"/>
                  <a:pt x="87" y="149"/>
                  <a:pt x="88" y="149"/>
                </a:cubicBezTo>
                <a:cubicBezTo>
                  <a:pt x="88" y="149"/>
                  <a:pt x="88" y="149"/>
                  <a:pt x="88" y="149"/>
                </a:cubicBezTo>
                <a:cubicBezTo>
                  <a:pt x="89" y="149"/>
                  <a:pt x="89" y="148"/>
                  <a:pt x="89" y="148"/>
                </a:cubicBezTo>
                <a:cubicBezTo>
                  <a:pt x="82" y="127"/>
                  <a:pt x="82" y="127"/>
                  <a:pt x="82" y="127"/>
                </a:cubicBezTo>
                <a:cubicBezTo>
                  <a:pt x="100" y="114"/>
                  <a:pt x="100" y="114"/>
                  <a:pt x="100" y="114"/>
                </a:cubicBezTo>
                <a:cubicBezTo>
                  <a:pt x="100" y="113"/>
                  <a:pt x="100" y="113"/>
                  <a:pt x="100" y="112"/>
                </a:cubicBezTo>
                <a:cubicBezTo>
                  <a:pt x="100" y="112"/>
                  <a:pt x="99" y="111"/>
                  <a:pt x="99" y="111"/>
                </a:cubicBezTo>
                <a:cubicBezTo>
                  <a:pt x="77" y="111"/>
                  <a:pt x="77" y="111"/>
                  <a:pt x="77" y="111"/>
                </a:cubicBezTo>
                <a:cubicBezTo>
                  <a:pt x="70" y="91"/>
                  <a:pt x="70" y="91"/>
                  <a:pt x="70" y="91"/>
                </a:cubicBezTo>
                <a:cubicBezTo>
                  <a:pt x="70" y="90"/>
                  <a:pt x="70" y="90"/>
                  <a:pt x="69" y="90"/>
                </a:cubicBezTo>
                <a:cubicBezTo>
                  <a:pt x="68" y="90"/>
                  <a:pt x="68" y="90"/>
                  <a:pt x="68" y="91"/>
                </a:cubicBezTo>
                <a:close/>
              </a:path>
            </a:pathLst>
          </a:custGeom>
          <a:solidFill>
            <a:sysClr val="window" lastClr="FFFFFF"/>
          </a:solidFill>
          <a:ln>
            <a:noFill/>
          </a:ln>
        </p:spPr>
        <p:txBody>
          <a:bodyPr/>
          <a:lstStyle/>
          <a:p>
            <a:pPr marL="0" marR="0" lvl="0" indent="0" defTabSz="6858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prstClr val="black"/>
              </a:solidFill>
              <a:effectLst/>
              <a:uLnTx/>
              <a:uFillTx/>
              <a:cs typeface="+mn-ea"/>
              <a:sym typeface="+mn-lt"/>
            </a:endParaRPr>
          </a:p>
        </p:txBody>
      </p:sp>
      <p:sp>
        <p:nvSpPr>
          <p:cNvPr id="42" name="TextBox 6"/>
          <p:cNvSpPr txBox="1"/>
          <p:nvPr/>
        </p:nvSpPr>
        <p:spPr>
          <a:xfrm>
            <a:off x="1150282" y="-523042"/>
            <a:ext cx="595035" cy="338554"/>
          </a:xfrm>
          <a:prstGeom prst="rect">
            <a:avLst/>
          </a:prstGeom>
          <a:noFill/>
        </p:spPr>
        <p:txBody>
          <a:bodyPr wrap="none" rtlCol="0">
            <a:spAutoFit/>
          </a:bodyPr>
          <a:lstStyle/>
          <a:p>
            <a:r>
              <a:rPr lang="zh-CN" altLang="en-US" dirty="0">
                <a:cs typeface="+mn-ea"/>
                <a:sym typeface="+mn-lt"/>
              </a:rPr>
              <a:t>延时</a:t>
            </a:r>
          </a:p>
        </p:txBody>
      </p:sp>
    </p:spTree>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ppt_x</p:attrName>
                                        </p:attrNameLst>
                                      </p:cBhvr>
                                      <p:tavLst>
                                        <p:tav tm="0">
                                          <p:val>
                                            <p:strVal val="#ppt_x-#ppt_w*1.125000"/>
                                          </p:val>
                                        </p:tav>
                                        <p:tav tm="100000">
                                          <p:val>
                                            <p:strVal val="#ppt_x"/>
                                          </p:val>
                                        </p:tav>
                                      </p:tavLst>
                                    </p:anim>
                                    <p:animEffect transition="in" filter="wipe(right)">
                                      <p:cBhvr>
                                        <p:cTn id="8" dur="500"/>
                                        <p:tgtEl>
                                          <p:spTgt spid="2"/>
                                        </p:tgtEl>
                                      </p:cBhvr>
                                    </p:animEffect>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500"/>
                            </p:stCondLst>
                            <p:childTnLst>
                              <p:par>
                                <p:cTn id="17" presetID="23" presetClass="entr" presetSubtype="36" fill="hold" grpId="0" nodeType="afterEffect">
                                  <p:stCondLst>
                                    <p:cond delay="0"/>
                                  </p:stCondLst>
                                  <p:childTnLst>
                                    <p:set>
                                      <p:cBhvr>
                                        <p:cTn id="18" dur="1" fill="hold">
                                          <p:stCondLst>
                                            <p:cond delay="0"/>
                                          </p:stCondLst>
                                        </p:cTn>
                                        <p:tgtEl>
                                          <p:spTgt spid="41"/>
                                        </p:tgtEl>
                                        <p:attrNameLst>
                                          <p:attrName>style.visibility</p:attrName>
                                        </p:attrNameLst>
                                      </p:cBhvr>
                                      <p:to>
                                        <p:strVal val="visible"/>
                                      </p:to>
                                    </p:set>
                                    <p:anim calcmode="lin" valueType="num">
                                      <p:cBhvr>
                                        <p:cTn id="19" dur="500" fill="hold"/>
                                        <p:tgtEl>
                                          <p:spTgt spid="41"/>
                                        </p:tgtEl>
                                        <p:attrNameLst>
                                          <p:attrName>ppt_w</p:attrName>
                                        </p:attrNameLst>
                                      </p:cBhvr>
                                      <p:tavLst>
                                        <p:tav tm="0">
                                          <p:val>
                                            <p:strVal val="(6*min(max(#ppt_w*#ppt_h,.3),1)-7.4)/-.7*#ppt_w"/>
                                          </p:val>
                                        </p:tav>
                                        <p:tav tm="100000">
                                          <p:val>
                                            <p:strVal val="#ppt_w"/>
                                          </p:val>
                                        </p:tav>
                                      </p:tavLst>
                                    </p:anim>
                                    <p:anim calcmode="lin" valueType="num">
                                      <p:cBhvr>
                                        <p:cTn id="20" dur="500" fill="hold"/>
                                        <p:tgtEl>
                                          <p:spTgt spid="41"/>
                                        </p:tgtEl>
                                        <p:attrNameLst>
                                          <p:attrName>ppt_h</p:attrName>
                                        </p:attrNameLst>
                                      </p:cBhvr>
                                      <p:tavLst>
                                        <p:tav tm="0">
                                          <p:val>
                                            <p:strVal val="(6*min(max(#ppt_w*#ppt_h,.3),1)-7.4)/-.7*#ppt_h"/>
                                          </p:val>
                                        </p:tav>
                                        <p:tav tm="100000">
                                          <p:val>
                                            <p:strVal val="#ppt_h"/>
                                          </p:val>
                                        </p:tav>
                                      </p:tavLst>
                                    </p:anim>
                                    <p:anim calcmode="lin" valueType="num">
                                      <p:cBhvr>
                                        <p:cTn id="21" dur="500" fill="hold"/>
                                        <p:tgtEl>
                                          <p:spTgt spid="41"/>
                                        </p:tgtEl>
                                        <p:attrNameLst>
                                          <p:attrName>ppt_x</p:attrName>
                                        </p:attrNameLst>
                                      </p:cBhvr>
                                      <p:tavLst>
                                        <p:tav tm="0">
                                          <p:val>
                                            <p:fltVal val="0.5"/>
                                          </p:val>
                                        </p:tav>
                                        <p:tav tm="100000">
                                          <p:val>
                                            <p:strVal val="#ppt_x"/>
                                          </p:val>
                                        </p:tav>
                                      </p:tavLst>
                                    </p:anim>
                                    <p:anim calcmode="lin" valueType="num">
                                      <p:cBhvr>
                                        <p:cTn id="22" dur="500" fill="hold"/>
                                        <p:tgtEl>
                                          <p:spTgt spid="41"/>
                                        </p:tgtEl>
                                        <p:attrNameLst>
                                          <p:attrName>ppt_y</p:attrName>
                                        </p:attrNameLst>
                                      </p:cBhvr>
                                      <p:tavLst>
                                        <p:tav tm="0">
                                          <p:val>
                                            <p:strVal val="1+(6*min(max(#ppt_w*#ppt_h,.3),1)-7.4)/-.7*#ppt_h/2"/>
                                          </p:val>
                                        </p:tav>
                                        <p:tav tm="100000">
                                          <p:val>
                                            <p:strVal val="#ppt_y"/>
                                          </p:val>
                                        </p:tav>
                                      </p:tavLst>
                                    </p:anim>
                                  </p:childTnLst>
                                </p:cTn>
                              </p:par>
                            </p:childTnLst>
                          </p:cTn>
                        </p:par>
                        <p:par>
                          <p:cTn id="23" fill="hold">
                            <p:stCondLst>
                              <p:cond delay="1000"/>
                            </p:stCondLst>
                            <p:childTnLst>
                              <p:par>
                                <p:cTn id="24" presetID="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 calcmode="lin" valueType="num">
                                      <p:cBhvr additive="base">
                                        <p:cTn id="26" dur="500" fill="hold"/>
                                        <p:tgtEl>
                                          <p:spTgt spid="18"/>
                                        </p:tgtEl>
                                        <p:attrNameLst>
                                          <p:attrName>ppt_x</p:attrName>
                                        </p:attrNameLst>
                                      </p:cBhvr>
                                      <p:tavLst>
                                        <p:tav tm="0">
                                          <p:val>
                                            <p:strVal val="#ppt_x"/>
                                          </p:val>
                                        </p:tav>
                                        <p:tav tm="100000">
                                          <p:val>
                                            <p:strVal val="#ppt_x"/>
                                          </p:val>
                                        </p:tav>
                                      </p:tavLst>
                                    </p:anim>
                                    <p:anim calcmode="lin" valueType="num">
                                      <p:cBhvr additive="base">
                                        <p:cTn id="27" dur="500" fill="hold"/>
                                        <p:tgtEl>
                                          <p:spTgt spid="18"/>
                                        </p:tgtEl>
                                        <p:attrNameLst>
                                          <p:attrName>ppt_y</p:attrName>
                                        </p:attrNameLst>
                                      </p:cBhvr>
                                      <p:tavLst>
                                        <p:tav tm="0">
                                          <p:val>
                                            <p:strVal val="0-#ppt_h/2"/>
                                          </p:val>
                                        </p:tav>
                                        <p:tav tm="100000">
                                          <p:val>
                                            <p:strVal val="#ppt_y"/>
                                          </p:val>
                                        </p:tav>
                                      </p:tavLst>
                                    </p:anim>
                                  </p:childTnLst>
                                </p:cTn>
                              </p:par>
                            </p:childTnLst>
                          </p:cTn>
                        </p:par>
                        <p:par>
                          <p:cTn id="28" fill="hold">
                            <p:stCondLst>
                              <p:cond delay="1500"/>
                            </p:stCondLst>
                            <p:childTnLst>
                              <p:par>
                                <p:cTn id="29" presetID="22" presetClass="entr" presetSubtype="8" fill="hold" grpId="0" nodeType="after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wipe(left)">
                                      <p:cBhvr>
                                        <p:cTn id="31" dur="1000"/>
                                        <p:tgtEl>
                                          <p:spTgt spid="25"/>
                                        </p:tgtEl>
                                      </p:cBhvr>
                                    </p:animEffect>
                                  </p:childTnLst>
                                </p:cTn>
                              </p:par>
                            </p:childTnLst>
                          </p:cTn>
                        </p:par>
                        <p:par>
                          <p:cTn id="32" fill="hold">
                            <p:stCondLst>
                              <p:cond delay="2500"/>
                            </p:stCondLst>
                            <p:childTnLst>
                              <p:par>
                                <p:cTn id="33" presetID="53" presetClass="entr" presetSubtype="528"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anim calcmode="lin" valueType="num">
                                      <p:cBhvr>
                                        <p:cTn id="38" dur="500" fill="hold"/>
                                        <p:tgtEl>
                                          <p:spTgt spid="35"/>
                                        </p:tgtEl>
                                        <p:attrNameLst>
                                          <p:attrName>ppt_x</p:attrName>
                                        </p:attrNameLst>
                                      </p:cBhvr>
                                      <p:tavLst>
                                        <p:tav tm="0">
                                          <p:val>
                                            <p:fltVal val="0.5"/>
                                          </p:val>
                                        </p:tav>
                                        <p:tav tm="100000">
                                          <p:val>
                                            <p:strVal val="#ppt_x"/>
                                          </p:val>
                                        </p:tav>
                                      </p:tavLst>
                                    </p:anim>
                                    <p:anim calcmode="lin" valueType="num">
                                      <p:cBhvr>
                                        <p:cTn id="39" dur="500" fill="hold"/>
                                        <p:tgtEl>
                                          <p:spTgt spid="35"/>
                                        </p:tgtEl>
                                        <p:attrNameLst>
                                          <p:attrName>ppt_y</p:attrName>
                                        </p:attrNameLst>
                                      </p:cBhvr>
                                      <p:tavLst>
                                        <p:tav tm="0">
                                          <p:val>
                                            <p:fltVal val="0.5"/>
                                          </p:val>
                                        </p:tav>
                                        <p:tav tm="100000">
                                          <p:val>
                                            <p:strVal val="#ppt_y"/>
                                          </p:val>
                                        </p:tav>
                                      </p:tavLst>
                                    </p:anim>
                                  </p:childTnLst>
                                </p:cTn>
                              </p:par>
                              <p:par>
                                <p:cTn id="40" presetID="53" presetClass="entr" presetSubtype="528" fill="hold" nodeType="with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anim calcmode="lin" valueType="num">
                                      <p:cBhvr>
                                        <p:cTn id="45" dur="500" fill="hold"/>
                                        <p:tgtEl>
                                          <p:spTgt spid="31"/>
                                        </p:tgtEl>
                                        <p:attrNameLst>
                                          <p:attrName>ppt_x</p:attrName>
                                        </p:attrNameLst>
                                      </p:cBhvr>
                                      <p:tavLst>
                                        <p:tav tm="0">
                                          <p:val>
                                            <p:fltVal val="0.5"/>
                                          </p:val>
                                        </p:tav>
                                        <p:tav tm="100000">
                                          <p:val>
                                            <p:strVal val="#ppt_x"/>
                                          </p:val>
                                        </p:tav>
                                      </p:tavLst>
                                    </p:anim>
                                    <p:anim calcmode="lin" valueType="num">
                                      <p:cBhvr>
                                        <p:cTn id="46" dur="500" fill="hold"/>
                                        <p:tgtEl>
                                          <p:spTgt spid="31"/>
                                        </p:tgtEl>
                                        <p:attrNameLst>
                                          <p:attrName>ppt_y</p:attrName>
                                        </p:attrNameLst>
                                      </p:cBhvr>
                                      <p:tavLst>
                                        <p:tav tm="0">
                                          <p:val>
                                            <p:fltVal val="0.5"/>
                                          </p:val>
                                        </p:tav>
                                        <p:tav tm="100000">
                                          <p:val>
                                            <p:strVal val="#ppt_y"/>
                                          </p:val>
                                        </p:tav>
                                      </p:tavLst>
                                    </p:anim>
                                  </p:childTnLst>
                                </p:cTn>
                              </p:par>
                            </p:childTnLst>
                          </p:cTn>
                        </p:par>
                        <p:par>
                          <p:cTn id="47" fill="hold">
                            <p:stCondLst>
                              <p:cond delay="3000"/>
                            </p:stCondLst>
                            <p:childTnLst>
                              <p:par>
                                <p:cTn id="48" presetID="23" presetClass="entr" presetSubtype="36" fill="hold" grpId="0" nodeType="afterEffect">
                                  <p:stCondLst>
                                    <p:cond delay="0"/>
                                  </p:stCondLst>
                                  <p:childTnLst>
                                    <p:set>
                                      <p:cBhvr>
                                        <p:cTn id="49" dur="1" fill="hold">
                                          <p:stCondLst>
                                            <p:cond delay="0"/>
                                          </p:stCondLst>
                                        </p:cTn>
                                        <p:tgtEl>
                                          <p:spTgt spid="40"/>
                                        </p:tgtEl>
                                        <p:attrNameLst>
                                          <p:attrName>style.visibility</p:attrName>
                                        </p:attrNameLst>
                                      </p:cBhvr>
                                      <p:to>
                                        <p:strVal val="visible"/>
                                      </p:to>
                                    </p:set>
                                    <p:anim calcmode="lin" valueType="num">
                                      <p:cBhvr>
                                        <p:cTn id="50" dur="500" fill="hold"/>
                                        <p:tgtEl>
                                          <p:spTgt spid="40"/>
                                        </p:tgtEl>
                                        <p:attrNameLst>
                                          <p:attrName>ppt_w</p:attrName>
                                        </p:attrNameLst>
                                      </p:cBhvr>
                                      <p:tavLst>
                                        <p:tav tm="0">
                                          <p:val>
                                            <p:strVal val="(6*min(max(#ppt_w*#ppt_h,.3),1)-7.4)/-.7*#ppt_w"/>
                                          </p:val>
                                        </p:tav>
                                        <p:tav tm="100000">
                                          <p:val>
                                            <p:strVal val="#ppt_w"/>
                                          </p:val>
                                        </p:tav>
                                      </p:tavLst>
                                    </p:anim>
                                    <p:anim calcmode="lin" valueType="num">
                                      <p:cBhvr>
                                        <p:cTn id="51" dur="500" fill="hold"/>
                                        <p:tgtEl>
                                          <p:spTgt spid="40"/>
                                        </p:tgtEl>
                                        <p:attrNameLst>
                                          <p:attrName>ppt_h</p:attrName>
                                        </p:attrNameLst>
                                      </p:cBhvr>
                                      <p:tavLst>
                                        <p:tav tm="0">
                                          <p:val>
                                            <p:strVal val="(6*min(max(#ppt_w*#ppt_h,.3),1)-7.4)/-.7*#ppt_h"/>
                                          </p:val>
                                        </p:tav>
                                        <p:tav tm="100000">
                                          <p:val>
                                            <p:strVal val="#ppt_h"/>
                                          </p:val>
                                        </p:tav>
                                      </p:tavLst>
                                    </p:anim>
                                    <p:anim calcmode="lin" valueType="num">
                                      <p:cBhvr>
                                        <p:cTn id="52" dur="500" fill="hold"/>
                                        <p:tgtEl>
                                          <p:spTgt spid="40"/>
                                        </p:tgtEl>
                                        <p:attrNameLst>
                                          <p:attrName>ppt_x</p:attrName>
                                        </p:attrNameLst>
                                      </p:cBhvr>
                                      <p:tavLst>
                                        <p:tav tm="0">
                                          <p:val>
                                            <p:fltVal val="0.5"/>
                                          </p:val>
                                        </p:tav>
                                        <p:tav tm="100000">
                                          <p:val>
                                            <p:strVal val="#ppt_x"/>
                                          </p:val>
                                        </p:tav>
                                      </p:tavLst>
                                    </p:anim>
                                    <p:anim calcmode="lin" valueType="num">
                                      <p:cBhvr>
                                        <p:cTn id="53" dur="500" fill="hold"/>
                                        <p:tgtEl>
                                          <p:spTgt spid="40"/>
                                        </p:tgtEl>
                                        <p:attrNameLst>
                                          <p:attrName>ppt_y</p:attrName>
                                        </p:attrNameLst>
                                      </p:cBhvr>
                                      <p:tavLst>
                                        <p:tav tm="0">
                                          <p:val>
                                            <p:strVal val="1+(6*min(max(#ppt_w*#ppt_h,.3),1)-7.4)/-.7*#ppt_h/2"/>
                                          </p:val>
                                        </p:tav>
                                        <p:tav tm="100000">
                                          <p:val>
                                            <p:strVal val="#ppt_y"/>
                                          </p:val>
                                        </p:tav>
                                      </p:tavLst>
                                    </p:anim>
                                  </p:childTnLst>
                                </p:cTn>
                              </p:par>
                              <p:par>
                                <p:cTn id="54" presetID="23" presetClass="entr" presetSubtype="36" fill="hold" grpId="0" nodeType="withEffect">
                                  <p:stCondLst>
                                    <p:cond delay="0"/>
                                  </p:stCondLst>
                                  <p:childTnLst>
                                    <p:set>
                                      <p:cBhvr>
                                        <p:cTn id="55" dur="1" fill="hold">
                                          <p:stCondLst>
                                            <p:cond delay="0"/>
                                          </p:stCondLst>
                                        </p:cTn>
                                        <p:tgtEl>
                                          <p:spTgt spid="39"/>
                                        </p:tgtEl>
                                        <p:attrNameLst>
                                          <p:attrName>style.visibility</p:attrName>
                                        </p:attrNameLst>
                                      </p:cBhvr>
                                      <p:to>
                                        <p:strVal val="visible"/>
                                      </p:to>
                                    </p:set>
                                    <p:anim calcmode="lin" valueType="num">
                                      <p:cBhvr>
                                        <p:cTn id="56" dur="500" fill="hold"/>
                                        <p:tgtEl>
                                          <p:spTgt spid="39"/>
                                        </p:tgtEl>
                                        <p:attrNameLst>
                                          <p:attrName>ppt_w</p:attrName>
                                        </p:attrNameLst>
                                      </p:cBhvr>
                                      <p:tavLst>
                                        <p:tav tm="0">
                                          <p:val>
                                            <p:strVal val="(6*min(max(#ppt_w*#ppt_h,.3),1)-7.4)/-.7*#ppt_w"/>
                                          </p:val>
                                        </p:tav>
                                        <p:tav tm="100000">
                                          <p:val>
                                            <p:strVal val="#ppt_w"/>
                                          </p:val>
                                        </p:tav>
                                      </p:tavLst>
                                    </p:anim>
                                    <p:anim calcmode="lin" valueType="num">
                                      <p:cBhvr>
                                        <p:cTn id="57" dur="500" fill="hold"/>
                                        <p:tgtEl>
                                          <p:spTgt spid="39"/>
                                        </p:tgtEl>
                                        <p:attrNameLst>
                                          <p:attrName>ppt_h</p:attrName>
                                        </p:attrNameLst>
                                      </p:cBhvr>
                                      <p:tavLst>
                                        <p:tav tm="0">
                                          <p:val>
                                            <p:strVal val="(6*min(max(#ppt_w*#ppt_h,.3),1)-7.4)/-.7*#ppt_h"/>
                                          </p:val>
                                        </p:tav>
                                        <p:tav tm="100000">
                                          <p:val>
                                            <p:strVal val="#ppt_h"/>
                                          </p:val>
                                        </p:tav>
                                      </p:tavLst>
                                    </p:anim>
                                    <p:anim calcmode="lin" valueType="num">
                                      <p:cBhvr>
                                        <p:cTn id="58" dur="500" fill="hold"/>
                                        <p:tgtEl>
                                          <p:spTgt spid="39"/>
                                        </p:tgtEl>
                                        <p:attrNameLst>
                                          <p:attrName>ppt_x</p:attrName>
                                        </p:attrNameLst>
                                      </p:cBhvr>
                                      <p:tavLst>
                                        <p:tav tm="0">
                                          <p:val>
                                            <p:fltVal val="0.5"/>
                                          </p:val>
                                        </p:tav>
                                        <p:tav tm="100000">
                                          <p:val>
                                            <p:strVal val="#ppt_x"/>
                                          </p:val>
                                        </p:tav>
                                      </p:tavLst>
                                    </p:anim>
                                    <p:anim calcmode="lin" valueType="num">
                                      <p:cBhvr>
                                        <p:cTn id="59" dur="500" fill="hold"/>
                                        <p:tgtEl>
                                          <p:spTgt spid="39"/>
                                        </p:tgtEl>
                                        <p:attrNameLst>
                                          <p:attrName>ppt_y</p:attrName>
                                        </p:attrNameLst>
                                      </p:cBhvr>
                                      <p:tavLst>
                                        <p:tav tm="0">
                                          <p:val>
                                            <p:strVal val="1+(6*min(max(#ppt_w*#ppt_h,.3),1)-7.4)/-.7*#ppt_h/2"/>
                                          </p:val>
                                        </p:tav>
                                        <p:tav tm="100000">
                                          <p:val>
                                            <p:strVal val="#ppt_y"/>
                                          </p:val>
                                        </p:tav>
                                      </p:tavLst>
                                    </p:anim>
                                  </p:childTnLst>
                                </p:cTn>
                              </p:par>
                            </p:childTnLst>
                          </p:cTn>
                        </p:par>
                        <p:par>
                          <p:cTn id="60" fill="hold">
                            <p:stCondLst>
                              <p:cond delay="3500"/>
                            </p:stCondLst>
                            <p:childTnLst>
                              <p:par>
                                <p:cTn id="61" presetID="2" presetClass="entr" presetSubtype="1" fill="hold" nodeType="after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500" fill="hold"/>
                                        <p:tgtEl>
                                          <p:spTgt spid="15"/>
                                        </p:tgtEl>
                                        <p:attrNameLst>
                                          <p:attrName>ppt_x</p:attrName>
                                        </p:attrNameLst>
                                      </p:cBhvr>
                                      <p:tavLst>
                                        <p:tav tm="0">
                                          <p:val>
                                            <p:strVal val="#ppt_x"/>
                                          </p:val>
                                        </p:tav>
                                        <p:tav tm="100000">
                                          <p:val>
                                            <p:strVal val="#ppt_x"/>
                                          </p:val>
                                        </p:tav>
                                      </p:tavLst>
                                    </p:anim>
                                    <p:anim calcmode="lin" valueType="num">
                                      <p:cBhvr additive="base">
                                        <p:cTn id="64" dur="500" fill="hold"/>
                                        <p:tgtEl>
                                          <p:spTgt spid="15"/>
                                        </p:tgtEl>
                                        <p:attrNameLst>
                                          <p:attrName>ppt_y</p:attrName>
                                        </p:attrNameLst>
                                      </p:cBhvr>
                                      <p:tavLst>
                                        <p:tav tm="0">
                                          <p:val>
                                            <p:strVal val="0-#ppt_h/2"/>
                                          </p:val>
                                        </p:tav>
                                        <p:tav tm="100000">
                                          <p:val>
                                            <p:strVal val="#ppt_y"/>
                                          </p:val>
                                        </p:tav>
                                      </p:tavLst>
                                    </p:anim>
                                  </p:childTnLst>
                                </p:cTn>
                              </p:par>
                              <p:par>
                                <p:cTn id="65" presetID="2" presetClass="entr" presetSubtype="1" fill="hold" nodeType="with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ppt_x"/>
                                          </p:val>
                                        </p:tav>
                                        <p:tav tm="100000">
                                          <p:val>
                                            <p:strVal val="#ppt_x"/>
                                          </p:val>
                                        </p:tav>
                                      </p:tavLst>
                                    </p:anim>
                                    <p:anim calcmode="lin" valueType="num">
                                      <p:cBhvr additive="base">
                                        <p:cTn id="68" dur="500" fill="hold"/>
                                        <p:tgtEl>
                                          <p:spTgt spid="21"/>
                                        </p:tgtEl>
                                        <p:attrNameLst>
                                          <p:attrName>ppt_y</p:attrName>
                                        </p:attrNameLst>
                                      </p:cBhvr>
                                      <p:tavLst>
                                        <p:tav tm="0">
                                          <p:val>
                                            <p:strVal val="0-#ppt_h/2"/>
                                          </p:val>
                                        </p:tav>
                                        <p:tav tm="100000">
                                          <p:val>
                                            <p:strVal val="#ppt_y"/>
                                          </p:val>
                                        </p:tav>
                                      </p:tavLst>
                                    </p:anim>
                                  </p:childTnLst>
                                </p:cTn>
                              </p:par>
                            </p:childTnLst>
                          </p:cTn>
                        </p:par>
                        <p:par>
                          <p:cTn id="69" fill="hold">
                            <p:stCondLst>
                              <p:cond delay="400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1000"/>
                                        <p:tgtEl>
                                          <p:spTgt spid="24"/>
                                        </p:tgtEl>
                                      </p:cBhvr>
                                    </p:animEffect>
                                  </p:childTnLst>
                                </p:cTn>
                              </p:par>
                              <p:par>
                                <p:cTn id="73" presetID="22" presetClass="entr" presetSubtype="1" fill="hold" grpId="0" nodeType="with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wipe(up)">
                                      <p:cBhvr>
                                        <p:cTn id="75" dur="1000"/>
                                        <p:tgtEl>
                                          <p:spTgt spid="26"/>
                                        </p:tgtEl>
                                      </p:cBhvr>
                                    </p:animEffect>
                                  </p:childTnLst>
                                </p:cTn>
                              </p:par>
                            </p:childTnLst>
                          </p:cTn>
                        </p:par>
                        <p:par>
                          <p:cTn id="76" fill="hold">
                            <p:stCondLst>
                              <p:cond delay="5000"/>
                            </p:stCondLst>
                            <p:childTnLst>
                              <p:par>
                                <p:cTn id="77" presetID="10" presetClass="entr" presetSubtype="0"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fade">
                                      <p:cBhvr>
                                        <p:cTn id="79" dur="10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4" grpId="0"/>
      <p:bldP spid="25" grpId="0"/>
      <p:bldP spid="26" grpId="0"/>
      <p:bldP spid="39" grpId="0" animBg="1"/>
      <p:bldP spid="40" grpId="0" animBg="1"/>
      <p:bldP spid="41" grpId="0" animBg="1"/>
      <p:bldP spid="4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0"/>
          <p:cNvSpPr txBox="1"/>
          <p:nvPr/>
        </p:nvSpPr>
        <p:spPr>
          <a:xfrm>
            <a:off x="368739" y="226993"/>
            <a:ext cx="2082388" cy="523220"/>
          </a:xfrm>
          <a:prstGeom prst="rect">
            <a:avLst/>
          </a:prstGeom>
          <a:noFill/>
        </p:spPr>
        <p:txBody>
          <a:bodyPr wrap="square" rtlCol="0">
            <a:spAutoFit/>
          </a:bodyPr>
          <a:lstStyle/>
          <a:p>
            <a:pPr algn="ctr" defTabSz="914400"/>
            <a:r>
              <a:rPr lang="zh-CN" altLang="en-US" sz="2800" b="1" spc="300" dirty="0" smtClean="0">
                <a:solidFill>
                  <a:schemeClr val="bg1"/>
                </a:solidFill>
                <a:cs typeface="+mn-ea"/>
                <a:sym typeface="+mn-lt"/>
              </a:rPr>
              <a:t>语言能力</a:t>
            </a:r>
            <a:endParaRPr lang="zh-CN" altLang="en-US" sz="2800" b="1" spc="300" dirty="0">
              <a:solidFill>
                <a:schemeClr val="bg1"/>
              </a:solidFill>
              <a:cs typeface="+mn-ea"/>
              <a:sym typeface="+mn-lt"/>
            </a:endParaRPr>
          </a:p>
        </p:txBody>
      </p:sp>
      <p:sp>
        <p:nvSpPr>
          <p:cNvPr id="25" name="椭圆 24"/>
          <p:cNvSpPr/>
          <p:nvPr/>
        </p:nvSpPr>
        <p:spPr>
          <a:xfrm>
            <a:off x="1472581" y="4599272"/>
            <a:ext cx="1000455" cy="233802"/>
          </a:xfrm>
          <a:prstGeom prst="ellipse">
            <a:avLst/>
          </a:prstGeom>
          <a:solidFill>
            <a:sysClr val="window" lastClr="FFFFFF">
              <a:lumMod val="75000"/>
            </a:sysClr>
          </a:solidFill>
          <a:ln w="12700" cap="flat" cmpd="sng" algn="ctr">
            <a:solidFill>
              <a:sysClr val="window" lastClr="FFFFFF"/>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smtClean="0">
              <a:ln>
                <a:noFill/>
              </a:ln>
              <a:solidFill>
                <a:prstClr val="white"/>
              </a:solidFill>
              <a:effectLst/>
              <a:uLnTx/>
              <a:uFillTx/>
              <a:cs typeface="+mn-ea"/>
              <a:sym typeface="+mn-lt"/>
            </a:endParaRPr>
          </a:p>
        </p:txBody>
      </p:sp>
      <p:sp>
        <p:nvSpPr>
          <p:cNvPr id="26" name="空心弧 25"/>
          <p:cNvSpPr/>
          <p:nvPr/>
        </p:nvSpPr>
        <p:spPr>
          <a:xfrm rot="6255120">
            <a:off x="653691" y="3277150"/>
            <a:ext cx="1862067" cy="1432633"/>
          </a:xfrm>
          <a:prstGeom prst="blockArc">
            <a:avLst>
              <a:gd name="adj1" fmla="val 12092983"/>
              <a:gd name="adj2" fmla="val 19783960"/>
              <a:gd name="adj3" fmla="val 5884"/>
            </a:avLst>
          </a:prstGeom>
          <a:solidFill>
            <a:sysClr val="window" lastClr="FFFFFF">
              <a:lumMod val="75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rgbClr val="080808"/>
              </a:solidFill>
              <a:effectLst/>
              <a:uLnTx/>
              <a:uFillTx/>
              <a:cs typeface="+mn-ea"/>
              <a:sym typeface="+mn-lt"/>
            </a:endParaRPr>
          </a:p>
        </p:txBody>
      </p:sp>
      <p:sp>
        <p:nvSpPr>
          <p:cNvPr id="27" name="心形 26"/>
          <p:cNvSpPr/>
          <p:nvPr/>
        </p:nvSpPr>
        <p:spPr>
          <a:xfrm>
            <a:off x="1800679" y="1826100"/>
            <a:ext cx="909961" cy="883962"/>
          </a:xfrm>
          <a:prstGeom prst="heart">
            <a:avLst/>
          </a:prstGeom>
          <a:solidFill>
            <a:srgbClr val="F37743"/>
          </a:solidFill>
          <a:ln>
            <a:noFill/>
          </a:ln>
          <a:effectLst/>
          <a:scene3d>
            <a:camera prst="orthographicFront">
              <a:rot lat="0" lon="0" rev="0"/>
            </a:camera>
            <a:lightRig rig="threePt" dir="t">
              <a:rot lat="0" lon="0" rev="1200000"/>
            </a:lightRig>
          </a:scene3d>
          <a:sp3d/>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cs typeface="+mn-ea"/>
              <a:sym typeface="+mn-lt"/>
            </a:endParaRPr>
          </a:p>
        </p:txBody>
      </p:sp>
      <p:sp>
        <p:nvSpPr>
          <p:cNvPr id="28" name="心形 27"/>
          <p:cNvSpPr/>
          <p:nvPr/>
        </p:nvSpPr>
        <p:spPr>
          <a:xfrm rot="16200000">
            <a:off x="1299518" y="2393387"/>
            <a:ext cx="909961" cy="883963"/>
          </a:xfrm>
          <a:prstGeom prst="heart">
            <a:avLst/>
          </a:prstGeom>
          <a:solidFill>
            <a:srgbClr val="004960"/>
          </a:solidFill>
          <a:ln>
            <a:noFill/>
          </a:ln>
          <a:effectLst/>
          <a:scene3d>
            <a:camera prst="orthographicFront">
              <a:rot lat="0" lon="0" rev="0"/>
            </a:camera>
            <a:lightRig rig="threePt" dir="t">
              <a:rot lat="0" lon="0" rev="1200000"/>
            </a:lightRig>
          </a:scene3d>
          <a:sp3d/>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cs typeface="+mn-ea"/>
              <a:sym typeface="+mn-lt"/>
            </a:endParaRPr>
          </a:p>
        </p:txBody>
      </p:sp>
      <p:sp>
        <p:nvSpPr>
          <p:cNvPr id="29" name="心形 28"/>
          <p:cNvSpPr/>
          <p:nvPr/>
        </p:nvSpPr>
        <p:spPr>
          <a:xfrm rot="16200000" flipV="1">
            <a:off x="2309279" y="2402764"/>
            <a:ext cx="909961" cy="865208"/>
          </a:xfrm>
          <a:prstGeom prst="heart">
            <a:avLst/>
          </a:prstGeom>
          <a:solidFill>
            <a:srgbClr val="029489"/>
          </a:solidFill>
          <a:ln>
            <a:noFill/>
          </a:ln>
          <a:effectLst/>
          <a:scene3d>
            <a:camera prst="orthographicFront">
              <a:rot lat="0" lon="0" rev="0"/>
            </a:camera>
            <a:lightRig rig="threePt" dir="t">
              <a:rot lat="0" lon="0" rev="1200000"/>
            </a:lightRig>
          </a:scene3d>
          <a:sp3d/>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cs typeface="+mn-ea"/>
              <a:sym typeface="+mn-lt"/>
            </a:endParaRPr>
          </a:p>
        </p:txBody>
      </p:sp>
      <p:sp>
        <p:nvSpPr>
          <p:cNvPr id="30" name="心形 29"/>
          <p:cNvSpPr/>
          <p:nvPr/>
        </p:nvSpPr>
        <p:spPr>
          <a:xfrm flipV="1">
            <a:off x="1790639" y="2945283"/>
            <a:ext cx="909961" cy="883964"/>
          </a:xfrm>
          <a:prstGeom prst="heart">
            <a:avLst/>
          </a:prstGeom>
          <a:solidFill>
            <a:srgbClr val="EA4345"/>
          </a:solidFill>
          <a:ln>
            <a:noFill/>
          </a:ln>
          <a:effectLst/>
          <a:scene3d>
            <a:camera prst="orthographicFront">
              <a:rot lat="0" lon="0" rev="0"/>
            </a:camera>
            <a:lightRig rig="threePt" dir="t">
              <a:rot lat="0" lon="0" rev="1200000"/>
            </a:lightRig>
          </a:scene3d>
          <a:sp3d/>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cs typeface="+mn-ea"/>
              <a:sym typeface="+mn-lt"/>
            </a:endParaRPr>
          </a:p>
        </p:txBody>
      </p:sp>
      <p:sp>
        <p:nvSpPr>
          <p:cNvPr id="31" name="Freeform 9"/>
          <p:cNvSpPr/>
          <p:nvPr/>
        </p:nvSpPr>
        <p:spPr bwMode="auto">
          <a:xfrm>
            <a:off x="3869259" y="1802333"/>
            <a:ext cx="435420" cy="435418"/>
          </a:xfrm>
          <a:custGeom>
            <a:avLst/>
            <a:gdLst>
              <a:gd name="T0" fmla="*/ 934 w 1693"/>
              <a:gd name="T1" fmla="*/ 3 h 1693"/>
              <a:gd name="T2" fmla="*/ 1059 w 1693"/>
              <a:gd name="T3" fmla="*/ 26 h 1693"/>
              <a:gd name="T4" fmla="*/ 1176 w 1693"/>
              <a:gd name="T5" fmla="*/ 66 h 1693"/>
              <a:gd name="T6" fmla="*/ 1286 w 1693"/>
              <a:gd name="T7" fmla="*/ 122 h 1693"/>
              <a:gd name="T8" fmla="*/ 1386 w 1693"/>
              <a:gd name="T9" fmla="*/ 193 h 1693"/>
              <a:gd name="T10" fmla="*/ 1473 w 1693"/>
              <a:gd name="T11" fmla="*/ 277 h 1693"/>
              <a:gd name="T12" fmla="*/ 1549 w 1693"/>
              <a:gd name="T13" fmla="*/ 372 h 1693"/>
              <a:gd name="T14" fmla="*/ 1610 w 1693"/>
              <a:gd name="T15" fmla="*/ 479 h 1693"/>
              <a:gd name="T16" fmla="*/ 1655 w 1693"/>
              <a:gd name="T17" fmla="*/ 594 h 1693"/>
              <a:gd name="T18" fmla="*/ 1684 w 1693"/>
              <a:gd name="T19" fmla="*/ 717 h 1693"/>
              <a:gd name="T20" fmla="*/ 1693 w 1693"/>
              <a:gd name="T21" fmla="*/ 846 h 1693"/>
              <a:gd name="T22" fmla="*/ 1684 w 1693"/>
              <a:gd name="T23" fmla="*/ 974 h 1693"/>
              <a:gd name="T24" fmla="*/ 1655 w 1693"/>
              <a:gd name="T25" fmla="*/ 1098 h 1693"/>
              <a:gd name="T26" fmla="*/ 1610 w 1693"/>
              <a:gd name="T27" fmla="*/ 1213 h 1693"/>
              <a:gd name="T28" fmla="*/ 1549 w 1693"/>
              <a:gd name="T29" fmla="*/ 1319 h 1693"/>
              <a:gd name="T30" fmla="*/ 1473 w 1693"/>
              <a:gd name="T31" fmla="*/ 1415 h 1693"/>
              <a:gd name="T32" fmla="*/ 1386 w 1693"/>
              <a:gd name="T33" fmla="*/ 1499 h 1693"/>
              <a:gd name="T34" fmla="*/ 1286 w 1693"/>
              <a:gd name="T35" fmla="*/ 1570 h 1693"/>
              <a:gd name="T36" fmla="*/ 1176 w 1693"/>
              <a:gd name="T37" fmla="*/ 1625 h 1693"/>
              <a:gd name="T38" fmla="*/ 1059 w 1693"/>
              <a:gd name="T39" fmla="*/ 1665 h 1693"/>
              <a:gd name="T40" fmla="*/ 934 w 1693"/>
              <a:gd name="T41" fmla="*/ 1688 h 1693"/>
              <a:gd name="T42" fmla="*/ 803 w 1693"/>
              <a:gd name="T43" fmla="*/ 1691 h 1693"/>
              <a:gd name="T44" fmla="*/ 676 w 1693"/>
              <a:gd name="T45" fmla="*/ 1675 h 1693"/>
              <a:gd name="T46" fmla="*/ 555 w 1693"/>
              <a:gd name="T47" fmla="*/ 1641 h 1693"/>
              <a:gd name="T48" fmla="*/ 443 w 1693"/>
              <a:gd name="T49" fmla="*/ 1590 h 1693"/>
              <a:gd name="T50" fmla="*/ 340 w 1693"/>
              <a:gd name="T51" fmla="*/ 1524 h 1693"/>
              <a:gd name="T52" fmla="*/ 249 w 1693"/>
              <a:gd name="T53" fmla="*/ 1444 h 1693"/>
              <a:gd name="T54" fmla="*/ 168 w 1693"/>
              <a:gd name="T55" fmla="*/ 1353 h 1693"/>
              <a:gd name="T56" fmla="*/ 102 w 1693"/>
              <a:gd name="T57" fmla="*/ 1249 h 1693"/>
              <a:gd name="T58" fmla="*/ 51 w 1693"/>
              <a:gd name="T59" fmla="*/ 1136 h 1693"/>
              <a:gd name="T60" fmla="*/ 18 w 1693"/>
              <a:gd name="T61" fmla="*/ 1016 h 1693"/>
              <a:gd name="T62" fmla="*/ 1 w 1693"/>
              <a:gd name="T63" fmla="*/ 889 h 1693"/>
              <a:gd name="T64" fmla="*/ 5 w 1693"/>
              <a:gd name="T65" fmla="*/ 759 h 1693"/>
              <a:gd name="T66" fmla="*/ 26 w 1693"/>
              <a:gd name="T67" fmla="*/ 634 h 1693"/>
              <a:gd name="T68" fmla="*/ 67 w 1693"/>
              <a:gd name="T69" fmla="*/ 516 h 1693"/>
              <a:gd name="T70" fmla="*/ 122 w 1693"/>
              <a:gd name="T71" fmla="*/ 407 h 1693"/>
              <a:gd name="T72" fmla="*/ 193 w 1693"/>
              <a:gd name="T73" fmla="*/ 307 h 1693"/>
              <a:gd name="T74" fmla="*/ 277 w 1693"/>
              <a:gd name="T75" fmla="*/ 219 h 1693"/>
              <a:gd name="T76" fmla="*/ 374 w 1693"/>
              <a:gd name="T77" fmla="*/ 144 h 1693"/>
              <a:gd name="T78" fmla="*/ 479 w 1693"/>
              <a:gd name="T79" fmla="*/ 82 h 1693"/>
              <a:gd name="T80" fmla="*/ 595 w 1693"/>
              <a:gd name="T81" fmla="*/ 37 h 1693"/>
              <a:gd name="T82" fmla="*/ 717 w 1693"/>
              <a:gd name="T83" fmla="*/ 9 h 1693"/>
              <a:gd name="T84" fmla="*/ 847 w 1693"/>
              <a:gd name="T85" fmla="*/ 0 h 16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93" h="1693">
                <a:moveTo>
                  <a:pt x="847" y="0"/>
                </a:moveTo>
                <a:lnTo>
                  <a:pt x="890" y="1"/>
                </a:lnTo>
                <a:lnTo>
                  <a:pt x="934" y="3"/>
                </a:lnTo>
                <a:lnTo>
                  <a:pt x="976" y="9"/>
                </a:lnTo>
                <a:lnTo>
                  <a:pt x="1018" y="16"/>
                </a:lnTo>
                <a:lnTo>
                  <a:pt x="1059" y="26"/>
                </a:lnTo>
                <a:lnTo>
                  <a:pt x="1098" y="37"/>
                </a:lnTo>
                <a:lnTo>
                  <a:pt x="1138" y="51"/>
                </a:lnTo>
                <a:lnTo>
                  <a:pt x="1176" y="66"/>
                </a:lnTo>
                <a:lnTo>
                  <a:pt x="1214" y="82"/>
                </a:lnTo>
                <a:lnTo>
                  <a:pt x="1250" y="102"/>
                </a:lnTo>
                <a:lnTo>
                  <a:pt x="1286" y="122"/>
                </a:lnTo>
                <a:lnTo>
                  <a:pt x="1321" y="144"/>
                </a:lnTo>
                <a:lnTo>
                  <a:pt x="1353" y="168"/>
                </a:lnTo>
                <a:lnTo>
                  <a:pt x="1386" y="193"/>
                </a:lnTo>
                <a:lnTo>
                  <a:pt x="1416" y="219"/>
                </a:lnTo>
                <a:lnTo>
                  <a:pt x="1446" y="247"/>
                </a:lnTo>
                <a:lnTo>
                  <a:pt x="1473" y="277"/>
                </a:lnTo>
                <a:lnTo>
                  <a:pt x="1500" y="307"/>
                </a:lnTo>
                <a:lnTo>
                  <a:pt x="1525" y="340"/>
                </a:lnTo>
                <a:lnTo>
                  <a:pt x="1549" y="372"/>
                </a:lnTo>
                <a:lnTo>
                  <a:pt x="1571" y="407"/>
                </a:lnTo>
                <a:lnTo>
                  <a:pt x="1591" y="442"/>
                </a:lnTo>
                <a:lnTo>
                  <a:pt x="1610" y="479"/>
                </a:lnTo>
                <a:lnTo>
                  <a:pt x="1627" y="516"/>
                </a:lnTo>
                <a:lnTo>
                  <a:pt x="1642" y="555"/>
                </a:lnTo>
                <a:lnTo>
                  <a:pt x="1655" y="594"/>
                </a:lnTo>
                <a:lnTo>
                  <a:pt x="1667" y="634"/>
                </a:lnTo>
                <a:lnTo>
                  <a:pt x="1676" y="675"/>
                </a:lnTo>
                <a:lnTo>
                  <a:pt x="1684" y="717"/>
                </a:lnTo>
                <a:lnTo>
                  <a:pt x="1688" y="759"/>
                </a:lnTo>
                <a:lnTo>
                  <a:pt x="1692" y="802"/>
                </a:lnTo>
                <a:lnTo>
                  <a:pt x="1693" y="846"/>
                </a:lnTo>
                <a:lnTo>
                  <a:pt x="1692" y="889"/>
                </a:lnTo>
                <a:lnTo>
                  <a:pt x="1688" y="932"/>
                </a:lnTo>
                <a:lnTo>
                  <a:pt x="1684" y="974"/>
                </a:lnTo>
                <a:lnTo>
                  <a:pt x="1676" y="1016"/>
                </a:lnTo>
                <a:lnTo>
                  <a:pt x="1667" y="1057"/>
                </a:lnTo>
                <a:lnTo>
                  <a:pt x="1655" y="1098"/>
                </a:lnTo>
                <a:lnTo>
                  <a:pt x="1642" y="1136"/>
                </a:lnTo>
                <a:lnTo>
                  <a:pt x="1627" y="1175"/>
                </a:lnTo>
                <a:lnTo>
                  <a:pt x="1610" y="1213"/>
                </a:lnTo>
                <a:lnTo>
                  <a:pt x="1591" y="1249"/>
                </a:lnTo>
                <a:lnTo>
                  <a:pt x="1571" y="1284"/>
                </a:lnTo>
                <a:lnTo>
                  <a:pt x="1549" y="1319"/>
                </a:lnTo>
                <a:lnTo>
                  <a:pt x="1525" y="1353"/>
                </a:lnTo>
                <a:lnTo>
                  <a:pt x="1500" y="1384"/>
                </a:lnTo>
                <a:lnTo>
                  <a:pt x="1473" y="1415"/>
                </a:lnTo>
                <a:lnTo>
                  <a:pt x="1446" y="1444"/>
                </a:lnTo>
                <a:lnTo>
                  <a:pt x="1416" y="1473"/>
                </a:lnTo>
                <a:lnTo>
                  <a:pt x="1386" y="1499"/>
                </a:lnTo>
                <a:lnTo>
                  <a:pt x="1353" y="1524"/>
                </a:lnTo>
                <a:lnTo>
                  <a:pt x="1321" y="1547"/>
                </a:lnTo>
                <a:lnTo>
                  <a:pt x="1286" y="1570"/>
                </a:lnTo>
                <a:lnTo>
                  <a:pt x="1250" y="1590"/>
                </a:lnTo>
                <a:lnTo>
                  <a:pt x="1214" y="1609"/>
                </a:lnTo>
                <a:lnTo>
                  <a:pt x="1176" y="1625"/>
                </a:lnTo>
                <a:lnTo>
                  <a:pt x="1138" y="1641"/>
                </a:lnTo>
                <a:lnTo>
                  <a:pt x="1098" y="1654"/>
                </a:lnTo>
                <a:lnTo>
                  <a:pt x="1059" y="1665"/>
                </a:lnTo>
                <a:lnTo>
                  <a:pt x="1018" y="1675"/>
                </a:lnTo>
                <a:lnTo>
                  <a:pt x="976" y="1683"/>
                </a:lnTo>
                <a:lnTo>
                  <a:pt x="934" y="1688"/>
                </a:lnTo>
                <a:lnTo>
                  <a:pt x="890" y="1691"/>
                </a:lnTo>
                <a:lnTo>
                  <a:pt x="847" y="1693"/>
                </a:lnTo>
                <a:lnTo>
                  <a:pt x="803" y="1691"/>
                </a:lnTo>
                <a:lnTo>
                  <a:pt x="761" y="1688"/>
                </a:lnTo>
                <a:lnTo>
                  <a:pt x="717" y="1683"/>
                </a:lnTo>
                <a:lnTo>
                  <a:pt x="676" y="1675"/>
                </a:lnTo>
                <a:lnTo>
                  <a:pt x="636" y="1665"/>
                </a:lnTo>
                <a:lnTo>
                  <a:pt x="595" y="1654"/>
                </a:lnTo>
                <a:lnTo>
                  <a:pt x="555" y="1641"/>
                </a:lnTo>
                <a:lnTo>
                  <a:pt x="517" y="1625"/>
                </a:lnTo>
                <a:lnTo>
                  <a:pt x="479" y="1609"/>
                </a:lnTo>
                <a:lnTo>
                  <a:pt x="443" y="1590"/>
                </a:lnTo>
                <a:lnTo>
                  <a:pt x="407" y="1570"/>
                </a:lnTo>
                <a:lnTo>
                  <a:pt x="374" y="1547"/>
                </a:lnTo>
                <a:lnTo>
                  <a:pt x="340" y="1524"/>
                </a:lnTo>
                <a:lnTo>
                  <a:pt x="309" y="1499"/>
                </a:lnTo>
                <a:lnTo>
                  <a:pt x="277" y="1473"/>
                </a:lnTo>
                <a:lnTo>
                  <a:pt x="249" y="1444"/>
                </a:lnTo>
                <a:lnTo>
                  <a:pt x="220" y="1415"/>
                </a:lnTo>
                <a:lnTo>
                  <a:pt x="193" y="1384"/>
                </a:lnTo>
                <a:lnTo>
                  <a:pt x="168" y="1353"/>
                </a:lnTo>
                <a:lnTo>
                  <a:pt x="145" y="1319"/>
                </a:lnTo>
                <a:lnTo>
                  <a:pt x="122" y="1284"/>
                </a:lnTo>
                <a:lnTo>
                  <a:pt x="102" y="1249"/>
                </a:lnTo>
                <a:lnTo>
                  <a:pt x="84" y="1213"/>
                </a:lnTo>
                <a:lnTo>
                  <a:pt x="67" y="1175"/>
                </a:lnTo>
                <a:lnTo>
                  <a:pt x="51" y="1136"/>
                </a:lnTo>
                <a:lnTo>
                  <a:pt x="38" y="1098"/>
                </a:lnTo>
                <a:lnTo>
                  <a:pt x="26" y="1057"/>
                </a:lnTo>
                <a:lnTo>
                  <a:pt x="18" y="1016"/>
                </a:lnTo>
                <a:lnTo>
                  <a:pt x="9" y="974"/>
                </a:lnTo>
                <a:lnTo>
                  <a:pt x="5" y="932"/>
                </a:lnTo>
                <a:lnTo>
                  <a:pt x="1" y="889"/>
                </a:lnTo>
                <a:lnTo>
                  <a:pt x="0" y="846"/>
                </a:lnTo>
                <a:lnTo>
                  <a:pt x="1" y="802"/>
                </a:lnTo>
                <a:lnTo>
                  <a:pt x="5" y="759"/>
                </a:lnTo>
                <a:lnTo>
                  <a:pt x="9" y="717"/>
                </a:lnTo>
                <a:lnTo>
                  <a:pt x="18" y="675"/>
                </a:lnTo>
                <a:lnTo>
                  <a:pt x="26" y="634"/>
                </a:lnTo>
                <a:lnTo>
                  <a:pt x="38" y="594"/>
                </a:lnTo>
                <a:lnTo>
                  <a:pt x="51" y="555"/>
                </a:lnTo>
                <a:lnTo>
                  <a:pt x="67" y="516"/>
                </a:lnTo>
                <a:lnTo>
                  <a:pt x="84" y="479"/>
                </a:lnTo>
                <a:lnTo>
                  <a:pt x="102" y="442"/>
                </a:lnTo>
                <a:lnTo>
                  <a:pt x="122" y="407"/>
                </a:lnTo>
                <a:lnTo>
                  <a:pt x="145" y="372"/>
                </a:lnTo>
                <a:lnTo>
                  <a:pt x="168" y="340"/>
                </a:lnTo>
                <a:lnTo>
                  <a:pt x="193" y="307"/>
                </a:lnTo>
                <a:lnTo>
                  <a:pt x="220" y="277"/>
                </a:lnTo>
                <a:lnTo>
                  <a:pt x="249" y="247"/>
                </a:lnTo>
                <a:lnTo>
                  <a:pt x="277" y="219"/>
                </a:lnTo>
                <a:lnTo>
                  <a:pt x="309" y="193"/>
                </a:lnTo>
                <a:lnTo>
                  <a:pt x="340" y="168"/>
                </a:lnTo>
                <a:lnTo>
                  <a:pt x="374" y="144"/>
                </a:lnTo>
                <a:lnTo>
                  <a:pt x="407" y="122"/>
                </a:lnTo>
                <a:lnTo>
                  <a:pt x="443" y="102"/>
                </a:lnTo>
                <a:lnTo>
                  <a:pt x="479" y="82"/>
                </a:lnTo>
                <a:lnTo>
                  <a:pt x="517" y="66"/>
                </a:lnTo>
                <a:lnTo>
                  <a:pt x="555" y="51"/>
                </a:lnTo>
                <a:lnTo>
                  <a:pt x="595" y="37"/>
                </a:lnTo>
                <a:lnTo>
                  <a:pt x="636" y="26"/>
                </a:lnTo>
                <a:lnTo>
                  <a:pt x="676" y="16"/>
                </a:lnTo>
                <a:lnTo>
                  <a:pt x="717" y="9"/>
                </a:lnTo>
                <a:lnTo>
                  <a:pt x="761" y="3"/>
                </a:lnTo>
                <a:lnTo>
                  <a:pt x="803" y="1"/>
                </a:lnTo>
                <a:lnTo>
                  <a:pt x="847" y="0"/>
                </a:lnTo>
                <a:close/>
              </a:path>
            </a:pathLst>
          </a:custGeom>
          <a:solidFill>
            <a:srgbClr val="EA4345"/>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smtClean="0">
              <a:ln>
                <a:noFill/>
              </a:ln>
              <a:solidFill>
                <a:srgbClr val="080808"/>
              </a:solidFill>
              <a:effectLst/>
              <a:uLnTx/>
              <a:uFillTx/>
              <a:cs typeface="+mn-ea"/>
              <a:sym typeface="+mn-lt"/>
            </a:endParaRPr>
          </a:p>
        </p:txBody>
      </p:sp>
      <p:sp>
        <p:nvSpPr>
          <p:cNvPr id="32" name="TextBox 75"/>
          <p:cNvSpPr txBox="1"/>
          <p:nvPr/>
        </p:nvSpPr>
        <p:spPr>
          <a:xfrm>
            <a:off x="3888820" y="1796335"/>
            <a:ext cx="321874" cy="461665"/>
          </a:xfrm>
          <a:prstGeom prst="roundRect">
            <a:avLst>
              <a:gd name="adj" fmla="val 0"/>
            </a:avLst>
          </a:prstGeom>
          <a:noFill/>
        </p:spPr>
        <p:txBody>
          <a:bodyPr wrap="square" rtlCol="0">
            <a:spAutoFit/>
          </a:bodyPr>
          <a:lstStyle/>
          <a:p>
            <a:pPr algn="r" defTabSz="914400"/>
            <a:r>
              <a:rPr lang="en-US" altLang="zh-CN" sz="2400" dirty="0" smtClean="0">
                <a:solidFill>
                  <a:srgbClr val="FFFFFF"/>
                </a:solidFill>
                <a:cs typeface="+mn-ea"/>
                <a:sym typeface="+mn-lt"/>
              </a:rPr>
              <a:t>1</a:t>
            </a:r>
            <a:endParaRPr lang="zh-CN" altLang="en-US" sz="2400" dirty="0" smtClean="0">
              <a:solidFill>
                <a:srgbClr val="FFFFFF"/>
              </a:solidFill>
              <a:cs typeface="+mn-ea"/>
              <a:sym typeface="+mn-lt"/>
            </a:endParaRPr>
          </a:p>
        </p:txBody>
      </p:sp>
      <p:sp>
        <p:nvSpPr>
          <p:cNvPr id="33" name="TextBox 76"/>
          <p:cNvSpPr txBox="1"/>
          <p:nvPr/>
        </p:nvSpPr>
        <p:spPr>
          <a:xfrm>
            <a:off x="4458908" y="1795373"/>
            <a:ext cx="3726872" cy="823302"/>
          </a:xfrm>
          <a:prstGeom prst="roundRect">
            <a:avLst>
              <a:gd name="adj" fmla="val 0"/>
            </a:avLst>
          </a:prstGeom>
          <a:noFill/>
          <a:ln w="25400">
            <a:noFill/>
          </a:ln>
          <a:effectLst/>
        </p:spPr>
        <p:txBody>
          <a:bodyPr wrap="square" rtlCol="0">
            <a:spAutoFit/>
          </a:bodyPr>
          <a:lstStyle/>
          <a:p>
            <a:pPr defTabSz="914400"/>
            <a:r>
              <a:rPr lang="zh-CN" altLang="en-US" b="1" dirty="0">
                <a:solidFill>
                  <a:prstClr val="black">
                    <a:lumMod val="75000"/>
                    <a:lumOff val="25000"/>
                  </a:prstClr>
                </a:solidFill>
                <a:cs typeface="+mn-ea"/>
                <a:sym typeface="+mn-lt"/>
              </a:rPr>
              <a:t>英语：</a:t>
            </a:r>
            <a:r>
              <a:rPr lang="zh-CN" altLang="en-US" sz="1400" b="1" dirty="0">
                <a:solidFill>
                  <a:prstClr val="black">
                    <a:lumMod val="75000"/>
                    <a:lumOff val="25000"/>
                  </a:prstClr>
                </a:solidFill>
                <a:cs typeface="+mn-ea"/>
                <a:sym typeface="+mn-lt"/>
              </a:rPr>
              <a:t>新</a:t>
            </a:r>
            <a:r>
              <a:rPr lang="en-US" altLang="zh-CN" sz="1400" b="1" dirty="0">
                <a:solidFill>
                  <a:prstClr val="black">
                    <a:lumMod val="75000"/>
                    <a:lumOff val="25000"/>
                  </a:prstClr>
                </a:solidFill>
                <a:cs typeface="+mn-ea"/>
                <a:sym typeface="+mn-lt"/>
              </a:rPr>
              <a:t>TOFEL</a:t>
            </a:r>
            <a:r>
              <a:rPr lang="zh-CN" altLang="en-US" sz="1400" b="1" dirty="0">
                <a:solidFill>
                  <a:prstClr val="black">
                    <a:lumMod val="75000"/>
                    <a:lumOff val="25000"/>
                  </a:prstClr>
                </a:solidFill>
                <a:cs typeface="+mn-ea"/>
                <a:sym typeface="+mn-lt"/>
              </a:rPr>
              <a:t>考试</a:t>
            </a:r>
            <a:r>
              <a:rPr lang="en-US" altLang="zh-CN" sz="1400" b="1" dirty="0">
                <a:solidFill>
                  <a:prstClr val="black">
                    <a:lumMod val="75000"/>
                    <a:lumOff val="25000"/>
                  </a:prstClr>
                </a:solidFill>
                <a:cs typeface="+mn-ea"/>
                <a:sym typeface="+mn-lt"/>
              </a:rPr>
              <a:t>120</a:t>
            </a:r>
            <a:r>
              <a:rPr lang="zh-CN" altLang="en-US" sz="1400" b="1" dirty="0" smtClean="0">
                <a:solidFill>
                  <a:prstClr val="black">
                    <a:lumMod val="75000"/>
                    <a:lumOff val="25000"/>
                  </a:prstClr>
                </a:solidFill>
                <a:cs typeface="+mn-ea"/>
                <a:sym typeface="+mn-lt"/>
              </a:rPr>
              <a:t>分</a:t>
            </a:r>
            <a:endParaRPr lang="en-US" altLang="zh-CN" sz="1400" b="1" dirty="0" smtClean="0">
              <a:solidFill>
                <a:prstClr val="black">
                  <a:lumMod val="75000"/>
                  <a:lumOff val="25000"/>
                </a:prstClr>
              </a:solidFill>
              <a:cs typeface="+mn-ea"/>
              <a:sym typeface="+mn-lt"/>
            </a:endParaRPr>
          </a:p>
          <a:p>
            <a:pPr defTabSz="914400">
              <a:lnSpc>
                <a:spcPct val="150000"/>
              </a:lnSpc>
            </a:pPr>
            <a:r>
              <a:rPr lang="zh-CN" altLang="en-US" sz="1050" dirty="0">
                <a:solidFill>
                  <a:prstClr val="black">
                    <a:lumMod val="75000"/>
                    <a:lumOff val="25000"/>
                  </a:prstClr>
                </a:solidFill>
                <a:cs typeface="+mn-ea"/>
                <a:sym typeface="+mn-lt"/>
              </a:rPr>
              <a:t>在这里输入你的内容，或者通过复制粘贴你的文本。在这里输入你的内容，或者通过复制粘贴你的文本</a:t>
            </a:r>
            <a:r>
              <a:rPr lang="zh-CN" altLang="en-US" sz="1050" dirty="0" smtClean="0">
                <a:solidFill>
                  <a:prstClr val="black">
                    <a:lumMod val="75000"/>
                    <a:lumOff val="25000"/>
                  </a:prstClr>
                </a:solidFill>
                <a:cs typeface="+mn-ea"/>
                <a:sym typeface="+mn-lt"/>
              </a:rPr>
              <a:t>。</a:t>
            </a:r>
            <a:endParaRPr lang="zh-CN" altLang="en-US" sz="1050" dirty="0">
              <a:solidFill>
                <a:prstClr val="black">
                  <a:lumMod val="75000"/>
                  <a:lumOff val="25000"/>
                </a:prstClr>
              </a:solidFill>
              <a:cs typeface="+mn-ea"/>
              <a:sym typeface="+mn-lt"/>
            </a:endParaRPr>
          </a:p>
        </p:txBody>
      </p:sp>
      <p:sp>
        <p:nvSpPr>
          <p:cNvPr id="34" name="Freeform 9"/>
          <p:cNvSpPr/>
          <p:nvPr/>
        </p:nvSpPr>
        <p:spPr bwMode="auto">
          <a:xfrm>
            <a:off x="3869259" y="2615644"/>
            <a:ext cx="435420" cy="435418"/>
          </a:xfrm>
          <a:custGeom>
            <a:avLst/>
            <a:gdLst>
              <a:gd name="T0" fmla="*/ 934 w 1693"/>
              <a:gd name="T1" fmla="*/ 3 h 1693"/>
              <a:gd name="T2" fmla="*/ 1059 w 1693"/>
              <a:gd name="T3" fmla="*/ 26 h 1693"/>
              <a:gd name="T4" fmla="*/ 1176 w 1693"/>
              <a:gd name="T5" fmla="*/ 66 h 1693"/>
              <a:gd name="T6" fmla="*/ 1286 w 1693"/>
              <a:gd name="T7" fmla="*/ 122 h 1693"/>
              <a:gd name="T8" fmla="*/ 1386 w 1693"/>
              <a:gd name="T9" fmla="*/ 193 h 1693"/>
              <a:gd name="T10" fmla="*/ 1473 w 1693"/>
              <a:gd name="T11" fmla="*/ 277 h 1693"/>
              <a:gd name="T12" fmla="*/ 1549 w 1693"/>
              <a:gd name="T13" fmla="*/ 372 h 1693"/>
              <a:gd name="T14" fmla="*/ 1610 w 1693"/>
              <a:gd name="T15" fmla="*/ 479 h 1693"/>
              <a:gd name="T16" fmla="*/ 1655 w 1693"/>
              <a:gd name="T17" fmla="*/ 594 h 1693"/>
              <a:gd name="T18" fmla="*/ 1684 w 1693"/>
              <a:gd name="T19" fmla="*/ 717 h 1693"/>
              <a:gd name="T20" fmla="*/ 1693 w 1693"/>
              <a:gd name="T21" fmla="*/ 846 h 1693"/>
              <a:gd name="T22" fmla="*/ 1684 w 1693"/>
              <a:gd name="T23" fmla="*/ 974 h 1693"/>
              <a:gd name="T24" fmla="*/ 1655 w 1693"/>
              <a:gd name="T25" fmla="*/ 1098 h 1693"/>
              <a:gd name="T26" fmla="*/ 1610 w 1693"/>
              <a:gd name="T27" fmla="*/ 1213 h 1693"/>
              <a:gd name="T28" fmla="*/ 1549 w 1693"/>
              <a:gd name="T29" fmla="*/ 1319 h 1693"/>
              <a:gd name="T30" fmla="*/ 1473 w 1693"/>
              <a:gd name="T31" fmla="*/ 1415 h 1693"/>
              <a:gd name="T32" fmla="*/ 1386 w 1693"/>
              <a:gd name="T33" fmla="*/ 1499 h 1693"/>
              <a:gd name="T34" fmla="*/ 1286 w 1693"/>
              <a:gd name="T35" fmla="*/ 1570 h 1693"/>
              <a:gd name="T36" fmla="*/ 1176 w 1693"/>
              <a:gd name="T37" fmla="*/ 1625 h 1693"/>
              <a:gd name="T38" fmla="*/ 1059 w 1693"/>
              <a:gd name="T39" fmla="*/ 1665 h 1693"/>
              <a:gd name="T40" fmla="*/ 934 w 1693"/>
              <a:gd name="T41" fmla="*/ 1688 h 1693"/>
              <a:gd name="T42" fmla="*/ 803 w 1693"/>
              <a:gd name="T43" fmla="*/ 1691 h 1693"/>
              <a:gd name="T44" fmla="*/ 676 w 1693"/>
              <a:gd name="T45" fmla="*/ 1675 h 1693"/>
              <a:gd name="T46" fmla="*/ 555 w 1693"/>
              <a:gd name="T47" fmla="*/ 1641 h 1693"/>
              <a:gd name="T48" fmla="*/ 443 w 1693"/>
              <a:gd name="T49" fmla="*/ 1590 h 1693"/>
              <a:gd name="T50" fmla="*/ 340 w 1693"/>
              <a:gd name="T51" fmla="*/ 1524 h 1693"/>
              <a:gd name="T52" fmla="*/ 249 w 1693"/>
              <a:gd name="T53" fmla="*/ 1444 h 1693"/>
              <a:gd name="T54" fmla="*/ 168 w 1693"/>
              <a:gd name="T55" fmla="*/ 1353 h 1693"/>
              <a:gd name="T56" fmla="*/ 102 w 1693"/>
              <a:gd name="T57" fmla="*/ 1249 h 1693"/>
              <a:gd name="T58" fmla="*/ 51 w 1693"/>
              <a:gd name="T59" fmla="*/ 1136 h 1693"/>
              <a:gd name="T60" fmla="*/ 18 w 1693"/>
              <a:gd name="T61" fmla="*/ 1016 h 1693"/>
              <a:gd name="T62" fmla="*/ 1 w 1693"/>
              <a:gd name="T63" fmla="*/ 889 h 1693"/>
              <a:gd name="T64" fmla="*/ 5 w 1693"/>
              <a:gd name="T65" fmla="*/ 759 h 1693"/>
              <a:gd name="T66" fmla="*/ 26 w 1693"/>
              <a:gd name="T67" fmla="*/ 634 h 1693"/>
              <a:gd name="T68" fmla="*/ 67 w 1693"/>
              <a:gd name="T69" fmla="*/ 516 h 1693"/>
              <a:gd name="T70" fmla="*/ 122 w 1693"/>
              <a:gd name="T71" fmla="*/ 407 h 1693"/>
              <a:gd name="T72" fmla="*/ 193 w 1693"/>
              <a:gd name="T73" fmla="*/ 307 h 1693"/>
              <a:gd name="T74" fmla="*/ 277 w 1693"/>
              <a:gd name="T75" fmla="*/ 219 h 1693"/>
              <a:gd name="T76" fmla="*/ 374 w 1693"/>
              <a:gd name="T77" fmla="*/ 144 h 1693"/>
              <a:gd name="T78" fmla="*/ 479 w 1693"/>
              <a:gd name="T79" fmla="*/ 82 h 1693"/>
              <a:gd name="T80" fmla="*/ 595 w 1693"/>
              <a:gd name="T81" fmla="*/ 37 h 1693"/>
              <a:gd name="T82" fmla="*/ 717 w 1693"/>
              <a:gd name="T83" fmla="*/ 9 h 1693"/>
              <a:gd name="T84" fmla="*/ 847 w 1693"/>
              <a:gd name="T85" fmla="*/ 0 h 16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93" h="1693">
                <a:moveTo>
                  <a:pt x="847" y="0"/>
                </a:moveTo>
                <a:lnTo>
                  <a:pt x="890" y="1"/>
                </a:lnTo>
                <a:lnTo>
                  <a:pt x="934" y="3"/>
                </a:lnTo>
                <a:lnTo>
                  <a:pt x="976" y="9"/>
                </a:lnTo>
                <a:lnTo>
                  <a:pt x="1018" y="16"/>
                </a:lnTo>
                <a:lnTo>
                  <a:pt x="1059" y="26"/>
                </a:lnTo>
                <a:lnTo>
                  <a:pt x="1098" y="37"/>
                </a:lnTo>
                <a:lnTo>
                  <a:pt x="1138" y="51"/>
                </a:lnTo>
                <a:lnTo>
                  <a:pt x="1176" y="66"/>
                </a:lnTo>
                <a:lnTo>
                  <a:pt x="1214" y="82"/>
                </a:lnTo>
                <a:lnTo>
                  <a:pt x="1250" y="102"/>
                </a:lnTo>
                <a:lnTo>
                  <a:pt x="1286" y="122"/>
                </a:lnTo>
                <a:lnTo>
                  <a:pt x="1321" y="144"/>
                </a:lnTo>
                <a:lnTo>
                  <a:pt x="1353" y="168"/>
                </a:lnTo>
                <a:lnTo>
                  <a:pt x="1386" y="193"/>
                </a:lnTo>
                <a:lnTo>
                  <a:pt x="1416" y="219"/>
                </a:lnTo>
                <a:lnTo>
                  <a:pt x="1446" y="247"/>
                </a:lnTo>
                <a:lnTo>
                  <a:pt x="1473" y="277"/>
                </a:lnTo>
                <a:lnTo>
                  <a:pt x="1500" y="307"/>
                </a:lnTo>
                <a:lnTo>
                  <a:pt x="1525" y="340"/>
                </a:lnTo>
                <a:lnTo>
                  <a:pt x="1549" y="372"/>
                </a:lnTo>
                <a:lnTo>
                  <a:pt x="1571" y="407"/>
                </a:lnTo>
                <a:lnTo>
                  <a:pt x="1591" y="442"/>
                </a:lnTo>
                <a:lnTo>
                  <a:pt x="1610" y="479"/>
                </a:lnTo>
                <a:lnTo>
                  <a:pt x="1627" y="516"/>
                </a:lnTo>
                <a:lnTo>
                  <a:pt x="1642" y="555"/>
                </a:lnTo>
                <a:lnTo>
                  <a:pt x="1655" y="594"/>
                </a:lnTo>
                <a:lnTo>
                  <a:pt x="1667" y="634"/>
                </a:lnTo>
                <a:lnTo>
                  <a:pt x="1676" y="675"/>
                </a:lnTo>
                <a:lnTo>
                  <a:pt x="1684" y="717"/>
                </a:lnTo>
                <a:lnTo>
                  <a:pt x="1688" y="759"/>
                </a:lnTo>
                <a:lnTo>
                  <a:pt x="1692" y="802"/>
                </a:lnTo>
                <a:lnTo>
                  <a:pt x="1693" y="846"/>
                </a:lnTo>
                <a:lnTo>
                  <a:pt x="1692" y="889"/>
                </a:lnTo>
                <a:lnTo>
                  <a:pt x="1688" y="932"/>
                </a:lnTo>
                <a:lnTo>
                  <a:pt x="1684" y="974"/>
                </a:lnTo>
                <a:lnTo>
                  <a:pt x="1676" y="1016"/>
                </a:lnTo>
                <a:lnTo>
                  <a:pt x="1667" y="1057"/>
                </a:lnTo>
                <a:lnTo>
                  <a:pt x="1655" y="1098"/>
                </a:lnTo>
                <a:lnTo>
                  <a:pt x="1642" y="1136"/>
                </a:lnTo>
                <a:lnTo>
                  <a:pt x="1627" y="1175"/>
                </a:lnTo>
                <a:lnTo>
                  <a:pt x="1610" y="1213"/>
                </a:lnTo>
                <a:lnTo>
                  <a:pt x="1591" y="1249"/>
                </a:lnTo>
                <a:lnTo>
                  <a:pt x="1571" y="1284"/>
                </a:lnTo>
                <a:lnTo>
                  <a:pt x="1549" y="1319"/>
                </a:lnTo>
                <a:lnTo>
                  <a:pt x="1525" y="1353"/>
                </a:lnTo>
                <a:lnTo>
                  <a:pt x="1500" y="1384"/>
                </a:lnTo>
                <a:lnTo>
                  <a:pt x="1473" y="1415"/>
                </a:lnTo>
                <a:lnTo>
                  <a:pt x="1446" y="1444"/>
                </a:lnTo>
                <a:lnTo>
                  <a:pt x="1416" y="1473"/>
                </a:lnTo>
                <a:lnTo>
                  <a:pt x="1386" y="1499"/>
                </a:lnTo>
                <a:lnTo>
                  <a:pt x="1353" y="1524"/>
                </a:lnTo>
                <a:lnTo>
                  <a:pt x="1321" y="1547"/>
                </a:lnTo>
                <a:lnTo>
                  <a:pt x="1286" y="1570"/>
                </a:lnTo>
                <a:lnTo>
                  <a:pt x="1250" y="1590"/>
                </a:lnTo>
                <a:lnTo>
                  <a:pt x="1214" y="1609"/>
                </a:lnTo>
                <a:lnTo>
                  <a:pt x="1176" y="1625"/>
                </a:lnTo>
                <a:lnTo>
                  <a:pt x="1138" y="1641"/>
                </a:lnTo>
                <a:lnTo>
                  <a:pt x="1098" y="1654"/>
                </a:lnTo>
                <a:lnTo>
                  <a:pt x="1059" y="1665"/>
                </a:lnTo>
                <a:lnTo>
                  <a:pt x="1018" y="1675"/>
                </a:lnTo>
                <a:lnTo>
                  <a:pt x="976" y="1683"/>
                </a:lnTo>
                <a:lnTo>
                  <a:pt x="934" y="1688"/>
                </a:lnTo>
                <a:lnTo>
                  <a:pt x="890" y="1691"/>
                </a:lnTo>
                <a:lnTo>
                  <a:pt x="847" y="1693"/>
                </a:lnTo>
                <a:lnTo>
                  <a:pt x="803" y="1691"/>
                </a:lnTo>
                <a:lnTo>
                  <a:pt x="761" y="1688"/>
                </a:lnTo>
                <a:lnTo>
                  <a:pt x="717" y="1683"/>
                </a:lnTo>
                <a:lnTo>
                  <a:pt x="676" y="1675"/>
                </a:lnTo>
                <a:lnTo>
                  <a:pt x="636" y="1665"/>
                </a:lnTo>
                <a:lnTo>
                  <a:pt x="595" y="1654"/>
                </a:lnTo>
                <a:lnTo>
                  <a:pt x="555" y="1641"/>
                </a:lnTo>
                <a:lnTo>
                  <a:pt x="517" y="1625"/>
                </a:lnTo>
                <a:lnTo>
                  <a:pt x="479" y="1609"/>
                </a:lnTo>
                <a:lnTo>
                  <a:pt x="443" y="1590"/>
                </a:lnTo>
                <a:lnTo>
                  <a:pt x="407" y="1570"/>
                </a:lnTo>
                <a:lnTo>
                  <a:pt x="374" y="1547"/>
                </a:lnTo>
                <a:lnTo>
                  <a:pt x="340" y="1524"/>
                </a:lnTo>
                <a:lnTo>
                  <a:pt x="309" y="1499"/>
                </a:lnTo>
                <a:lnTo>
                  <a:pt x="277" y="1473"/>
                </a:lnTo>
                <a:lnTo>
                  <a:pt x="249" y="1444"/>
                </a:lnTo>
                <a:lnTo>
                  <a:pt x="220" y="1415"/>
                </a:lnTo>
                <a:lnTo>
                  <a:pt x="193" y="1384"/>
                </a:lnTo>
                <a:lnTo>
                  <a:pt x="168" y="1353"/>
                </a:lnTo>
                <a:lnTo>
                  <a:pt x="145" y="1319"/>
                </a:lnTo>
                <a:lnTo>
                  <a:pt x="122" y="1284"/>
                </a:lnTo>
                <a:lnTo>
                  <a:pt x="102" y="1249"/>
                </a:lnTo>
                <a:lnTo>
                  <a:pt x="84" y="1213"/>
                </a:lnTo>
                <a:lnTo>
                  <a:pt x="67" y="1175"/>
                </a:lnTo>
                <a:lnTo>
                  <a:pt x="51" y="1136"/>
                </a:lnTo>
                <a:lnTo>
                  <a:pt x="38" y="1098"/>
                </a:lnTo>
                <a:lnTo>
                  <a:pt x="26" y="1057"/>
                </a:lnTo>
                <a:lnTo>
                  <a:pt x="18" y="1016"/>
                </a:lnTo>
                <a:lnTo>
                  <a:pt x="9" y="974"/>
                </a:lnTo>
                <a:lnTo>
                  <a:pt x="5" y="932"/>
                </a:lnTo>
                <a:lnTo>
                  <a:pt x="1" y="889"/>
                </a:lnTo>
                <a:lnTo>
                  <a:pt x="0" y="846"/>
                </a:lnTo>
                <a:lnTo>
                  <a:pt x="1" y="802"/>
                </a:lnTo>
                <a:lnTo>
                  <a:pt x="5" y="759"/>
                </a:lnTo>
                <a:lnTo>
                  <a:pt x="9" y="717"/>
                </a:lnTo>
                <a:lnTo>
                  <a:pt x="18" y="675"/>
                </a:lnTo>
                <a:lnTo>
                  <a:pt x="26" y="634"/>
                </a:lnTo>
                <a:lnTo>
                  <a:pt x="38" y="594"/>
                </a:lnTo>
                <a:lnTo>
                  <a:pt x="51" y="555"/>
                </a:lnTo>
                <a:lnTo>
                  <a:pt x="67" y="516"/>
                </a:lnTo>
                <a:lnTo>
                  <a:pt x="84" y="479"/>
                </a:lnTo>
                <a:lnTo>
                  <a:pt x="102" y="442"/>
                </a:lnTo>
                <a:lnTo>
                  <a:pt x="122" y="407"/>
                </a:lnTo>
                <a:lnTo>
                  <a:pt x="145" y="372"/>
                </a:lnTo>
                <a:lnTo>
                  <a:pt x="168" y="340"/>
                </a:lnTo>
                <a:lnTo>
                  <a:pt x="193" y="307"/>
                </a:lnTo>
                <a:lnTo>
                  <a:pt x="220" y="277"/>
                </a:lnTo>
                <a:lnTo>
                  <a:pt x="249" y="247"/>
                </a:lnTo>
                <a:lnTo>
                  <a:pt x="277" y="219"/>
                </a:lnTo>
                <a:lnTo>
                  <a:pt x="309" y="193"/>
                </a:lnTo>
                <a:lnTo>
                  <a:pt x="340" y="168"/>
                </a:lnTo>
                <a:lnTo>
                  <a:pt x="374" y="144"/>
                </a:lnTo>
                <a:lnTo>
                  <a:pt x="407" y="122"/>
                </a:lnTo>
                <a:lnTo>
                  <a:pt x="443" y="102"/>
                </a:lnTo>
                <a:lnTo>
                  <a:pt x="479" y="82"/>
                </a:lnTo>
                <a:lnTo>
                  <a:pt x="517" y="66"/>
                </a:lnTo>
                <a:lnTo>
                  <a:pt x="555" y="51"/>
                </a:lnTo>
                <a:lnTo>
                  <a:pt x="595" y="37"/>
                </a:lnTo>
                <a:lnTo>
                  <a:pt x="636" y="26"/>
                </a:lnTo>
                <a:lnTo>
                  <a:pt x="676" y="16"/>
                </a:lnTo>
                <a:lnTo>
                  <a:pt x="717" y="9"/>
                </a:lnTo>
                <a:lnTo>
                  <a:pt x="761" y="3"/>
                </a:lnTo>
                <a:lnTo>
                  <a:pt x="803" y="1"/>
                </a:lnTo>
                <a:lnTo>
                  <a:pt x="847" y="0"/>
                </a:lnTo>
                <a:close/>
              </a:path>
            </a:pathLst>
          </a:custGeom>
          <a:solidFill>
            <a:srgbClr val="029489"/>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smtClean="0">
              <a:ln>
                <a:noFill/>
              </a:ln>
              <a:solidFill>
                <a:srgbClr val="080808"/>
              </a:solidFill>
              <a:effectLst/>
              <a:uLnTx/>
              <a:uFillTx/>
              <a:cs typeface="+mn-ea"/>
              <a:sym typeface="+mn-lt"/>
            </a:endParaRPr>
          </a:p>
        </p:txBody>
      </p:sp>
      <p:sp>
        <p:nvSpPr>
          <p:cNvPr id="35" name="TextBox 79"/>
          <p:cNvSpPr txBox="1"/>
          <p:nvPr/>
        </p:nvSpPr>
        <p:spPr>
          <a:xfrm>
            <a:off x="3926031" y="2609646"/>
            <a:ext cx="321874" cy="461665"/>
          </a:xfrm>
          <a:prstGeom prst="roundRect">
            <a:avLst>
              <a:gd name="adj" fmla="val 0"/>
            </a:avLst>
          </a:prstGeom>
          <a:noFill/>
        </p:spPr>
        <p:txBody>
          <a:bodyPr wrap="square" rtlCol="0">
            <a:spAutoFit/>
          </a:bodyPr>
          <a:lstStyle/>
          <a:p>
            <a:pPr algn="r" defTabSz="914400"/>
            <a:r>
              <a:rPr lang="en-US" altLang="zh-CN" sz="2400" dirty="0" smtClean="0">
                <a:solidFill>
                  <a:srgbClr val="FFFFFF"/>
                </a:solidFill>
                <a:cs typeface="+mn-ea"/>
                <a:sym typeface="+mn-lt"/>
              </a:rPr>
              <a:t>2</a:t>
            </a:r>
            <a:endParaRPr lang="zh-CN" altLang="en-US" sz="2400" dirty="0" smtClean="0">
              <a:solidFill>
                <a:srgbClr val="FFFFFF"/>
              </a:solidFill>
              <a:cs typeface="+mn-ea"/>
              <a:sym typeface="+mn-lt"/>
            </a:endParaRPr>
          </a:p>
        </p:txBody>
      </p:sp>
      <p:sp>
        <p:nvSpPr>
          <p:cNvPr id="36" name="TextBox 80"/>
          <p:cNvSpPr txBox="1"/>
          <p:nvPr/>
        </p:nvSpPr>
        <p:spPr>
          <a:xfrm>
            <a:off x="4458908" y="2601369"/>
            <a:ext cx="3726872" cy="823302"/>
          </a:xfrm>
          <a:prstGeom prst="roundRect">
            <a:avLst>
              <a:gd name="adj" fmla="val 0"/>
            </a:avLst>
          </a:prstGeom>
          <a:noFill/>
          <a:ln w="25400">
            <a:noFill/>
          </a:ln>
          <a:effectLst/>
        </p:spPr>
        <p:txBody>
          <a:bodyPr wrap="square" rtlCol="0">
            <a:spAutoFit/>
          </a:bodyPr>
          <a:lstStyle/>
          <a:p>
            <a:pPr lvl="0" defTabSz="914400"/>
            <a:r>
              <a:rPr lang="zh-CN" altLang="en-US" b="1" dirty="0" smtClean="0">
                <a:solidFill>
                  <a:prstClr val="black">
                    <a:lumMod val="75000"/>
                    <a:lumOff val="25000"/>
                  </a:prstClr>
                </a:solidFill>
                <a:cs typeface="+mn-ea"/>
                <a:sym typeface="+mn-lt"/>
              </a:rPr>
              <a:t>汉语：</a:t>
            </a:r>
            <a:r>
              <a:rPr lang="zh-CN" altLang="en-US" sz="1400" b="1" dirty="0" smtClean="0">
                <a:solidFill>
                  <a:prstClr val="black">
                    <a:lumMod val="75000"/>
                    <a:lumOff val="25000"/>
                  </a:prstClr>
                </a:solidFill>
                <a:cs typeface="+mn-ea"/>
                <a:sym typeface="+mn-lt"/>
              </a:rPr>
              <a:t>普通话</a:t>
            </a:r>
            <a:r>
              <a:rPr lang="zh-CN" altLang="en-US" sz="1400" b="1" dirty="0">
                <a:solidFill>
                  <a:prstClr val="black">
                    <a:lumMod val="75000"/>
                    <a:lumOff val="25000"/>
                  </a:prstClr>
                </a:solidFill>
                <a:cs typeface="+mn-ea"/>
                <a:sym typeface="+mn-lt"/>
              </a:rPr>
              <a:t>水平测试</a:t>
            </a:r>
            <a:r>
              <a:rPr lang="en-US" altLang="zh-CN" sz="1400" b="1" dirty="0">
                <a:solidFill>
                  <a:prstClr val="black">
                    <a:lumMod val="75000"/>
                    <a:lumOff val="25000"/>
                  </a:prstClr>
                </a:solidFill>
                <a:cs typeface="+mn-ea"/>
                <a:sym typeface="+mn-lt"/>
              </a:rPr>
              <a:t>1</a:t>
            </a:r>
            <a:r>
              <a:rPr lang="zh-CN" altLang="en-US" sz="1400" b="1" dirty="0">
                <a:solidFill>
                  <a:prstClr val="black">
                    <a:lumMod val="75000"/>
                    <a:lumOff val="25000"/>
                  </a:prstClr>
                </a:solidFill>
                <a:cs typeface="+mn-ea"/>
                <a:sym typeface="+mn-lt"/>
              </a:rPr>
              <a:t>级</a:t>
            </a:r>
            <a:r>
              <a:rPr lang="zh-CN" altLang="en-US" sz="1400" b="1" dirty="0" smtClean="0">
                <a:solidFill>
                  <a:prstClr val="black">
                    <a:lumMod val="75000"/>
                    <a:lumOff val="25000"/>
                  </a:prstClr>
                </a:solidFill>
                <a:cs typeface="+mn-ea"/>
                <a:sym typeface="+mn-lt"/>
              </a:rPr>
              <a:t>甲等</a:t>
            </a:r>
            <a:endParaRPr lang="en-US" altLang="zh-CN" sz="1400" b="1" dirty="0">
              <a:solidFill>
                <a:prstClr val="black">
                  <a:lumMod val="75000"/>
                  <a:lumOff val="25000"/>
                </a:prstClr>
              </a:solidFill>
              <a:cs typeface="+mn-ea"/>
              <a:sym typeface="+mn-lt"/>
            </a:endParaRPr>
          </a:p>
          <a:p>
            <a:pPr lvl="0" defTabSz="914400">
              <a:lnSpc>
                <a:spcPct val="150000"/>
              </a:lnSpc>
            </a:pPr>
            <a:r>
              <a:rPr lang="zh-CN" altLang="en-US" sz="1050" dirty="0">
                <a:solidFill>
                  <a:prstClr val="black">
                    <a:lumMod val="75000"/>
                    <a:lumOff val="25000"/>
                  </a:prstClr>
                </a:solidFill>
                <a:cs typeface="+mn-ea"/>
                <a:sym typeface="+mn-lt"/>
              </a:rPr>
              <a:t>在这里输入你的内容，或者通过复制粘贴你的文本。在这里输入你的内容，或者通过复制粘贴你的文本。</a:t>
            </a:r>
          </a:p>
        </p:txBody>
      </p:sp>
      <p:sp>
        <p:nvSpPr>
          <p:cNvPr id="37" name="Freeform 9"/>
          <p:cNvSpPr/>
          <p:nvPr/>
        </p:nvSpPr>
        <p:spPr bwMode="auto">
          <a:xfrm>
            <a:off x="3869259" y="3448814"/>
            <a:ext cx="435420" cy="435418"/>
          </a:xfrm>
          <a:custGeom>
            <a:avLst/>
            <a:gdLst>
              <a:gd name="T0" fmla="*/ 934 w 1693"/>
              <a:gd name="T1" fmla="*/ 3 h 1693"/>
              <a:gd name="T2" fmla="*/ 1059 w 1693"/>
              <a:gd name="T3" fmla="*/ 26 h 1693"/>
              <a:gd name="T4" fmla="*/ 1176 w 1693"/>
              <a:gd name="T5" fmla="*/ 66 h 1693"/>
              <a:gd name="T6" fmla="*/ 1286 w 1693"/>
              <a:gd name="T7" fmla="*/ 122 h 1693"/>
              <a:gd name="T8" fmla="*/ 1386 w 1693"/>
              <a:gd name="T9" fmla="*/ 193 h 1693"/>
              <a:gd name="T10" fmla="*/ 1473 w 1693"/>
              <a:gd name="T11" fmla="*/ 277 h 1693"/>
              <a:gd name="T12" fmla="*/ 1549 w 1693"/>
              <a:gd name="T13" fmla="*/ 372 h 1693"/>
              <a:gd name="T14" fmla="*/ 1610 w 1693"/>
              <a:gd name="T15" fmla="*/ 479 h 1693"/>
              <a:gd name="T16" fmla="*/ 1655 w 1693"/>
              <a:gd name="T17" fmla="*/ 594 h 1693"/>
              <a:gd name="T18" fmla="*/ 1684 w 1693"/>
              <a:gd name="T19" fmla="*/ 717 h 1693"/>
              <a:gd name="T20" fmla="*/ 1693 w 1693"/>
              <a:gd name="T21" fmla="*/ 846 h 1693"/>
              <a:gd name="T22" fmla="*/ 1684 w 1693"/>
              <a:gd name="T23" fmla="*/ 974 h 1693"/>
              <a:gd name="T24" fmla="*/ 1655 w 1693"/>
              <a:gd name="T25" fmla="*/ 1098 h 1693"/>
              <a:gd name="T26" fmla="*/ 1610 w 1693"/>
              <a:gd name="T27" fmla="*/ 1213 h 1693"/>
              <a:gd name="T28" fmla="*/ 1549 w 1693"/>
              <a:gd name="T29" fmla="*/ 1319 h 1693"/>
              <a:gd name="T30" fmla="*/ 1473 w 1693"/>
              <a:gd name="T31" fmla="*/ 1415 h 1693"/>
              <a:gd name="T32" fmla="*/ 1386 w 1693"/>
              <a:gd name="T33" fmla="*/ 1499 h 1693"/>
              <a:gd name="T34" fmla="*/ 1286 w 1693"/>
              <a:gd name="T35" fmla="*/ 1570 h 1693"/>
              <a:gd name="T36" fmla="*/ 1176 w 1693"/>
              <a:gd name="T37" fmla="*/ 1625 h 1693"/>
              <a:gd name="T38" fmla="*/ 1059 w 1693"/>
              <a:gd name="T39" fmla="*/ 1665 h 1693"/>
              <a:gd name="T40" fmla="*/ 934 w 1693"/>
              <a:gd name="T41" fmla="*/ 1688 h 1693"/>
              <a:gd name="T42" fmla="*/ 803 w 1693"/>
              <a:gd name="T43" fmla="*/ 1691 h 1693"/>
              <a:gd name="T44" fmla="*/ 676 w 1693"/>
              <a:gd name="T45" fmla="*/ 1675 h 1693"/>
              <a:gd name="T46" fmla="*/ 555 w 1693"/>
              <a:gd name="T47" fmla="*/ 1641 h 1693"/>
              <a:gd name="T48" fmla="*/ 443 w 1693"/>
              <a:gd name="T49" fmla="*/ 1590 h 1693"/>
              <a:gd name="T50" fmla="*/ 340 w 1693"/>
              <a:gd name="T51" fmla="*/ 1524 h 1693"/>
              <a:gd name="T52" fmla="*/ 249 w 1693"/>
              <a:gd name="T53" fmla="*/ 1444 h 1693"/>
              <a:gd name="T54" fmla="*/ 168 w 1693"/>
              <a:gd name="T55" fmla="*/ 1353 h 1693"/>
              <a:gd name="T56" fmla="*/ 102 w 1693"/>
              <a:gd name="T57" fmla="*/ 1249 h 1693"/>
              <a:gd name="T58" fmla="*/ 51 w 1693"/>
              <a:gd name="T59" fmla="*/ 1136 h 1693"/>
              <a:gd name="T60" fmla="*/ 18 w 1693"/>
              <a:gd name="T61" fmla="*/ 1016 h 1693"/>
              <a:gd name="T62" fmla="*/ 1 w 1693"/>
              <a:gd name="T63" fmla="*/ 889 h 1693"/>
              <a:gd name="T64" fmla="*/ 5 w 1693"/>
              <a:gd name="T65" fmla="*/ 759 h 1693"/>
              <a:gd name="T66" fmla="*/ 26 w 1693"/>
              <a:gd name="T67" fmla="*/ 634 h 1693"/>
              <a:gd name="T68" fmla="*/ 67 w 1693"/>
              <a:gd name="T69" fmla="*/ 516 h 1693"/>
              <a:gd name="T70" fmla="*/ 122 w 1693"/>
              <a:gd name="T71" fmla="*/ 407 h 1693"/>
              <a:gd name="T72" fmla="*/ 193 w 1693"/>
              <a:gd name="T73" fmla="*/ 307 h 1693"/>
              <a:gd name="T74" fmla="*/ 277 w 1693"/>
              <a:gd name="T75" fmla="*/ 219 h 1693"/>
              <a:gd name="T76" fmla="*/ 374 w 1693"/>
              <a:gd name="T77" fmla="*/ 144 h 1693"/>
              <a:gd name="T78" fmla="*/ 479 w 1693"/>
              <a:gd name="T79" fmla="*/ 82 h 1693"/>
              <a:gd name="T80" fmla="*/ 595 w 1693"/>
              <a:gd name="T81" fmla="*/ 37 h 1693"/>
              <a:gd name="T82" fmla="*/ 717 w 1693"/>
              <a:gd name="T83" fmla="*/ 9 h 1693"/>
              <a:gd name="T84" fmla="*/ 847 w 1693"/>
              <a:gd name="T85" fmla="*/ 0 h 16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93" h="1693">
                <a:moveTo>
                  <a:pt x="847" y="0"/>
                </a:moveTo>
                <a:lnTo>
                  <a:pt x="890" y="1"/>
                </a:lnTo>
                <a:lnTo>
                  <a:pt x="934" y="3"/>
                </a:lnTo>
                <a:lnTo>
                  <a:pt x="976" y="9"/>
                </a:lnTo>
                <a:lnTo>
                  <a:pt x="1018" y="16"/>
                </a:lnTo>
                <a:lnTo>
                  <a:pt x="1059" y="26"/>
                </a:lnTo>
                <a:lnTo>
                  <a:pt x="1098" y="37"/>
                </a:lnTo>
                <a:lnTo>
                  <a:pt x="1138" y="51"/>
                </a:lnTo>
                <a:lnTo>
                  <a:pt x="1176" y="66"/>
                </a:lnTo>
                <a:lnTo>
                  <a:pt x="1214" y="82"/>
                </a:lnTo>
                <a:lnTo>
                  <a:pt x="1250" y="102"/>
                </a:lnTo>
                <a:lnTo>
                  <a:pt x="1286" y="122"/>
                </a:lnTo>
                <a:lnTo>
                  <a:pt x="1321" y="144"/>
                </a:lnTo>
                <a:lnTo>
                  <a:pt x="1353" y="168"/>
                </a:lnTo>
                <a:lnTo>
                  <a:pt x="1386" y="193"/>
                </a:lnTo>
                <a:lnTo>
                  <a:pt x="1416" y="219"/>
                </a:lnTo>
                <a:lnTo>
                  <a:pt x="1446" y="247"/>
                </a:lnTo>
                <a:lnTo>
                  <a:pt x="1473" y="277"/>
                </a:lnTo>
                <a:lnTo>
                  <a:pt x="1500" y="307"/>
                </a:lnTo>
                <a:lnTo>
                  <a:pt x="1525" y="340"/>
                </a:lnTo>
                <a:lnTo>
                  <a:pt x="1549" y="372"/>
                </a:lnTo>
                <a:lnTo>
                  <a:pt x="1571" y="407"/>
                </a:lnTo>
                <a:lnTo>
                  <a:pt x="1591" y="442"/>
                </a:lnTo>
                <a:lnTo>
                  <a:pt x="1610" y="479"/>
                </a:lnTo>
                <a:lnTo>
                  <a:pt x="1627" y="516"/>
                </a:lnTo>
                <a:lnTo>
                  <a:pt x="1642" y="555"/>
                </a:lnTo>
                <a:lnTo>
                  <a:pt x="1655" y="594"/>
                </a:lnTo>
                <a:lnTo>
                  <a:pt x="1667" y="634"/>
                </a:lnTo>
                <a:lnTo>
                  <a:pt x="1676" y="675"/>
                </a:lnTo>
                <a:lnTo>
                  <a:pt x="1684" y="717"/>
                </a:lnTo>
                <a:lnTo>
                  <a:pt x="1688" y="759"/>
                </a:lnTo>
                <a:lnTo>
                  <a:pt x="1692" y="802"/>
                </a:lnTo>
                <a:lnTo>
                  <a:pt x="1693" y="846"/>
                </a:lnTo>
                <a:lnTo>
                  <a:pt x="1692" y="889"/>
                </a:lnTo>
                <a:lnTo>
                  <a:pt x="1688" y="932"/>
                </a:lnTo>
                <a:lnTo>
                  <a:pt x="1684" y="974"/>
                </a:lnTo>
                <a:lnTo>
                  <a:pt x="1676" y="1016"/>
                </a:lnTo>
                <a:lnTo>
                  <a:pt x="1667" y="1057"/>
                </a:lnTo>
                <a:lnTo>
                  <a:pt x="1655" y="1098"/>
                </a:lnTo>
                <a:lnTo>
                  <a:pt x="1642" y="1136"/>
                </a:lnTo>
                <a:lnTo>
                  <a:pt x="1627" y="1175"/>
                </a:lnTo>
                <a:lnTo>
                  <a:pt x="1610" y="1213"/>
                </a:lnTo>
                <a:lnTo>
                  <a:pt x="1591" y="1249"/>
                </a:lnTo>
                <a:lnTo>
                  <a:pt x="1571" y="1284"/>
                </a:lnTo>
                <a:lnTo>
                  <a:pt x="1549" y="1319"/>
                </a:lnTo>
                <a:lnTo>
                  <a:pt x="1525" y="1353"/>
                </a:lnTo>
                <a:lnTo>
                  <a:pt x="1500" y="1384"/>
                </a:lnTo>
                <a:lnTo>
                  <a:pt x="1473" y="1415"/>
                </a:lnTo>
                <a:lnTo>
                  <a:pt x="1446" y="1444"/>
                </a:lnTo>
                <a:lnTo>
                  <a:pt x="1416" y="1473"/>
                </a:lnTo>
                <a:lnTo>
                  <a:pt x="1386" y="1499"/>
                </a:lnTo>
                <a:lnTo>
                  <a:pt x="1353" y="1524"/>
                </a:lnTo>
                <a:lnTo>
                  <a:pt x="1321" y="1547"/>
                </a:lnTo>
                <a:lnTo>
                  <a:pt x="1286" y="1570"/>
                </a:lnTo>
                <a:lnTo>
                  <a:pt x="1250" y="1590"/>
                </a:lnTo>
                <a:lnTo>
                  <a:pt x="1214" y="1609"/>
                </a:lnTo>
                <a:lnTo>
                  <a:pt x="1176" y="1625"/>
                </a:lnTo>
                <a:lnTo>
                  <a:pt x="1138" y="1641"/>
                </a:lnTo>
                <a:lnTo>
                  <a:pt x="1098" y="1654"/>
                </a:lnTo>
                <a:lnTo>
                  <a:pt x="1059" y="1665"/>
                </a:lnTo>
                <a:lnTo>
                  <a:pt x="1018" y="1675"/>
                </a:lnTo>
                <a:lnTo>
                  <a:pt x="976" y="1683"/>
                </a:lnTo>
                <a:lnTo>
                  <a:pt x="934" y="1688"/>
                </a:lnTo>
                <a:lnTo>
                  <a:pt x="890" y="1691"/>
                </a:lnTo>
                <a:lnTo>
                  <a:pt x="847" y="1693"/>
                </a:lnTo>
                <a:lnTo>
                  <a:pt x="803" y="1691"/>
                </a:lnTo>
                <a:lnTo>
                  <a:pt x="761" y="1688"/>
                </a:lnTo>
                <a:lnTo>
                  <a:pt x="717" y="1683"/>
                </a:lnTo>
                <a:lnTo>
                  <a:pt x="676" y="1675"/>
                </a:lnTo>
                <a:lnTo>
                  <a:pt x="636" y="1665"/>
                </a:lnTo>
                <a:lnTo>
                  <a:pt x="595" y="1654"/>
                </a:lnTo>
                <a:lnTo>
                  <a:pt x="555" y="1641"/>
                </a:lnTo>
                <a:lnTo>
                  <a:pt x="517" y="1625"/>
                </a:lnTo>
                <a:lnTo>
                  <a:pt x="479" y="1609"/>
                </a:lnTo>
                <a:lnTo>
                  <a:pt x="443" y="1590"/>
                </a:lnTo>
                <a:lnTo>
                  <a:pt x="407" y="1570"/>
                </a:lnTo>
                <a:lnTo>
                  <a:pt x="374" y="1547"/>
                </a:lnTo>
                <a:lnTo>
                  <a:pt x="340" y="1524"/>
                </a:lnTo>
                <a:lnTo>
                  <a:pt x="309" y="1499"/>
                </a:lnTo>
                <a:lnTo>
                  <a:pt x="277" y="1473"/>
                </a:lnTo>
                <a:lnTo>
                  <a:pt x="249" y="1444"/>
                </a:lnTo>
                <a:lnTo>
                  <a:pt x="220" y="1415"/>
                </a:lnTo>
                <a:lnTo>
                  <a:pt x="193" y="1384"/>
                </a:lnTo>
                <a:lnTo>
                  <a:pt x="168" y="1353"/>
                </a:lnTo>
                <a:lnTo>
                  <a:pt x="145" y="1319"/>
                </a:lnTo>
                <a:lnTo>
                  <a:pt x="122" y="1284"/>
                </a:lnTo>
                <a:lnTo>
                  <a:pt x="102" y="1249"/>
                </a:lnTo>
                <a:lnTo>
                  <a:pt x="84" y="1213"/>
                </a:lnTo>
                <a:lnTo>
                  <a:pt x="67" y="1175"/>
                </a:lnTo>
                <a:lnTo>
                  <a:pt x="51" y="1136"/>
                </a:lnTo>
                <a:lnTo>
                  <a:pt x="38" y="1098"/>
                </a:lnTo>
                <a:lnTo>
                  <a:pt x="26" y="1057"/>
                </a:lnTo>
                <a:lnTo>
                  <a:pt x="18" y="1016"/>
                </a:lnTo>
                <a:lnTo>
                  <a:pt x="9" y="974"/>
                </a:lnTo>
                <a:lnTo>
                  <a:pt x="5" y="932"/>
                </a:lnTo>
                <a:lnTo>
                  <a:pt x="1" y="889"/>
                </a:lnTo>
                <a:lnTo>
                  <a:pt x="0" y="846"/>
                </a:lnTo>
                <a:lnTo>
                  <a:pt x="1" y="802"/>
                </a:lnTo>
                <a:lnTo>
                  <a:pt x="5" y="759"/>
                </a:lnTo>
                <a:lnTo>
                  <a:pt x="9" y="717"/>
                </a:lnTo>
                <a:lnTo>
                  <a:pt x="18" y="675"/>
                </a:lnTo>
                <a:lnTo>
                  <a:pt x="26" y="634"/>
                </a:lnTo>
                <a:lnTo>
                  <a:pt x="38" y="594"/>
                </a:lnTo>
                <a:lnTo>
                  <a:pt x="51" y="555"/>
                </a:lnTo>
                <a:lnTo>
                  <a:pt x="67" y="516"/>
                </a:lnTo>
                <a:lnTo>
                  <a:pt x="84" y="479"/>
                </a:lnTo>
                <a:lnTo>
                  <a:pt x="102" y="442"/>
                </a:lnTo>
                <a:lnTo>
                  <a:pt x="122" y="407"/>
                </a:lnTo>
                <a:lnTo>
                  <a:pt x="145" y="372"/>
                </a:lnTo>
                <a:lnTo>
                  <a:pt x="168" y="340"/>
                </a:lnTo>
                <a:lnTo>
                  <a:pt x="193" y="307"/>
                </a:lnTo>
                <a:lnTo>
                  <a:pt x="220" y="277"/>
                </a:lnTo>
                <a:lnTo>
                  <a:pt x="249" y="247"/>
                </a:lnTo>
                <a:lnTo>
                  <a:pt x="277" y="219"/>
                </a:lnTo>
                <a:lnTo>
                  <a:pt x="309" y="193"/>
                </a:lnTo>
                <a:lnTo>
                  <a:pt x="340" y="168"/>
                </a:lnTo>
                <a:lnTo>
                  <a:pt x="374" y="144"/>
                </a:lnTo>
                <a:lnTo>
                  <a:pt x="407" y="122"/>
                </a:lnTo>
                <a:lnTo>
                  <a:pt x="443" y="102"/>
                </a:lnTo>
                <a:lnTo>
                  <a:pt x="479" y="82"/>
                </a:lnTo>
                <a:lnTo>
                  <a:pt x="517" y="66"/>
                </a:lnTo>
                <a:lnTo>
                  <a:pt x="555" y="51"/>
                </a:lnTo>
                <a:lnTo>
                  <a:pt x="595" y="37"/>
                </a:lnTo>
                <a:lnTo>
                  <a:pt x="636" y="26"/>
                </a:lnTo>
                <a:lnTo>
                  <a:pt x="676" y="16"/>
                </a:lnTo>
                <a:lnTo>
                  <a:pt x="717" y="9"/>
                </a:lnTo>
                <a:lnTo>
                  <a:pt x="761" y="3"/>
                </a:lnTo>
                <a:lnTo>
                  <a:pt x="803" y="1"/>
                </a:lnTo>
                <a:lnTo>
                  <a:pt x="847" y="0"/>
                </a:lnTo>
                <a:close/>
              </a:path>
            </a:pathLst>
          </a:custGeom>
          <a:solidFill>
            <a:srgbClr val="F37743"/>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smtClean="0">
              <a:ln>
                <a:noFill/>
              </a:ln>
              <a:solidFill>
                <a:srgbClr val="080808"/>
              </a:solidFill>
              <a:effectLst/>
              <a:uLnTx/>
              <a:uFillTx/>
              <a:cs typeface="+mn-ea"/>
              <a:sym typeface="+mn-lt"/>
            </a:endParaRPr>
          </a:p>
        </p:txBody>
      </p:sp>
      <p:sp>
        <p:nvSpPr>
          <p:cNvPr id="38" name="TextBox 83"/>
          <p:cNvSpPr txBox="1"/>
          <p:nvPr/>
        </p:nvSpPr>
        <p:spPr>
          <a:xfrm>
            <a:off x="3926031" y="3442816"/>
            <a:ext cx="321874" cy="461665"/>
          </a:xfrm>
          <a:prstGeom prst="roundRect">
            <a:avLst>
              <a:gd name="adj" fmla="val 0"/>
            </a:avLst>
          </a:prstGeom>
          <a:noFill/>
        </p:spPr>
        <p:txBody>
          <a:bodyPr wrap="square" rtlCol="0">
            <a:spAutoFit/>
          </a:bodyPr>
          <a:lstStyle/>
          <a:p>
            <a:pPr algn="r" defTabSz="914400"/>
            <a:r>
              <a:rPr lang="en-US" altLang="zh-CN" sz="2400" dirty="0" smtClean="0">
                <a:solidFill>
                  <a:srgbClr val="FFFFFF"/>
                </a:solidFill>
                <a:cs typeface="+mn-ea"/>
                <a:sym typeface="+mn-lt"/>
              </a:rPr>
              <a:t>3</a:t>
            </a:r>
            <a:endParaRPr lang="zh-CN" altLang="en-US" sz="2400" dirty="0" smtClean="0">
              <a:solidFill>
                <a:srgbClr val="FFFFFF"/>
              </a:solidFill>
              <a:cs typeface="+mn-ea"/>
              <a:sym typeface="+mn-lt"/>
            </a:endParaRPr>
          </a:p>
        </p:txBody>
      </p:sp>
      <p:sp>
        <p:nvSpPr>
          <p:cNvPr id="39" name="TextBox 84"/>
          <p:cNvSpPr txBox="1"/>
          <p:nvPr/>
        </p:nvSpPr>
        <p:spPr>
          <a:xfrm>
            <a:off x="4458908" y="3419909"/>
            <a:ext cx="3726872" cy="823302"/>
          </a:xfrm>
          <a:prstGeom prst="roundRect">
            <a:avLst>
              <a:gd name="adj" fmla="val 0"/>
            </a:avLst>
          </a:prstGeom>
          <a:noFill/>
          <a:ln w="25400">
            <a:noFill/>
          </a:ln>
          <a:effectLst/>
        </p:spPr>
        <p:txBody>
          <a:bodyPr wrap="square" rtlCol="0">
            <a:spAutoFit/>
          </a:bodyPr>
          <a:lstStyle/>
          <a:p>
            <a:pPr lvl="0" defTabSz="914400"/>
            <a:r>
              <a:rPr lang="zh-CN" altLang="en-US" b="1" dirty="0" smtClean="0">
                <a:solidFill>
                  <a:prstClr val="black">
                    <a:lumMod val="75000"/>
                    <a:lumOff val="25000"/>
                  </a:prstClr>
                </a:solidFill>
                <a:cs typeface="+mn-ea"/>
                <a:sym typeface="+mn-lt"/>
              </a:rPr>
              <a:t>法语：</a:t>
            </a:r>
            <a:r>
              <a:rPr lang="en-US" altLang="zh-CN" sz="1400" b="1" dirty="0" smtClean="0">
                <a:solidFill>
                  <a:prstClr val="black">
                    <a:lumMod val="75000"/>
                    <a:lumOff val="25000"/>
                  </a:prstClr>
                </a:solidFill>
                <a:cs typeface="+mn-ea"/>
                <a:sym typeface="+mn-lt"/>
              </a:rPr>
              <a:t>TEF</a:t>
            </a:r>
            <a:r>
              <a:rPr lang="zh-CN" altLang="en-US" sz="1400" b="1" dirty="0" smtClean="0">
                <a:solidFill>
                  <a:prstClr val="black">
                    <a:lumMod val="75000"/>
                    <a:lumOff val="25000"/>
                  </a:prstClr>
                </a:solidFill>
                <a:cs typeface="+mn-ea"/>
                <a:sym typeface="+mn-lt"/>
              </a:rPr>
              <a:t>成绩高达</a:t>
            </a:r>
            <a:r>
              <a:rPr lang="en-US" altLang="zh-CN" sz="1400" b="1" dirty="0" smtClean="0">
                <a:solidFill>
                  <a:prstClr val="black">
                    <a:lumMod val="75000"/>
                    <a:lumOff val="25000"/>
                  </a:prstClr>
                </a:solidFill>
                <a:cs typeface="+mn-ea"/>
                <a:sym typeface="+mn-lt"/>
              </a:rPr>
              <a:t>150</a:t>
            </a:r>
            <a:r>
              <a:rPr lang="zh-CN" altLang="en-US" sz="1400" b="1" dirty="0">
                <a:solidFill>
                  <a:prstClr val="black">
                    <a:lumMod val="75000"/>
                    <a:lumOff val="25000"/>
                  </a:prstClr>
                </a:solidFill>
                <a:cs typeface="+mn-ea"/>
                <a:sym typeface="+mn-lt"/>
              </a:rPr>
              <a:t>分</a:t>
            </a:r>
            <a:endParaRPr lang="en-US" altLang="zh-CN" sz="1400" b="1" dirty="0">
              <a:solidFill>
                <a:prstClr val="black">
                  <a:lumMod val="75000"/>
                  <a:lumOff val="25000"/>
                </a:prstClr>
              </a:solidFill>
              <a:cs typeface="+mn-ea"/>
              <a:sym typeface="+mn-lt"/>
            </a:endParaRPr>
          </a:p>
          <a:p>
            <a:pPr lvl="0" defTabSz="914400">
              <a:lnSpc>
                <a:spcPct val="150000"/>
              </a:lnSpc>
            </a:pPr>
            <a:r>
              <a:rPr lang="zh-CN" altLang="en-US" sz="1050" dirty="0">
                <a:solidFill>
                  <a:prstClr val="black">
                    <a:lumMod val="75000"/>
                    <a:lumOff val="25000"/>
                  </a:prstClr>
                </a:solidFill>
                <a:cs typeface="+mn-ea"/>
                <a:sym typeface="+mn-lt"/>
              </a:rPr>
              <a:t>在这里输入你的内容，或者通过复制粘贴你的文本。在这里输入你的内容，或者通过复制粘贴你的文本。</a:t>
            </a:r>
          </a:p>
        </p:txBody>
      </p:sp>
      <p:sp>
        <p:nvSpPr>
          <p:cNvPr id="40" name="Freeform 9"/>
          <p:cNvSpPr/>
          <p:nvPr/>
        </p:nvSpPr>
        <p:spPr bwMode="auto">
          <a:xfrm>
            <a:off x="3869259" y="4255491"/>
            <a:ext cx="435420" cy="435418"/>
          </a:xfrm>
          <a:custGeom>
            <a:avLst/>
            <a:gdLst>
              <a:gd name="T0" fmla="*/ 934 w 1693"/>
              <a:gd name="T1" fmla="*/ 3 h 1693"/>
              <a:gd name="T2" fmla="*/ 1059 w 1693"/>
              <a:gd name="T3" fmla="*/ 26 h 1693"/>
              <a:gd name="T4" fmla="*/ 1176 w 1693"/>
              <a:gd name="T5" fmla="*/ 66 h 1693"/>
              <a:gd name="T6" fmla="*/ 1286 w 1693"/>
              <a:gd name="T7" fmla="*/ 122 h 1693"/>
              <a:gd name="T8" fmla="*/ 1386 w 1693"/>
              <a:gd name="T9" fmla="*/ 193 h 1693"/>
              <a:gd name="T10" fmla="*/ 1473 w 1693"/>
              <a:gd name="T11" fmla="*/ 277 h 1693"/>
              <a:gd name="T12" fmla="*/ 1549 w 1693"/>
              <a:gd name="T13" fmla="*/ 372 h 1693"/>
              <a:gd name="T14" fmla="*/ 1610 w 1693"/>
              <a:gd name="T15" fmla="*/ 479 h 1693"/>
              <a:gd name="T16" fmla="*/ 1655 w 1693"/>
              <a:gd name="T17" fmla="*/ 594 h 1693"/>
              <a:gd name="T18" fmla="*/ 1684 w 1693"/>
              <a:gd name="T19" fmla="*/ 717 h 1693"/>
              <a:gd name="T20" fmla="*/ 1693 w 1693"/>
              <a:gd name="T21" fmla="*/ 846 h 1693"/>
              <a:gd name="T22" fmla="*/ 1684 w 1693"/>
              <a:gd name="T23" fmla="*/ 974 h 1693"/>
              <a:gd name="T24" fmla="*/ 1655 w 1693"/>
              <a:gd name="T25" fmla="*/ 1098 h 1693"/>
              <a:gd name="T26" fmla="*/ 1610 w 1693"/>
              <a:gd name="T27" fmla="*/ 1213 h 1693"/>
              <a:gd name="T28" fmla="*/ 1549 w 1693"/>
              <a:gd name="T29" fmla="*/ 1319 h 1693"/>
              <a:gd name="T30" fmla="*/ 1473 w 1693"/>
              <a:gd name="T31" fmla="*/ 1415 h 1693"/>
              <a:gd name="T32" fmla="*/ 1386 w 1693"/>
              <a:gd name="T33" fmla="*/ 1499 h 1693"/>
              <a:gd name="T34" fmla="*/ 1286 w 1693"/>
              <a:gd name="T35" fmla="*/ 1570 h 1693"/>
              <a:gd name="T36" fmla="*/ 1176 w 1693"/>
              <a:gd name="T37" fmla="*/ 1625 h 1693"/>
              <a:gd name="T38" fmla="*/ 1059 w 1693"/>
              <a:gd name="T39" fmla="*/ 1665 h 1693"/>
              <a:gd name="T40" fmla="*/ 934 w 1693"/>
              <a:gd name="T41" fmla="*/ 1688 h 1693"/>
              <a:gd name="T42" fmla="*/ 803 w 1693"/>
              <a:gd name="T43" fmla="*/ 1691 h 1693"/>
              <a:gd name="T44" fmla="*/ 676 w 1693"/>
              <a:gd name="T45" fmla="*/ 1675 h 1693"/>
              <a:gd name="T46" fmla="*/ 555 w 1693"/>
              <a:gd name="T47" fmla="*/ 1641 h 1693"/>
              <a:gd name="T48" fmla="*/ 443 w 1693"/>
              <a:gd name="T49" fmla="*/ 1590 h 1693"/>
              <a:gd name="T50" fmla="*/ 340 w 1693"/>
              <a:gd name="T51" fmla="*/ 1524 h 1693"/>
              <a:gd name="T52" fmla="*/ 249 w 1693"/>
              <a:gd name="T53" fmla="*/ 1444 h 1693"/>
              <a:gd name="T54" fmla="*/ 168 w 1693"/>
              <a:gd name="T55" fmla="*/ 1353 h 1693"/>
              <a:gd name="T56" fmla="*/ 102 w 1693"/>
              <a:gd name="T57" fmla="*/ 1249 h 1693"/>
              <a:gd name="T58" fmla="*/ 51 w 1693"/>
              <a:gd name="T59" fmla="*/ 1136 h 1693"/>
              <a:gd name="T60" fmla="*/ 18 w 1693"/>
              <a:gd name="T61" fmla="*/ 1016 h 1693"/>
              <a:gd name="T62" fmla="*/ 1 w 1693"/>
              <a:gd name="T63" fmla="*/ 889 h 1693"/>
              <a:gd name="T64" fmla="*/ 5 w 1693"/>
              <a:gd name="T65" fmla="*/ 759 h 1693"/>
              <a:gd name="T66" fmla="*/ 26 w 1693"/>
              <a:gd name="T67" fmla="*/ 634 h 1693"/>
              <a:gd name="T68" fmla="*/ 67 w 1693"/>
              <a:gd name="T69" fmla="*/ 516 h 1693"/>
              <a:gd name="T70" fmla="*/ 122 w 1693"/>
              <a:gd name="T71" fmla="*/ 407 h 1693"/>
              <a:gd name="T72" fmla="*/ 193 w 1693"/>
              <a:gd name="T73" fmla="*/ 307 h 1693"/>
              <a:gd name="T74" fmla="*/ 277 w 1693"/>
              <a:gd name="T75" fmla="*/ 219 h 1693"/>
              <a:gd name="T76" fmla="*/ 374 w 1693"/>
              <a:gd name="T77" fmla="*/ 144 h 1693"/>
              <a:gd name="T78" fmla="*/ 479 w 1693"/>
              <a:gd name="T79" fmla="*/ 82 h 1693"/>
              <a:gd name="T80" fmla="*/ 595 w 1693"/>
              <a:gd name="T81" fmla="*/ 37 h 1693"/>
              <a:gd name="T82" fmla="*/ 717 w 1693"/>
              <a:gd name="T83" fmla="*/ 9 h 1693"/>
              <a:gd name="T84" fmla="*/ 847 w 1693"/>
              <a:gd name="T85" fmla="*/ 0 h 16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93" h="1693">
                <a:moveTo>
                  <a:pt x="847" y="0"/>
                </a:moveTo>
                <a:lnTo>
                  <a:pt x="890" y="1"/>
                </a:lnTo>
                <a:lnTo>
                  <a:pt x="934" y="3"/>
                </a:lnTo>
                <a:lnTo>
                  <a:pt x="976" y="9"/>
                </a:lnTo>
                <a:lnTo>
                  <a:pt x="1018" y="16"/>
                </a:lnTo>
                <a:lnTo>
                  <a:pt x="1059" y="26"/>
                </a:lnTo>
                <a:lnTo>
                  <a:pt x="1098" y="37"/>
                </a:lnTo>
                <a:lnTo>
                  <a:pt x="1138" y="51"/>
                </a:lnTo>
                <a:lnTo>
                  <a:pt x="1176" y="66"/>
                </a:lnTo>
                <a:lnTo>
                  <a:pt x="1214" y="82"/>
                </a:lnTo>
                <a:lnTo>
                  <a:pt x="1250" y="102"/>
                </a:lnTo>
                <a:lnTo>
                  <a:pt x="1286" y="122"/>
                </a:lnTo>
                <a:lnTo>
                  <a:pt x="1321" y="144"/>
                </a:lnTo>
                <a:lnTo>
                  <a:pt x="1353" y="168"/>
                </a:lnTo>
                <a:lnTo>
                  <a:pt x="1386" y="193"/>
                </a:lnTo>
                <a:lnTo>
                  <a:pt x="1416" y="219"/>
                </a:lnTo>
                <a:lnTo>
                  <a:pt x="1446" y="247"/>
                </a:lnTo>
                <a:lnTo>
                  <a:pt x="1473" y="277"/>
                </a:lnTo>
                <a:lnTo>
                  <a:pt x="1500" y="307"/>
                </a:lnTo>
                <a:lnTo>
                  <a:pt x="1525" y="340"/>
                </a:lnTo>
                <a:lnTo>
                  <a:pt x="1549" y="372"/>
                </a:lnTo>
                <a:lnTo>
                  <a:pt x="1571" y="407"/>
                </a:lnTo>
                <a:lnTo>
                  <a:pt x="1591" y="442"/>
                </a:lnTo>
                <a:lnTo>
                  <a:pt x="1610" y="479"/>
                </a:lnTo>
                <a:lnTo>
                  <a:pt x="1627" y="516"/>
                </a:lnTo>
                <a:lnTo>
                  <a:pt x="1642" y="555"/>
                </a:lnTo>
                <a:lnTo>
                  <a:pt x="1655" y="594"/>
                </a:lnTo>
                <a:lnTo>
                  <a:pt x="1667" y="634"/>
                </a:lnTo>
                <a:lnTo>
                  <a:pt x="1676" y="675"/>
                </a:lnTo>
                <a:lnTo>
                  <a:pt x="1684" y="717"/>
                </a:lnTo>
                <a:lnTo>
                  <a:pt x="1688" y="759"/>
                </a:lnTo>
                <a:lnTo>
                  <a:pt x="1692" y="802"/>
                </a:lnTo>
                <a:lnTo>
                  <a:pt x="1693" y="846"/>
                </a:lnTo>
                <a:lnTo>
                  <a:pt x="1692" y="889"/>
                </a:lnTo>
                <a:lnTo>
                  <a:pt x="1688" y="932"/>
                </a:lnTo>
                <a:lnTo>
                  <a:pt x="1684" y="974"/>
                </a:lnTo>
                <a:lnTo>
                  <a:pt x="1676" y="1016"/>
                </a:lnTo>
                <a:lnTo>
                  <a:pt x="1667" y="1057"/>
                </a:lnTo>
                <a:lnTo>
                  <a:pt x="1655" y="1098"/>
                </a:lnTo>
                <a:lnTo>
                  <a:pt x="1642" y="1136"/>
                </a:lnTo>
                <a:lnTo>
                  <a:pt x="1627" y="1175"/>
                </a:lnTo>
                <a:lnTo>
                  <a:pt x="1610" y="1213"/>
                </a:lnTo>
                <a:lnTo>
                  <a:pt x="1591" y="1249"/>
                </a:lnTo>
                <a:lnTo>
                  <a:pt x="1571" y="1284"/>
                </a:lnTo>
                <a:lnTo>
                  <a:pt x="1549" y="1319"/>
                </a:lnTo>
                <a:lnTo>
                  <a:pt x="1525" y="1353"/>
                </a:lnTo>
                <a:lnTo>
                  <a:pt x="1500" y="1384"/>
                </a:lnTo>
                <a:lnTo>
                  <a:pt x="1473" y="1415"/>
                </a:lnTo>
                <a:lnTo>
                  <a:pt x="1446" y="1444"/>
                </a:lnTo>
                <a:lnTo>
                  <a:pt x="1416" y="1473"/>
                </a:lnTo>
                <a:lnTo>
                  <a:pt x="1386" y="1499"/>
                </a:lnTo>
                <a:lnTo>
                  <a:pt x="1353" y="1524"/>
                </a:lnTo>
                <a:lnTo>
                  <a:pt x="1321" y="1547"/>
                </a:lnTo>
                <a:lnTo>
                  <a:pt x="1286" y="1570"/>
                </a:lnTo>
                <a:lnTo>
                  <a:pt x="1250" y="1590"/>
                </a:lnTo>
                <a:lnTo>
                  <a:pt x="1214" y="1609"/>
                </a:lnTo>
                <a:lnTo>
                  <a:pt x="1176" y="1625"/>
                </a:lnTo>
                <a:lnTo>
                  <a:pt x="1138" y="1641"/>
                </a:lnTo>
                <a:lnTo>
                  <a:pt x="1098" y="1654"/>
                </a:lnTo>
                <a:lnTo>
                  <a:pt x="1059" y="1665"/>
                </a:lnTo>
                <a:lnTo>
                  <a:pt x="1018" y="1675"/>
                </a:lnTo>
                <a:lnTo>
                  <a:pt x="976" y="1683"/>
                </a:lnTo>
                <a:lnTo>
                  <a:pt x="934" y="1688"/>
                </a:lnTo>
                <a:lnTo>
                  <a:pt x="890" y="1691"/>
                </a:lnTo>
                <a:lnTo>
                  <a:pt x="847" y="1693"/>
                </a:lnTo>
                <a:lnTo>
                  <a:pt x="803" y="1691"/>
                </a:lnTo>
                <a:lnTo>
                  <a:pt x="761" y="1688"/>
                </a:lnTo>
                <a:lnTo>
                  <a:pt x="717" y="1683"/>
                </a:lnTo>
                <a:lnTo>
                  <a:pt x="676" y="1675"/>
                </a:lnTo>
                <a:lnTo>
                  <a:pt x="636" y="1665"/>
                </a:lnTo>
                <a:lnTo>
                  <a:pt x="595" y="1654"/>
                </a:lnTo>
                <a:lnTo>
                  <a:pt x="555" y="1641"/>
                </a:lnTo>
                <a:lnTo>
                  <a:pt x="517" y="1625"/>
                </a:lnTo>
                <a:lnTo>
                  <a:pt x="479" y="1609"/>
                </a:lnTo>
                <a:lnTo>
                  <a:pt x="443" y="1590"/>
                </a:lnTo>
                <a:lnTo>
                  <a:pt x="407" y="1570"/>
                </a:lnTo>
                <a:lnTo>
                  <a:pt x="374" y="1547"/>
                </a:lnTo>
                <a:lnTo>
                  <a:pt x="340" y="1524"/>
                </a:lnTo>
                <a:lnTo>
                  <a:pt x="309" y="1499"/>
                </a:lnTo>
                <a:lnTo>
                  <a:pt x="277" y="1473"/>
                </a:lnTo>
                <a:lnTo>
                  <a:pt x="249" y="1444"/>
                </a:lnTo>
                <a:lnTo>
                  <a:pt x="220" y="1415"/>
                </a:lnTo>
                <a:lnTo>
                  <a:pt x="193" y="1384"/>
                </a:lnTo>
                <a:lnTo>
                  <a:pt x="168" y="1353"/>
                </a:lnTo>
                <a:lnTo>
                  <a:pt x="145" y="1319"/>
                </a:lnTo>
                <a:lnTo>
                  <a:pt x="122" y="1284"/>
                </a:lnTo>
                <a:lnTo>
                  <a:pt x="102" y="1249"/>
                </a:lnTo>
                <a:lnTo>
                  <a:pt x="84" y="1213"/>
                </a:lnTo>
                <a:lnTo>
                  <a:pt x="67" y="1175"/>
                </a:lnTo>
                <a:lnTo>
                  <a:pt x="51" y="1136"/>
                </a:lnTo>
                <a:lnTo>
                  <a:pt x="38" y="1098"/>
                </a:lnTo>
                <a:lnTo>
                  <a:pt x="26" y="1057"/>
                </a:lnTo>
                <a:lnTo>
                  <a:pt x="18" y="1016"/>
                </a:lnTo>
                <a:lnTo>
                  <a:pt x="9" y="974"/>
                </a:lnTo>
                <a:lnTo>
                  <a:pt x="5" y="932"/>
                </a:lnTo>
                <a:lnTo>
                  <a:pt x="1" y="889"/>
                </a:lnTo>
                <a:lnTo>
                  <a:pt x="0" y="846"/>
                </a:lnTo>
                <a:lnTo>
                  <a:pt x="1" y="802"/>
                </a:lnTo>
                <a:lnTo>
                  <a:pt x="5" y="759"/>
                </a:lnTo>
                <a:lnTo>
                  <a:pt x="9" y="717"/>
                </a:lnTo>
                <a:lnTo>
                  <a:pt x="18" y="675"/>
                </a:lnTo>
                <a:lnTo>
                  <a:pt x="26" y="634"/>
                </a:lnTo>
                <a:lnTo>
                  <a:pt x="38" y="594"/>
                </a:lnTo>
                <a:lnTo>
                  <a:pt x="51" y="555"/>
                </a:lnTo>
                <a:lnTo>
                  <a:pt x="67" y="516"/>
                </a:lnTo>
                <a:lnTo>
                  <a:pt x="84" y="479"/>
                </a:lnTo>
                <a:lnTo>
                  <a:pt x="102" y="442"/>
                </a:lnTo>
                <a:lnTo>
                  <a:pt x="122" y="407"/>
                </a:lnTo>
                <a:lnTo>
                  <a:pt x="145" y="372"/>
                </a:lnTo>
                <a:lnTo>
                  <a:pt x="168" y="340"/>
                </a:lnTo>
                <a:lnTo>
                  <a:pt x="193" y="307"/>
                </a:lnTo>
                <a:lnTo>
                  <a:pt x="220" y="277"/>
                </a:lnTo>
                <a:lnTo>
                  <a:pt x="249" y="247"/>
                </a:lnTo>
                <a:lnTo>
                  <a:pt x="277" y="219"/>
                </a:lnTo>
                <a:lnTo>
                  <a:pt x="309" y="193"/>
                </a:lnTo>
                <a:lnTo>
                  <a:pt x="340" y="168"/>
                </a:lnTo>
                <a:lnTo>
                  <a:pt x="374" y="144"/>
                </a:lnTo>
                <a:lnTo>
                  <a:pt x="407" y="122"/>
                </a:lnTo>
                <a:lnTo>
                  <a:pt x="443" y="102"/>
                </a:lnTo>
                <a:lnTo>
                  <a:pt x="479" y="82"/>
                </a:lnTo>
                <a:lnTo>
                  <a:pt x="517" y="66"/>
                </a:lnTo>
                <a:lnTo>
                  <a:pt x="555" y="51"/>
                </a:lnTo>
                <a:lnTo>
                  <a:pt x="595" y="37"/>
                </a:lnTo>
                <a:lnTo>
                  <a:pt x="636" y="26"/>
                </a:lnTo>
                <a:lnTo>
                  <a:pt x="676" y="16"/>
                </a:lnTo>
                <a:lnTo>
                  <a:pt x="717" y="9"/>
                </a:lnTo>
                <a:lnTo>
                  <a:pt x="761" y="3"/>
                </a:lnTo>
                <a:lnTo>
                  <a:pt x="803" y="1"/>
                </a:lnTo>
                <a:lnTo>
                  <a:pt x="847" y="0"/>
                </a:lnTo>
                <a:close/>
              </a:path>
            </a:pathLst>
          </a:custGeom>
          <a:solidFill>
            <a:srgbClr val="004960"/>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smtClean="0">
              <a:ln>
                <a:noFill/>
              </a:ln>
              <a:solidFill>
                <a:srgbClr val="080808"/>
              </a:solidFill>
              <a:effectLst/>
              <a:uLnTx/>
              <a:uFillTx/>
              <a:cs typeface="+mn-ea"/>
              <a:sym typeface="+mn-lt"/>
            </a:endParaRPr>
          </a:p>
        </p:txBody>
      </p:sp>
      <p:sp>
        <p:nvSpPr>
          <p:cNvPr id="41" name="TextBox 87"/>
          <p:cNvSpPr txBox="1"/>
          <p:nvPr/>
        </p:nvSpPr>
        <p:spPr>
          <a:xfrm>
            <a:off x="3911401" y="4249493"/>
            <a:ext cx="321874" cy="461665"/>
          </a:xfrm>
          <a:prstGeom prst="roundRect">
            <a:avLst>
              <a:gd name="adj" fmla="val 0"/>
            </a:avLst>
          </a:prstGeom>
          <a:noFill/>
        </p:spPr>
        <p:txBody>
          <a:bodyPr wrap="square" rtlCol="0">
            <a:spAutoFit/>
          </a:bodyPr>
          <a:lstStyle/>
          <a:p>
            <a:pPr algn="r" defTabSz="914400"/>
            <a:r>
              <a:rPr lang="en-US" altLang="zh-CN" sz="2400" dirty="0" smtClean="0">
                <a:solidFill>
                  <a:srgbClr val="FFFFFF"/>
                </a:solidFill>
                <a:cs typeface="+mn-ea"/>
                <a:sym typeface="+mn-lt"/>
              </a:rPr>
              <a:t>4</a:t>
            </a:r>
            <a:endParaRPr lang="zh-CN" altLang="en-US" sz="2400" dirty="0" smtClean="0">
              <a:solidFill>
                <a:srgbClr val="FFFFFF"/>
              </a:solidFill>
              <a:cs typeface="+mn-ea"/>
              <a:sym typeface="+mn-lt"/>
            </a:endParaRPr>
          </a:p>
        </p:txBody>
      </p:sp>
      <p:sp>
        <p:nvSpPr>
          <p:cNvPr id="42" name="TextBox 88"/>
          <p:cNvSpPr txBox="1"/>
          <p:nvPr/>
        </p:nvSpPr>
        <p:spPr>
          <a:xfrm>
            <a:off x="4458908" y="4233901"/>
            <a:ext cx="3726872" cy="823302"/>
          </a:xfrm>
          <a:prstGeom prst="roundRect">
            <a:avLst>
              <a:gd name="adj" fmla="val 0"/>
            </a:avLst>
          </a:prstGeom>
          <a:noFill/>
          <a:ln w="25400">
            <a:noFill/>
          </a:ln>
          <a:effectLst/>
        </p:spPr>
        <p:txBody>
          <a:bodyPr wrap="square" rtlCol="0">
            <a:spAutoFit/>
          </a:bodyPr>
          <a:lstStyle/>
          <a:p>
            <a:pPr lvl="0" defTabSz="914400"/>
            <a:r>
              <a:rPr lang="zh-CN" altLang="en-US" b="1" dirty="0" smtClean="0">
                <a:solidFill>
                  <a:prstClr val="black">
                    <a:lumMod val="75000"/>
                    <a:lumOff val="25000"/>
                  </a:prstClr>
                </a:solidFill>
                <a:cs typeface="+mn-ea"/>
                <a:sym typeface="+mn-lt"/>
              </a:rPr>
              <a:t>粤语：</a:t>
            </a:r>
            <a:r>
              <a:rPr lang="zh-CN" altLang="en-US" sz="1400" b="1" dirty="0" smtClean="0">
                <a:solidFill>
                  <a:prstClr val="black">
                    <a:lumMod val="75000"/>
                    <a:lumOff val="25000"/>
                  </a:prstClr>
                </a:solidFill>
                <a:cs typeface="+mn-ea"/>
                <a:sym typeface="+mn-lt"/>
              </a:rPr>
              <a:t>可以进行正常性交流</a:t>
            </a:r>
            <a:endParaRPr lang="en-US" altLang="zh-CN" sz="1400" b="1" dirty="0" smtClean="0">
              <a:solidFill>
                <a:prstClr val="black">
                  <a:lumMod val="75000"/>
                  <a:lumOff val="25000"/>
                </a:prstClr>
              </a:solidFill>
              <a:cs typeface="+mn-ea"/>
              <a:sym typeface="+mn-lt"/>
            </a:endParaRPr>
          </a:p>
          <a:p>
            <a:pPr lvl="0" defTabSz="914400">
              <a:lnSpc>
                <a:spcPct val="150000"/>
              </a:lnSpc>
            </a:pPr>
            <a:r>
              <a:rPr lang="zh-CN" altLang="en-US" sz="1050" dirty="0" smtClean="0">
                <a:solidFill>
                  <a:prstClr val="black">
                    <a:lumMod val="75000"/>
                    <a:lumOff val="25000"/>
                  </a:prstClr>
                </a:solidFill>
                <a:cs typeface="+mn-ea"/>
                <a:sym typeface="+mn-lt"/>
              </a:rPr>
              <a:t>在</a:t>
            </a:r>
            <a:r>
              <a:rPr lang="zh-CN" altLang="en-US" sz="1050" dirty="0">
                <a:solidFill>
                  <a:prstClr val="black">
                    <a:lumMod val="75000"/>
                    <a:lumOff val="25000"/>
                  </a:prstClr>
                </a:solidFill>
                <a:cs typeface="+mn-ea"/>
                <a:sym typeface="+mn-lt"/>
              </a:rPr>
              <a:t>这里输入你的内容，或者通过复制粘贴你的文本。在这里输入你的内容，或者通过复制粘贴你的文本。</a:t>
            </a:r>
          </a:p>
        </p:txBody>
      </p:sp>
      <p:sp>
        <p:nvSpPr>
          <p:cNvPr id="43" name="TextBox 6"/>
          <p:cNvSpPr txBox="1"/>
          <p:nvPr/>
        </p:nvSpPr>
        <p:spPr>
          <a:xfrm>
            <a:off x="1150282" y="-523042"/>
            <a:ext cx="595035" cy="338554"/>
          </a:xfrm>
          <a:prstGeom prst="rect">
            <a:avLst/>
          </a:prstGeom>
          <a:noFill/>
        </p:spPr>
        <p:txBody>
          <a:bodyPr wrap="none" rtlCol="0">
            <a:spAutoFit/>
          </a:bodyPr>
          <a:lstStyle/>
          <a:p>
            <a:r>
              <a:rPr lang="zh-CN" altLang="en-US" dirty="0">
                <a:cs typeface="+mn-ea"/>
                <a:sym typeface="+mn-lt"/>
              </a:rPr>
              <a:t>延时</a:t>
            </a:r>
          </a:p>
        </p:txBody>
      </p:sp>
    </p:spTree>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ppt_x</p:attrName>
                                            </p:attrNameLst>
                                          </p:cBhvr>
                                          <p:tavLst>
                                            <p:tav tm="0">
                                              <p:val>
                                                <p:strVal val="#ppt_x-#ppt_w*1.125000"/>
                                              </p:val>
                                            </p:tav>
                                            <p:tav tm="100000">
                                              <p:val>
                                                <p:strVal val="#ppt_x"/>
                                              </p:val>
                                            </p:tav>
                                          </p:tavLst>
                                        </p:anim>
                                        <p:animEffect transition="in" filter="wipe(right)">
                                          <p:cBhvr>
                                            <p:cTn id="8" dur="500"/>
                                            <p:tgtEl>
                                              <p:spTgt spid="2"/>
                                            </p:tgtEl>
                                          </p:cBhvr>
                                        </p:animEffect>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anim calcmode="lin" valueType="num">
                                          <p:cBhvr>
                                            <p:cTn id="13" dur="500" fill="hold"/>
                                            <p:tgtEl>
                                              <p:spTgt spid="25"/>
                                            </p:tgtEl>
                                            <p:attrNameLst>
                                              <p:attrName>ppt_w</p:attrName>
                                            </p:attrNameLst>
                                          </p:cBhvr>
                                          <p:tavLst>
                                            <p:tav tm="0">
                                              <p:val>
                                                <p:fltVal val="0"/>
                                              </p:val>
                                            </p:tav>
                                            <p:tav tm="100000">
                                              <p:val>
                                                <p:strVal val="#ppt_w"/>
                                              </p:val>
                                            </p:tav>
                                          </p:tavLst>
                                        </p:anim>
                                        <p:anim calcmode="lin" valueType="num">
                                          <p:cBhvr>
                                            <p:cTn id="14" dur="500" fill="hold"/>
                                            <p:tgtEl>
                                              <p:spTgt spid="25"/>
                                            </p:tgtEl>
                                            <p:attrNameLst>
                                              <p:attrName>ppt_h</p:attrName>
                                            </p:attrNameLst>
                                          </p:cBhvr>
                                          <p:tavLst>
                                            <p:tav tm="0">
                                              <p:val>
                                                <p:fltVal val="0"/>
                                              </p:val>
                                            </p:tav>
                                            <p:tav tm="100000">
                                              <p:val>
                                                <p:strVal val="#ppt_h"/>
                                              </p:val>
                                            </p:tav>
                                          </p:tavLst>
                                        </p:anim>
                                        <p:animEffect transition="in" filter="fade">
                                          <p:cBhvr>
                                            <p:cTn id="15" dur="500"/>
                                            <p:tgtEl>
                                              <p:spTgt spid="25"/>
                                            </p:tgtEl>
                                          </p:cBhvr>
                                        </p:animEffect>
                                      </p:childTnLst>
                                    </p:cTn>
                                  </p:par>
                                </p:childTnLst>
                              </p:cTn>
                            </p:par>
                            <p:par>
                              <p:cTn id="16" fill="hold">
                                <p:stCondLst>
                                  <p:cond delay="500"/>
                                </p:stCondLst>
                                <p:childTnLst>
                                  <p:par>
                                    <p:cTn id="17" presetID="22" presetClass="entr" presetSubtype="4"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down)">
                                          <p:cBhvr>
                                            <p:cTn id="19" dur="500"/>
                                            <p:tgtEl>
                                              <p:spTgt spid="26"/>
                                            </p:tgtEl>
                                          </p:cBhvr>
                                        </p:animEffect>
                                      </p:childTnLst>
                                    </p:cTn>
                                  </p:par>
                                </p:childTnLst>
                              </p:cTn>
                            </p:par>
                            <p:par>
                              <p:cTn id="20" fill="hold">
                                <p:stCondLst>
                                  <p:cond delay="1000"/>
                                </p:stCondLst>
                                <p:childTnLst>
                                  <p:par>
                                    <p:cTn id="21" presetID="53" presetClass="entr" presetSubtype="16"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28"/>
                                            </p:tgtEl>
                                            <p:attrNameLst>
                                              <p:attrName>style.visibility</p:attrName>
                                            </p:attrNameLst>
                                          </p:cBhvr>
                                          <p:to>
                                            <p:strVal val="visible"/>
                                          </p:to>
                                        </p:set>
                                        <p:anim calcmode="lin" valueType="num">
                                          <p:cBhvr>
                                            <p:cTn id="28" dur="500" fill="hold"/>
                                            <p:tgtEl>
                                              <p:spTgt spid="28"/>
                                            </p:tgtEl>
                                            <p:attrNameLst>
                                              <p:attrName>ppt_w</p:attrName>
                                            </p:attrNameLst>
                                          </p:cBhvr>
                                          <p:tavLst>
                                            <p:tav tm="0">
                                              <p:val>
                                                <p:fltVal val="0"/>
                                              </p:val>
                                            </p:tav>
                                            <p:tav tm="100000">
                                              <p:val>
                                                <p:strVal val="#ppt_w"/>
                                              </p:val>
                                            </p:tav>
                                          </p:tavLst>
                                        </p:anim>
                                        <p:anim calcmode="lin" valueType="num">
                                          <p:cBhvr>
                                            <p:cTn id="29" dur="500" fill="hold"/>
                                            <p:tgtEl>
                                              <p:spTgt spid="28"/>
                                            </p:tgtEl>
                                            <p:attrNameLst>
                                              <p:attrName>ppt_h</p:attrName>
                                            </p:attrNameLst>
                                          </p:cBhvr>
                                          <p:tavLst>
                                            <p:tav tm="0">
                                              <p:val>
                                                <p:fltVal val="0"/>
                                              </p:val>
                                            </p:tav>
                                            <p:tav tm="100000">
                                              <p:val>
                                                <p:strVal val="#ppt_h"/>
                                              </p:val>
                                            </p:tav>
                                          </p:tavLst>
                                        </p:anim>
                                        <p:animEffect transition="in" filter="fade">
                                          <p:cBhvr>
                                            <p:cTn id="30" dur="500"/>
                                            <p:tgtEl>
                                              <p:spTgt spid="28"/>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9"/>
                                            </p:tgtEl>
                                            <p:attrNameLst>
                                              <p:attrName>style.visibility</p:attrName>
                                            </p:attrNameLst>
                                          </p:cBhvr>
                                          <p:to>
                                            <p:strVal val="visible"/>
                                          </p:to>
                                        </p:set>
                                        <p:anim calcmode="lin" valueType="num">
                                          <p:cBhvr>
                                            <p:cTn id="33" dur="500" fill="hold"/>
                                            <p:tgtEl>
                                              <p:spTgt spid="29"/>
                                            </p:tgtEl>
                                            <p:attrNameLst>
                                              <p:attrName>ppt_w</p:attrName>
                                            </p:attrNameLst>
                                          </p:cBhvr>
                                          <p:tavLst>
                                            <p:tav tm="0">
                                              <p:val>
                                                <p:fltVal val="0"/>
                                              </p:val>
                                            </p:tav>
                                            <p:tav tm="100000">
                                              <p:val>
                                                <p:strVal val="#ppt_w"/>
                                              </p:val>
                                            </p:tav>
                                          </p:tavLst>
                                        </p:anim>
                                        <p:anim calcmode="lin" valueType="num">
                                          <p:cBhvr>
                                            <p:cTn id="34" dur="500" fill="hold"/>
                                            <p:tgtEl>
                                              <p:spTgt spid="29"/>
                                            </p:tgtEl>
                                            <p:attrNameLst>
                                              <p:attrName>ppt_h</p:attrName>
                                            </p:attrNameLst>
                                          </p:cBhvr>
                                          <p:tavLst>
                                            <p:tav tm="0">
                                              <p:val>
                                                <p:fltVal val="0"/>
                                              </p:val>
                                            </p:tav>
                                            <p:tav tm="100000">
                                              <p:val>
                                                <p:strVal val="#ppt_h"/>
                                              </p:val>
                                            </p:tav>
                                          </p:tavLst>
                                        </p:anim>
                                        <p:animEffect transition="in" filter="fade">
                                          <p:cBhvr>
                                            <p:cTn id="35" dur="500"/>
                                            <p:tgtEl>
                                              <p:spTgt spid="29"/>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30"/>
                                            </p:tgtEl>
                                            <p:attrNameLst>
                                              <p:attrName>style.visibility</p:attrName>
                                            </p:attrNameLst>
                                          </p:cBhvr>
                                          <p:to>
                                            <p:strVal val="visible"/>
                                          </p:to>
                                        </p:set>
                                        <p:anim calcmode="lin" valueType="num">
                                          <p:cBhvr>
                                            <p:cTn id="38" dur="500" fill="hold"/>
                                            <p:tgtEl>
                                              <p:spTgt spid="30"/>
                                            </p:tgtEl>
                                            <p:attrNameLst>
                                              <p:attrName>ppt_w</p:attrName>
                                            </p:attrNameLst>
                                          </p:cBhvr>
                                          <p:tavLst>
                                            <p:tav tm="0">
                                              <p:val>
                                                <p:fltVal val="0"/>
                                              </p:val>
                                            </p:tav>
                                            <p:tav tm="100000">
                                              <p:val>
                                                <p:strVal val="#ppt_w"/>
                                              </p:val>
                                            </p:tav>
                                          </p:tavLst>
                                        </p:anim>
                                        <p:anim calcmode="lin" valueType="num">
                                          <p:cBhvr>
                                            <p:cTn id="39" dur="500" fill="hold"/>
                                            <p:tgtEl>
                                              <p:spTgt spid="30"/>
                                            </p:tgtEl>
                                            <p:attrNameLst>
                                              <p:attrName>ppt_h</p:attrName>
                                            </p:attrNameLst>
                                          </p:cBhvr>
                                          <p:tavLst>
                                            <p:tav tm="0">
                                              <p:val>
                                                <p:fltVal val="0"/>
                                              </p:val>
                                            </p:tav>
                                            <p:tav tm="100000">
                                              <p:val>
                                                <p:strVal val="#ppt_h"/>
                                              </p:val>
                                            </p:tav>
                                          </p:tavLst>
                                        </p:anim>
                                        <p:animEffect transition="in" filter="fade">
                                          <p:cBhvr>
                                            <p:cTn id="40" dur="500"/>
                                            <p:tgtEl>
                                              <p:spTgt spid="30"/>
                                            </p:tgtEl>
                                          </p:cBhvr>
                                        </p:animEffect>
                                      </p:childTnLst>
                                    </p:cTn>
                                  </p:par>
                                </p:childTnLst>
                              </p:cTn>
                            </p:par>
                            <p:par>
                              <p:cTn id="41" fill="hold">
                                <p:stCondLst>
                                  <p:cond delay="1500"/>
                                </p:stCondLst>
                                <p:childTnLst>
                                  <p:par>
                                    <p:cTn id="42" presetID="42" presetClass="entr" presetSubtype="0"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1000"/>
                                            <p:tgtEl>
                                              <p:spTgt spid="31"/>
                                            </p:tgtEl>
                                          </p:cBhvr>
                                        </p:animEffect>
                                        <p:anim calcmode="lin" valueType="num">
                                          <p:cBhvr>
                                            <p:cTn id="45" dur="1000" fill="hold"/>
                                            <p:tgtEl>
                                              <p:spTgt spid="31"/>
                                            </p:tgtEl>
                                            <p:attrNameLst>
                                              <p:attrName>ppt_x</p:attrName>
                                            </p:attrNameLst>
                                          </p:cBhvr>
                                          <p:tavLst>
                                            <p:tav tm="0">
                                              <p:val>
                                                <p:strVal val="#ppt_x"/>
                                              </p:val>
                                            </p:tav>
                                            <p:tav tm="100000">
                                              <p:val>
                                                <p:strVal val="#ppt_x"/>
                                              </p:val>
                                            </p:tav>
                                          </p:tavLst>
                                        </p:anim>
                                        <p:anim calcmode="lin" valueType="num">
                                          <p:cBhvr>
                                            <p:cTn id="46" dur="1000" fill="hold"/>
                                            <p:tgtEl>
                                              <p:spTgt spid="3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fade">
                                          <p:cBhvr>
                                            <p:cTn id="49" dur="1000"/>
                                            <p:tgtEl>
                                              <p:spTgt spid="32"/>
                                            </p:tgtEl>
                                          </p:cBhvr>
                                        </p:animEffect>
                                        <p:anim calcmode="lin" valueType="num">
                                          <p:cBhvr>
                                            <p:cTn id="50" dur="1000" fill="hold"/>
                                            <p:tgtEl>
                                              <p:spTgt spid="32"/>
                                            </p:tgtEl>
                                            <p:attrNameLst>
                                              <p:attrName>ppt_x</p:attrName>
                                            </p:attrNameLst>
                                          </p:cBhvr>
                                          <p:tavLst>
                                            <p:tav tm="0">
                                              <p:val>
                                                <p:strVal val="#ppt_x"/>
                                              </p:val>
                                            </p:tav>
                                            <p:tav tm="100000">
                                              <p:val>
                                                <p:strVal val="#ppt_x"/>
                                              </p:val>
                                            </p:tav>
                                          </p:tavLst>
                                        </p:anim>
                                        <p:anim calcmode="lin" valueType="num">
                                          <p:cBhvr>
                                            <p:cTn id="51" dur="1000" fill="hold"/>
                                            <p:tgtEl>
                                              <p:spTgt spid="32"/>
                                            </p:tgtEl>
                                            <p:attrNameLst>
                                              <p:attrName>ppt_y</p:attrName>
                                            </p:attrNameLst>
                                          </p:cBhvr>
                                          <p:tavLst>
                                            <p:tav tm="0">
                                              <p:val>
                                                <p:strVal val="#ppt_y+.1"/>
                                              </p:val>
                                            </p:tav>
                                            <p:tav tm="100000">
                                              <p:val>
                                                <p:strVal val="#ppt_y"/>
                                              </p:val>
                                            </p:tav>
                                          </p:tavLst>
                                        </p:anim>
                                      </p:childTnLst>
                                    </p:cTn>
                                  </p:par>
                                  <p:par>
                                    <p:cTn id="52" presetID="2" presetClass="entr" presetSubtype="4" fill="hold" grpId="0" nodeType="withEffect" p14:presetBounceEnd="60000">
                                      <p:stCondLst>
                                        <p:cond delay="500"/>
                                      </p:stCondLst>
                                      <p:childTnLst>
                                        <p:set>
                                          <p:cBhvr>
                                            <p:cTn id="53" dur="1" fill="hold">
                                              <p:stCondLst>
                                                <p:cond delay="0"/>
                                              </p:stCondLst>
                                            </p:cTn>
                                            <p:tgtEl>
                                              <p:spTgt spid="33"/>
                                            </p:tgtEl>
                                            <p:attrNameLst>
                                              <p:attrName>style.visibility</p:attrName>
                                            </p:attrNameLst>
                                          </p:cBhvr>
                                          <p:to>
                                            <p:strVal val="visible"/>
                                          </p:to>
                                        </p:set>
                                        <p:anim calcmode="lin" valueType="num" p14:bounceEnd="60000">
                                          <p:cBhvr additive="base">
                                            <p:cTn id="54" dur="500" fill="hold"/>
                                            <p:tgtEl>
                                              <p:spTgt spid="33"/>
                                            </p:tgtEl>
                                            <p:attrNameLst>
                                              <p:attrName>ppt_x</p:attrName>
                                            </p:attrNameLst>
                                          </p:cBhvr>
                                          <p:tavLst>
                                            <p:tav tm="0">
                                              <p:val>
                                                <p:strVal val="#ppt_x"/>
                                              </p:val>
                                            </p:tav>
                                            <p:tav tm="100000">
                                              <p:val>
                                                <p:strVal val="#ppt_x"/>
                                              </p:val>
                                            </p:tav>
                                          </p:tavLst>
                                        </p:anim>
                                        <p:anim calcmode="lin" valueType="num" p14:bounceEnd="60000">
                                          <p:cBhvr additive="base">
                                            <p:cTn id="55" dur="500" fill="hold"/>
                                            <p:tgtEl>
                                              <p:spTgt spid="33"/>
                                            </p:tgtEl>
                                            <p:attrNameLst>
                                              <p:attrName>ppt_y</p:attrName>
                                            </p:attrNameLst>
                                          </p:cBhvr>
                                          <p:tavLst>
                                            <p:tav tm="0">
                                              <p:val>
                                                <p:strVal val="1+#ppt_h/2"/>
                                              </p:val>
                                            </p:tav>
                                            <p:tav tm="100000">
                                              <p:val>
                                                <p:strVal val="#ppt_y"/>
                                              </p:val>
                                            </p:tav>
                                          </p:tavLst>
                                        </p:anim>
                                      </p:childTnLst>
                                    </p:cTn>
                                  </p:par>
                                </p:childTnLst>
                              </p:cTn>
                            </p:par>
                            <p:par>
                              <p:cTn id="56" fill="hold">
                                <p:stCondLst>
                                  <p:cond delay="2500"/>
                                </p:stCondLst>
                                <p:childTnLst>
                                  <p:par>
                                    <p:cTn id="57" presetID="42" presetClass="entr" presetSubtype="0" fill="hold" grpId="0" nodeType="afterEffect">
                                      <p:stCondLst>
                                        <p:cond delay="0"/>
                                      </p:stCondLst>
                                      <p:childTnLst>
                                        <p:set>
                                          <p:cBhvr>
                                            <p:cTn id="58" dur="1" fill="hold">
                                              <p:stCondLst>
                                                <p:cond delay="0"/>
                                              </p:stCondLst>
                                            </p:cTn>
                                            <p:tgtEl>
                                              <p:spTgt spid="34"/>
                                            </p:tgtEl>
                                            <p:attrNameLst>
                                              <p:attrName>style.visibility</p:attrName>
                                            </p:attrNameLst>
                                          </p:cBhvr>
                                          <p:to>
                                            <p:strVal val="visible"/>
                                          </p:to>
                                        </p:set>
                                        <p:animEffect transition="in" filter="fade">
                                          <p:cBhvr>
                                            <p:cTn id="59" dur="1000"/>
                                            <p:tgtEl>
                                              <p:spTgt spid="34"/>
                                            </p:tgtEl>
                                          </p:cBhvr>
                                        </p:animEffect>
                                        <p:anim calcmode="lin" valueType="num">
                                          <p:cBhvr>
                                            <p:cTn id="60" dur="1000" fill="hold"/>
                                            <p:tgtEl>
                                              <p:spTgt spid="34"/>
                                            </p:tgtEl>
                                            <p:attrNameLst>
                                              <p:attrName>ppt_x</p:attrName>
                                            </p:attrNameLst>
                                          </p:cBhvr>
                                          <p:tavLst>
                                            <p:tav tm="0">
                                              <p:val>
                                                <p:strVal val="#ppt_x"/>
                                              </p:val>
                                            </p:tav>
                                            <p:tav tm="100000">
                                              <p:val>
                                                <p:strVal val="#ppt_x"/>
                                              </p:val>
                                            </p:tav>
                                          </p:tavLst>
                                        </p:anim>
                                        <p:anim calcmode="lin" valueType="num">
                                          <p:cBhvr>
                                            <p:cTn id="61" dur="1000" fill="hold"/>
                                            <p:tgtEl>
                                              <p:spTgt spid="34"/>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par>
                                    <p:cTn id="67" presetID="2" presetClass="entr" presetSubtype="4" fill="hold" grpId="0" nodeType="withEffect" p14:presetBounceEnd="60000">
                                      <p:stCondLst>
                                        <p:cond delay="500"/>
                                      </p:stCondLst>
                                      <p:childTnLst>
                                        <p:set>
                                          <p:cBhvr>
                                            <p:cTn id="68" dur="1" fill="hold">
                                              <p:stCondLst>
                                                <p:cond delay="0"/>
                                              </p:stCondLst>
                                            </p:cTn>
                                            <p:tgtEl>
                                              <p:spTgt spid="36"/>
                                            </p:tgtEl>
                                            <p:attrNameLst>
                                              <p:attrName>style.visibility</p:attrName>
                                            </p:attrNameLst>
                                          </p:cBhvr>
                                          <p:to>
                                            <p:strVal val="visible"/>
                                          </p:to>
                                        </p:set>
                                        <p:anim calcmode="lin" valueType="num" p14:bounceEnd="60000">
                                          <p:cBhvr additive="base">
                                            <p:cTn id="69" dur="500" fill="hold"/>
                                            <p:tgtEl>
                                              <p:spTgt spid="36"/>
                                            </p:tgtEl>
                                            <p:attrNameLst>
                                              <p:attrName>ppt_x</p:attrName>
                                            </p:attrNameLst>
                                          </p:cBhvr>
                                          <p:tavLst>
                                            <p:tav tm="0">
                                              <p:val>
                                                <p:strVal val="#ppt_x"/>
                                              </p:val>
                                            </p:tav>
                                            <p:tav tm="100000">
                                              <p:val>
                                                <p:strVal val="#ppt_x"/>
                                              </p:val>
                                            </p:tav>
                                          </p:tavLst>
                                        </p:anim>
                                        <p:anim calcmode="lin" valueType="num" p14:bounceEnd="60000">
                                          <p:cBhvr additive="base">
                                            <p:cTn id="70" dur="500" fill="hold"/>
                                            <p:tgtEl>
                                              <p:spTgt spid="36"/>
                                            </p:tgtEl>
                                            <p:attrNameLst>
                                              <p:attrName>ppt_y</p:attrName>
                                            </p:attrNameLst>
                                          </p:cBhvr>
                                          <p:tavLst>
                                            <p:tav tm="0">
                                              <p:val>
                                                <p:strVal val="1+#ppt_h/2"/>
                                              </p:val>
                                            </p:tav>
                                            <p:tav tm="100000">
                                              <p:val>
                                                <p:strVal val="#ppt_y"/>
                                              </p:val>
                                            </p:tav>
                                          </p:tavLst>
                                        </p:anim>
                                      </p:childTnLst>
                                    </p:cTn>
                                  </p:par>
                                </p:childTnLst>
                              </p:cTn>
                            </p:par>
                            <p:par>
                              <p:cTn id="71" fill="hold">
                                <p:stCondLst>
                                  <p:cond delay="3500"/>
                                </p:stCondLst>
                                <p:childTnLst>
                                  <p:par>
                                    <p:cTn id="72" presetID="42" presetClass="entr" presetSubtype="0" fill="hold" grpId="0"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fade">
                                          <p:cBhvr>
                                            <p:cTn id="74" dur="1000"/>
                                            <p:tgtEl>
                                              <p:spTgt spid="37"/>
                                            </p:tgtEl>
                                          </p:cBhvr>
                                        </p:animEffect>
                                        <p:anim calcmode="lin" valueType="num">
                                          <p:cBhvr>
                                            <p:cTn id="75" dur="1000" fill="hold"/>
                                            <p:tgtEl>
                                              <p:spTgt spid="37"/>
                                            </p:tgtEl>
                                            <p:attrNameLst>
                                              <p:attrName>ppt_x</p:attrName>
                                            </p:attrNameLst>
                                          </p:cBhvr>
                                          <p:tavLst>
                                            <p:tav tm="0">
                                              <p:val>
                                                <p:strVal val="#ppt_x"/>
                                              </p:val>
                                            </p:tav>
                                            <p:tav tm="100000">
                                              <p:val>
                                                <p:strVal val="#ppt_x"/>
                                              </p:val>
                                            </p:tav>
                                          </p:tavLst>
                                        </p:anim>
                                        <p:anim calcmode="lin" valueType="num">
                                          <p:cBhvr>
                                            <p:cTn id="76" dur="1000" fill="hold"/>
                                            <p:tgtEl>
                                              <p:spTgt spid="37"/>
                                            </p:tgtEl>
                                            <p:attrNameLst>
                                              <p:attrName>ppt_y</p:attrName>
                                            </p:attrNameLst>
                                          </p:cBhvr>
                                          <p:tavLst>
                                            <p:tav tm="0">
                                              <p:val>
                                                <p:strVal val="#ppt_y+.1"/>
                                              </p:val>
                                            </p:tav>
                                            <p:tav tm="100000">
                                              <p:val>
                                                <p:strVal val="#ppt_y"/>
                                              </p:val>
                                            </p:tav>
                                          </p:tavLst>
                                        </p:anim>
                                      </p:childTnLst>
                                    </p:cTn>
                                  </p:par>
                                  <p:par>
                                    <p:cTn id="77" presetID="42" presetClass="entr" presetSubtype="0" fill="hold" grpId="0" nodeType="with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par>
                                    <p:cTn id="82" presetID="2" presetClass="entr" presetSubtype="4" fill="hold" grpId="0" nodeType="withEffect" p14:presetBounceEnd="60000">
                                      <p:stCondLst>
                                        <p:cond delay="500"/>
                                      </p:stCondLst>
                                      <p:childTnLst>
                                        <p:set>
                                          <p:cBhvr>
                                            <p:cTn id="83" dur="1" fill="hold">
                                              <p:stCondLst>
                                                <p:cond delay="0"/>
                                              </p:stCondLst>
                                            </p:cTn>
                                            <p:tgtEl>
                                              <p:spTgt spid="39"/>
                                            </p:tgtEl>
                                            <p:attrNameLst>
                                              <p:attrName>style.visibility</p:attrName>
                                            </p:attrNameLst>
                                          </p:cBhvr>
                                          <p:to>
                                            <p:strVal val="visible"/>
                                          </p:to>
                                        </p:set>
                                        <p:anim calcmode="lin" valueType="num" p14:bounceEnd="60000">
                                          <p:cBhvr additive="base">
                                            <p:cTn id="84" dur="500" fill="hold"/>
                                            <p:tgtEl>
                                              <p:spTgt spid="39"/>
                                            </p:tgtEl>
                                            <p:attrNameLst>
                                              <p:attrName>ppt_x</p:attrName>
                                            </p:attrNameLst>
                                          </p:cBhvr>
                                          <p:tavLst>
                                            <p:tav tm="0">
                                              <p:val>
                                                <p:strVal val="#ppt_x"/>
                                              </p:val>
                                            </p:tav>
                                            <p:tav tm="100000">
                                              <p:val>
                                                <p:strVal val="#ppt_x"/>
                                              </p:val>
                                            </p:tav>
                                          </p:tavLst>
                                        </p:anim>
                                        <p:anim calcmode="lin" valueType="num" p14:bounceEnd="60000">
                                          <p:cBhvr additive="base">
                                            <p:cTn id="85" dur="500" fill="hold"/>
                                            <p:tgtEl>
                                              <p:spTgt spid="39"/>
                                            </p:tgtEl>
                                            <p:attrNameLst>
                                              <p:attrName>ppt_y</p:attrName>
                                            </p:attrNameLst>
                                          </p:cBhvr>
                                          <p:tavLst>
                                            <p:tav tm="0">
                                              <p:val>
                                                <p:strVal val="1+#ppt_h/2"/>
                                              </p:val>
                                            </p:tav>
                                            <p:tav tm="100000">
                                              <p:val>
                                                <p:strVal val="#ppt_y"/>
                                              </p:val>
                                            </p:tav>
                                          </p:tavLst>
                                        </p:anim>
                                      </p:childTnLst>
                                    </p:cTn>
                                  </p:par>
                                </p:childTnLst>
                              </p:cTn>
                            </p:par>
                            <p:par>
                              <p:cTn id="86" fill="hold">
                                <p:stCondLst>
                                  <p:cond delay="4500"/>
                                </p:stCondLst>
                                <p:childTnLst>
                                  <p:par>
                                    <p:cTn id="87" presetID="42" presetClass="entr" presetSubtype="0"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fade">
                                          <p:cBhvr>
                                            <p:cTn id="89" dur="1000"/>
                                            <p:tgtEl>
                                              <p:spTgt spid="40"/>
                                            </p:tgtEl>
                                          </p:cBhvr>
                                        </p:animEffect>
                                        <p:anim calcmode="lin" valueType="num">
                                          <p:cBhvr>
                                            <p:cTn id="90" dur="1000" fill="hold"/>
                                            <p:tgtEl>
                                              <p:spTgt spid="40"/>
                                            </p:tgtEl>
                                            <p:attrNameLst>
                                              <p:attrName>ppt_x</p:attrName>
                                            </p:attrNameLst>
                                          </p:cBhvr>
                                          <p:tavLst>
                                            <p:tav tm="0">
                                              <p:val>
                                                <p:strVal val="#ppt_x"/>
                                              </p:val>
                                            </p:tav>
                                            <p:tav tm="100000">
                                              <p:val>
                                                <p:strVal val="#ppt_x"/>
                                              </p:val>
                                            </p:tav>
                                          </p:tavLst>
                                        </p:anim>
                                        <p:anim calcmode="lin" valueType="num">
                                          <p:cBhvr>
                                            <p:cTn id="91" dur="1000" fill="hold"/>
                                            <p:tgtEl>
                                              <p:spTgt spid="40"/>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41"/>
                                            </p:tgtEl>
                                            <p:attrNameLst>
                                              <p:attrName>style.visibility</p:attrName>
                                            </p:attrNameLst>
                                          </p:cBhvr>
                                          <p:to>
                                            <p:strVal val="visible"/>
                                          </p:to>
                                        </p:set>
                                        <p:animEffect transition="in" filter="fade">
                                          <p:cBhvr>
                                            <p:cTn id="94" dur="1000"/>
                                            <p:tgtEl>
                                              <p:spTgt spid="41"/>
                                            </p:tgtEl>
                                          </p:cBhvr>
                                        </p:animEffect>
                                        <p:anim calcmode="lin" valueType="num">
                                          <p:cBhvr>
                                            <p:cTn id="95" dur="1000" fill="hold"/>
                                            <p:tgtEl>
                                              <p:spTgt spid="41"/>
                                            </p:tgtEl>
                                            <p:attrNameLst>
                                              <p:attrName>ppt_x</p:attrName>
                                            </p:attrNameLst>
                                          </p:cBhvr>
                                          <p:tavLst>
                                            <p:tav tm="0">
                                              <p:val>
                                                <p:strVal val="#ppt_x"/>
                                              </p:val>
                                            </p:tav>
                                            <p:tav tm="100000">
                                              <p:val>
                                                <p:strVal val="#ppt_x"/>
                                              </p:val>
                                            </p:tav>
                                          </p:tavLst>
                                        </p:anim>
                                        <p:anim calcmode="lin" valueType="num">
                                          <p:cBhvr>
                                            <p:cTn id="96" dur="1000" fill="hold"/>
                                            <p:tgtEl>
                                              <p:spTgt spid="41"/>
                                            </p:tgtEl>
                                            <p:attrNameLst>
                                              <p:attrName>ppt_y</p:attrName>
                                            </p:attrNameLst>
                                          </p:cBhvr>
                                          <p:tavLst>
                                            <p:tav tm="0">
                                              <p:val>
                                                <p:strVal val="#ppt_y+.1"/>
                                              </p:val>
                                            </p:tav>
                                            <p:tav tm="100000">
                                              <p:val>
                                                <p:strVal val="#ppt_y"/>
                                              </p:val>
                                            </p:tav>
                                          </p:tavLst>
                                        </p:anim>
                                      </p:childTnLst>
                                    </p:cTn>
                                  </p:par>
                                  <p:par>
                                    <p:cTn id="97" presetID="2" presetClass="entr" presetSubtype="4" fill="hold" grpId="0" nodeType="withEffect" p14:presetBounceEnd="60000">
                                      <p:stCondLst>
                                        <p:cond delay="500"/>
                                      </p:stCondLst>
                                      <p:childTnLst>
                                        <p:set>
                                          <p:cBhvr>
                                            <p:cTn id="98" dur="1" fill="hold">
                                              <p:stCondLst>
                                                <p:cond delay="0"/>
                                              </p:stCondLst>
                                            </p:cTn>
                                            <p:tgtEl>
                                              <p:spTgt spid="42"/>
                                            </p:tgtEl>
                                            <p:attrNameLst>
                                              <p:attrName>style.visibility</p:attrName>
                                            </p:attrNameLst>
                                          </p:cBhvr>
                                          <p:to>
                                            <p:strVal val="visible"/>
                                          </p:to>
                                        </p:set>
                                        <p:anim calcmode="lin" valueType="num" p14:bounceEnd="60000">
                                          <p:cBhvr additive="base">
                                            <p:cTn id="99" dur="500" fill="hold"/>
                                            <p:tgtEl>
                                              <p:spTgt spid="42"/>
                                            </p:tgtEl>
                                            <p:attrNameLst>
                                              <p:attrName>ppt_x</p:attrName>
                                            </p:attrNameLst>
                                          </p:cBhvr>
                                          <p:tavLst>
                                            <p:tav tm="0">
                                              <p:val>
                                                <p:strVal val="#ppt_x"/>
                                              </p:val>
                                            </p:tav>
                                            <p:tav tm="100000">
                                              <p:val>
                                                <p:strVal val="#ppt_x"/>
                                              </p:val>
                                            </p:tav>
                                          </p:tavLst>
                                        </p:anim>
                                        <p:anim calcmode="lin" valueType="num" p14:bounceEnd="60000">
                                          <p:cBhvr additive="base">
                                            <p:cTn id="100" dur="500" fill="hold"/>
                                            <p:tgtEl>
                                              <p:spTgt spid="42"/>
                                            </p:tgtEl>
                                            <p:attrNameLst>
                                              <p:attrName>ppt_y</p:attrName>
                                            </p:attrNameLst>
                                          </p:cBhvr>
                                          <p:tavLst>
                                            <p:tav tm="0">
                                              <p:val>
                                                <p:strVal val="1+#ppt_h/2"/>
                                              </p:val>
                                            </p:tav>
                                            <p:tav tm="100000">
                                              <p:val>
                                                <p:strVal val="#ppt_y"/>
                                              </p:val>
                                            </p:tav>
                                          </p:tavLst>
                                        </p:anim>
                                      </p:childTnLst>
                                    </p:cTn>
                                  </p:par>
                                </p:childTnLst>
                              </p:cTn>
                            </p:par>
                            <p:par>
                              <p:cTn id="101" fill="hold">
                                <p:stCondLst>
                                  <p:cond delay="5500"/>
                                </p:stCondLst>
                                <p:childTnLst>
                                  <p:par>
                                    <p:cTn id="102" presetID="10" presetClass="entr" presetSubtype="0" fill="hold" grpId="0" nodeType="afterEffect">
                                      <p:stCondLst>
                                        <p:cond delay="0"/>
                                      </p:stCondLst>
                                      <p:childTnLst>
                                        <p:set>
                                          <p:cBhvr>
                                            <p:cTn id="103" dur="1" fill="hold">
                                              <p:stCondLst>
                                                <p:cond delay="0"/>
                                              </p:stCondLst>
                                            </p:cTn>
                                            <p:tgtEl>
                                              <p:spTgt spid="43"/>
                                            </p:tgtEl>
                                            <p:attrNameLst>
                                              <p:attrName>style.visibility</p:attrName>
                                            </p:attrNameLst>
                                          </p:cBhvr>
                                          <p:to>
                                            <p:strVal val="visible"/>
                                          </p:to>
                                        </p:set>
                                        <p:animEffect transition="in" filter="fade">
                                          <p:cBhvr>
                                            <p:cTn id="104"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5" grpId="0" animBg="1"/>
          <p:bldP spid="26" grpId="0" animBg="1"/>
          <p:bldP spid="27" grpId="0" animBg="1"/>
          <p:bldP spid="28" grpId="0" animBg="1"/>
          <p:bldP spid="29" grpId="0" animBg="1"/>
          <p:bldP spid="30" grpId="0" animBg="1"/>
          <p:bldP spid="31" grpId="0" animBg="1"/>
          <p:bldP spid="32" grpId="0"/>
          <p:bldP spid="33" grpId="0"/>
          <p:bldP spid="34" grpId="0" animBg="1"/>
          <p:bldP spid="35" grpId="0"/>
          <p:bldP spid="36" grpId="0"/>
          <p:bldP spid="37" grpId="0" animBg="1"/>
          <p:bldP spid="38" grpId="0"/>
          <p:bldP spid="39" grpId="0"/>
          <p:bldP spid="40" grpId="0" animBg="1"/>
          <p:bldP spid="41" grpId="0"/>
          <p:bldP spid="42" grpId="0"/>
          <p:bldP spid="4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ppt_x</p:attrName>
                                            </p:attrNameLst>
                                          </p:cBhvr>
                                          <p:tavLst>
                                            <p:tav tm="0">
                                              <p:val>
                                                <p:strVal val="#ppt_x-#ppt_w*1.125000"/>
                                              </p:val>
                                            </p:tav>
                                            <p:tav tm="100000">
                                              <p:val>
                                                <p:strVal val="#ppt_x"/>
                                              </p:val>
                                            </p:tav>
                                          </p:tavLst>
                                        </p:anim>
                                        <p:animEffect transition="in" filter="wipe(right)">
                                          <p:cBhvr>
                                            <p:cTn id="8" dur="500"/>
                                            <p:tgtEl>
                                              <p:spTgt spid="2"/>
                                            </p:tgtEl>
                                          </p:cBhvr>
                                        </p:animEffect>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anim calcmode="lin" valueType="num">
                                          <p:cBhvr>
                                            <p:cTn id="13" dur="500" fill="hold"/>
                                            <p:tgtEl>
                                              <p:spTgt spid="25"/>
                                            </p:tgtEl>
                                            <p:attrNameLst>
                                              <p:attrName>ppt_w</p:attrName>
                                            </p:attrNameLst>
                                          </p:cBhvr>
                                          <p:tavLst>
                                            <p:tav tm="0">
                                              <p:val>
                                                <p:fltVal val="0"/>
                                              </p:val>
                                            </p:tav>
                                            <p:tav tm="100000">
                                              <p:val>
                                                <p:strVal val="#ppt_w"/>
                                              </p:val>
                                            </p:tav>
                                          </p:tavLst>
                                        </p:anim>
                                        <p:anim calcmode="lin" valueType="num">
                                          <p:cBhvr>
                                            <p:cTn id="14" dur="500" fill="hold"/>
                                            <p:tgtEl>
                                              <p:spTgt spid="25"/>
                                            </p:tgtEl>
                                            <p:attrNameLst>
                                              <p:attrName>ppt_h</p:attrName>
                                            </p:attrNameLst>
                                          </p:cBhvr>
                                          <p:tavLst>
                                            <p:tav tm="0">
                                              <p:val>
                                                <p:fltVal val="0"/>
                                              </p:val>
                                            </p:tav>
                                            <p:tav tm="100000">
                                              <p:val>
                                                <p:strVal val="#ppt_h"/>
                                              </p:val>
                                            </p:tav>
                                          </p:tavLst>
                                        </p:anim>
                                        <p:animEffect transition="in" filter="fade">
                                          <p:cBhvr>
                                            <p:cTn id="15" dur="500"/>
                                            <p:tgtEl>
                                              <p:spTgt spid="25"/>
                                            </p:tgtEl>
                                          </p:cBhvr>
                                        </p:animEffect>
                                      </p:childTnLst>
                                    </p:cTn>
                                  </p:par>
                                </p:childTnLst>
                              </p:cTn>
                            </p:par>
                            <p:par>
                              <p:cTn id="16" fill="hold">
                                <p:stCondLst>
                                  <p:cond delay="500"/>
                                </p:stCondLst>
                                <p:childTnLst>
                                  <p:par>
                                    <p:cTn id="17" presetID="22" presetClass="entr" presetSubtype="4"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down)">
                                          <p:cBhvr>
                                            <p:cTn id="19" dur="500"/>
                                            <p:tgtEl>
                                              <p:spTgt spid="26"/>
                                            </p:tgtEl>
                                          </p:cBhvr>
                                        </p:animEffect>
                                      </p:childTnLst>
                                    </p:cTn>
                                  </p:par>
                                </p:childTnLst>
                              </p:cTn>
                            </p:par>
                            <p:par>
                              <p:cTn id="20" fill="hold">
                                <p:stCondLst>
                                  <p:cond delay="1000"/>
                                </p:stCondLst>
                                <p:childTnLst>
                                  <p:par>
                                    <p:cTn id="21" presetID="53" presetClass="entr" presetSubtype="16"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28"/>
                                            </p:tgtEl>
                                            <p:attrNameLst>
                                              <p:attrName>style.visibility</p:attrName>
                                            </p:attrNameLst>
                                          </p:cBhvr>
                                          <p:to>
                                            <p:strVal val="visible"/>
                                          </p:to>
                                        </p:set>
                                        <p:anim calcmode="lin" valueType="num">
                                          <p:cBhvr>
                                            <p:cTn id="28" dur="500" fill="hold"/>
                                            <p:tgtEl>
                                              <p:spTgt spid="28"/>
                                            </p:tgtEl>
                                            <p:attrNameLst>
                                              <p:attrName>ppt_w</p:attrName>
                                            </p:attrNameLst>
                                          </p:cBhvr>
                                          <p:tavLst>
                                            <p:tav tm="0">
                                              <p:val>
                                                <p:fltVal val="0"/>
                                              </p:val>
                                            </p:tav>
                                            <p:tav tm="100000">
                                              <p:val>
                                                <p:strVal val="#ppt_w"/>
                                              </p:val>
                                            </p:tav>
                                          </p:tavLst>
                                        </p:anim>
                                        <p:anim calcmode="lin" valueType="num">
                                          <p:cBhvr>
                                            <p:cTn id="29" dur="500" fill="hold"/>
                                            <p:tgtEl>
                                              <p:spTgt spid="28"/>
                                            </p:tgtEl>
                                            <p:attrNameLst>
                                              <p:attrName>ppt_h</p:attrName>
                                            </p:attrNameLst>
                                          </p:cBhvr>
                                          <p:tavLst>
                                            <p:tav tm="0">
                                              <p:val>
                                                <p:fltVal val="0"/>
                                              </p:val>
                                            </p:tav>
                                            <p:tav tm="100000">
                                              <p:val>
                                                <p:strVal val="#ppt_h"/>
                                              </p:val>
                                            </p:tav>
                                          </p:tavLst>
                                        </p:anim>
                                        <p:animEffect transition="in" filter="fade">
                                          <p:cBhvr>
                                            <p:cTn id="30" dur="500"/>
                                            <p:tgtEl>
                                              <p:spTgt spid="28"/>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9"/>
                                            </p:tgtEl>
                                            <p:attrNameLst>
                                              <p:attrName>style.visibility</p:attrName>
                                            </p:attrNameLst>
                                          </p:cBhvr>
                                          <p:to>
                                            <p:strVal val="visible"/>
                                          </p:to>
                                        </p:set>
                                        <p:anim calcmode="lin" valueType="num">
                                          <p:cBhvr>
                                            <p:cTn id="33" dur="500" fill="hold"/>
                                            <p:tgtEl>
                                              <p:spTgt spid="29"/>
                                            </p:tgtEl>
                                            <p:attrNameLst>
                                              <p:attrName>ppt_w</p:attrName>
                                            </p:attrNameLst>
                                          </p:cBhvr>
                                          <p:tavLst>
                                            <p:tav tm="0">
                                              <p:val>
                                                <p:fltVal val="0"/>
                                              </p:val>
                                            </p:tav>
                                            <p:tav tm="100000">
                                              <p:val>
                                                <p:strVal val="#ppt_w"/>
                                              </p:val>
                                            </p:tav>
                                          </p:tavLst>
                                        </p:anim>
                                        <p:anim calcmode="lin" valueType="num">
                                          <p:cBhvr>
                                            <p:cTn id="34" dur="500" fill="hold"/>
                                            <p:tgtEl>
                                              <p:spTgt spid="29"/>
                                            </p:tgtEl>
                                            <p:attrNameLst>
                                              <p:attrName>ppt_h</p:attrName>
                                            </p:attrNameLst>
                                          </p:cBhvr>
                                          <p:tavLst>
                                            <p:tav tm="0">
                                              <p:val>
                                                <p:fltVal val="0"/>
                                              </p:val>
                                            </p:tav>
                                            <p:tav tm="100000">
                                              <p:val>
                                                <p:strVal val="#ppt_h"/>
                                              </p:val>
                                            </p:tav>
                                          </p:tavLst>
                                        </p:anim>
                                        <p:animEffect transition="in" filter="fade">
                                          <p:cBhvr>
                                            <p:cTn id="35" dur="500"/>
                                            <p:tgtEl>
                                              <p:spTgt spid="29"/>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30"/>
                                            </p:tgtEl>
                                            <p:attrNameLst>
                                              <p:attrName>style.visibility</p:attrName>
                                            </p:attrNameLst>
                                          </p:cBhvr>
                                          <p:to>
                                            <p:strVal val="visible"/>
                                          </p:to>
                                        </p:set>
                                        <p:anim calcmode="lin" valueType="num">
                                          <p:cBhvr>
                                            <p:cTn id="38" dur="500" fill="hold"/>
                                            <p:tgtEl>
                                              <p:spTgt spid="30"/>
                                            </p:tgtEl>
                                            <p:attrNameLst>
                                              <p:attrName>ppt_w</p:attrName>
                                            </p:attrNameLst>
                                          </p:cBhvr>
                                          <p:tavLst>
                                            <p:tav tm="0">
                                              <p:val>
                                                <p:fltVal val="0"/>
                                              </p:val>
                                            </p:tav>
                                            <p:tav tm="100000">
                                              <p:val>
                                                <p:strVal val="#ppt_w"/>
                                              </p:val>
                                            </p:tav>
                                          </p:tavLst>
                                        </p:anim>
                                        <p:anim calcmode="lin" valueType="num">
                                          <p:cBhvr>
                                            <p:cTn id="39" dur="500" fill="hold"/>
                                            <p:tgtEl>
                                              <p:spTgt spid="30"/>
                                            </p:tgtEl>
                                            <p:attrNameLst>
                                              <p:attrName>ppt_h</p:attrName>
                                            </p:attrNameLst>
                                          </p:cBhvr>
                                          <p:tavLst>
                                            <p:tav tm="0">
                                              <p:val>
                                                <p:fltVal val="0"/>
                                              </p:val>
                                            </p:tav>
                                            <p:tav tm="100000">
                                              <p:val>
                                                <p:strVal val="#ppt_h"/>
                                              </p:val>
                                            </p:tav>
                                          </p:tavLst>
                                        </p:anim>
                                        <p:animEffect transition="in" filter="fade">
                                          <p:cBhvr>
                                            <p:cTn id="40" dur="500"/>
                                            <p:tgtEl>
                                              <p:spTgt spid="30"/>
                                            </p:tgtEl>
                                          </p:cBhvr>
                                        </p:animEffect>
                                      </p:childTnLst>
                                    </p:cTn>
                                  </p:par>
                                </p:childTnLst>
                              </p:cTn>
                            </p:par>
                            <p:par>
                              <p:cTn id="41" fill="hold">
                                <p:stCondLst>
                                  <p:cond delay="1500"/>
                                </p:stCondLst>
                                <p:childTnLst>
                                  <p:par>
                                    <p:cTn id="42" presetID="42" presetClass="entr" presetSubtype="0"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1000"/>
                                            <p:tgtEl>
                                              <p:spTgt spid="31"/>
                                            </p:tgtEl>
                                          </p:cBhvr>
                                        </p:animEffect>
                                        <p:anim calcmode="lin" valueType="num">
                                          <p:cBhvr>
                                            <p:cTn id="45" dur="1000" fill="hold"/>
                                            <p:tgtEl>
                                              <p:spTgt spid="31"/>
                                            </p:tgtEl>
                                            <p:attrNameLst>
                                              <p:attrName>ppt_x</p:attrName>
                                            </p:attrNameLst>
                                          </p:cBhvr>
                                          <p:tavLst>
                                            <p:tav tm="0">
                                              <p:val>
                                                <p:strVal val="#ppt_x"/>
                                              </p:val>
                                            </p:tav>
                                            <p:tav tm="100000">
                                              <p:val>
                                                <p:strVal val="#ppt_x"/>
                                              </p:val>
                                            </p:tav>
                                          </p:tavLst>
                                        </p:anim>
                                        <p:anim calcmode="lin" valueType="num">
                                          <p:cBhvr>
                                            <p:cTn id="46" dur="1000" fill="hold"/>
                                            <p:tgtEl>
                                              <p:spTgt spid="3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fade">
                                          <p:cBhvr>
                                            <p:cTn id="49" dur="1000"/>
                                            <p:tgtEl>
                                              <p:spTgt spid="32"/>
                                            </p:tgtEl>
                                          </p:cBhvr>
                                        </p:animEffect>
                                        <p:anim calcmode="lin" valueType="num">
                                          <p:cBhvr>
                                            <p:cTn id="50" dur="1000" fill="hold"/>
                                            <p:tgtEl>
                                              <p:spTgt spid="32"/>
                                            </p:tgtEl>
                                            <p:attrNameLst>
                                              <p:attrName>ppt_x</p:attrName>
                                            </p:attrNameLst>
                                          </p:cBhvr>
                                          <p:tavLst>
                                            <p:tav tm="0">
                                              <p:val>
                                                <p:strVal val="#ppt_x"/>
                                              </p:val>
                                            </p:tav>
                                            <p:tav tm="100000">
                                              <p:val>
                                                <p:strVal val="#ppt_x"/>
                                              </p:val>
                                            </p:tav>
                                          </p:tavLst>
                                        </p:anim>
                                        <p:anim calcmode="lin" valueType="num">
                                          <p:cBhvr>
                                            <p:cTn id="51" dur="1000" fill="hold"/>
                                            <p:tgtEl>
                                              <p:spTgt spid="32"/>
                                            </p:tgtEl>
                                            <p:attrNameLst>
                                              <p:attrName>ppt_y</p:attrName>
                                            </p:attrNameLst>
                                          </p:cBhvr>
                                          <p:tavLst>
                                            <p:tav tm="0">
                                              <p:val>
                                                <p:strVal val="#ppt_y+.1"/>
                                              </p:val>
                                            </p:tav>
                                            <p:tav tm="100000">
                                              <p:val>
                                                <p:strVal val="#ppt_y"/>
                                              </p:val>
                                            </p:tav>
                                          </p:tavLst>
                                        </p:anim>
                                      </p:childTnLst>
                                    </p:cTn>
                                  </p:par>
                                  <p:par>
                                    <p:cTn id="52" presetID="2" presetClass="entr" presetSubtype="4" fill="hold" grpId="0" nodeType="withEffect">
                                      <p:stCondLst>
                                        <p:cond delay="500"/>
                                      </p:stCondLst>
                                      <p:childTnLst>
                                        <p:set>
                                          <p:cBhvr>
                                            <p:cTn id="53" dur="1" fill="hold">
                                              <p:stCondLst>
                                                <p:cond delay="0"/>
                                              </p:stCondLst>
                                            </p:cTn>
                                            <p:tgtEl>
                                              <p:spTgt spid="33"/>
                                            </p:tgtEl>
                                            <p:attrNameLst>
                                              <p:attrName>style.visibility</p:attrName>
                                            </p:attrNameLst>
                                          </p:cBhvr>
                                          <p:to>
                                            <p:strVal val="visible"/>
                                          </p:to>
                                        </p:set>
                                        <p:anim calcmode="lin" valueType="num">
                                          <p:cBhvr additive="base">
                                            <p:cTn id="54" dur="500" fill="hold"/>
                                            <p:tgtEl>
                                              <p:spTgt spid="33"/>
                                            </p:tgtEl>
                                            <p:attrNameLst>
                                              <p:attrName>ppt_x</p:attrName>
                                            </p:attrNameLst>
                                          </p:cBhvr>
                                          <p:tavLst>
                                            <p:tav tm="0">
                                              <p:val>
                                                <p:strVal val="#ppt_x"/>
                                              </p:val>
                                            </p:tav>
                                            <p:tav tm="100000">
                                              <p:val>
                                                <p:strVal val="#ppt_x"/>
                                              </p:val>
                                            </p:tav>
                                          </p:tavLst>
                                        </p:anim>
                                        <p:anim calcmode="lin" valueType="num">
                                          <p:cBhvr additive="base">
                                            <p:cTn id="55" dur="500" fill="hold"/>
                                            <p:tgtEl>
                                              <p:spTgt spid="33"/>
                                            </p:tgtEl>
                                            <p:attrNameLst>
                                              <p:attrName>ppt_y</p:attrName>
                                            </p:attrNameLst>
                                          </p:cBhvr>
                                          <p:tavLst>
                                            <p:tav tm="0">
                                              <p:val>
                                                <p:strVal val="1+#ppt_h/2"/>
                                              </p:val>
                                            </p:tav>
                                            <p:tav tm="100000">
                                              <p:val>
                                                <p:strVal val="#ppt_y"/>
                                              </p:val>
                                            </p:tav>
                                          </p:tavLst>
                                        </p:anim>
                                      </p:childTnLst>
                                    </p:cTn>
                                  </p:par>
                                </p:childTnLst>
                              </p:cTn>
                            </p:par>
                            <p:par>
                              <p:cTn id="56" fill="hold">
                                <p:stCondLst>
                                  <p:cond delay="2500"/>
                                </p:stCondLst>
                                <p:childTnLst>
                                  <p:par>
                                    <p:cTn id="57" presetID="42" presetClass="entr" presetSubtype="0" fill="hold" grpId="0" nodeType="afterEffect">
                                      <p:stCondLst>
                                        <p:cond delay="0"/>
                                      </p:stCondLst>
                                      <p:childTnLst>
                                        <p:set>
                                          <p:cBhvr>
                                            <p:cTn id="58" dur="1" fill="hold">
                                              <p:stCondLst>
                                                <p:cond delay="0"/>
                                              </p:stCondLst>
                                            </p:cTn>
                                            <p:tgtEl>
                                              <p:spTgt spid="34"/>
                                            </p:tgtEl>
                                            <p:attrNameLst>
                                              <p:attrName>style.visibility</p:attrName>
                                            </p:attrNameLst>
                                          </p:cBhvr>
                                          <p:to>
                                            <p:strVal val="visible"/>
                                          </p:to>
                                        </p:set>
                                        <p:animEffect transition="in" filter="fade">
                                          <p:cBhvr>
                                            <p:cTn id="59" dur="1000"/>
                                            <p:tgtEl>
                                              <p:spTgt spid="34"/>
                                            </p:tgtEl>
                                          </p:cBhvr>
                                        </p:animEffect>
                                        <p:anim calcmode="lin" valueType="num">
                                          <p:cBhvr>
                                            <p:cTn id="60" dur="1000" fill="hold"/>
                                            <p:tgtEl>
                                              <p:spTgt spid="34"/>
                                            </p:tgtEl>
                                            <p:attrNameLst>
                                              <p:attrName>ppt_x</p:attrName>
                                            </p:attrNameLst>
                                          </p:cBhvr>
                                          <p:tavLst>
                                            <p:tav tm="0">
                                              <p:val>
                                                <p:strVal val="#ppt_x"/>
                                              </p:val>
                                            </p:tav>
                                            <p:tav tm="100000">
                                              <p:val>
                                                <p:strVal val="#ppt_x"/>
                                              </p:val>
                                            </p:tav>
                                          </p:tavLst>
                                        </p:anim>
                                        <p:anim calcmode="lin" valueType="num">
                                          <p:cBhvr>
                                            <p:cTn id="61" dur="1000" fill="hold"/>
                                            <p:tgtEl>
                                              <p:spTgt spid="34"/>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par>
                                    <p:cTn id="67" presetID="2" presetClass="entr" presetSubtype="4" fill="hold" grpId="0" nodeType="withEffect">
                                      <p:stCondLst>
                                        <p:cond delay="50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ppt_x"/>
                                              </p:val>
                                            </p:tav>
                                            <p:tav tm="100000">
                                              <p:val>
                                                <p:strVal val="#ppt_x"/>
                                              </p:val>
                                            </p:tav>
                                          </p:tavLst>
                                        </p:anim>
                                        <p:anim calcmode="lin" valueType="num">
                                          <p:cBhvr additive="base">
                                            <p:cTn id="70" dur="500" fill="hold"/>
                                            <p:tgtEl>
                                              <p:spTgt spid="36"/>
                                            </p:tgtEl>
                                            <p:attrNameLst>
                                              <p:attrName>ppt_y</p:attrName>
                                            </p:attrNameLst>
                                          </p:cBhvr>
                                          <p:tavLst>
                                            <p:tav tm="0">
                                              <p:val>
                                                <p:strVal val="1+#ppt_h/2"/>
                                              </p:val>
                                            </p:tav>
                                            <p:tav tm="100000">
                                              <p:val>
                                                <p:strVal val="#ppt_y"/>
                                              </p:val>
                                            </p:tav>
                                          </p:tavLst>
                                        </p:anim>
                                      </p:childTnLst>
                                    </p:cTn>
                                  </p:par>
                                </p:childTnLst>
                              </p:cTn>
                            </p:par>
                            <p:par>
                              <p:cTn id="71" fill="hold">
                                <p:stCondLst>
                                  <p:cond delay="3500"/>
                                </p:stCondLst>
                                <p:childTnLst>
                                  <p:par>
                                    <p:cTn id="72" presetID="42" presetClass="entr" presetSubtype="0" fill="hold" grpId="0"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fade">
                                          <p:cBhvr>
                                            <p:cTn id="74" dur="1000"/>
                                            <p:tgtEl>
                                              <p:spTgt spid="37"/>
                                            </p:tgtEl>
                                          </p:cBhvr>
                                        </p:animEffect>
                                        <p:anim calcmode="lin" valueType="num">
                                          <p:cBhvr>
                                            <p:cTn id="75" dur="1000" fill="hold"/>
                                            <p:tgtEl>
                                              <p:spTgt spid="37"/>
                                            </p:tgtEl>
                                            <p:attrNameLst>
                                              <p:attrName>ppt_x</p:attrName>
                                            </p:attrNameLst>
                                          </p:cBhvr>
                                          <p:tavLst>
                                            <p:tav tm="0">
                                              <p:val>
                                                <p:strVal val="#ppt_x"/>
                                              </p:val>
                                            </p:tav>
                                            <p:tav tm="100000">
                                              <p:val>
                                                <p:strVal val="#ppt_x"/>
                                              </p:val>
                                            </p:tav>
                                          </p:tavLst>
                                        </p:anim>
                                        <p:anim calcmode="lin" valueType="num">
                                          <p:cBhvr>
                                            <p:cTn id="76" dur="1000" fill="hold"/>
                                            <p:tgtEl>
                                              <p:spTgt spid="37"/>
                                            </p:tgtEl>
                                            <p:attrNameLst>
                                              <p:attrName>ppt_y</p:attrName>
                                            </p:attrNameLst>
                                          </p:cBhvr>
                                          <p:tavLst>
                                            <p:tav tm="0">
                                              <p:val>
                                                <p:strVal val="#ppt_y+.1"/>
                                              </p:val>
                                            </p:tav>
                                            <p:tav tm="100000">
                                              <p:val>
                                                <p:strVal val="#ppt_y"/>
                                              </p:val>
                                            </p:tav>
                                          </p:tavLst>
                                        </p:anim>
                                      </p:childTnLst>
                                    </p:cTn>
                                  </p:par>
                                  <p:par>
                                    <p:cTn id="77" presetID="42" presetClass="entr" presetSubtype="0" fill="hold" grpId="0" nodeType="with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par>
                                    <p:cTn id="82" presetID="2" presetClass="entr" presetSubtype="4" fill="hold" grpId="0" nodeType="withEffect">
                                      <p:stCondLst>
                                        <p:cond delay="500"/>
                                      </p:stCondLst>
                                      <p:childTnLst>
                                        <p:set>
                                          <p:cBhvr>
                                            <p:cTn id="83" dur="1" fill="hold">
                                              <p:stCondLst>
                                                <p:cond delay="0"/>
                                              </p:stCondLst>
                                            </p:cTn>
                                            <p:tgtEl>
                                              <p:spTgt spid="39"/>
                                            </p:tgtEl>
                                            <p:attrNameLst>
                                              <p:attrName>style.visibility</p:attrName>
                                            </p:attrNameLst>
                                          </p:cBhvr>
                                          <p:to>
                                            <p:strVal val="visible"/>
                                          </p:to>
                                        </p:set>
                                        <p:anim calcmode="lin" valueType="num">
                                          <p:cBhvr additive="base">
                                            <p:cTn id="84" dur="500" fill="hold"/>
                                            <p:tgtEl>
                                              <p:spTgt spid="39"/>
                                            </p:tgtEl>
                                            <p:attrNameLst>
                                              <p:attrName>ppt_x</p:attrName>
                                            </p:attrNameLst>
                                          </p:cBhvr>
                                          <p:tavLst>
                                            <p:tav tm="0">
                                              <p:val>
                                                <p:strVal val="#ppt_x"/>
                                              </p:val>
                                            </p:tav>
                                            <p:tav tm="100000">
                                              <p:val>
                                                <p:strVal val="#ppt_x"/>
                                              </p:val>
                                            </p:tav>
                                          </p:tavLst>
                                        </p:anim>
                                        <p:anim calcmode="lin" valueType="num">
                                          <p:cBhvr additive="base">
                                            <p:cTn id="85" dur="500" fill="hold"/>
                                            <p:tgtEl>
                                              <p:spTgt spid="39"/>
                                            </p:tgtEl>
                                            <p:attrNameLst>
                                              <p:attrName>ppt_y</p:attrName>
                                            </p:attrNameLst>
                                          </p:cBhvr>
                                          <p:tavLst>
                                            <p:tav tm="0">
                                              <p:val>
                                                <p:strVal val="1+#ppt_h/2"/>
                                              </p:val>
                                            </p:tav>
                                            <p:tav tm="100000">
                                              <p:val>
                                                <p:strVal val="#ppt_y"/>
                                              </p:val>
                                            </p:tav>
                                          </p:tavLst>
                                        </p:anim>
                                      </p:childTnLst>
                                    </p:cTn>
                                  </p:par>
                                </p:childTnLst>
                              </p:cTn>
                            </p:par>
                            <p:par>
                              <p:cTn id="86" fill="hold">
                                <p:stCondLst>
                                  <p:cond delay="4500"/>
                                </p:stCondLst>
                                <p:childTnLst>
                                  <p:par>
                                    <p:cTn id="87" presetID="42" presetClass="entr" presetSubtype="0"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fade">
                                          <p:cBhvr>
                                            <p:cTn id="89" dur="1000"/>
                                            <p:tgtEl>
                                              <p:spTgt spid="40"/>
                                            </p:tgtEl>
                                          </p:cBhvr>
                                        </p:animEffect>
                                        <p:anim calcmode="lin" valueType="num">
                                          <p:cBhvr>
                                            <p:cTn id="90" dur="1000" fill="hold"/>
                                            <p:tgtEl>
                                              <p:spTgt spid="40"/>
                                            </p:tgtEl>
                                            <p:attrNameLst>
                                              <p:attrName>ppt_x</p:attrName>
                                            </p:attrNameLst>
                                          </p:cBhvr>
                                          <p:tavLst>
                                            <p:tav tm="0">
                                              <p:val>
                                                <p:strVal val="#ppt_x"/>
                                              </p:val>
                                            </p:tav>
                                            <p:tav tm="100000">
                                              <p:val>
                                                <p:strVal val="#ppt_x"/>
                                              </p:val>
                                            </p:tav>
                                          </p:tavLst>
                                        </p:anim>
                                        <p:anim calcmode="lin" valueType="num">
                                          <p:cBhvr>
                                            <p:cTn id="91" dur="1000" fill="hold"/>
                                            <p:tgtEl>
                                              <p:spTgt spid="40"/>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41"/>
                                            </p:tgtEl>
                                            <p:attrNameLst>
                                              <p:attrName>style.visibility</p:attrName>
                                            </p:attrNameLst>
                                          </p:cBhvr>
                                          <p:to>
                                            <p:strVal val="visible"/>
                                          </p:to>
                                        </p:set>
                                        <p:animEffect transition="in" filter="fade">
                                          <p:cBhvr>
                                            <p:cTn id="94" dur="1000"/>
                                            <p:tgtEl>
                                              <p:spTgt spid="41"/>
                                            </p:tgtEl>
                                          </p:cBhvr>
                                        </p:animEffect>
                                        <p:anim calcmode="lin" valueType="num">
                                          <p:cBhvr>
                                            <p:cTn id="95" dur="1000" fill="hold"/>
                                            <p:tgtEl>
                                              <p:spTgt spid="41"/>
                                            </p:tgtEl>
                                            <p:attrNameLst>
                                              <p:attrName>ppt_x</p:attrName>
                                            </p:attrNameLst>
                                          </p:cBhvr>
                                          <p:tavLst>
                                            <p:tav tm="0">
                                              <p:val>
                                                <p:strVal val="#ppt_x"/>
                                              </p:val>
                                            </p:tav>
                                            <p:tav tm="100000">
                                              <p:val>
                                                <p:strVal val="#ppt_x"/>
                                              </p:val>
                                            </p:tav>
                                          </p:tavLst>
                                        </p:anim>
                                        <p:anim calcmode="lin" valueType="num">
                                          <p:cBhvr>
                                            <p:cTn id="96" dur="1000" fill="hold"/>
                                            <p:tgtEl>
                                              <p:spTgt spid="41"/>
                                            </p:tgtEl>
                                            <p:attrNameLst>
                                              <p:attrName>ppt_y</p:attrName>
                                            </p:attrNameLst>
                                          </p:cBhvr>
                                          <p:tavLst>
                                            <p:tav tm="0">
                                              <p:val>
                                                <p:strVal val="#ppt_y+.1"/>
                                              </p:val>
                                            </p:tav>
                                            <p:tav tm="100000">
                                              <p:val>
                                                <p:strVal val="#ppt_y"/>
                                              </p:val>
                                            </p:tav>
                                          </p:tavLst>
                                        </p:anim>
                                      </p:childTnLst>
                                    </p:cTn>
                                  </p:par>
                                  <p:par>
                                    <p:cTn id="97" presetID="2" presetClass="entr" presetSubtype="4" fill="hold" grpId="0" nodeType="withEffect">
                                      <p:stCondLst>
                                        <p:cond delay="500"/>
                                      </p:stCondLst>
                                      <p:childTnLst>
                                        <p:set>
                                          <p:cBhvr>
                                            <p:cTn id="98" dur="1" fill="hold">
                                              <p:stCondLst>
                                                <p:cond delay="0"/>
                                              </p:stCondLst>
                                            </p:cTn>
                                            <p:tgtEl>
                                              <p:spTgt spid="42"/>
                                            </p:tgtEl>
                                            <p:attrNameLst>
                                              <p:attrName>style.visibility</p:attrName>
                                            </p:attrNameLst>
                                          </p:cBhvr>
                                          <p:to>
                                            <p:strVal val="visible"/>
                                          </p:to>
                                        </p:set>
                                        <p:anim calcmode="lin" valueType="num">
                                          <p:cBhvr additive="base">
                                            <p:cTn id="99" dur="500" fill="hold"/>
                                            <p:tgtEl>
                                              <p:spTgt spid="42"/>
                                            </p:tgtEl>
                                            <p:attrNameLst>
                                              <p:attrName>ppt_x</p:attrName>
                                            </p:attrNameLst>
                                          </p:cBhvr>
                                          <p:tavLst>
                                            <p:tav tm="0">
                                              <p:val>
                                                <p:strVal val="#ppt_x"/>
                                              </p:val>
                                            </p:tav>
                                            <p:tav tm="100000">
                                              <p:val>
                                                <p:strVal val="#ppt_x"/>
                                              </p:val>
                                            </p:tav>
                                          </p:tavLst>
                                        </p:anim>
                                        <p:anim calcmode="lin" valueType="num">
                                          <p:cBhvr additive="base">
                                            <p:cTn id="100" dur="500" fill="hold"/>
                                            <p:tgtEl>
                                              <p:spTgt spid="42"/>
                                            </p:tgtEl>
                                            <p:attrNameLst>
                                              <p:attrName>ppt_y</p:attrName>
                                            </p:attrNameLst>
                                          </p:cBhvr>
                                          <p:tavLst>
                                            <p:tav tm="0">
                                              <p:val>
                                                <p:strVal val="1+#ppt_h/2"/>
                                              </p:val>
                                            </p:tav>
                                            <p:tav tm="100000">
                                              <p:val>
                                                <p:strVal val="#ppt_y"/>
                                              </p:val>
                                            </p:tav>
                                          </p:tavLst>
                                        </p:anim>
                                      </p:childTnLst>
                                    </p:cTn>
                                  </p:par>
                                </p:childTnLst>
                              </p:cTn>
                            </p:par>
                            <p:par>
                              <p:cTn id="101" fill="hold">
                                <p:stCondLst>
                                  <p:cond delay="5500"/>
                                </p:stCondLst>
                                <p:childTnLst>
                                  <p:par>
                                    <p:cTn id="102" presetID="10" presetClass="entr" presetSubtype="0" fill="hold" grpId="0" nodeType="afterEffect">
                                      <p:stCondLst>
                                        <p:cond delay="0"/>
                                      </p:stCondLst>
                                      <p:childTnLst>
                                        <p:set>
                                          <p:cBhvr>
                                            <p:cTn id="103" dur="1" fill="hold">
                                              <p:stCondLst>
                                                <p:cond delay="0"/>
                                              </p:stCondLst>
                                            </p:cTn>
                                            <p:tgtEl>
                                              <p:spTgt spid="43"/>
                                            </p:tgtEl>
                                            <p:attrNameLst>
                                              <p:attrName>style.visibility</p:attrName>
                                            </p:attrNameLst>
                                          </p:cBhvr>
                                          <p:to>
                                            <p:strVal val="visible"/>
                                          </p:to>
                                        </p:set>
                                        <p:animEffect transition="in" filter="fade">
                                          <p:cBhvr>
                                            <p:cTn id="104"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5" grpId="0" animBg="1"/>
          <p:bldP spid="26" grpId="0" animBg="1"/>
          <p:bldP spid="27" grpId="0" animBg="1"/>
          <p:bldP spid="28" grpId="0" animBg="1"/>
          <p:bldP spid="29" grpId="0" animBg="1"/>
          <p:bldP spid="30" grpId="0" animBg="1"/>
          <p:bldP spid="31" grpId="0" animBg="1"/>
          <p:bldP spid="32" grpId="0"/>
          <p:bldP spid="33" grpId="0"/>
          <p:bldP spid="34" grpId="0" animBg="1"/>
          <p:bldP spid="35" grpId="0"/>
          <p:bldP spid="36" grpId="0"/>
          <p:bldP spid="37" grpId="0" animBg="1"/>
          <p:bldP spid="38" grpId="0"/>
          <p:bldP spid="39" grpId="0"/>
          <p:bldP spid="40" grpId="0" animBg="1"/>
          <p:bldP spid="41" grpId="0"/>
          <p:bldP spid="42" grpId="0"/>
          <p:bldP spid="43" grpId="0"/>
        </p:bldLst>
      </p:timing>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Presentation"/>
</p:tagLst>
</file>

<file path=ppt/tags/tag10.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2"/>
</p:tagLst>
</file>

<file path=ppt/tags/tag11.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Title"/>
  <p:tag name="MH_ORDER" val="1"/>
</p:tagLst>
</file>

<file path=ppt/tags/tag12.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2"/>
</p:tagLst>
</file>

<file path=ppt/tags/tag13.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Title"/>
  <p:tag name="MH_ORDER" val="1"/>
</p:tagLst>
</file>

<file path=ppt/tags/tag14.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2"/>
</p:tagLst>
</file>

<file path=ppt/tags/tag15.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Title"/>
  <p:tag name="MH_ORDER" val="1"/>
</p:tagLst>
</file>

<file path=ppt/tags/tag16.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2"/>
</p:tagLst>
</file>

<file path=ppt/tags/tag17.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Title"/>
  <p:tag name="MH_ORDER" val="1"/>
</p:tagLst>
</file>

<file path=ppt/tags/tag18.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2"/>
</p:tagLst>
</file>

<file path=ppt/tags/tag19.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Title"/>
  <p:tag name="MH_ORDER" val="1"/>
</p:tagLst>
</file>

<file path=ppt/tags/tag2.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Title"/>
  <p:tag name="MH_ORDER" val="1"/>
</p:tagLst>
</file>

<file path=ppt/tags/tag3.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Title"/>
  <p:tag name="MH_ORDER" val="1"/>
</p:tagLst>
</file>

<file path=ppt/tags/tag4.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Title"/>
  <p:tag name="MH_ORDER" val="1"/>
</p:tagLst>
</file>

<file path=ppt/tags/tag5.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Title"/>
  <p:tag name="MH_ORDER" val="1"/>
</p:tagLst>
</file>

<file path=ppt/tags/tag6.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2"/>
</p:tagLst>
</file>

<file path=ppt/tags/tag7.xml><?xml version="1.0" encoding="utf-8"?>
<p:tagLst xmlns:a="http://schemas.openxmlformats.org/drawingml/2006/main" xmlns:r="http://schemas.openxmlformats.org/officeDocument/2006/relationships" xmlns:p="http://schemas.openxmlformats.org/presentationml/2006/main">
  <p:tag name="MH" val="20160202215101"/>
  <p:tag name="MH_LIBRARY" val="GRAPHIC"/>
  <p:tag name="MH_TYPE" val="Other"/>
  <p:tag name="MH_ORDER" val="9"/>
</p:tagLst>
</file>

<file path=ppt/tags/tag8.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2"/>
</p:tagLst>
</file>

<file path=ppt/tags/tag9.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Title"/>
  <p:tag name="MH_ORDER" val="1"/>
</p:tagLst>
</file>

<file path=ppt/theme/theme1.xml><?xml version="1.0" encoding="utf-8"?>
<a:theme xmlns:a="http://schemas.openxmlformats.org/drawingml/2006/main" name="www.2ppt.com">
  <a:themeElements>
    <a:clrScheme name="Colored">
      <a:dk1>
        <a:sysClr val="windowText" lastClr="000000"/>
      </a:dk1>
      <a:lt1>
        <a:sysClr val="window" lastClr="FFFFFF"/>
      </a:lt1>
      <a:dk2>
        <a:srgbClr val="122C4D"/>
      </a:dk2>
      <a:lt2>
        <a:srgbClr val="FFFCFF"/>
      </a:lt2>
      <a:accent1>
        <a:srgbClr val="46556A"/>
      </a:accent1>
      <a:accent2>
        <a:srgbClr val="1487B1"/>
      </a:accent2>
      <a:accent3>
        <a:srgbClr val="44BE9B"/>
      </a:accent3>
      <a:accent4>
        <a:srgbClr val="9CB833"/>
      </a:accent4>
      <a:accent5>
        <a:srgbClr val="F98634"/>
      </a:accent5>
      <a:accent6>
        <a:srgbClr val="D44024"/>
      </a:accent6>
      <a:hlink>
        <a:srgbClr val="0000FF"/>
      </a:hlink>
      <a:folHlink>
        <a:srgbClr val="800080"/>
      </a:folHlink>
    </a:clrScheme>
    <a:fontScheme name="21l40jnq">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第一PPT，www.1ppt.c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21l40jnq">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2448</Words>
  <Application>Microsoft Office PowerPoint</Application>
  <PresentationFormat>全屏显示(16:10)</PresentationFormat>
  <Paragraphs>331</Paragraphs>
  <Slides>29</Slides>
  <Notes>29</Notes>
  <HiddenSlides>0</HiddenSlides>
  <MMClips>0</MMClips>
  <ScaleCrop>false</ScaleCrop>
  <HeadingPairs>
    <vt:vector size="6" baseType="variant">
      <vt:variant>
        <vt:lpstr>已用的字体</vt:lpstr>
      </vt:variant>
      <vt:variant>
        <vt:i4>6</vt:i4>
      </vt:variant>
      <vt:variant>
        <vt:lpstr>主题</vt:lpstr>
      </vt:variant>
      <vt:variant>
        <vt:i4>3</vt:i4>
      </vt:variant>
      <vt:variant>
        <vt:lpstr>幻灯片标题</vt:lpstr>
      </vt:variant>
      <vt:variant>
        <vt:i4>29</vt:i4>
      </vt:variant>
    </vt:vector>
  </HeadingPairs>
  <TitlesOfParts>
    <vt:vector size="38" baseType="lpstr">
      <vt:lpstr>方正正黑简体</vt:lpstr>
      <vt:lpstr>宋体</vt:lpstr>
      <vt:lpstr>微软雅黑</vt:lpstr>
      <vt:lpstr>Agency FB</vt:lpstr>
      <vt:lpstr>Arial</vt:lpstr>
      <vt:lpstr>Calibri</vt:lpstr>
      <vt:lpstr>www.2ppt.com</vt:lpstr>
      <vt:lpstr>第一PPT，www.1ppt.com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1</cp:revision>
  <dcterms:created xsi:type="dcterms:W3CDTF">2015-06-05T17:51:00Z</dcterms:created>
  <dcterms:modified xsi:type="dcterms:W3CDTF">2023-01-10T06:35:49Z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BB7C1E70EE4D4F329334E482FC32E4E6</vt:lpwstr>
  </property>
  <property fmtid="{D5CDD505-2E9C-101B-9397-08002B2CF9AE}" pid="3" name="KSOProductBuildVer">
    <vt:lpwstr>2052-11.1.0.11365</vt:lpwstr>
  </property>
  <property fmtid="{A09F084E-AD41-489F-8076-AA5BE3082BCA}" pid="100">
    <vt:ui4>5</vt:ui4>
  </property>
  <property fmtid="{64440492-4C8B-11D1-8B70-080036B11A03}" pid="11">
    <vt:lpwstr>www.2ppt.com-爱PPT提供资源下载</vt:lpwstr>
  </property>
</Properties>
</file>